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288" r:id="rId2"/>
    <p:sldId id="286" r:id="rId3"/>
    <p:sldId id="280" r:id="rId4"/>
    <p:sldId id="256" r:id="rId5"/>
    <p:sldId id="289" r:id="rId6"/>
    <p:sldId id="257" r:id="rId7"/>
    <p:sldId id="258" r:id="rId8"/>
    <p:sldId id="281" r:id="rId9"/>
    <p:sldId id="260" r:id="rId10"/>
    <p:sldId id="261" r:id="rId11"/>
    <p:sldId id="262" r:id="rId12"/>
    <p:sldId id="263" r:id="rId13"/>
    <p:sldId id="282" r:id="rId14"/>
    <p:sldId id="264" r:id="rId15"/>
    <p:sldId id="265" r:id="rId16"/>
    <p:sldId id="266" r:id="rId17"/>
    <p:sldId id="267" r:id="rId18"/>
    <p:sldId id="283" r:id="rId19"/>
    <p:sldId id="268" r:id="rId20"/>
    <p:sldId id="269" r:id="rId21"/>
    <p:sldId id="271" r:id="rId22"/>
    <p:sldId id="270" r:id="rId23"/>
    <p:sldId id="284" r:id="rId24"/>
    <p:sldId id="272" r:id="rId25"/>
    <p:sldId id="273" r:id="rId26"/>
    <p:sldId id="292" r:id="rId27"/>
    <p:sldId id="274" r:id="rId28"/>
    <p:sldId id="285" r:id="rId29"/>
    <p:sldId id="276" r:id="rId30"/>
    <p:sldId id="277" r:id="rId31"/>
    <p:sldId id="290" r:id="rId32"/>
    <p:sldId id="291" r:id="rId33"/>
    <p:sldId id="279" r:id="rId34"/>
    <p:sldId id="287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ابتدایی" id="{3C8A0A90-01CE-4807-87FA-59B85457C82C}">
          <p14:sldIdLst>
            <p14:sldId id="288"/>
            <p14:sldId id="286"/>
          </p14:sldIdLst>
        </p14:section>
        <p14:section name="فصل 1" id="{B59BB487-B9AE-4102-9848-3503501BC541}">
          <p14:sldIdLst>
            <p14:sldId id="280"/>
            <p14:sldId id="256"/>
            <p14:sldId id="289"/>
            <p14:sldId id="257"/>
            <p14:sldId id="258"/>
          </p14:sldIdLst>
        </p14:section>
        <p14:section name="فصل 2" id="{AD341290-CFD4-4A98-89DB-1BEA51D3ED86}">
          <p14:sldIdLst>
            <p14:sldId id="281"/>
            <p14:sldId id="260"/>
            <p14:sldId id="261"/>
            <p14:sldId id="262"/>
            <p14:sldId id="263"/>
          </p14:sldIdLst>
        </p14:section>
        <p14:section name="فصل سوم" id="{21567BE2-3A2C-437E-B904-22E26F13A9A9}">
          <p14:sldIdLst>
            <p14:sldId id="282"/>
            <p14:sldId id="264"/>
            <p14:sldId id="265"/>
            <p14:sldId id="266"/>
            <p14:sldId id="267"/>
          </p14:sldIdLst>
        </p14:section>
        <p14:section name="فصل 4" id="{2A9E03D8-1BE9-47F1-BF9B-9DA71543CBDD}">
          <p14:sldIdLst>
            <p14:sldId id="283"/>
            <p14:sldId id="268"/>
            <p14:sldId id="269"/>
            <p14:sldId id="271"/>
            <p14:sldId id="270"/>
          </p14:sldIdLst>
        </p14:section>
        <p14:section name="فصل 5" id="{339707DC-C55F-49B6-A5CC-B809E40DD12D}">
          <p14:sldIdLst>
            <p14:sldId id="284"/>
            <p14:sldId id="272"/>
            <p14:sldId id="273"/>
            <p14:sldId id="292"/>
            <p14:sldId id="274"/>
          </p14:sldIdLst>
        </p14:section>
        <p14:section name="فصل 6" id="{BC5C7E2C-7C93-4A01-8635-2DEE31461702}">
          <p14:sldIdLst>
            <p14:sldId id="285"/>
            <p14:sldId id="276"/>
            <p14:sldId id="277"/>
            <p14:sldId id="290"/>
            <p14:sldId id="291"/>
            <p14:sldId id="279"/>
            <p14:sldId id="287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1E5A"/>
    <a:srgbClr val="D5B070"/>
    <a:srgbClr val="97A5BA"/>
    <a:srgbClr val="F2F5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23" autoAdjust="0"/>
    <p:restoredTop sz="94660"/>
  </p:normalViewPr>
  <p:slideViewPr>
    <p:cSldViewPr snapToGrid="0">
      <p:cViewPr varScale="1">
        <p:scale>
          <a:sx n="78" d="100"/>
          <a:sy n="78" d="100"/>
        </p:scale>
        <p:origin x="55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043"/>
    </p:cViewPr>
  </p:sorterViewPr>
  <p:notesViewPr>
    <p:cSldViewPr snapToGrid="0">
      <p:cViewPr varScale="1">
        <p:scale>
          <a:sx n="62" d="100"/>
          <a:sy n="62" d="100"/>
        </p:scale>
        <p:origin x="2299" y="7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36F289D-4889-A034-91DF-CF8C078A885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35D0F44-B4AA-E133-77B0-95D47A79626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F2412F-7F31-4A26-AD18-3EEF4F903335}" type="datetimeFigureOut">
              <a:rPr lang="en-US" smtClean="0"/>
              <a:t>1/29/2024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9653B23-6712-F58C-2DBE-E0ACDCFF929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683975-131A-1A48-B054-6FB590C5599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AA37F9-397A-4EBC-A29F-3027B312AF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977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7D7D3F-A40D-4F06-AC9F-51A4A12B6D08}" type="datetimeFigureOut">
              <a:rPr lang="en-US" smtClean="0"/>
              <a:t>1/29/2024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670A42-B024-4478-9CEC-C51C93CA76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400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670A42-B024-4478-9CEC-C51C93CA769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6694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rgbClr val="F2F5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7A509F1D-E9C5-1247-F84D-908B6406C812}"/>
              </a:ext>
            </a:extLst>
          </p:cNvPr>
          <p:cNvGrpSpPr/>
          <p:nvPr userDrawn="1"/>
        </p:nvGrpSpPr>
        <p:grpSpPr>
          <a:xfrm>
            <a:off x="263485" y="2009764"/>
            <a:ext cx="11665030" cy="2838471"/>
            <a:chOff x="9621180" y="1094650"/>
            <a:chExt cx="2419792" cy="588812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95EC4AF3-6BE6-C1C6-887E-A958989986EE}"/>
                </a:ext>
              </a:extLst>
            </p:cNvPr>
            <p:cNvGrpSpPr/>
            <p:nvPr userDrawn="1"/>
          </p:nvGrpSpPr>
          <p:grpSpPr>
            <a:xfrm>
              <a:off x="9621180" y="1094650"/>
              <a:ext cx="2419792" cy="588812"/>
              <a:chOff x="5395169" y="1218217"/>
              <a:chExt cx="2419792" cy="588812"/>
            </a:xfrm>
          </p:grpSpPr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B167D82B-4995-2B0B-6D1E-90574B119F92}"/>
                  </a:ext>
                </a:extLst>
              </p:cNvPr>
              <p:cNvSpPr/>
              <p:nvPr userDrawn="1"/>
            </p:nvSpPr>
            <p:spPr>
              <a:xfrm>
                <a:off x="5395169" y="1262743"/>
                <a:ext cx="499760" cy="499760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5F7AC8A5-7161-C2A4-C6F9-42083B06C5AB}"/>
                  </a:ext>
                </a:extLst>
              </p:cNvPr>
              <p:cNvSpPr/>
              <p:nvPr userDrawn="1"/>
            </p:nvSpPr>
            <p:spPr>
              <a:xfrm>
                <a:off x="7315201" y="1262743"/>
                <a:ext cx="499760" cy="499760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6027F81F-830A-12AA-B0C4-A2405542E627}"/>
                  </a:ext>
                </a:extLst>
              </p:cNvPr>
              <p:cNvSpPr/>
              <p:nvPr userDrawn="1"/>
            </p:nvSpPr>
            <p:spPr>
              <a:xfrm>
                <a:off x="5490005" y="1218217"/>
                <a:ext cx="2230120" cy="588812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1A79569F-5B71-8330-1314-EF0C7AE62267}"/>
                </a:ext>
              </a:extLst>
            </p:cNvPr>
            <p:cNvCxnSpPr/>
            <p:nvPr userDrawn="1"/>
          </p:nvCxnSpPr>
          <p:spPr>
            <a:xfrm>
              <a:off x="11403724" y="1178849"/>
              <a:ext cx="0" cy="420414"/>
            </a:xfrm>
            <a:prstGeom prst="line">
              <a:avLst/>
            </a:prstGeom>
            <a:ln w="19050">
              <a:solidFill>
                <a:srgbClr val="D5B07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88505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solidFill>
          <a:srgbClr val="F2F5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1149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F2F5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95EC4AF3-6BE6-C1C6-887E-A958989986EE}"/>
              </a:ext>
            </a:extLst>
          </p:cNvPr>
          <p:cNvGrpSpPr/>
          <p:nvPr userDrawn="1"/>
        </p:nvGrpSpPr>
        <p:grpSpPr>
          <a:xfrm>
            <a:off x="263485" y="2009764"/>
            <a:ext cx="11665030" cy="2838471"/>
            <a:chOff x="5395169" y="1218217"/>
            <a:chExt cx="2419792" cy="588812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B167D82B-4995-2B0B-6D1E-90574B119F92}"/>
                </a:ext>
              </a:extLst>
            </p:cNvPr>
            <p:cNvSpPr/>
            <p:nvPr userDrawn="1"/>
          </p:nvSpPr>
          <p:spPr>
            <a:xfrm>
              <a:off x="5395169" y="1262743"/>
              <a:ext cx="499760" cy="499760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5F7AC8A5-7161-C2A4-C6F9-42083B06C5AB}"/>
                </a:ext>
              </a:extLst>
            </p:cNvPr>
            <p:cNvSpPr/>
            <p:nvPr userDrawn="1"/>
          </p:nvSpPr>
          <p:spPr>
            <a:xfrm>
              <a:off x="7315201" y="1262743"/>
              <a:ext cx="499760" cy="499760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6027F81F-830A-12AA-B0C4-A2405542E627}"/>
                </a:ext>
              </a:extLst>
            </p:cNvPr>
            <p:cNvSpPr/>
            <p:nvPr userDrawn="1"/>
          </p:nvSpPr>
          <p:spPr>
            <a:xfrm>
              <a:off x="5490005" y="1218217"/>
              <a:ext cx="2230120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93832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F2F5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Oval 66">
            <a:extLst>
              <a:ext uri="{FF2B5EF4-FFF2-40B4-BE49-F238E27FC236}">
                <a16:creationId xmlns:a16="http://schemas.microsoft.com/office/drawing/2014/main" id="{A9F9570D-31B9-2C26-CA8A-40C5075B098A}"/>
              </a:ext>
            </a:extLst>
          </p:cNvPr>
          <p:cNvSpPr/>
          <p:nvPr userDrawn="1"/>
        </p:nvSpPr>
        <p:spPr>
          <a:xfrm>
            <a:off x="9621180" y="412735"/>
            <a:ext cx="675113" cy="675113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71622648-AFA1-0002-68CD-781D8431DAD8}"/>
              </a:ext>
            </a:extLst>
          </p:cNvPr>
          <p:cNvGrpSpPr/>
          <p:nvPr userDrawn="1"/>
        </p:nvGrpSpPr>
        <p:grpSpPr>
          <a:xfrm>
            <a:off x="9621180" y="1351692"/>
            <a:ext cx="2419792" cy="588812"/>
            <a:chOff x="9621180" y="1094650"/>
            <a:chExt cx="2419792" cy="588812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27E592D2-D9AC-2DE6-0DAF-0C311BD6B9A7}"/>
                </a:ext>
              </a:extLst>
            </p:cNvPr>
            <p:cNvGrpSpPr/>
            <p:nvPr userDrawn="1"/>
          </p:nvGrpSpPr>
          <p:grpSpPr>
            <a:xfrm>
              <a:off x="9621180" y="1094650"/>
              <a:ext cx="2419792" cy="588812"/>
              <a:chOff x="5395169" y="1218217"/>
              <a:chExt cx="2419792" cy="588812"/>
            </a:xfrm>
          </p:grpSpPr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F5F0DEEA-38D6-D9DC-60F0-9C08755D80EB}"/>
                  </a:ext>
                </a:extLst>
              </p:cNvPr>
              <p:cNvSpPr/>
              <p:nvPr userDrawn="1"/>
            </p:nvSpPr>
            <p:spPr>
              <a:xfrm>
                <a:off x="5395169" y="1262743"/>
                <a:ext cx="499760" cy="499760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9FC7CF2B-50CF-DCF1-5E3C-9BA2A0ADC909}"/>
                  </a:ext>
                </a:extLst>
              </p:cNvPr>
              <p:cNvSpPr/>
              <p:nvPr userDrawn="1"/>
            </p:nvSpPr>
            <p:spPr>
              <a:xfrm>
                <a:off x="7315201" y="1262743"/>
                <a:ext cx="499760" cy="499760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id="{95284DE3-868D-E58B-2764-2ACE7C46B6CA}"/>
                  </a:ext>
                </a:extLst>
              </p:cNvPr>
              <p:cNvSpPr/>
              <p:nvPr userDrawn="1"/>
            </p:nvSpPr>
            <p:spPr>
              <a:xfrm>
                <a:off x="5490005" y="1218217"/>
                <a:ext cx="2230120" cy="588812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8BEB8F82-8F2E-AB0A-DB1E-3954686BBE32}"/>
                </a:ext>
              </a:extLst>
            </p:cNvPr>
            <p:cNvCxnSpPr/>
            <p:nvPr userDrawn="1"/>
          </p:nvCxnSpPr>
          <p:spPr>
            <a:xfrm>
              <a:off x="11403724" y="1178849"/>
              <a:ext cx="0" cy="420414"/>
            </a:xfrm>
            <a:prstGeom prst="line">
              <a:avLst/>
            </a:prstGeom>
            <a:ln w="19050">
              <a:solidFill>
                <a:srgbClr val="D5B07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252B7E7E-8556-82C1-29DB-11222C4C68AE}"/>
              </a:ext>
            </a:extLst>
          </p:cNvPr>
          <p:cNvGrpSpPr/>
          <p:nvPr userDrawn="1"/>
        </p:nvGrpSpPr>
        <p:grpSpPr>
          <a:xfrm>
            <a:off x="9621180" y="2142583"/>
            <a:ext cx="2419792" cy="588812"/>
            <a:chOff x="9621180" y="1914314"/>
            <a:chExt cx="2419792" cy="588812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65CC35CC-4CC6-C3FC-3CEB-F1136A433CDD}"/>
                </a:ext>
              </a:extLst>
            </p:cNvPr>
            <p:cNvGrpSpPr/>
            <p:nvPr userDrawn="1"/>
          </p:nvGrpSpPr>
          <p:grpSpPr>
            <a:xfrm>
              <a:off x="9621180" y="1914314"/>
              <a:ext cx="2419792" cy="588812"/>
              <a:chOff x="5395169" y="1218217"/>
              <a:chExt cx="2419792" cy="588812"/>
            </a:xfrm>
          </p:grpSpPr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5765C85D-91B5-0E6E-0BAA-E3CAFC2D366B}"/>
                  </a:ext>
                </a:extLst>
              </p:cNvPr>
              <p:cNvSpPr/>
              <p:nvPr userDrawn="1"/>
            </p:nvSpPr>
            <p:spPr>
              <a:xfrm>
                <a:off x="5395169" y="1262743"/>
                <a:ext cx="499760" cy="499760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AD00C666-D075-A394-7F83-0711A04B06FD}"/>
                  </a:ext>
                </a:extLst>
              </p:cNvPr>
              <p:cNvSpPr/>
              <p:nvPr userDrawn="1"/>
            </p:nvSpPr>
            <p:spPr>
              <a:xfrm>
                <a:off x="7315201" y="1262743"/>
                <a:ext cx="499760" cy="499760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DD14AC69-4597-0568-D501-1185D3EE3377}"/>
                  </a:ext>
                </a:extLst>
              </p:cNvPr>
              <p:cNvSpPr/>
              <p:nvPr userDrawn="1"/>
            </p:nvSpPr>
            <p:spPr>
              <a:xfrm>
                <a:off x="5490005" y="1218217"/>
                <a:ext cx="2230120" cy="588812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2563B597-B881-5AB9-C4A2-5163DE74362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403724" y="1998513"/>
              <a:ext cx="0" cy="420414"/>
            </a:xfrm>
            <a:prstGeom prst="line">
              <a:avLst/>
            </a:prstGeom>
            <a:ln w="19050">
              <a:solidFill>
                <a:srgbClr val="D5B07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48EE9332-1426-CE72-08A1-4CF4AD159C6E}"/>
              </a:ext>
            </a:extLst>
          </p:cNvPr>
          <p:cNvGrpSpPr/>
          <p:nvPr userDrawn="1"/>
        </p:nvGrpSpPr>
        <p:grpSpPr>
          <a:xfrm>
            <a:off x="9621180" y="2933474"/>
            <a:ext cx="2419792" cy="588812"/>
            <a:chOff x="9621180" y="2733978"/>
            <a:chExt cx="2419792" cy="588812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D1C5064B-64EC-3054-1747-82469C29500A}"/>
                </a:ext>
              </a:extLst>
            </p:cNvPr>
            <p:cNvGrpSpPr/>
            <p:nvPr userDrawn="1"/>
          </p:nvGrpSpPr>
          <p:grpSpPr>
            <a:xfrm>
              <a:off x="9621180" y="2733978"/>
              <a:ext cx="2419792" cy="588812"/>
              <a:chOff x="5395169" y="1218217"/>
              <a:chExt cx="2419792" cy="588812"/>
            </a:xfrm>
          </p:grpSpPr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D28279BD-60FA-1837-D0B7-587BD9104AB2}"/>
                  </a:ext>
                </a:extLst>
              </p:cNvPr>
              <p:cNvSpPr/>
              <p:nvPr userDrawn="1"/>
            </p:nvSpPr>
            <p:spPr>
              <a:xfrm>
                <a:off x="5395169" y="1262743"/>
                <a:ext cx="499760" cy="499760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4E65FD68-5160-6EF6-9454-452776669789}"/>
                  </a:ext>
                </a:extLst>
              </p:cNvPr>
              <p:cNvSpPr/>
              <p:nvPr userDrawn="1"/>
            </p:nvSpPr>
            <p:spPr>
              <a:xfrm>
                <a:off x="7315201" y="1262743"/>
                <a:ext cx="499760" cy="499760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18976F7B-DF0D-5E53-1C8F-7CB9610EF057}"/>
                  </a:ext>
                </a:extLst>
              </p:cNvPr>
              <p:cNvSpPr/>
              <p:nvPr userDrawn="1"/>
            </p:nvSpPr>
            <p:spPr>
              <a:xfrm>
                <a:off x="5490005" y="1218217"/>
                <a:ext cx="2230120" cy="588812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79D6FD46-4960-2DE7-DB4D-47D553FCDDB8}"/>
                </a:ext>
              </a:extLst>
            </p:cNvPr>
            <p:cNvCxnSpPr/>
            <p:nvPr userDrawn="1"/>
          </p:nvCxnSpPr>
          <p:spPr>
            <a:xfrm>
              <a:off x="11403724" y="2797157"/>
              <a:ext cx="0" cy="420414"/>
            </a:xfrm>
            <a:prstGeom prst="line">
              <a:avLst/>
            </a:prstGeom>
            <a:ln w="19050">
              <a:solidFill>
                <a:srgbClr val="D5B07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0CAEA0C6-5F9E-8AEE-CBB4-A3FBD23A5BF5}"/>
              </a:ext>
            </a:extLst>
          </p:cNvPr>
          <p:cNvGrpSpPr/>
          <p:nvPr userDrawn="1"/>
        </p:nvGrpSpPr>
        <p:grpSpPr>
          <a:xfrm>
            <a:off x="9621180" y="3724365"/>
            <a:ext cx="2419792" cy="588812"/>
            <a:chOff x="9621180" y="3553642"/>
            <a:chExt cx="2419792" cy="588812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7A34D6CF-1806-502A-F5C2-2721BEDDCDCD}"/>
                </a:ext>
              </a:extLst>
            </p:cNvPr>
            <p:cNvGrpSpPr/>
            <p:nvPr userDrawn="1"/>
          </p:nvGrpSpPr>
          <p:grpSpPr>
            <a:xfrm>
              <a:off x="9621180" y="3553642"/>
              <a:ext cx="2419792" cy="588812"/>
              <a:chOff x="5395169" y="1218217"/>
              <a:chExt cx="2419792" cy="588812"/>
            </a:xfrm>
          </p:grpSpPr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48A64E9A-7E35-96CE-3269-CCCAE7C1328D}"/>
                  </a:ext>
                </a:extLst>
              </p:cNvPr>
              <p:cNvSpPr/>
              <p:nvPr userDrawn="1"/>
            </p:nvSpPr>
            <p:spPr>
              <a:xfrm>
                <a:off x="5395169" y="1262743"/>
                <a:ext cx="499760" cy="499760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6FA8DBC5-F275-2DAC-3502-E837A7B0BF58}"/>
                  </a:ext>
                </a:extLst>
              </p:cNvPr>
              <p:cNvSpPr/>
              <p:nvPr userDrawn="1"/>
            </p:nvSpPr>
            <p:spPr>
              <a:xfrm>
                <a:off x="7315201" y="1262743"/>
                <a:ext cx="499760" cy="499760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2EA7D73D-5E7F-3A81-C61C-17D627AEFCFD}"/>
                  </a:ext>
                </a:extLst>
              </p:cNvPr>
              <p:cNvSpPr/>
              <p:nvPr userDrawn="1"/>
            </p:nvSpPr>
            <p:spPr>
              <a:xfrm>
                <a:off x="5490005" y="1218217"/>
                <a:ext cx="2230120" cy="588812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030BD26-B067-2015-B11A-8D5F462E7865}"/>
                </a:ext>
              </a:extLst>
            </p:cNvPr>
            <p:cNvCxnSpPr/>
            <p:nvPr userDrawn="1"/>
          </p:nvCxnSpPr>
          <p:spPr>
            <a:xfrm>
              <a:off x="11403724" y="3656494"/>
              <a:ext cx="0" cy="420414"/>
            </a:xfrm>
            <a:prstGeom prst="line">
              <a:avLst/>
            </a:prstGeom>
            <a:ln w="19050">
              <a:solidFill>
                <a:srgbClr val="D5B07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38ED10F4-7EAB-D8C2-3DB6-462C0586CFF1}"/>
              </a:ext>
            </a:extLst>
          </p:cNvPr>
          <p:cNvGrpSpPr/>
          <p:nvPr userDrawn="1"/>
        </p:nvGrpSpPr>
        <p:grpSpPr>
          <a:xfrm>
            <a:off x="9621180" y="4515256"/>
            <a:ext cx="2419792" cy="588812"/>
            <a:chOff x="9621180" y="4400960"/>
            <a:chExt cx="2419792" cy="588812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72F6FDBE-DF4E-5D32-CDD8-F67E93290DB9}"/>
                </a:ext>
              </a:extLst>
            </p:cNvPr>
            <p:cNvGrpSpPr/>
            <p:nvPr userDrawn="1"/>
          </p:nvGrpSpPr>
          <p:grpSpPr>
            <a:xfrm>
              <a:off x="9621180" y="4400960"/>
              <a:ext cx="2419792" cy="588812"/>
              <a:chOff x="5395169" y="1218217"/>
              <a:chExt cx="2419792" cy="588812"/>
            </a:xfrm>
          </p:grpSpPr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0A328795-98BD-10F6-FABC-2A8FED491BDC}"/>
                  </a:ext>
                </a:extLst>
              </p:cNvPr>
              <p:cNvSpPr/>
              <p:nvPr userDrawn="1"/>
            </p:nvSpPr>
            <p:spPr>
              <a:xfrm>
                <a:off x="5395169" y="1262743"/>
                <a:ext cx="499760" cy="499760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0EE6CCC7-9F82-82FE-0456-2AE7DA88003A}"/>
                  </a:ext>
                </a:extLst>
              </p:cNvPr>
              <p:cNvSpPr/>
              <p:nvPr userDrawn="1"/>
            </p:nvSpPr>
            <p:spPr>
              <a:xfrm>
                <a:off x="7315201" y="1262743"/>
                <a:ext cx="499760" cy="499760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Rectangle: Rounded Corners 27">
                <a:extLst>
                  <a:ext uri="{FF2B5EF4-FFF2-40B4-BE49-F238E27FC236}">
                    <a16:creationId xmlns:a16="http://schemas.microsoft.com/office/drawing/2014/main" id="{9E2EA343-936E-D6B9-9991-C2E9BF681944}"/>
                  </a:ext>
                </a:extLst>
              </p:cNvPr>
              <p:cNvSpPr/>
              <p:nvPr userDrawn="1"/>
            </p:nvSpPr>
            <p:spPr>
              <a:xfrm>
                <a:off x="5490005" y="1218217"/>
                <a:ext cx="2230120" cy="588812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D3DD02F6-9547-87CA-380B-C9B69E6FCB7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403724" y="4485159"/>
              <a:ext cx="0" cy="420414"/>
            </a:xfrm>
            <a:prstGeom prst="line">
              <a:avLst/>
            </a:prstGeom>
            <a:ln w="19050">
              <a:solidFill>
                <a:srgbClr val="D5B07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1A34E953-45D0-F3FC-487B-E095D0CD65ED}"/>
              </a:ext>
            </a:extLst>
          </p:cNvPr>
          <p:cNvGrpSpPr/>
          <p:nvPr userDrawn="1"/>
        </p:nvGrpSpPr>
        <p:grpSpPr>
          <a:xfrm>
            <a:off x="9621180" y="5306147"/>
            <a:ext cx="2419792" cy="588812"/>
            <a:chOff x="9621180" y="5220624"/>
            <a:chExt cx="2419792" cy="588812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3D1F0978-738E-BA90-86B5-2995ED3D1607}"/>
                </a:ext>
              </a:extLst>
            </p:cNvPr>
            <p:cNvGrpSpPr/>
            <p:nvPr userDrawn="1"/>
          </p:nvGrpSpPr>
          <p:grpSpPr>
            <a:xfrm>
              <a:off x="9621180" y="5220624"/>
              <a:ext cx="2419792" cy="588812"/>
              <a:chOff x="5395169" y="1218217"/>
              <a:chExt cx="2419792" cy="588812"/>
            </a:xfrm>
          </p:grpSpPr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A54A9B2E-9AF1-B35A-0AD1-FE8B6D1B3A21}"/>
                  </a:ext>
                </a:extLst>
              </p:cNvPr>
              <p:cNvSpPr/>
              <p:nvPr userDrawn="1"/>
            </p:nvSpPr>
            <p:spPr>
              <a:xfrm>
                <a:off x="5395169" y="1262743"/>
                <a:ext cx="499760" cy="499760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86CBDDEC-A452-1B4A-CD1F-229F7BFEFB28}"/>
                  </a:ext>
                </a:extLst>
              </p:cNvPr>
              <p:cNvSpPr/>
              <p:nvPr userDrawn="1"/>
            </p:nvSpPr>
            <p:spPr>
              <a:xfrm>
                <a:off x="7315201" y="1262743"/>
                <a:ext cx="499760" cy="499760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Rectangle: Rounded Corners 31">
                <a:extLst>
                  <a:ext uri="{FF2B5EF4-FFF2-40B4-BE49-F238E27FC236}">
                    <a16:creationId xmlns:a16="http://schemas.microsoft.com/office/drawing/2014/main" id="{B02A1B79-5F03-4C12-D11D-114E04D74FDD}"/>
                  </a:ext>
                </a:extLst>
              </p:cNvPr>
              <p:cNvSpPr/>
              <p:nvPr userDrawn="1"/>
            </p:nvSpPr>
            <p:spPr>
              <a:xfrm>
                <a:off x="5490005" y="1218217"/>
                <a:ext cx="2230120" cy="588812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EFC4C75A-45AC-C1C9-3F6D-7641E572425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403724" y="5304823"/>
              <a:ext cx="0" cy="420414"/>
            </a:xfrm>
            <a:prstGeom prst="line">
              <a:avLst/>
            </a:prstGeom>
            <a:ln w="19050">
              <a:solidFill>
                <a:srgbClr val="D5B07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959DCEAD-204D-3FA3-5FE0-185DDEE1D505}"/>
              </a:ext>
            </a:extLst>
          </p:cNvPr>
          <p:cNvGrpSpPr/>
          <p:nvPr userDrawn="1"/>
        </p:nvGrpSpPr>
        <p:grpSpPr>
          <a:xfrm>
            <a:off x="9716016" y="6097036"/>
            <a:ext cx="2230120" cy="588812"/>
            <a:chOff x="9716016" y="5988583"/>
            <a:chExt cx="2230120" cy="588812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AECB08DD-D60A-36B4-D077-EB7CBBF4FC93}"/>
                </a:ext>
              </a:extLst>
            </p:cNvPr>
            <p:cNvSpPr/>
            <p:nvPr userDrawn="1"/>
          </p:nvSpPr>
          <p:spPr>
            <a:xfrm>
              <a:off x="9716016" y="5988583"/>
              <a:ext cx="2230120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D536709A-E84D-849E-6702-6867A826445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198772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7B311F9F-CB96-8F14-6BD5-F31945CF861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489324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Oval 59">
            <a:extLst>
              <a:ext uri="{FF2B5EF4-FFF2-40B4-BE49-F238E27FC236}">
                <a16:creationId xmlns:a16="http://schemas.microsoft.com/office/drawing/2014/main" id="{21582FAA-B92C-7277-B6C1-C294E2D2B323}"/>
              </a:ext>
            </a:extLst>
          </p:cNvPr>
          <p:cNvSpPr/>
          <p:nvPr userDrawn="1"/>
        </p:nvSpPr>
        <p:spPr>
          <a:xfrm>
            <a:off x="11195100" y="337428"/>
            <a:ext cx="825729" cy="82572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4E602B51-E907-3B6D-38A9-F674CE10370E}"/>
              </a:ext>
            </a:extLst>
          </p:cNvPr>
          <p:cNvSpPr/>
          <p:nvPr userDrawn="1"/>
        </p:nvSpPr>
        <p:spPr>
          <a:xfrm>
            <a:off x="9716016" y="288708"/>
            <a:ext cx="1798556" cy="923170"/>
          </a:xfrm>
          <a:custGeom>
            <a:avLst/>
            <a:gdLst>
              <a:gd name="connsiteX0" fmla="*/ 84420 w 1798556"/>
              <a:gd name="connsiteY0" fmla="*/ 2361 h 923170"/>
              <a:gd name="connsiteX1" fmla="*/ 1775137 w 1798556"/>
              <a:gd name="connsiteY1" fmla="*/ 2361 h 923170"/>
              <a:gd name="connsiteX2" fmla="*/ 1770761 w 1798556"/>
              <a:gd name="connsiteY2" fmla="*/ 2802 h 923170"/>
              <a:gd name="connsiteX3" fmla="*/ 1399907 w 1798556"/>
              <a:gd name="connsiteY3" fmla="*/ 457825 h 923170"/>
              <a:gd name="connsiteX4" fmla="*/ 1770761 w 1798556"/>
              <a:gd name="connsiteY4" fmla="*/ 912848 h 923170"/>
              <a:gd name="connsiteX5" fmla="*/ 1798556 w 1798556"/>
              <a:gd name="connsiteY5" fmla="*/ 915650 h 923170"/>
              <a:gd name="connsiteX6" fmla="*/ 1798556 w 1798556"/>
              <a:gd name="connsiteY6" fmla="*/ 923170 h 923170"/>
              <a:gd name="connsiteX7" fmla="*/ 84420 w 1798556"/>
              <a:gd name="connsiteY7" fmla="*/ 923170 h 923170"/>
              <a:gd name="connsiteX8" fmla="*/ 0 w 1798556"/>
              <a:gd name="connsiteY8" fmla="*/ 838750 h 923170"/>
              <a:gd name="connsiteX9" fmla="*/ 0 w 1798556"/>
              <a:gd name="connsiteY9" fmla="*/ 86781 h 923170"/>
              <a:gd name="connsiteX10" fmla="*/ 84420 w 1798556"/>
              <a:gd name="connsiteY10" fmla="*/ 2361 h 923170"/>
              <a:gd name="connsiteX11" fmla="*/ 1798556 w 1798556"/>
              <a:gd name="connsiteY11" fmla="*/ 0 h 923170"/>
              <a:gd name="connsiteX12" fmla="*/ 1798556 w 1798556"/>
              <a:gd name="connsiteY12" fmla="*/ 2361 h 923170"/>
              <a:gd name="connsiteX13" fmla="*/ 1775137 w 1798556"/>
              <a:gd name="connsiteY13" fmla="*/ 2361 h 923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98556" h="923170">
                <a:moveTo>
                  <a:pt x="84420" y="2361"/>
                </a:moveTo>
                <a:lnTo>
                  <a:pt x="1775137" y="2361"/>
                </a:lnTo>
                <a:lnTo>
                  <a:pt x="1770761" y="2802"/>
                </a:lnTo>
                <a:cubicBezTo>
                  <a:pt x="1559115" y="46111"/>
                  <a:pt x="1399907" y="233375"/>
                  <a:pt x="1399907" y="457825"/>
                </a:cubicBezTo>
                <a:cubicBezTo>
                  <a:pt x="1399907" y="682275"/>
                  <a:pt x="1559115" y="869539"/>
                  <a:pt x="1770761" y="912848"/>
                </a:cubicBezTo>
                <a:lnTo>
                  <a:pt x="1798556" y="915650"/>
                </a:lnTo>
                <a:lnTo>
                  <a:pt x="1798556" y="923170"/>
                </a:lnTo>
                <a:lnTo>
                  <a:pt x="84420" y="923170"/>
                </a:lnTo>
                <a:cubicBezTo>
                  <a:pt x="37796" y="923170"/>
                  <a:pt x="0" y="885374"/>
                  <a:pt x="0" y="838750"/>
                </a:cubicBezTo>
                <a:lnTo>
                  <a:pt x="0" y="86781"/>
                </a:lnTo>
                <a:cubicBezTo>
                  <a:pt x="0" y="40157"/>
                  <a:pt x="37796" y="2361"/>
                  <a:pt x="84420" y="2361"/>
                </a:cubicBezTo>
                <a:close/>
                <a:moveTo>
                  <a:pt x="1798556" y="0"/>
                </a:moveTo>
                <a:lnTo>
                  <a:pt x="1798556" y="2361"/>
                </a:lnTo>
                <a:lnTo>
                  <a:pt x="1775137" y="23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6CF491D5-FE38-2B58-ADE9-27E94A4C2D7F}"/>
              </a:ext>
            </a:extLst>
          </p:cNvPr>
          <p:cNvCxnSpPr>
            <a:cxnSpLocks/>
          </p:cNvCxnSpPr>
          <p:nvPr userDrawn="1"/>
        </p:nvCxnSpPr>
        <p:spPr>
          <a:xfrm>
            <a:off x="9849395" y="783048"/>
            <a:ext cx="1155528" cy="0"/>
          </a:xfrm>
          <a:prstGeom prst="line">
            <a:avLst/>
          </a:prstGeom>
          <a:ln w="19050">
            <a:solidFill>
              <a:srgbClr val="D5B0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1273676C-4A44-AD2F-6E17-C4B5ED420D61}"/>
              </a:ext>
            </a:extLst>
          </p:cNvPr>
          <p:cNvSpPr/>
          <p:nvPr userDrawn="1"/>
        </p:nvSpPr>
        <p:spPr>
          <a:xfrm>
            <a:off x="913330" y="292214"/>
            <a:ext cx="8521032" cy="588812"/>
          </a:xfrm>
          <a:prstGeom prst="roundRect">
            <a:avLst/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C54889E8-414B-2F3D-D596-EDFC3287356B}"/>
              </a:ext>
            </a:extLst>
          </p:cNvPr>
          <p:cNvSpPr/>
          <p:nvPr userDrawn="1"/>
        </p:nvSpPr>
        <p:spPr>
          <a:xfrm>
            <a:off x="171171" y="1066246"/>
            <a:ext cx="9263191" cy="5619601"/>
          </a:xfrm>
          <a:prstGeom prst="roundRect">
            <a:avLst>
              <a:gd name="adj" fmla="val 1661"/>
            </a:avLst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43BD8B49-7C50-35C1-EEEE-334E39E9073F}"/>
              </a:ext>
            </a:extLst>
          </p:cNvPr>
          <p:cNvSpPr/>
          <p:nvPr userDrawn="1"/>
        </p:nvSpPr>
        <p:spPr>
          <a:xfrm>
            <a:off x="171171" y="288708"/>
            <a:ext cx="555340" cy="588812"/>
          </a:xfrm>
          <a:prstGeom prst="roundRect">
            <a:avLst/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74" name="Slide Number Placeholder 5">
            <a:extLst>
              <a:ext uri="{FF2B5EF4-FFF2-40B4-BE49-F238E27FC236}">
                <a16:creationId xmlns:a16="http://schemas.microsoft.com/office/drawing/2014/main" id="{DBC30B82-A381-A71F-639E-92E2FF4197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2188" y="400551"/>
            <a:ext cx="461705" cy="365125"/>
          </a:xfrm>
        </p:spPr>
        <p:txBody>
          <a:bodyPr/>
          <a:lstStyle>
            <a:lvl1pPr algn="ctr">
              <a:defRPr sz="1600" b="1">
                <a:solidFill>
                  <a:srgbClr val="001E5A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490EADC0-7F30-4008-9538-3AFCE38E7C1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6585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Pr>
        <a:solidFill>
          <a:srgbClr val="F2F5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Oval 66">
            <a:extLst>
              <a:ext uri="{FF2B5EF4-FFF2-40B4-BE49-F238E27FC236}">
                <a16:creationId xmlns:a16="http://schemas.microsoft.com/office/drawing/2014/main" id="{A9F9570D-31B9-2C26-CA8A-40C5075B098A}"/>
              </a:ext>
            </a:extLst>
          </p:cNvPr>
          <p:cNvSpPr/>
          <p:nvPr userDrawn="1"/>
        </p:nvSpPr>
        <p:spPr>
          <a:xfrm>
            <a:off x="9621180" y="412735"/>
            <a:ext cx="675113" cy="675113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71622648-AFA1-0002-68CD-781D8431DAD8}"/>
              </a:ext>
            </a:extLst>
          </p:cNvPr>
          <p:cNvGrpSpPr/>
          <p:nvPr userDrawn="1"/>
        </p:nvGrpSpPr>
        <p:grpSpPr>
          <a:xfrm>
            <a:off x="9621180" y="1351692"/>
            <a:ext cx="2419792" cy="588812"/>
            <a:chOff x="9621180" y="1094650"/>
            <a:chExt cx="2419792" cy="588812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27E592D2-D9AC-2DE6-0DAF-0C311BD6B9A7}"/>
                </a:ext>
              </a:extLst>
            </p:cNvPr>
            <p:cNvGrpSpPr/>
            <p:nvPr userDrawn="1"/>
          </p:nvGrpSpPr>
          <p:grpSpPr>
            <a:xfrm>
              <a:off x="9621180" y="1094650"/>
              <a:ext cx="2419792" cy="588812"/>
              <a:chOff x="5395169" y="1218217"/>
              <a:chExt cx="2419792" cy="588812"/>
            </a:xfrm>
          </p:grpSpPr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F5F0DEEA-38D6-D9DC-60F0-9C08755D80EB}"/>
                  </a:ext>
                </a:extLst>
              </p:cNvPr>
              <p:cNvSpPr/>
              <p:nvPr userDrawn="1"/>
            </p:nvSpPr>
            <p:spPr>
              <a:xfrm>
                <a:off x="5395169" y="1262743"/>
                <a:ext cx="499760" cy="499760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9FC7CF2B-50CF-DCF1-5E3C-9BA2A0ADC909}"/>
                  </a:ext>
                </a:extLst>
              </p:cNvPr>
              <p:cNvSpPr/>
              <p:nvPr userDrawn="1"/>
            </p:nvSpPr>
            <p:spPr>
              <a:xfrm>
                <a:off x="7315201" y="1262743"/>
                <a:ext cx="499760" cy="499760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id="{95284DE3-868D-E58B-2764-2ACE7C46B6CA}"/>
                  </a:ext>
                </a:extLst>
              </p:cNvPr>
              <p:cNvSpPr/>
              <p:nvPr userDrawn="1"/>
            </p:nvSpPr>
            <p:spPr>
              <a:xfrm>
                <a:off x="5490005" y="1218217"/>
                <a:ext cx="2230120" cy="588812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8BEB8F82-8F2E-AB0A-DB1E-3954686BBE32}"/>
                </a:ext>
              </a:extLst>
            </p:cNvPr>
            <p:cNvCxnSpPr/>
            <p:nvPr userDrawn="1"/>
          </p:nvCxnSpPr>
          <p:spPr>
            <a:xfrm>
              <a:off x="11403724" y="1178849"/>
              <a:ext cx="0" cy="420414"/>
            </a:xfrm>
            <a:prstGeom prst="line">
              <a:avLst/>
            </a:prstGeom>
            <a:ln w="19050">
              <a:solidFill>
                <a:srgbClr val="D5B07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252B7E7E-8556-82C1-29DB-11222C4C68AE}"/>
              </a:ext>
            </a:extLst>
          </p:cNvPr>
          <p:cNvGrpSpPr/>
          <p:nvPr userDrawn="1"/>
        </p:nvGrpSpPr>
        <p:grpSpPr>
          <a:xfrm>
            <a:off x="9621180" y="2142583"/>
            <a:ext cx="2419792" cy="588812"/>
            <a:chOff x="9621180" y="1914314"/>
            <a:chExt cx="2419792" cy="588812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65CC35CC-4CC6-C3FC-3CEB-F1136A433CDD}"/>
                </a:ext>
              </a:extLst>
            </p:cNvPr>
            <p:cNvGrpSpPr/>
            <p:nvPr userDrawn="1"/>
          </p:nvGrpSpPr>
          <p:grpSpPr>
            <a:xfrm>
              <a:off x="9621180" y="1914314"/>
              <a:ext cx="2419792" cy="588812"/>
              <a:chOff x="5395169" y="1218217"/>
              <a:chExt cx="2419792" cy="588812"/>
            </a:xfrm>
          </p:grpSpPr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5765C85D-91B5-0E6E-0BAA-E3CAFC2D366B}"/>
                  </a:ext>
                </a:extLst>
              </p:cNvPr>
              <p:cNvSpPr/>
              <p:nvPr userDrawn="1"/>
            </p:nvSpPr>
            <p:spPr>
              <a:xfrm>
                <a:off x="5395169" y="1262743"/>
                <a:ext cx="499760" cy="499760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AD00C666-D075-A394-7F83-0711A04B06FD}"/>
                  </a:ext>
                </a:extLst>
              </p:cNvPr>
              <p:cNvSpPr/>
              <p:nvPr userDrawn="1"/>
            </p:nvSpPr>
            <p:spPr>
              <a:xfrm>
                <a:off x="7315201" y="1262743"/>
                <a:ext cx="499760" cy="499760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DD14AC69-4597-0568-D501-1185D3EE3377}"/>
                  </a:ext>
                </a:extLst>
              </p:cNvPr>
              <p:cNvSpPr/>
              <p:nvPr userDrawn="1"/>
            </p:nvSpPr>
            <p:spPr>
              <a:xfrm>
                <a:off x="5490005" y="1218217"/>
                <a:ext cx="2230120" cy="588812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2563B597-B881-5AB9-C4A2-5163DE74362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403724" y="1998513"/>
              <a:ext cx="0" cy="420414"/>
            </a:xfrm>
            <a:prstGeom prst="line">
              <a:avLst/>
            </a:prstGeom>
            <a:ln w="19050">
              <a:solidFill>
                <a:srgbClr val="D5B07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48EE9332-1426-CE72-08A1-4CF4AD159C6E}"/>
              </a:ext>
            </a:extLst>
          </p:cNvPr>
          <p:cNvGrpSpPr/>
          <p:nvPr userDrawn="1"/>
        </p:nvGrpSpPr>
        <p:grpSpPr>
          <a:xfrm>
            <a:off x="9621180" y="2933474"/>
            <a:ext cx="2419792" cy="588812"/>
            <a:chOff x="9621180" y="2733978"/>
            <a:chExt cx="2419792" cy="588812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D1C5064B-64EC-3054-1747-82469C29500A}"/>
                </a:ext>
              </a:extLst>
            </p:cNvPr>
            <p:cNvGrpSpPr/>
            <p:nvPr userDrawn="1"/>
          </p:nvGrpSpPr>
          <p:grpSpPr>
            <a:xfrm>
              <a:off x="9621180" y="2733978"/>
              <a:ext cx="2419792" cy="588812"/>
              <a:chOff x="5395169" y="1218217"/>
              <a:chExt cx="2419792" cy="588812"/>
            </a:xfrm>
          </p:grpSpPr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D28279BD-60FA-1837-D0B7-587BD9104AB2}"/>
                  </a:ext>
                </a:extLst>
              </p:cNvPr>
              <p:cNvSpPr/>
              <p:nvPr userDrawn="1"/>
            </p:nvSpPr>
            <p:spPr>
              <a:xfrm>
                <a:off x="5395169" y="1262743"/>
                <a:ext cx="499760" cy="499760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4E65FD68-5160-6EF6-9454-452776669789}"/>
                  </a:ext>
                </a:extLst>
              </p:cNvPr>
              <p:cNvSpPr/>
              <p:nvPr userDrawn="1"/>
            </p:nvSpPr>
            <p:spPr>
              <a:xfrm>
                <a:off x="7315201" y="1262743"/>
                <a:ext cx="499760" cy="499760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18976F7B-DF0D-5E53-1C8F-7CB9610EF057}"/>
                  </a:ext>
                </a:extLst>
              </p:cNvPr>
              <p:cNvSpPr/>
              <p:nvPr userDrawn="1"/>
            </p:nvSpPr>
            <p:spPr>
              <a:xfrm>
                <a:off x="5490005" y="1218217"/>
                <a:ext cx="2230120" cy="588812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79D6FD46-4960-2DE7-DB4D-47D553FCDDB8}"/>
                </a:ext>
              </a:extLst>
            </p:cNvPr>
            <p:cNvCxnSpPr/>
            <p:nvPr userDrawn="1"/>
          </p:nvCxnSpPr>
          <p:spPr>
            <a:xfrm>
              <a:off x="11403724" y="2797157"/>
              <a:ext cx="0" cy="420414"/>
            </a:xfrm>
            <a:prstGeom prst="line">
              <a:avLst/>
            </a:prstGeom>
            <a:ln w="19050">
              <a:solidFill>
                <a:srgbClr val="D5B07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0CAEA0C6-5F9E-8AEE-CBB4-A3FBD23A5BF5}"/>
              </a:ext>
            </a:extLst>
          </p:cNvPr>
          <p:cNvGrpSpPr/>
          <p:nvPr userDrawn="1"/>
        </p:nvGrpSpPr>
        <p:grpSpPr>
          <a:xfrm>
            <a:off x="9621180" y="3724365"/>
            <a:ext cx="2419792" cy="588812"/>
            <a:chOff x="9621180" y="3553642"/>
            <a:chExt cx="2419792" cy="588812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7A34D6CF-1806-502A-F5C2-2721BEDDCDCD}"/>
                </a:ext>
              </a:extLst>
            </p:cNvPr>
            <p:cNvGrpSpPr/>
            <p:nvPr userDrawn="1"/>
          </p:nvGrpSpPr>
          <p:grpSpPr>
            <a:xfrm>
              <a:off x="9621180" y="3553642"/>
              <a:ext cx="2419792" cy="588812"/>
              <a:chOff x="5395169" y="1218217"/>
              <a:chExt cx="2419792" cy="588812"/>
            </a:xfrm>
          </p:grpSpPr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48A64E9A-7E35-96CE-3269-CCCAE7C1328D}"/>
                  </a:ext>
                </a:extLst>
              </p:cNvPr>
              <p:cNvSpPr/>
              <p:nvPr userDrawn="1"/>
            </p:nvSpPr>
            <p:spPr>
              <a:xfrm>
                <a:off x="5395169" y="1262743"/>
                <a:ext cx="499760" cy="499760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6FA8DBC5-F275-2DAC-3502-E837A7B0BF58}"/>
                  </a:ext>
                </a:extLst>
              </p:cNvPr>
              <p:cNvSpPr/>
              <p:nvPr userDrawn="1"/>
            </p:nvSpPr>
            <p:spPr>
              <a:xfrm>
                <a:off x="7315201" y="1262743"/>
                <a:ext cx="499760" cy="499760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2EA7D73D-5E7F-3A81-C61C-17D627AEFCFD}"/>
                  </a:ext>
                </a:extLst>
              </p:cNvPr>
              <p:cNvSpPr/>
              <p:nvPr userDrawn="1"/>
            </p:nvSpPr>
            <p:spPr>
              <a:xfrm>
                <a:off x="5490005" y="1218217"/>
                <a:ext cx="2230120" cy="588812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030BD26-B067-2015-B11A-8D5F462E7865}"/>
                </a:ext>
              </a:extLst>
            </p:cNvPr>
            <p:cNvCxnSpPr/>
            <p:nvPr userDrawn="1"/>
          </p:nvCxnSpPr>
          <p:spPr>
            <a:xfrm>
              <a:off x="11403724" y="3656494"/>
              <a:ext cx="0" cy="420414"/>
            </a:xfrm>
            <a:prstGeom prst="line">
              <a:avLst/>
            </a:prstGeom>
            <a:ln w="19050">
              <a:solidFill>
                <a:srgbClr val="D5B07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38ED10F4-7EAB-D8C2-3DB6-462C0586CFF1}"/>
              </a:ext>
            </a:extLst>
          </p:cNvPr>
          <p:cNvGrpSpPr/>
          <p:nvPr userDrawn="1"/>
        </p:nvGrpSpPr>
        <p:grpSpPr>
          <a:xfrm>
            <a:off x="9621180" y="4515256"/>
            <a:ext cx="2419792" cy="588812"/>
            <a:chOff x="9621180" y="4400960"/>
            <a:chExt cx="2419792" cy="588812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72F6FDBE-DF4E-5D32-CDD8-F67E93290DB9}"/>
                </a:ext>
              </a:extLst>
            </p:cNvPr>
            <p:cNvGrpSpPr/>
            <p:nvPr userDrawn="1"/>
          </p:nvGrpSpPr>
          <p:grpSpPr>
            <a:xfrm>
              <a:off x="9621180" y="4400960"/>
              <a:ext cx="2419792" cy="588812"/>
              <a:chOff x="5395169" y="1218217"/>
              <a:chExt cx="2419792" cy="588812"/>
            </a:xfrm>
          </p:grpSpPr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0A328795-98BD-10F6-FABC-2A8FED491BDC}"/>
                  </a:ext>
                </a:extLst>
              </p:cNvPr>
              <p:cNvSpPr/>
              <p:nvPr userDrawn="1"/>
            </p:nvSpPr>
            <p:spPr>
              <a:xfrm>
                <a:off x="5395169" y="1262743"/>
                <a:ext cx="499760" cy="499760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0EE6CCC7-9F82-82FE-0456-2AE7DA88003A}"/>
                  </a:ext>
                </a:extLst>
              </p:cNvPr>
              <p:cNvSpPr/>
              <p:nvPr userDrawn="1"/>
            </p:nvSpPr>
            <p:spPr>
              <a:xfrm>
                <a:off x="7315201" y="1262743"/>
                <a:ext cx="499760" cy="499760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Rectangle: Rounded Corners 27">
                <a:extLst>
                  <a:ext uri="{FF2B5EF4-FFF2-40B4-BE49-F238E27FC236}">
                    <a16:creationId xmlns:a16="http://schemas.microsoft.com/office/drawing/2014/main" id="{9E2EA343-936E-D6B9-9991-C2E9BF681944}"/>
                  </a:ext>
                </a:extLst>
              </p:cNvPr>
              <p:cNvSpPr/>
              <p:nvPr userDrawn="1"/>
            </p:nvSpPr>
            <p:spPr>
              <a:xfrm>
                <a:off x="5490005" y="1218217"/>
                <a:ext cx="2230120" cy="588812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D3DD02F6-9547-87CA-380B-C9B69E6FCB7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403724" y="4485159"/>
              <a:ext cx="0" cy="420414"/>
            </a:xfrm>
            <a:prstGeom prst="line">
              <a:avLst/>
            </a:prstGeom>
            <a:ln w="19050">
              <a:solidFill>
                <a:srgbClr val="D5B07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1A34E953-45D0-F3FC-487B-E095D0CD65ED}"/>
              </a:ext>
            </a:extLst>
          </p:cNvPr>
          <p:cNvGrpSpPr/>
          <p:nvPr userDrawn="1"/>
        </p:nvGrpSpPr>
        <p:grpSpPr>
          <a:xfrm>
            <a:off x="9621180" y="5306147"/>
            <a:ext cx="2419792" cy="588812"/>
            <a:chOff x="9621180" y="5220624"/>
            <a:chExt cx="2419792" cy="588812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3D1F0978-738E-BA90-86B5-2995ED3D1607}"/>
                </a:ext>
              </a:extLst>
            </p:cNvPr>
            <p:cNvGrpSpPr/>
            <p:nvPr userDrawn="1"/>
          </p:nvGrpSpPr>
          <p:grpSpPr>
            <a:xfrm>
              <a:off x="9621180" y="5220624"/>
              <a:ext cx="2419792" cy="588812"/>
              <a:chOff x="5395169" y="1218217"/>
              <a:chExt cx="2419792" cy="588812"/>
            </a:xfrm>
          </p:grpSpPr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A54A9B2E-9AF1-B35A-0AD1-FE8B6D1B3A21}"/>
                  </a:ext>
                </a:extLst>
              </p:cNvPr>
              <p:cNvSpPr/>
              <p:nvPr userDrawn="1"/>
            </p:nvSpPr>
            <p:spPr>
              <a:xfrm>
                <a:off x="5395169" y="1262743"/>
                <a:ext cx="499760" cy="499760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86CBDDEC-A452-1B4A-CD1F-229F7BFEFB28}"/>
                  </a:ext>
                </a:extLst>
              </p:cNvPr>
              <p:cNvSpPr/>
              <p:nvPr userDrawn="1"/>
            </p:nvSpPr>
            <p:spPr>
              <a:xfrm>
                <a:off x="7315201" y="1262743"/>
                <a:ext cx="499760" cy="499760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Rectangle: Rounded Corners 31">
                <a:extLst>
                  <a:ext uri="{FF2B5EF4-FFF2-40B4-BE49-F238E27FC236}">
                    <a16:creationId xmlns:a16="http://schemas.microsoft.com/office/drawing/2014/main" id="{B02A1B79-5F03-4C12-D11D-114E04D74FDD}"/>
                  </a:ext>
                </a:extLst>
              </p:cNvPr>
              <p:cNvSpPr/>
              <p:nvPr userDrawn="1"/>
            </p:nvSpPr>
            <p:spPr>
              <a:xfrm>
                <a:off x="5490005" y="1218217"/>
                <a:ext cx="2230120" cy="588812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EFC4C75A-45AC-C1C9-3F6D-7641E572425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403724" y="5304823"/>
              <a:ext cx="0" cy="420414"/>
            </a:xfrm>
            <a:prstGeom prst="line">
              <a:avLst/>
            </a:prstGeom>
            <a:ln w="19050">
              <a:solidFill>
                <a:srgbClr val="D5B07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959DCEAD-204D-3FA3-5FE0-185DDEE1D505}"/>
              </a:ext>
            </a:extLst>
          </p:cNvPr>
          <p:cNvGrpSpPr/>
          <p:nvPr userDrawn="1"/>
        </p:nvGrpSpPr>
        <p:grpSpPr>
          <a:xfrm>
            <a:off x="9716016" y="6097036"/>
            <a:ext cx="2230120" cy="588812"/>
            <a:chOff x="9716016" y="5988583"/>
            <a:chExt cx="2230120" cy="588812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AECB08DD-D60A-36B4-D077-EB7CBBF4FC93}"/>
                </a:ext>
              </a:extLst>
            </p:cNvPr>
            <p:cNvSpPr/>
            <p:nvPr userDrawn="1"/>
          </p:nvSpPr>
          <p:spPr>
            <a:xfrm>
              <a:off x="9716016" y="5988583"/>
              <a:ext cx="2230120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D536709A-E84D-849E-6702-6867A826445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198772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7B311F9F-CB96-8F14-6BD5-F31945CF861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489324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Oval 59">
            <a:extLst>
              <a:ext uri="{FF2B5EF4-FFF2-40B4-BE49-F238E27FC236}">
                <a16:creationId xmlns:a16="http://schemas.microsoft.com/office/drawing/2014/main" id="{21582FAA-B92C-7277-B6C1-C294E2D2B323}"/>
              </a:ext>
            </a:extLst>
          </p:cNvPr>
          <p:cNvSpPr/>
          <p:nvPr userDrawn="1"/>
        </p:nvSpPr>
        <p:spPr>
          <a:xfrm>
            <a:off x="11195100" y="337428"/>
            <a:ext cx="825729" cy="82572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4E602B51-E907-3B6D-38A9-F674CE10370E}"/>
              </a:ext>
            </a:extLst>
          </p:cNvPr>
          <p:cNvSpPr/>
          <p:nvPr userDrawn="1"/>
        </p:nvSpPr>
        <p:spPr>
          <a:xfrm>
            <a:off x="9716016" y="288708"/>
            <a:ext cx="1798556" cy="923170"/>
          </a:xfrm>
          <a:custGeom>
            <a:avLst/>
            <a:gdLst>
              <a:gd name="connsiteX0" fmla="*/ 84420 w 1798556"/>
              <a:gd name="connsiteY0" fmla="*/ 2361 h 923170"/>
              <a:gd name="connsiteX1" fmla="*/ 1775137 w 1798556"/>
              <a:gd name="connsiteY1" fmla="*/ 2361 h 923170"/>
              <a:gd name="connsiteX2" fmla="*/ 1770761 w 1798556"/>
              <a:gd name="connsiteY2" fmla="*/ 2802 h 923170"/>
              <a:gd name="connsiteX3" fmla="*/ 1399907 w 1798556"/>
              <a:gd name="connsiteY3" fmla="*/ 457825 h 923170"/>
              <a:gd name="connsiteX4" fmla="*/ 1770761 w 1798556"/>
              <a:gd name="connsiteY4" fmla="*/ 912848 h 923170"/>
              <a:gd name="connsiteX5" fmla="*/ 1798556 w 1798556"/>
              <a:gd name="connsiteY5" fmla="*/ 915650 h 923170"/>
              <a:gd name="connsiteX6" fmla="*/ 1798556 w 1798556"/>
              <a:gd name="connsiteY6" fmla="*/ 923170 h 923170"/>
              <a:gd name="connsiteX7" fmla="*/ 84420 w 1798556"/>
              <a:gd name="connsiteY7" fmla="*/ 923170 h 923170"/>
              <a:gd name="connsiteX8" fmla="*/ 0 w 1798556"/>
              <a:gd name="connsiteY8" fmla="*/ 838750 h 923170"/>
              <a:gd name="connsiteX9" fmla="*/ 0 w 1798556"/>
              <a:gd name="connsiteY9" fmla="*/ 86781 h 923170"/>
              <a:gd name="connsiteX10" fmla="*/ 84420 w 1798556"/>
              <a:gd name="connsiteY10" fmla="*/ 2361 h 923170"/>
              <a:gd name="connsiteX11" fmla="*/ 1798556 w 1798556"/>
              <a:gd name="connsiteY11" fmla="*/ 0 h 923170"/>
              <a:gd name="connsiteX12" fmla="*/ 1798556 w 1798556"/>
              <a:gd name="connsiteY12" fmla="*/ 2361 h 923170"/>
              <a:gd name="connsiteX13" fmla="*/ 1775137 w 1798556"/>
              <a:gd name="connsiteY13" fmla="*/ 2361 h 923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98556" h="923170">
                <a:moveTo>
                  <a:pt x="84420" y="2361"/>
                </a:moveTo>
                <a:lnTo>
                  <a:pt x="1775137" y="2361"/>
                </a:lnTo>
                <a:lnTo>
                  <a:pt x="1770761" y="2802"/>
                </a:lnTo>
                <a:cubicBezTo>
                  <a:pt x="1559115" y="46111"/>
                  <a:pt x="1399907" y="233375"/>
                  <a:pt x="1399907" y="457825"/>
                </a:cubicBezTo>
                <a:cubicBezTo>
                  <a:pt x="1399907" y="682275"/>
                  <a:pt x="1559115" y="869539"/>
                  <a:pt x="1770761" y="912848"/>
                </a:cubicBezTo>
                <a:lnTo>
                  <a:pt x="1798556" y="915650"/>
                </a:lnTo>
                <a:lnTo>
                  <a:pt x="1798556" y="923170"/>
                </a:lnTo>
                <a:lnTo>
                  <a:pt x="84420" y="923170"/>
                </a:lnTo>
                <a:cubicBezTo>
                  <a:pt x="37796" y="923170"/>
                  <a:pt x="0" y="885374"/>
                  <a:pt x="0" y="838750"/>
                </a:cubicBezTo>
                <a:lnTo>
                  <a:pt x="0" y="86781"/>
                </a:lnTo>
                <a:cubicBezTo>
                  <a:pt x="0" y="40157"/>
                  <a:pt x="37796" y="2361"/>
                  <a:pt x="84420" y="2361"/>
                </a:cubicBezTo>
                <a:close/>
                <a:moveTo>
                  <a:pt x="1798556" y="0"/>
                </a:moveTo>
                <a:lnTo>
                  <a:pt x="1798556" y="2361"/>
                </a:lnTo>
                <a:lnTo>
                  <a:pt x="1775137" y="23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6CF491D5-FE38-2B58-ADE9-27E94A4C2D7F}"/>
              </a:ext>
            </a:extLst>
          </p:cNvPr>
          <p:cNvCxnSpPr>
            <a:cxnSpLocks/>
          </p:cNvCxnSpPr>
          <p:nvPr userDrawn="1"/>
        </p:nvCxnSpPr>
        <p:spPr>
          <a:xfrm>
            <a:off x="9849395" y="783048"/>
            <a:ext cx="1155528" cy="0"/>
          </a:xfrm>
          <a:prstGeom prst="line">
            <a:avLst/>
          </a:prstGeom>
          <a:ln w="19050">
            <a:solidFill>
              <a:srgbClr val="D5B0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1273676C-4A44-AD2F-6E17-C4B5ED420D61}"/>
              </a:ext>
            </a:extLst>
          </p:cNvPr>
          <p:cNvSpPr/>
          <p:nvPr userDrawn="1"/>
        </p:nvSpPr>
        <p:spPr>
          <a:xfrm>
            <a:off x="913330" y="292214"/>
            <a:ext cx="8521032" cy="588812"/>
          </a:xfrm>
          <a:prstGeom prst="roundRect">
            <a:avLst/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C54889E8-414B-2F3D-D596-EDFC3287356B}"/>
              </a:ext>
            </a:extLst>
          </p:cNvPr>
          <p:cNvSpPr/>
          <p:nvPr userDrawn="1"/>
        </p:nvSpPr>
        <p:spPr>
          <a:xfrm>
            <a:off x="171171" y="1066246"/>
            <a:ext cx="9263191" cy="5619601"/>
          </a:xfrm>
          <a:prstGeom prst="roundRect">
            <a:avLst>
              <a:gd name="adj" fmla="val 1661"/>
            </a:avLst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43BD8B49-7C50-35C1-EEEE-334E39E9073F}"/>
              </a:ext>
            </a:extLst>
          </p:cNvPr>
          <p:cNvSpPr/>
          <p:nvPr userDrawn="1"/>
        </p:nvSpPr>
        <p:spPr>
          <a:xfrm>
            <a:off x="171171" y="288708"/>
            <a:ext cx="555340" cy="588812"/>
          </a:xfrm>
          <a:prstGeom prst="roundRect">
            <a:avLst/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74" name="Slide Number Placeholder 5">
            <a:extLst>
              <a:ext uri="{FF2B5EF4-FFF2-40B4-BE49-F238E27FC236}">
                <a16:creationId xmlns:a16="http://schemas.microsoft.com/office/drawing/2014/main" id="{DBC30B82-A381-A71F-639E-92E2FF4197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2188" y="400551"/>
            <a:ext cx="461705" cy="365125"/>
          </a:xfrm>
        </p:spPr>
        <p:txBody>
          <a:bodyPr/>
          <a:lstStyle>
            <a:lvl1pPr algn="ctr">
              <a:defRPr sz="1600" b="1">
                <a:solidFill>
                  <a:srgbClr val="001E5A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490EADC0-7F30-4008-9538-3AFCE38E7C1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43E46A4-D0FA-10EE-DD82-09EE0512889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05842" y="3068326"/>
            <a:ext cx="8993848" cy="3508538"/>
          </a:xfrm>
          <a:custGeom>
            <a:avLst/>
            <a:gdLst>
              <a:gd name="connsiteX0" fmla="*/ 366713 w 12191999"/>
              <a:gd name="connsiteY0" fmla="*/ 2108200 h 4756150"/>
              <a:gd name="connsiteX1" fmla="*/ 372004 w 12191999"/>
              <a:gd name="connsiteY1" fmla="*/ 2108200 h 4756150"/>
              <a:gd name="connsiteX2" fmla="*/ 376767 w 12191999"/>
              <a:gd name="connsiteY2" fmla="*/ 2109258 h 4756150"/>
              <a:gd name="connsiteX3" fmla="*/ 381529 w 12191999"/>
              <a:gd name="connsiteY3" fmla="*/ 2110317 h 4756150"/>
              <a:gd name="connsiteX4" fmla="*/ 386292 w 12191999"/>
              <a:gd name="connsiteY4" fmla="*/ 2112433 h 4756150"/>
              <a:gd name="connsiteX5" fmla="*/ 391583 w 12191999"/>
              <a:gd name="connsiteY5" fmla="*/ 2114550 h 4756150"/>
              <a:gd name="connsiteX6" fmla="*/ 395817 w 12191999"/>
              <a:gd name="connsiteY6" fmla="*/ 2117196 h 4756150"/>
              <a:gd name="connsiteX7" fmla="*/ 400579 w 12191999"/>
              <a:gd name="connsiteY7" fmla="*/ 2120900 h 4756150"/>
              <a:gd name="connsiteX8" fmla="*/ 409575 w 12191999"/>
              <a:gd name="connsiteY8" fmla="*/ 2127779 h 4756150"/>
              <a:gd name="connsiteX9" fmla="*/ 418042 w 12191999"/>
              <a:gd name="connsiteY9" fmla="*/ 2135188 h 4756150"/>
              <a:gd name="connsiteX10" fmla="*/ 425979 w 12191999"/>
              <a:gd name="connsiteY10" fmla="*/ 2144184 h 4756150"/>
              <a:gd name="connsiteX11" fmla="*/ 434446 w 12191999"/>
              <a:gd name="connsiteY11" fmla="*/ 2153180 h 4756150"/>
              <a:gd name="connsiteX12" fmla="*/ 437621 w 12191999"/>
              <a:gd name="connsiteY12" fmla="*/ 2157942 h 4756150"/>
              <a:gd name="connsiteX13" fmla="*/ 440267 w 12191999"/>
              <a:gd name="connsiteY13" fmla="*/ 2163234 h 4756150"/>
              <a:gd name="connsiteX14" fmla="*/ 441325 w 12191999"/>
              <a:gd name="connsiteY14" fmla="*/ 2167996 h 4756150"/>
              <a:gd name="connsiteX15" fmla="*/ 441325 w 12191999"/>
              <a:gd name="connsiteY15" fmla="*/ 2172759 h 4756150"/>
              <a:gd name="connsiteX16" fmla="*/ 440796 w 12191999"/>
              <a:gd name="connsiteY16" fmla="*/ 2174876 h 4756150"/>
              <a:gd name="connsiteX17" fmla="*/ 440267 w 12191999"/>
              <a:gd name="connsiteY17" fmla="*/ 2176992 h 4756150"/>
              <a:gd name="connsiteX18" fmla="*/ 439208 w 12191999"/>
              <a:gd name="connsiteY18" fmla="*/ 2178580 h 4756150"/>
              <a:gd name="connsiteX19" fmla="*/ 437621 w 12191999"/>
              <a:gd name="connsiteY19" fmla="*/ 2180696 h 4756150"/>
              <a:gd name="connsiteX20" fmla="*/ 436034 w 12191999"/>
              <a:gd name="connsiteY20" fmla="*/ 2181755 h 4756150"/>
              <a:gd name="connsiteX21" fmla="*/ 433917 w 12191999"/>
              <a:gd name="connsiteY21" fmla="*/ 2182813 h 4756150"/>
              <a:gd name="connsiteX22" fmla="*/ 431271 w 12191999"/>
              <a:gd name="connsiteY22" fmla="*/ 2182813 h 4756150"/>
              <a:gd name="connsiteX23" fmla="*/ 428096 w 12191999"/>
              <a:gd name="connsiteY23" fmla="*/ 2182813 h 4756150"/>
              <a:gd name="connsiteX24" fmla="*/ 418571 w 12191999"/>
              <a:gd name="connsiteY24" fmla="*/ 2182284 h 4756150"/>
              <a:gd name="connsiteX25" fmla="*/ 409046 w 12191999"/>
              <a:gd name="connsiteY25" fmla="*/ 2180696 h 4756150"/>
              <a:gd name="connsiteX26" fmla="*/ 398992 w 12191999"/>
              <a:gd name="connsiteY26" fmla="*/ 2178580 h 4756150"/>
              <a:gd name="connsiteX27" fmla="*/ 394759 w 12191999"/>
              <a:gd name="connsiteY27" fmla="*/ 2176992 h 4756150"/>
              <a:gd name="connsiteX28" fmla="*/ 389996 w 12191999"/>
              <a:gd name="connsiteY28" fmla="*/ 2175405 h 4756150"/>
              <a:gd name="connsiteX29" fmla="*/ 384704 w 12191999"/>
              <a:gd name="connsiteY29" fmla="*/ 2173817 h 4756150"/>
              <a:gd name="connsiteX30" fmla="*/ 380471 w 12191999"/>
              <a:gd name="connsiteY30" fmla="*/ 2171171 h 4756150"/>
              <a:gd name="connsiteX31" fmla="*/ 375709 w 12191999"/>
              <a:gd name="connsiteY31" fmla="*/ 2168526 h 4756150"/>
              <a:gd name="connsiteX32" fmla="*/ 371475 w 12191999"/>
              <a:gd name="connsiteY32" fmla="*/ 2165351 h 4756150"/>
              <a:gd name="connsiteX33" fmla="*/ 367242 w 12191999"/>
              <a:gd name="connsiteY33" fmla="*/ 2161646 h 4756150"/>
              <a:gd name="connsiteX34" fmla="*/ 363009 w 12191999"/>
              <a:gd name="connsiteY34" fmla="*/ 2156884 h 4756150"/>
              <a:gd name="connsiteX35" fmla="*/ 359304 w 12191999"/>
              <a:gd name="connsiteY35" fmla="*/ 2151592 h 4756150"/>
              <a:gd name="connsiteX36" fmla="*/ 355600 w 12191999"/>
              <a:gd name="connsiteY36" fmla="*/ 2146300 h 4756150"/>
              <a:gd name="connsiteX37" fmla="*/ 354013 w 12191999"/>
              <a:gd name="connsiteY37" fmla="*/ 2138892 h 4756150"/>
              <a:gd name="connsiteX38" fmla="*/ 352954 w 12191999"/>
              <a:gd name="connsiteY38" fmla="*/ 2133071 h 4756150"/>
              <a:gd name="connsiteX39" fmla="*/ 352425 w 12191999"/>
              <a:gd name="connsiteY39" fmla="*/ 2126721 h 4756150"/>
              <a:gd name="connsiteX40" fmla="*/ 352425 w 12191999"/>
              <a:gd name="connsiteY40" fmla="*/ 2121429 h 4756150"/>
              <a:gd name="connsiteX41" fmla="*/ 352954 w 12191999"/>
              <a:gd name="connsiteY41" fmla="*/ 2116138 h 4756150"/>
              <a:gd name="connsiteX42" fmla="*/ 354013 w 12191999"/>
              <a:gd name="connsiteY42" fmla="*/ 2114021 h 4756150"/>
              <a:gd name="connsiteX43" fmla="*/ 355071 w 12191999"/>
              <a:gd name="connsiteY43" fmla="*/ 2112433 h 4756150"/>
              <a:gd name="connsiteX44" fmla="*/ 356129 w 12191999"/>
              <a:gd name="connsiteY44" fmla="*/ 2110846 h 4756150"/>
              <a:gd name="connsiteX45" fmla="*/ 357717 w 12191999"/>
              <a:gd name="connsiteY45" fmla="*/ 2109788 h 4756150"/>
              <a:gd name="connsiteX46" fmla="*/ 359304 w 12191999"/>
              <a:gd name="connsiteY46" fmla="*/ 2109258 h 4756150"/>
              <a:gd name="connsiteX47" fmla="*/ 361421 w 12191999"/>
              <a:gd name="connsiteY47" fmla="*/ 2108729 h 4756150"/>
              <a:gd name="connsiteX48" fmla="*/ 6495521 w 12191999"/>
              <a:gd name="connsiteY48" fmla="*/ 0 h 4756150"/>
              <a:gd name="connsiteX49" fmla="*/ 6504517 w 12191999"/>
              <a:gd name="connsiteY49" fmla="*/ 0 h 4756150"/>
              <a:gd name="connsiteX50" fmla="*/ 6513513 w 12191999"/>
              <a:gd name="connsiteY50" fmla="*/ 0 h 4756150"/>
              <a:gd name="connsiteX51" fmla="*/ 6523038 w 12191999"/>
              <a:gd name="connsiteY51" fmla="*/ 529 h 4756150"/>
              <a:gd name="connsiteX52" fmla="*/ 6532034 w 12191999"/>
              <a:gd name="connsiteY52" fmla="*/ 1588 h 4756150"/>
              <a:gd name="connsiteX53" fmla="*/ 6542088 w 12191999"/>
              <a:gd name="connsiteY53" fmla="*/ 3175 h 4756150"/>
              <a:gd name="connsiteX54" fmla="*/ 6561138 w 12191999"/>
              <a:gd name="connsiteY54" fmla="*/ 6879 h 4756150"/>
              <a:gd name="connsiteX55" fmla="*/ 6580188 w 12191999"/>
              <a:gd name="connsiteY55" fmla="*/ 12700 h 4756150"/>
              <a:gd name="connsiteX56" fmla="*/ 6599238 w 12191999"/>
              <a:gd name="connsiteY56" fmla="*/ 18521 h 4756150"/>
              <a:gd name="connsiteX57" fmla="*/ 6618817 w 12191999"/>
              <a:gd name="connsiteY57" fmla="*/ 25400 h 4756150"/>
              <a:gd name="connsiteX58" fmla="*/ 6638396 w 12191999"/>
              <a:gd name="connsiteY58" fmla="*/ 33338 h 4756150"/>
              <a:gd name="connsiteX59" fmla="*/ 6657975 w 12191999"/>
              <a:gd name="connsiteY59" fmla="*/ 41275 h 4756150"/>
              <a:gd name="connsiteX60" fmla="*/ 6697134 w 12191999"/>
              <a:gd name="connsiteY60" fmla="*/ 58208 h 4756150"/>
              <a:gd name="connsiteX61" fmla="*/ 6818842 w 12191999"/>
              <a:gd name="connsiteY61" fmla="*/ 55563 h 4756150"/>
              <a:gd name="connsiteX62" fmla="*/ 6831013 w 12191999"/>
              <a:gd name="connsiteY62" fmla="*/ 51329 h 4756150"/>
              <a:gd name="connsiteX63" fmla="*/ 6843713 w 12191999"/>
              <a:gd name="connsiteY63" fmla="*/ 47096 h 4756150"/>
              <a:gd name="connsiteX64" fmla="*/ 6856413 w 12191999"/>
              <a:gd name="connsiteY64" fmla="*/ 43921 h 4756150"/>
              <a:gd name="connsiteX65" fmla="*/ 6868584 w 12191999"/>
              <a:gd name="connsiteY65" fmla="*/ 41275 h 4756150"/>
              <a:gd name="connsiteX66" fmla="*/ 6881813 w 12191999"/>
              <a:gd name="connsiteY66" fmla="*/ 38629 h 4756150"/>
              <a:gd name="connsiteX67" fmla="*/ 6895042 w 12191999"/>
              <a:gd name="connsiteY67" fmla="*/ 36513 h 4756150"/>
              <a:gd name="connsiteX68" fmla="*/ 6907213 w 12191999"/>
              <a:gd name="connsiteY68" fmla="*/ 34925 h 4756150"/>
              <a:gd name="connsiteX69" fmla="*/ 6920442 w 12191999"/>
              <a:gd name="connsiteY69" fmla="*/ 33867 h 4756150"/>
              <a:gd name="connsiteX70" fmla="*/ 6933671 w 12191999"/>
              <a:gd name="connsiteY70" fmla="*/ 33338 h 4756150"/>
              <a:gd name="connsiteX71" fmla="*/ 6946900 w 12191999"/>
              <a:gd name="connsiteY71" fmla="*/ 32808 h 4756150"/>
              <a:gd name="connsiteX72" fmla="*/ 6960129 w 12191999"/>
              <a:gd name="connsiteY72" fmla="*/ 33338 h 4756150"/>
              <a:gd name="connsiteX73" fmla="*/ 6973359 w 12191999"/>
              <a:gd name="connsiteY73" fmla="*/ 33867 h 4756150"/>
              <a:gd name="connsiteX74" fmla="*/ 6987117 w 12191999"/>
              <a:gd name="connsiteY74" fmla="*/ 34396 h 4756150"/>
              <a:gd name="connsiteX75" fmla="*/ 7000875 w 12191999"/>
              <a:gd name="connsiteY75" fmla="*/ 35983 h 4756150"/>
              <a:gd name="connsiteX76" fmla="*/ 7014634 w 12191999"/>
              <a:gd name="connsiteY76" fmla="*/ 37571 h 4756150"/>
              <a:gd name="connsiteX77" fmla="*/ 7028392 w 12191999"/>
              <a:gd name="connsiteY77" fmla="*/ 39688 h 4756150"/>
              <a:gd name="connsiteX78" fmla="*/ 7037388 w 12191999"/>
              <a:gd name="connsiteY78" fmla="*/ 38629 h 4756150"/>
              <a:gd name="connsiteX79" fmla="*/ 7046384 w 12191999"/>
              <a:gd name="connsiteY79" fmla="*/ 37042 h 4756150"/>
              <a:gd name="connsiteX80" fmla="*/ 7063846 w 12191999"/>
              <a:gd name="connsiteY80" fmla="*/ 33338 h 4756150"/>
              <a:gd name="connsiteX81" fmla="*/ 7081838 w 12191999"/>
              <a:gd name="connsiteY81" fmla="*/ 29104 h 4756150"/>
              <a:gd name="connsiteX82" fmla="*/ 7090834 w 12191999"/>
              <a:gd name="connsiteY82" fmla="*/ 27517 h 4756150"/>
              <a:gd name="connsiteX83" fmla="*/ 7099829 w 12191999"/>
              <a:gd name="connsiteY83" fmla="*/ 25929 h 4756150"/>
              <a:gd name="connsiteX84" fmla="*/ 7108825 w 12191999"/>
              <a:gd name="connsiteY84" fmla="*/ 24871 h 4756150"/>
              <a:gd name="connsiteX85" fmla="*/ 7118350 w 12191999"/>
              <a:gd name="connsiteY85" fmla="*/ 24342 h 4756150"/>
              <a:gd name="connsiteX86" fmla="*/ 7127346 w 12191999"/>
              <a:gd name="connsiteY86" fmla="*/ 24871 h 4756150"/>
              <a:gd name="connsiteX87" fmla="*/ 7136871 w 12191999"/>
              <a:gd name="connsiteY87" fmla="*/ 25400 h 4756150"/>
              <a:gd name="connsiteX88" fmla="*/ 7146396 w 12191999"/>
              <a:gd name="connsiteY88" fmla="*/ 27517 h 4756150"/>
              <a:gd name="connsiteX89" fmla="*/ 7155921 w 12191999"/>
              <a:gd name="connsiteY89" fmla="*/ 30692 h 4756150"/>
              <a:gd name="connsiteX90" fmla="*/ 7165975 w 12191999"/>
              <a:gd name="connsiteY90" fmla="*/ 34925 h 4756150"/>
              <a:gd name="connsiteX91" fmla="*/ 7176029 w 12191999"/>
              <a:gd name="connsiteY91" fmla="*/ 40217 h 4756150"/>
              <a:gd name="connsiteX92" fmla="*/ 7172325 w 12191999"/>
              <a:gd name="connsiteY92" fmla="*/ 44979 h 4756150"/>
              <a:gd name="connsiteX93" fmla="*/ 7170738 w 12191999"/>
              <a:gd name="connsiteY93" fmla="*/ 47625 h 4756150"/>
              <a:gd name="connsiteX94" fmla="*/ 7169679 w 12191999"/>
              <a:gd name="connsiteY94" fmla="*/ 50800 h 4756150"/>
              <a:gd name="connsiteX95" fmla="*/ 7173913 w 12191999"/>
              <a:gd name="connsiteY95" fmla="*/ 52917 h 4756150"/>
              <a:gd name="connsiteX96" fmla="*/ 7173913 w 12191999"/>
              <a:gd name="connsiteY96" fmla="*/ 49213 h 4756150"/>
              <a:gd name="connsiteX97" fmla="*/ 7174442 w 12191999"/>
              <a:gd name="connsiteY97" fmla="*/ 46038 h 4756150"/>
              <a:gd name="connsiteX98" fmla="*/ 7174971 w 12191999"/>
              <a:gd name="connsiteY98" fmla="*/ 42863 h 4756150"/>
              <a:gd name="connsiteX99" fmla="*/ 7176029 w 12191999"/>
              <a:gd name="connsiteY99" fmla="*/ 40217 h 4756150"/>
              <a:gd name="connsiteX100" fmla="*/ 7217834 w 12191999"/>
              <a:gd name="connsiteY100" fmla="*/ 40217 h 4756150"/>
              <a:gd name="connsiteX101" fmla="*/ 7259638 w 12191999"/>
              <a:gd name="connsiteY101" fmla="*/ 40217 h 4756150"/>
              <a:gd name="connsiteX102" fmla="*/ 7300913 w 12191999"/>
              <a:gd name="connsiteY102" fmla="*/ 39688 h 4756150"/>
              <a:gd name="connsiteX103" fmla="*/ 7342717 w 12191999"/>
              <a:gd name="connsiteY103" fmla="*/ 39158 h 4756150"/>
              <a:gd name="connsiteX104" fmla="*/ 7383992 w 12191999"/>
              <a:gd name="connsiteY104" fmla="*/ 39688 h 4756150"/>
              <a:gd name="connsiteX105" fmla="*/ 7404629 w 12191999"/>
              <a:gd name="connsiteY105" fmla="*/ 40746 h 4756150"/>
              <a:gd name="connsiteX106" fmla="*/ 7425796 w 12191999"/>
              <a:gd name="connsiteY106" fmla="*/ 41275 h 4756150"/>
              <a:gd name="connsiteX107" fmla="*/ 7446434 w 12191999"/>
              <a:gd name="connsiteY107" fmla="*/ 42863 h 4756150"/>
              <a:gd name="connsiteX108" fmla="*/ 7467600 w 12191999"/>
              <a:gd name="connsiteY108" fmla="*/ 44450 h 4756150"/>
              <a:gd name="connsiteX109" fmla="*/ 7488238 w 12191999"/>
              <a:gd name="connsiteY109" fmla="*/ 46567 h 4756150"/>
              <a:gd name="connsiteX110" fmla="*/ 7509404 w 12191999"/>
              <a:gd name="connsiteY110" fmla="*/ 50271 h 4756150"/>
              <a:gd name="connsiteX111" fmla="*/ 7535863 w 12191999"/>
              <a:gd name="connsiteY111" fmla="*/ 54504 h 4756150"/>
              <a:gd name="connsiteX112" fmla="*/ 7561792 w 12191999"/>
              <a:gd name="connsiteY112" fmla="*/ 59267 h 4756150"/>
              <a:gd name="connsiteX113" fmla="*/ 7587192 w 12191999"/>
              <a:gd name="connsiteY113" fmla="*/ 64029 h 4756150"/>
              <a:gd name="connsiteX114" fmla="*/ 7599892 w 12191999"/>
              <a:gd name="connsiteY114" fmla="*/ 66146 h 4756150"/>
              <a:gd name="connsiteX115" fmla="*/ 7612063 w 12191999"/>
              <a:gd name="connsiteY115" fmla="*/ 67733 h 4756150"/>
              <a:gd name="connsiteX116" fmla="*/ 7624763 w 12191999"/>
              <a:gd name="connsiteY116" fmla="*/ 68263 h 4756150"/>
              <a:gd name="connsiteX117" fmla="*/ 7637463 w 12191999"/>
              <a:gd name="connsiteY117" fmla="*/ 68792 h 4756150"/>
              <a:gd name="connsiteX118" fmla="*/ 7649634 w 12191999"/>
              <a:gd name="connsiteY118" fmla="*/ 68263 h 4756150"/>
              <a:gd name="connsiteX119" fmla="*/ 7661804 w 12191999"/>
              <a:gd name="connsiteY119" fmla="*/ 67204 h 4756150"/>
              <a:gd name="connsiteX120" fmla="*/ 7674504 w 12191999"/>
              <a:gd name="connsiteY120" fmla="*/ 64558 h 4756150"/>
              <a:gd name="connsiteX121" fmla="*/ 7686146 w 12191999"/>
              <a:gd name="connsiteY121" fmla="*/ 60854 h 4756150"/>
              <a:gd name="connsiteX122" fmla="*/ 7698317 w 12191999"/>
              <a:gd name="connsiteY122" fmla="*/ 56621 h 4756150"/>
              <a:gd name="connsiteX123" fmla="*/ 7704138 w 12191999"/>
              <a:gd name="connsiteY123" fmla="*/ 53446 h 4756150"/>
              <a:gd name="connsiteX124" fmla="*/ 7709959 w 12191999"/>
              <a:gd name="connsiteY124" fmla="*/ 50271 h 4756150"/>
              <a:gd name="connsiteX125" fmla="*/ 7714721 w 12191999"/>
              <a:gd name="connsiteY125" fmla="*/ 47625 h 4756150"/>
              <a:gd name="connsiteX126" fmla="*/ 7718954 w 12191999"/>
              <a:gd name="connsiteY126" fmla="*/ 45508 h 4756150"/>
              <a:gd name="connsiteX127" fmla="*/ 7723717 w 12191999"/>
              <a:gd name="connsiteY127" fmla="*/ 43921 h 4756150"/>
              <a:gd name="connsiteX128" fmla="*/ 7727950 w 12191999"/>
              <a:gd name="connsiteY128" fmla="*/ 42863 h 4756150"/>
              <a:gd name="connsiteX129" fmla="*/ 7732713 w 12191999"/>
              <a:gd name="connsiteY129" fmla="*/ 41804 h 4756150"/>
              <a:gd name="connsiteX130" fmla="*/ 7737475 w 12191999"/>
              <a:gd name="connsiteY130" fmla="*/ 41275 h 4756150"/>
              <a:gd name="connsiteX131" fmla="*/ 7746471 w 12191999"/>
              <a:gd name="connsiteY131" fmla="*/ 40746 h 4756150"/>
              <a:gd name="connsiteX132" fmla="*/ 7755996 w 12191999"/>
              <a:gd name="connsiteY132" fmla="*/ 41804 h 4756150"/>
              <a:gd name="connsiteX133" fmla="*/ 7764992 w 12191999"/>
              <a:gd name="connsiteY133" fmla="*/ 43921 h 4756150"/>
              <a:gd name="connsiteX134" fmla="*/ 7775046 w 12191999"/>
              <a:gd name="connsiteY134" fmla="*/ 46567 h 4756150"/>
              <a:gd name="connsiteX135" fmla="*/ 7784571 w 12191999"/>
              <a:gd name="connsiteY135" fmla="*/ 50800 h 4756150"/>
              <a:gd name="connsiteX136" fmla="*/ 7794096 w 12191999"/>
              <a:gd name="connsiteY136" fmla="*/ 55033 h 4756150"/>
              <a:gd name="connsiteX137" fmla="*/ 7803621 w 12191999"/>
              <a:gd name="connsiteY137" fmla="*/ 60325 h 4756150"/>
              <a:gd name="connsiteX138" fmla="*/ 7813675 w 12191999"/>
              <a:gd name="connsiteY138" fmla="*/ 65617 h 4756150"/>
              <a:gd name="connsiteX139" fmla="*/ 7822671 w 12191999"/>
              <a:gd name="connsiteY139" fmla="*/ 72496 h 4756150"/>
              <a:gd name="connsiteX140" fmla="*/ 7841721 w 12191999"/>
              <a:gd name="connsiteY140" fmla="*/ 85725 h 4756150"/>
              <a:gd name="connsiteX141" fmla="*/ 7860771 w 12191999"/>
              <a:gd name="connsiteY141" fmla="*/ 100542 h 4756150"/>
              <a:gd name="connsiteX142" fmla="*/ 7870296 w 12191999"/>
              <a:gd name="connsiteY142" fmla="*/ 97367 h 4756150"/>
              <a:gd name="connsiteX143" fmla="*/ 7880350 w 12191999"/>
              <a:gd name="connsiteY143" fmla="*/ 93133 h 4756150"/>
              <a:gd name="connsiteX144" fmla="*/ 7889875 w 12191999"/>
              <a:gd name="connsiteY144" fmla="*/ 88371 h 4756150"/>
              <a:gd name="connsiteX145" fmla="*/ 7899400 w 12191999"/>
              <a:gd name="connsiteY145" fmla="*/ 84137 h 4756150"/>
              <a:gd name="connsiteX146" fmla="*/ 7918450 w 12191999"/>
              <a:gd name="connsiteY146" fmla="*/ 75142 h 4756150"/>
              <a:gd name="connsiteX147" fmla="*/ 7927975 w 12191999"/>
              <a:gd name="connsiteY147" fmla="*/ 70908 h 4756150"/>
              <a:gd name="connsiteX148" fmla="*/ 7938029 w 12191999"/>
              <a:gd name="connsiteY148" fmla="*/ 66675 h 4756150"/>
              <a:gd name="connsiteX149" fmla="*/ 7948084 w 12191999"/>
              <a:gd name="connsiteY149" fmla="*/ 63500 h 4756150"/>
              <a:gd name="connsiteX150" fmla="*/ 7958138 w 12191999"/>
              <a:gd name="connsiteY150" fmla="*/ 61383 h 4756150"/>
              <a:gd name="connsiteX151" fmla="*/ 7968721 w 12191999"/>
              <a:gd name="connsiteY151" fmla="*/ 59796 h 4756150"/>
              <a:gd name="connsiteX152" fmla="*/ 7974542 w 12191999"/>
              <a:gd name="connsiteY152" fmla="*/ 59796 h 4756150"/>
              <a:gd name="connsiteX153" fmla="*/ 7979834 w 12191999"/>
              <a:gd name="connsiteY153" fmla="*/ 59796 h 4756150"/>
              <a:gd name="connsiteX154" fmla="*/ 7985125 w 12191999"/>
              <a:gd name="connsiteY154" fmla="*/ 60325 h 4756150"/>
              <a:gd name="connsiteX155" fmla="*/ 7990417 w 12191999"/>
              <a:gd name="connsiteY155" fmla="*/ 61383 h 4756150"/>
              <a:gd name="connsiteX156" fmla="*/ 7996767 w 12191999"/>
              <a:gd name="connsiteY156" fmla="*/ 62442 h 4756150"/>
              <a:gd name="connsiteX157" fmla="*/ 8002588 w 12191999"/>
              <a:gd name="connsiteY157" fmla="*/ 64029 h 4756150"/>
              <a:gd name="connsiteX158" fmla="*/ 8008409 w 12191999"/>
              <a:gd name="connsiteY158" fmla="*/ 66146 h 4756150"/>
              <a:gd name="connsiteX159" fmla="*/ 8014759 w 12191999"/>
              <a:gd name="connsiteY159" fmla="*/ 68792 h 4756150"/>
              <a:gd name="connsiteX160" fmla="*/ 8020579 w 12191999"/>
              <a:gd name="connsiteY160" fmla="*/ 71967 h 4756150"/>
              <a:gd name="connsiteX161" fmla="*/ 8026929 w 12191999"/>
              <a:gd name="connsiteY161" fmla="*/ 75671 h 4756150"/>
              <a:gd name="connsiteX162" fmla="*/ 8038042 w 12191999"/>
              <a:gd name="connsiteY162" fmla="*/ 73025 h 4756150"/>
              <a:gd name="connsiteX163" fmla="*/ 8048096 w 12191999"/>
              <a:gd name="connsiteY163" fmla="*/ 70379 h 4756150"/>
              <a:gd name="connsiteX164" fmla="*/ 8059209 w 12191999"/>
              <a:gd name="connsiteY164" fmla="*/ 67733 h 4756150"/>
              <a:gd name="connsiteX165" fmla="*/ 8069263 w 12191999"/>
              <a:gd name="connsiteY165" fmla="*/ 66146 h 4756150"/>
              <a:gd name="connsiteX166" fmla="*/ 8080375 w 12191999"/>
              <a:gd name="connsiteY166" fmla="*/ 64558 h 4756150"/>
              <a:gd name="connsiteX167" fmla="*/ 8090959 w 12191999"/>
              <a:gd name="connsiteY167" fmla="*/ 63500 h 4756150"/>
              <a:gd name="connsiteX168" fmla="*/ 8113713 w 12191999"/>
              <a:gd name="connsiteY168" fmla="*/ 62442 h 4756150"/>
              <a:gd name="connsiteX169" fmla="*/ 8135409 w 12191999"/>
              <a:gd name="connsiteY169" fmla="*/ 61913 h 4756150"/>
              <a:gd name="connsiteX170" fmla="*/ 8157634 w 12191999"/>
              <a:gd name="connsiteY170" fmla="*/ 62442 h 4756150"/>
              <a:gd name="connsiteX171" fmla="*/ 8179859 w 12191999"/>
              <a:gd name="connsiteY171" fmla="*/ 63500 h 4756150"/>
              <a:gd name="connsiteX172" fmla="*/ 8202613 w 12191999"/>
              <a:gd name="connsiteY172" fmla="*/ 65088 h 4756150"/>
              <a:gd name="connsiteX173" fmla="*/ 8247592 w 12191999"/>
              <a:gd name="connsiteY173" fmla="*/ 68263 h 4756150"/>
              <a:gd name="connsiteX174" fmla="*/ 8269817 w 12191999"/>
              <a:gd name="connsiteY174" fmla="*/ 70379 h 4756150"/>
              <a:gd name="connsiteX175" fmla="*/ 8292571 w 12191999"/>
              <a:gd name="connsiteY175" fmla="*/ 71967 h 4756150"/>
              <a:gd name="connsiteX176" fmla="*/ 8314796 w 12191999"/>
              <a:gd name="connsiteY176" fmla="*/ 72496 h 4756150"/>
              <a:gd name="connsiteX177" fmla="*/ 8337021 w 12191999"/>
              <a:gd name="connsiteY177" fmla="*/ 72496 h 4756150"/>
              <a:gd name="connsiteX178" fmla="*/ 8359246 w 12191999"/>
              <a:gd name="connsiteY178" fmla="*/ 71967 h 4756150"/>
              <a:gd name="connsiteX179" fmla="*/ 8380942 w 12191999"/>
              <a:gd name="connsiteY179" fmla="*/ 69321 h 4756150"/>
              <a:gd name="connsiteX180" fmla="*/ 8386234 w 12191999"/>
              <a:gd name="connsiteY180" fmla="*/ 68792 h 4756150"/>
              <a:gd name="connsiteX181" fmla="*/ 8391525 w 12191999"/>
              <a:gd name="connsiteY181" fmla="*/ 69321 h 4756150"/>
              <a:gd name="connsiteX182" fmla="*/ 8395758 w 12191999"/>
              <a:gd name="connsiteY182" fmla="*/ 70379 h 4756150"/>
              <a:gd name="connsiteX183" fmla="*/ 8399462 w 12191999"/>
              <a:gd name="connsiteY183" fmla="*/ 71967 h 4756150"/>
              <a:gd name="connsiteX184" fmla="*/ 8402638 w 12191999"/>
              <a:gd name="connsiteY184" fmla="*/ 73554 h 4756150"/>
              <a:gd name="connsiteX185" fmla="*/ 8405283 w 12191999"/>
              <a:gd name="connsiteY185" fmla="*/ 75671 h 4756150"/>
              <a:gd name="connsiteX186" fmla="*/ 8407929 w 12191999"/>
              <a:gd name="connsiteY186" fmla="*/ 78317 h 4756150"/>
              <a:gd name="connsiteX187" fmla="*/ 8410046 w 12191999"/>
              <a:gd name="connsiteY187" fmla="*/ 81492 h 4756150"/>
              <a:gd name="connsiteX188" fmla="*/ 8412162 w 12191999"/>
              <a:gd name="connsiteY188" fmla="*/ 85196 h 4756150"/>
              <a:gd name="connsiteX189" fmla="*/ 8413221 w 12191999"/>
              <a:gd name="connsiteY189" fmla="*/ 88900 h 4756150"/>
              <a:gd name="connsiteX190" fmla="*/ 8414808 w 12191999"/>
              <a:gd name="connsiteY190" fmla="*/ 97896 h 4756150"/>
              <a:gd name="connsiteX191" fmla="*/ 8415867 w 12191999"/>
              <a:gd name="connsiteY191" fmla="*/ 106892 h 4756150"/>
              <a:gd name="connsiteX192" fmla="*/ 8416396 w 12191999"/>
              <a:gd name="connsiteY192" fmla="*/ 117475 h 4756150"/>
              <a:gd name="connsiteX193" fmla="*/ 8432271 w 12191999"/>
              <a:gd name="connsiteY193" fmla="*/ 112183 h 4756150"/>
              <a:gd name="connsiteX194" fmla="*/ 8447617 w 12191999"/>
              <a:gd name="connsiteY194" fmla="*/ 105833 h 4756150"/>
              <a:gd name="connsiteX195" fmla="*/ 8479896 w 12191999"/>
              <a:gd name="connsiteY195" fmla="*/ 94192 h 4756150"/>
              <a:gd name="connsiteX196" fmla="*/ 8495771 w 12191999"/>
              <a:gd name="connsiteY196" fmla="*/ 88371 h 4756150"/>
              <a:gd name="connsiteX197" fmla="*/ 8512175 w 12191999"/>
              <a:gd name="connsiteY197" fmla="*/ 83608 h 4756150"/>
              <a:gd name="connsiteX198" fmla="*/ 8528050 w 12191999"/>
              <a:gd name="connsiteY198" fmla="*/ 79375 h 4756150"/>
              <a:gd name="connsiteX199" fmla="*/ 8544454 w 12191999"/>
              <a:gd name="connsiteY199" fmla="*/ 76200 h 4756150"/>
              <a:gd name="connsiteX200" fmla="*/ 8552921 w 12191999"/>
              <a:gd name="connsiteY200" fmla="*/ 75142 h 4756150"/>
              <a:gd name="connsiteX201" fmla="*/ 8561388 w 12191999"/>
              <a:gd name="connsiteY201" fmla="*/ 74613 h 4756150"/>
              <a:gd name="connsiteX202" fmla="*/ 8569325 w 12191999"/>
              <a:gd name="connsiteY202" fmla="*/ 74083 h 4756150"/>
              <a:gd name="connsiteX203" fmla="*/ 8578321 w 12191999"/>
              <a:gd name="connsiteY203" fmla="*/ 74613 h 4756150"/>
              <a:gd name="connsiteX204" fmla="*/ 8586788 w 12191999"/>
              <a:gd name="connsiteY204" fmla="*/ 74613 h 4756150"/>
              <a:gd name="connsiteX205" fmla="*/ 8595783 w 12191999"/>
              <a:gd name="connsiteY205" fmla="*/ 75671 h 4756150"/>
              <a:gd name="connsiteX206" fmla="*/ 8604250 w 12191999"/>
              <a:gd name="connsiteY206" fmla="*/ 77258 h 4756150"/>
              <a:gd name="connsiteX207" fmla="*/ 8613246 w 12191999"/>
              <a:gd name="connsiteY207" fmla="*/ 78846 h 4756150"/>
              <a:gd name="connsiteX208" fmla="*/ 8621712 w 12191999"/>
              <a:gd name="connsiteY208" fmla="*/ 81492 h 4756150"/>
              <a:gd name="connsiteX209" fmla="*/ 8631238 w 12191999"/>
              <a:gd name="connsiteY209" fmla="*/ 84667 h 4756150"/>
              <a:gd name="connsiteX210" fmla="*/ 8640233 w 12191999"/>
              <a:gd name="connsiteY210" fmla="*/ 87842 h 4756150"/>
              <a:gd name="connsiteX211" fmla="*/ 8649229 w 12191999"/>
              <a:gd name="connsiteY211" fmla="*/ 92604 h 4756150"/>
              <a:gd name="connsiteX212" fmla="*/ 8658754 w 12191999"/>
              <a:gd name="connsiteY212" fmla="*/ 97367 h 4756150"/>
              <a:gd name="connsiteX213" fmla="*/ 8667750 w 12191999"/>
              <a:gd name="connsiteY213" fmla="*/ 103187 h 4756150"/>
              <a:gd name="connsiteX214" fmla="*/ 8677804 w 12191999"/>
              <a:gd name="connsiteY214" fmla="*/ 109008 h 4756150"/>
              <a:gd name="connsiteX215" fmla="*/ 8687329 w 12191999"/>
              <a:gd name="connsiteY215" fmla="*/ 116417 h 4756150"/>
              <a:gd name="connsiteX216" fmla="*/ 8705321 w 12191999"/>
              <a:gd name="connsiteY216" fmla="*/ 113242 h 4756150"/>
              <a:gd name="connsiteX217" fmla="*/ 8723842 w 12191999"/>
              <a:gd name="connsiteY217" fmla="*/ 110596 h 4756150"/>
              <a:gd name="connsiteX218" fmla="*/ 8742362 w 12191999"/>
              <a:gd name="connsiteY218" fmla="*/ 107950 h 4756150"/>
              <a:gd name="connsiteX219" fmla="*/ 8760354 w 12191999"/>
              <a:gd name="connsiteY219" fmla="*/ 106362 h 4756150"/>
              <a:gd name="connsiteX220" fmla="*/ 8778875 w 12191999"/>
              <a:gd name="connsiteY220" fmla="*/ 105833 h 4756150"/>
              <a:gd name="connsiteX221" fmla="*/ 8797396 w 12191999"/>
              <a:gd name="connsiteY221" fmla="*/ 105304 h 4756150"/>
              <a:gd name="connsiteX222" fmla="*/ 8816446 w 12191999"/>
              <a:gd name="connsiteY222" fmla="*/ 105833 h 4756150"/>
              <a:gd name="connsiteX223" fmla="*/ 8834967 w 12191999"/>
              <a:gd name="connsiteY223" fmla="*/ 106892 h 4756150"/>
              <a:gd name="connsiteX224" fmla="*/ 8854017 w 12191999"/>
              <a:gd name="connsiteY224" fmla="*/ 108479 h 4756150"/>
              <a:gd name="connsiteX225" fmla="*/ 8872538 w 12191999"/>
              <a:gd name="connsiteY225" fmla="*/ 111654 h 4756150"/>
              <a:gd name="connsiteX226" fmla="*/ 8891588 w 12191999"/>
              <a:gd name="connsiteY226" fmla="*/ 114829 h 4756150"/>
              <a:gd name="connsiteX227" fmla="*/ 8910638 w 12191999"/>
              <a:gd name="connsiteY227" fmla="*/ 119062 h 4756150"/>
              <a:gd name="connsiteX228" fmla="*/ 8930217 w 12191999"/>
              <a:gd name="connsiteY228" fmla="*/ 123825 h 4756150"/>
              <a:gd name="connsiteX229" fmla="*/ 8948738 w 12191999"/>
              <a:gd name="connsiteY229" fmla="*/ 130704 h 4756150"/>
              <a:gd name="connsiteX230" fmla="*/ 8968317 w 12191999"/>
              <a:gd name="connsiteY230" fmla="*/ 137583 h 4756150"/>
              <a:gd name="connsiteX231" fmla="*/ 8987896 w 12191999"/>
              <a:gd name="connsiteY231" fmla="*/ 145521 h 4756150"/>
              <a:gd name="connsiteX232" fmla="*/ 8992129 w 12191999"/>
              <a:gd name="connsiteY232" fmla="*/ 143933 h 4756150"/>
              <a:gd name="connsiteX233" fmla="*/ 8995833 w 12191999"/>
              <a:gd name="connsiteY233" fmla="*/ 142346 h 4756150"/>
              <a:gd name="connsiteX234" fmla="*/ 9002712 w 12191999"/>
              <a:gd name="connsiteY234" fmla="*/ 138642 h 4756150"/>
              <a:gd name="connsiteX235" fmla="*/ 9009592 w 12191999"/>
              <a:gd name="connsiteY235" fmla="*/ 133879 h 4756150"/>
              <a:gd name="connsiteX236" fmla="*/ 9016471 w 12191999"/>
              <a:gd name="connsiteY236" fmla="*/ 129646 h 4756150"/>
              <a:gd name="connsiteX237" fmla="*/ 9020175 w 12191999"/>
              <a:gd name="connsiteY237" fmla="*/ 127529 h 4756150"/>
              <a:gd name="connsiteX238" fmla="*/ 9023879 w 12191999"/>
              <a:gd name="connsiteY238" fmla="*/ 125942 h 4756150"/>
              <a:gd name="connsiteX239" fmla="*/ 9027583 w 12191999"/>
              <a:gd name="connsiteY239" fmla="*/ 124883 h 4756150"/>
              <a:gd name="connsiteX240" fmla="*/ 9031817 w 12191999"/>
              <a:gd name="connsiteY240" fmla="*/ 124354 h 4756150"/>
              <a:gd name="connsiteX241" fmla="*/ 9036050 w 12191999"/>
              <a:gd name="connsiteY241" fmla="*/ 124883 h 4756150"/>
              <a:gd name="connsiteX242" fmla="*/ 9040283 w 12191999"/>
              <a:gd name="connsiteY242" fmla="*/ 125942 h 4756150"/>
              <a:gd name="connsiteX243" fmla="*/ 9045046 w 12191999"/>
              <a:gd name="connsiteY243" fmla="*/ 128058 h 4756150"/>
              <a:gd name="connsiteX244" fmla="*/ 9050867 w 12191999"/>
              <a:gd name="connsiteY244" fmla="*/ 131233 h 4756150"/>
              <a:gd name="connsiteX245" fmla="*/ 9055629 w 12191999"/>
              <a:gd name="connsiteY245" fmla="*/ 128588 h 4756150"/>
              <a:gd name="connsiteX246" fmla="*/ 9060392 w 12191999"/>
              <a:gd name="connsiteY246" fmla="*/ 127529 h 4756150"/>
              <a:gd name="connsiteX247" fmla="*/ 9065683 w 12191999"/>
              <a:gd name="connsiteY247" fmla="*/ 126471 h 4756150"/>
              <a:gd name="connsiteX248" fmla="*/ 9070975 w 12191999"/>
              <a:gd name="connsiteY248" fmla="*/ 126471 h 4756150"/>
              <a:gd name="connsiteX249" fmla="*/ 9075738 w 12191999"/>
              <a:gd name="connsiteY249" fmla="*/ 127000 h 4756150"/>
              <a:gd name="connsiteX250" fmla="*/ 9080500 w 12191999"/>
              <a:gd name="connsiteY250" fmla="*/ 128058 h 4756150"/>
              <a:gd name="connsiteX251" fmla="*/ 9085792 w 12191999"/>
              <a:gd name="connsiteY251" fmla="*/ 130175 h 4756150"/>
              <a:gd name="connsiteX252" fmla="*/ 9091083 w 12191999"/>
              <a:gd name="connsiteY252" fmla="*/ 132292 h 4756150"/>
              <a:gd name="connsiteX253" fmla="*/ 9100608 w 12191999"/>
              <a:gd name="connsiteY253" fmla="*/ 137054 h 4756150"/>
              <a:gd name="connsiteX254" fmla="*/ 9110662 w 12191999"/>
              <a:gd name="connsiteY254" fmla="*/ 142346 h 4756150"/>
              <a:gd name="connsiteX255" fmla="*/ 9130771 w 12191999"/>
              <a:gd name="connsiteY255" fmla="*/ 155046 h 4756150"/>
              <a:gd name="connsiteX256" fmla="*/ 9163050 w 12191999"/>
              <a:gd name="connsiteY256" fmla="*/ 145521 h 4756150"/>
              <a:gd name="connsiteX257" fmla="*/ 9169929 w 12191999"/>
              <a:gd name="connsiteY257" fmla="*/ 142346 h 4756150"/>
              <a:gd name="connsiteX258" fmla="*/ 9176279 w 12191999"/>
              <a:gd name="connsiteY258" fmla="*/ 140229 h 4756150"/>
              <a:gd name="connsiteX259" fmla="*/ 9182629 w 12191999"/>
              <a:gd name="connsiteY259" fmla="*/ 138113 h 4756150"/>
              <a:gd name="connsiteX260" fmla="*/ 9190038 w 12191999"/>
              <a:gd name="connsiteY260" fmla="*/ 137054 h 4756150"/>
              <a:gd name="connsiteX261" fmla="*/ 9196388 w 12191999"/>
              <a:gd name="connsiteY261" fmla="*/ 136525 h 4756150"/>
              <a:gd name="connsiteX262" fmla="*/ 9203267 w 12191999"/>
              <a:gd name="connsiteY262" fmla="*/ 135996 h 4756150"/>
              <a:gd name="connsiteX263" fmla="*/ 9210146 w 12191999"/>
              <a:gd name="connsiteY263" fmla="*/ 136525 h 4756150"/>
              <a:gd name="connsiteX264" fmla="*/ 9217025 w 12191999"/>
              <a:gd name="connsiteY264" fmla="*/ 137054 h 4756150"/>
              <a:gd name="connsiteX265" fmla="*/ 9231312 w 12191999"/>
              <a:gd name="connsiteY265" fmla="*/ 139171 h 4756150"/>
              <a:gd name="connsiteX266" fmla="*/ 9245600 w 12191999"/>
              <a:gd name="connsiteY266" fmla="*/ 142346 h 4756150"/>
              <a:gd name="connsiteX267" fmla="*/ 9259888 w 12191999"/>
              <a:gd name="connsiteY267" fmla="*/ 146050 h 4756150"/>
              <a:gd name="connsiteX268" fmla="*/ 9274704 w 12191999"/>
              <a:gd name="connsiteY268" fmla="*/ 150813 h 4756150"/>
              <a:gd name="connsiteX269" fmla="*/ 9289521 w 12191999"/>
              <a:gd name="connsiteY269" fmla="*/ 155046 h 4756150"/>
              <a:gd name="connsiteX270" fmla="*/ 9303808 w 12191999"/>
              <a:gd name="connsiteY270" fmla="*/ 158221 h 4756150"/>
              <a:gd name="connsiteX271" fmla="*/ 9318096 w 12191999"/>
              <a:gd name="connsiteY271" fmla="*/ 161396 h 4756150"/>
              <a:gd name="connsiteX272" fmla="*/ 9324975 w 12191999"/>
              <a:gd name="connsiteY272" fmla="*/ 162454 h 4756150"/>
              <a:gd name="connsiteX273" fmla="*/ 9332383 w 12191999"/>
              <a:gd name="connsiteY273" fmla="*/ 162983 h 4756150"/>
              <a:gd name="connsiteX274" fmla="*/ 9339262 w 12191999"/>
              <a:gd name="connsiteY274" fmla="*/ 163513 h 4756150"/>
              <a:gd name="connsiteX275" fmla="*/ 9346142 w 12191999"/>
              <a:gd name="connsiteY275" fmla="*/ 163513 h 4756150"/>
              <a:gd name="connsiteX276" fmla="*/ 9353550 w 12191999"/>
              <a:gd name="connsiteY276" fmla="*/ 162983 h 4756150"/>
              <a:gd name="connsiteX277" fmla="*/ 9360429 w 12191999"/>
              <a:gd name="connsiteY277" fmla="*/ 161925 h 4756150"/>
              <a:gd name="connsiteX278" fmla="*/ 9366779 w 12191999"/>
              <a:gd name="connsiteY278" fmla="*/ 160338 h 4756150"/>
              <a:gd name="connsiteX279" fmla="*/ 9374188 w 12191999"/>
              <a:gd name="connsiteY279" fmla="*/ 158221 h 4756150"/>
              <a:gd name="connsiteX280" fmla="*/ 9380538 w 12191999"/>
              <a:gd name="connsiteY280" fmla="*/ 155575 h 4756150"/>
              <a:gd name="connsiteX281" fmla="*/ 9386888 w 12191999"/>
              <a:gd name="connsiteY281" fmla="*/ 151871 h 4756150"/>
              <a:gd name="connsiteX282" fmla="*/ 9390592 w 12191999"/>
              <a:gd name="connsiteY282" fmla="*/ 150283 h 4756150"/>
              <a:gd name="connsiteX283" fmla="*/ 9393767 w 12191999"/>
              <a:gd name="connsiteY283" fmla="*/ 150283 h 4756150"/>
              <a:gd name="connsiteX284" fmla="*/ 9396412 w 12191999"/>
              <a:gd name="connsiteY284" fmla="*/ 151342 h 4756150"/>
              <a:gd name="connsiteX285" fmla="*/ 9398529 w 12191999"/>
              <a:gd name="connsiteY285" fmla="*/ 153458 h 4756150"/>
              <a:gd name="connsiteX286" fmla="*/ 9400646 w 12191999"/>
              <a:gd name="connsiteY286" fmla="*/ 156104 h 4756150"/>
              <a:gd name="connsiteX287" fmla="*/ 9402762 w 12191999"/>
              <a:gd name="connsiteY287" fmla="*/ 159808 h 4756150"/>
              <a:gd name="connsiteX288" fmla="*/ 9406467 w 12191999"/>
              <a:gd name="connsiteY288" fmla="*/ 168804 h 4756150"/>
              <a:gd name="connsiteX289" fmla="*/ 9413875 w 12191999"/>
              <a:gd name="connsiteY289" fmla="*/ 190500 h 4756150"/>
              <a:gd name="connsiteX290" fmla="*/ 9418108 w 12191999"/>
              <a:gd name="connsiteY290" fmla="*/ 200554 h 4756150"/>
              <a:gd name="connsiteX291" fmla="*/ 9420225 w 12191999"/>
              <a:gd name="connsiteY291" fmla="*/ 204787 h 4756150"/>
              <a:gd name="connsiteX292" fmla="*/ 9422871 w 12191999"/>
              <a:gd name="connsiteY292" fmla="*/ 208492 h 4756150"/>
              <a:gd name="connsiteX293" fmla="*/ 9424988 w 12191999"/>
              <a:gd name="connsiteY293" fmla="*/ 204258 h 4756150"/>
              <a:gd name="connsiteX294" fmla="*/ 9430279 w 12191999"/>
              <a:gd name="connsiteY294" fmla="*/ 205317 h 4756150"/>
              <a:gd name="connsiteX295" fmla="*/ 9433454 w 12191999"/>
              <a:gd name="connsiteY295" fmla="*/ 193146 h 4756150"/>
              <a:gd name="connsiteX296" fmla="*/ 9436629 w 12191999"/>
              <a:gd name="connsiteY296" fmla="*/ 179917 h 4756150"/>
              <a:gd name="connsiteX297" fmla="*/ 9440333 w 12191999"/>
              <a:gd name="connsiteY297" fmla="*/ 166688 h 4756150"/>
              <a:gd name="connsiteX298" fmla="*/ 9441921 w 12191999"/>
              <a:gd name="connsiteY298" fmla="*/ 160867 h 4756150"/>
              <a:gd name="connsiteX299" fmla="*/ 9444567 w 12191999"/>
              <a:gd name="connsiteY299" fmla="*/ 155575 h 4756150"/>
              <a:gd name="connsiteX300" fmla="*/ 9447212 w 12191999"/>
              <a:gd name="connsiteY300" fmla="*/ 150813 h 4756150"/>
              <a:gd name="connsiteX301" fmla="*/ 9450917 w 12191999"/>
              <a:gd name="connsiteY301" fmla="*/ 146579 h 4756150"/>
              <a:gd name="connsiteX302" fmla="*/ 9455150 w 12191999"/>
              <a:gd name="connsiteY302" fmla="*/ 143404 h 4756150"/>
              <a:gd name="connsiteX303" fmla="*/ 9457267 w 12191999"/>
              <a:gd name="connsiteY303" fmla="*/ 142346 h 4756150"/>
              <a:gd name="connsiteX304" fmla="*/ 9459383 w 12191999"/>
              <a:gd name="connsiteY304" fmla="*/ 141288 h 4756150"/>
              <a:gd name="connsiteX305" fmla="*/ 9462029 w 12191999"/>
              <a:gd name="connsiteY305" fmla="*/ 140758 h 4756150"/>
              <a:gd name="connsiteX306" fmla="*/ 9464675 w 12191999"/>
              <a:gd name="connsiteY306" fmla="*/ 140758 h 4756150"/>
              <a:gd name="connsiteX307" fmla="*/ 9467850 w 12191999"/>
              <a:gd name="connsiteY307" fmla="*/ 140758 h 4756150"/>
              <a:gd name="connsiteX308" fmla="*/ 9471025 w 12191999"/>
              <a:gd name="connsiteY308" fmla="*/ 141288 h 4756150"/>
              <a:gd name="connsiteX309" fmla="*/ 9478433 w 12191999"/>
              <a:gd name="connsiteY309" fmla="*/ 143404 h 4756150"/>
              <a:gd name="connsiteX310" fmla="*/ 9486371 w 12191999"/>
              <a:gd name="connsiteY310" fmla="*/ 147108 h 4756150"/>
              <a:gd name="connsiteX311" fmla="*/ 9491662 w 12191999"/>
              <a:gd name="connsiteY311" fmla="*/ 150283 h 4756150"/>
              <a:gd name="connsiteX312" fmla="*/ 9495367 w 12191999"/>
              <a:gd name="connsiteY312" fmla="*/ 153458 h 4756150"/>
              <a:gd name="connsiteX313" fmla="*/ 9498542 w 12191999"/>
              <a:gd name="connsiteY313" fmla="*/ 157163 h 4756150"/>
              <a:gd name="connsiteX314" fmla="*/ 9500129 w 12191999"/>
              <a:gd name="connsiteY314" fmla="*/ 160867 h 4756150"/>
              <a:gd name="connsiteX315" fmla="*/ 9501717 w 12191999"/>
              <a:gd name="connsiteY315" fmla="*/ 164571 h 4756150"/>
              <a:gd name="connsiteX316" fmla="*/ 9502246 w 12191999"/>
              <a:gd name="connsiteY316" fmla="*/ 168275 h 4756150"/>
              <a:gd name="connsiteX317" fmla="*/ 9502246 w 12191999"/>
              <a:gd name="connsiteY317" fmla="*/ 173038 h 4756150"/>
              <a:gd name="connsiteX318" fmla="*/ 9501717 w 12191999"/>
              <a:gd name="connsiteY318" fmla="*/ 177271 h 4756150"/>
              <a:gd name="connsiteX319" fmla="*/ 9499600 w 12191999"/>
              <a:gd name="connsiteY319" fmla="*/ 185738 h 4756150"/>
              <a:gd name="connsiteX320" fmla="*/ 9497483 w 12191999"/>
              <a:gd name="connsiteY320" fmla="*/ 194733 h 4756150"/>
              <a:gd name="connsiteX321" fmla="*/ 9495896 w 12191999"/>
              <a:gd name="connsiteY321" fmla="*/ 203200 h 4756150"/>
              <a:gd name="connsiteX322" fmla="*/ 9495367 w 12191999"/>
              <a:gd name="connsiteY322" fmla="*/ 207433 h 4756150"/>
              <a:gd name="connsiteX323" fmla="*/ 9495367 w 12191999"/>
              <a:gd name="connsiteY323" fmla="*/ 211667 h 4756150"/>
              <a:gd name="connsiteX324" fmla="*/ 9504362 w 12191999"/>
              <a:gd name="connsiteY324" fmla="*/ 207962 h 4756150"/>
              <a:gd name="connsiteX325" fmla="*/ 9513358 w 12191999"/>
              <a:gd name="connsiteY325" fmla="*/ 203729 h 4756150"/>
              <a:gd name="connsiteX326" fmla="*/ 9530821 w 12191999"/>
              <a:gd name="connsiteY326" fmla="*/ 195792 h 4756150"/>
              <a:gd name="connsiteX327" fmla="*/ 9547754 w 12191999"/>
              <a:gd name="connsiteY327" fmla="*/ 187854 h 4756150"/>
              <a:gd name="connsiteX328" fmla="*/ 9557279 w 12191999"/>
              <a:gd name="connsiteY328" fmla="*/ 184679 h 4756150"/>
              <a:gd name="connsiteX329" fmla="*/ 9565746 w 12191999"/>
              <a:gd name="connsiteY329" fmla="*/ 182033 h 4756150"/>
              <a:gd name="connsiteX330" fmla="*/ 9575271 w 12191999"/>
              <a:gd name="connsiteY330" fmla="*/ 179388 h 4756150"/>
              <a:gd name="connsiteX331" fmla="*/ 9584796 w 12191999"/>
              <a:gd name="connsiteY331" fmla="*/ 178329 h 4756150"/>
              <a:gd name="connsiteX332" fmla="*/ 9594321 w 12191999"/>
              <a:gd name="connsiteY332" fmla="*/ 177271 h 4756150"/>
              <a:gd name="connsiteX333" fmla="*/ 9604375 w 12191999"/>
              <a:gd name="connsiteY333" fmla="*/ 177800 h 4756150"/>
              <a:gd name="connsiteX334" fmla="*/ 9614429 w 12191999"/>
              <a:gd name="connsiteY334" fmla="*/ 179388 h 4756150"/>
              <a:gd name="connsiteX335" fmla="*/ 9625012 w 12191999"/>
              <a:gd name="connsiteY335" fmla="*/ 182033 h 4756150"/>
              <a:gd name="connsiteX336" fmla="*/ 9636125 w 12191999"/>
              <a:gd name="connsiteY336" fmla="*/ 185738 h 4756150"/>
              <a:gd name="connsiteX337" fmla="*/ 9646708 w 12191999"/>
              <a:gd name="connsiteY337" fmla="*/ 191558 h 4756150"/>
              <a:gd name="connsiteX338" fmla="*/ 9654646 w 12191999"/>
              <a:gd name="connsiteY338" fmla="*/ 196850 h 4756150"/>
              <a:gd name="connsiteX339" fmla="*/ 9662054 w 12191999"/>
              <a:gd name="connsiteY339" fmla="*/ 200554 h 4756150"/>
              <a:gd name="connsiteX340" fmla="*/ 9669992 w 12191999"/>
              <a:gd name="connsiteY340" fmla="*/ 202671 h 4756150"/>
              <a:gd name="connsiteX341" fmla="*/ 9677400 w 12191999"/>
              <a:gd name="connsiteY341" fmla="*/ 204258 h 4756150"/>
              <a:gd name="connsiteX342" fmla="*/ 9684279 w 12191999"/>
              <a:gd name="connsiteY342" fmla="*/ 205317 h 4756150"/>
              <a:gd name="connsiteX343" fmla="*/ 9692217 w 12191999"/>
              <a:gd name="connsiteY343" fmla="*/ 205846 h 4756150"/>
              <a:gd name="connsiteX344" fmla="*/ 9707033 w 12191999"/>
              <a:gd name="connsiteY344" fmla="*/ 205317 h 4756150"/>
              <a:gd name="connsiteX345" fmla="*/ 9721850 w 12191999"/>
              <a:gd name="connsiteY345" fmla="*/ 205317 h 4756150"/>
              <a:gd name="connsiteX346" fmla="*/ 9729788 w 12191999"/>
              <a:gd name="connsiteY346" fmla="*/ 205846 h 4756150"/>
              <a:gd name="connsiteX347" fmla="*/ 9737196 w 12191999"/>
              <a:gd name="connsiteY347" fmla="*/ 206904 h 4756150"/>
              <a:gd name="connsiteX348" fmla="*/ 9744604 w 12191999"/>
              <a:gd name="connsiteY348" fmla="*/ 209550 h 4756150"/>
              <a:gd name="connsiteX349" fmla="*/ 9752012 w 12191999"/>
              <a:gd name="connsiteY349" fmla="*/ 212196 h 4756150"/>
              <a:gd name="connsiteX350" fmla="*/ 9759421 w 12191999"/>
              <a:gd name="connsiteY350" fmla="*/ 216429 h 4756150"/>
              <a:gd name="connsiteX351" fmla="*/ 9766829 w 12191999"/>
              <a:gd name="connsiteY351" fmla="*/ 222250 h 4756150"/>
              <a:gd name="connsiteX352" fmla="*/ 9926108 w 12191999"/>
              <a:gd name="connsiteY352" fmla="*/ 230717 h 4756150"/>
              <a:gd name="connsiteX353" fmla="*/ 9942512 w 12191999"/>
              <a:gd name="connsiteY353" fmla="*/ 227012 h 4756150"/>
              <a:gd name="connsiteX354" fmla="*/ 9959446 w 12191999"/>
              <a:gd name="connsiteY354" fmla="*/ 224896 h 4756150"/>
              <a:gd name="connsiteX355" fmla="*/ 9976379 w 12191999"/>
              <a:gd name="connsiteY355" fmla="*/ 223308 h 4756150"/>
              <a:gd name="connsiteX356" fmla="*/ 9993312 w 12191999"/>
              <a:gd name="connsiteY356" fmla="*/ 222250 h 4756150"/>
              <a:gd name="connsiteX357" fmla="*/ 10010775 w 12191999"/>
              <a:gd name="connsiteY357" fmla="*/ 221721 h 4756150"/>
              <a:gd name="connsiteX358" fmla="*/ 10027708 w 12191999"/>
              <a:gd name="connsiteY358" fmla="*/ 221192 h 4756150"/>
              <a:gd name="connsiteX359" fmla="*/ 10062104 w 12191999"/>
              <a:gd name="connsiteY359" fmla="*/ 221721 h 4756150"/>
              <a:gd name="connsiteX360" fmla="*/ 10096500 w 12191999"/>
              <a:gd name="connsiteY360" fmla="*/ 223308 h 4756150"/>
              <a:gd name="connsiteX361" fmla="*/ 10131425 w 12191999"/>
              <a:gd name="connsiteY361" fmla="*/ 224896 h 4756150"/>
              <a:gd name="connsiteX362" fmla="*/ 10165821 w 12191999"/>
              <a:gd name="connsiteY362" fmla="*/ 225954 h 4756150"/>
              <a:gd name="connsiteX363" fmla="*/ 10200217 w 12191999"/>
              <a:gd name="connsiteY363" fmla="*/ 226483 h 4756150"/>
              <a:gd name="connsiteX364" fmla="*/ 10207096 w 12191999"/>
              <a:gd name="connsiteY364" fmla="*/ 226483 h 4756150"/>
              <a:gd name="connsiteX365" fmla="*/ 10213446 w 12191999"/>
              <a:gd name="connsiteY365" fmla="*/ 227542 h 4756150"/>
              <a:gd name="connsiteX366" fmla="*/ 10219796 w 12191999"/>
              <a:gd name="connsiteY366" fmla="*/ 229129 h 4756150"/>
              <a:gd name="connsiteX367" fmla="*/ 10225617 w 12191999"/>
              <a:gd name="connsiteY367" fmla="*/ 230717 h 4756150"/>
              <a:gd name="connsiteX368" fmla="*/ 10231438 w 12191999"/>
              <a:gd name="connsiteY368" fmla="*/ 233362 h 4756150"/>
              <a:gd name="connsiteX369" fmla="*/ 10236729 w 12191999"/>
              <a:gd name="connsiteY369" fmla="*/ 236008 h 4756150"/>
              <a:gd name="connsiteX370" fmla="*/ 10242021 w 12191999"/>
              <a:gd name="connsiteY370" fmla="*/ 239183 h 4756150"/>
              <a:gd name="connsiteX371" fmla="*/ 10246783 w 12191999"/>
              <a:gd name="connsiteY371" fmla="*/ 243417 h 4756150"/>
              <a:gd name="connsiteX372" fmla="*/ 10251546 w 12191999"/>
              <a:gd name="connsiteY372" fmla="*/ 247650 h 4756150"/>
              <a:gd name="connsiteX373" fmla="*/ 10255250 w 12191999"/>
              <a:gd name="connsiteY373" fmla="*/ 253471 h 4756150"/>
              <a:gd name="connsiteX374" fmla="*/ 10258954 w 12191999"/>
              <a:gd name="connsiteY374" fmla="*/ 259292 h 4756150"/>
              <a:gd name="connsiteX375" fmla="*/ 10262658 w 12191999"/>
              <a:gd name="connsiteY375" fmla="*/ 265113 h 4756150"/>
              <a:gd name="connsiteX376" fmla="*/ 10265304 w 12191999"/>
              <a:gd name="connsiteY376" fmla="*/ 272521 h 4756150"/>
              <a:gd name="connsiteX377" fmla="*/ 10268479 w 12191999"/>
              <a:gd name="connsiteY377" fmla="*/ 279929 h 4756150"/>
              <a:gd name="connsiteX378" fmla="*/ 10270596 w 12191999"/>
              <a:gd name="connsiteY378" fmla="*/ 288925 h 4756150"/>
              <a:gd name="connsiteX379" fmla="*/ 10272712 w 12191999"/>
              <a:gd name="connsiteY379" fmla="*/ 297392 h 4756150"/>
              <a:gd name="connsiteX380" fmla="*/ 10290704 w 12191999"/>
              <a:gd name="connsiteY380" fmla="*/ 301096 h 4756150"/>
              <a:gd name="connsiteX381" fmla="*/ 10308696 w 12191999"/>
              <a:gd name="connsiteY381" fmla="*/ 305858 h 4756150"/>
              <a:gd name="connsiteX382" fmla="*/ 10326688 w 12191999"/>
              <a:gd name="connsiteY382" fmla="*/ 311150 h 4756150"/>
              <a:gd name="connsiteX383" fmla="*/ 10344150 w 12191999"/>
              <a:gd name="connsiteY383" fmla="*/ 316442 h 4756150"/>
              <a:gd name="connsiteX384" fmla="*/ 10362142 w 12191999"/>
              <a:gd name="connsiteY384" fmla="*/ 322792 h 4756150"/>
              <a:gd name="connsiteX385" fmla="*/ 10380133 w 12191999"/>
              <a:gd name="connsiteY385" fmla="*/ 329671 h 4756150"/>
              <a:gd name="connsiteX386" fmla="*/ 10416117 w 12191999"/>
              <a:gd name="connsiteY386" fmla="*/ 343429 h 4756150"/>
              <a:gd name="connsiteX387" fmla="*/ 10451571 w 12191999"/>
              <a:gd name="connsiteY387" fmla="*/ 358246 h 4756150"/>
              <a:gd name="connsiteX388" fmla="*/ 10487554 w 12191999"/>
              <a:gd name="connsiteY388" fmla="*/ 373592 h 4756150"/>
              <a:gd name="connsiteX389" fmla="*/ 10522479 w 12191999"/>
              <a:gd name="connsiteY389" fmla="*/ 388408 h 4756150"/>
              <a:gd name="connsiteX390" fmla="*/ 10558462 w 12191999"/>
              <a:gd name="connsiteY390" fmla="*/ 401638 h 4756150"/>
              <a:gd name="connsiteX391" fmla="*/ 10564283 w 12191999"/>
              <a:gd name="connsiteY391" fmla="*/ 398463 h 4756150"/>
              <a:gd name="connsiteX392" fmla="*/ 10570633 w 12191999"/>
              <a:gd name="connsiteY392" fmla="*/ 395817 h 4756150"/>
              <a:gd name="connsiteX393" fmla="*/ 10576983 w 12191999"/>
              <a:gd name="connsiteY393" fmla="*/ 393700 h 4756150"/>
              <a:gd name="connsiteX394" fmla="*/ 10582804 w 12191999"/>
              <a:gd name="connsiteY394" fmla="*/ 391583 h 4756150"/>
              <a:gd name="connsiteX395" fmla="*/ 10589683 w 12191999"/>
              <a:gd name="connsiteY395" fmla="*/ 389996 h 4756150"/>
              <a:gd name="connsiteX396" fmla="*/ 10596033 w 12191999"/>
              <a:gd name="connsiteY396" fmla="*/ 388938 h 4756150"/>
              <a:gd name="connsiteX397" fmla="*/ 10609792 w 12191999"/>
              <a:gd name="connsiteY397" fmla="*/ 387350 h 4756150"/>
              <a:gd name="connsiteX398" fmla="*/ 10623021 w 12191999"/>
              <a:gd name="connsiteY398" fmla="*/ 386821 h 4756150"/>
              <a:gd name="connsiteX399" fmla="*/ 10637308 w 12191999"/>
              <a:gd name="connsiteY399" fmla="*/ 386821 h 4756150"/>
              <a:gd name="connsiteX400" fmla="*/ 10651067 w 12191999"/>
              <a:gd name="connsiteY400" fmla="*/ 386821 h 4756150"/>
              <a:gd name="connsiteX401" fmla="*/ 10664825 w 12191999"/>
              <a:gd name="connsiteY401" fmla="*/ 386292 h 4756150"/>
              <a:gd name="connsiteX402" fmla="*/ 10672233 w 12191999"/>
              <a:gd name="connsiteY402" fmla="*/ 386292 h 4756150"/>
              <a:gd name="connsiteX403" fmla="*/ 10678583 w 12191999"/>
              <a:gd name="connsiteY403" fmla="*/ 386292 h 4756150"/>
              <a:gd name="connsiteX404" fmla="*/ 10692871 w 12191999"/>
              <a:gd name="connsiteY404" fmla="*/ 388408 h 4756150"/>
              <a:gd name="connsiteX405" fmla="*/ 10707158 w 12191999"/>
              <a:gd name="connsiteY405" fmla="*/ 391054 h 4756150"/>
              <a:gd name="connsiteX406" fmla="*/ 10720917 w 12191999"/>
              <a:gd name="connsiteY406" fmla="*/ 394758 h 4756150"/>
              <a:gd name="connsiteX407" fmla="*/ 10750021 w 12191999"/>
              <a:gd name="connsiteY407" fmla="*/ 403225 h 4756150"/>
              <a:gd name="connsiteX408" fmla="*/ 10763779 w 12191999"/>
              <a:gd name="connsiteY408" fmla="*/ 406929 h 4756150"/>
              <a:gd name="connsiteX409" fmla="*/ 10778067 w 12191999"/>
              <a:gd name="connsiteY409" fmla="*/ 411163 h 4756150"/>
              <a:gd name="connsiteX410" fmla="*/ 10792883 w 12191999"/>
              <a:gd name="connsiteY410" fmla="*/ 414338 h 4756150"/>
              <a:gd name="connsiteX411" fmla="*/ 10807171 w 12191999"/>
              <a:gd name="connsiteY411" fmla="*/ 416454 h 4756150"/>
              <a:gd name="connsiteX412" fmla="*/ 10813521 w 12191999"/>
              <a:gd name="connsiteY412" fmla="*/ 416983 h 4756150"/>
              <a:gd name="connsiteX413" fmla="*/ 10820400 w 12191999"/>
              <a:gd name="connsiteY413" fmla="*/ 417513 h 4756150"/>
              <a:gd name="connsiteX414" fmla="*/ 10827808 w 12191999"/>
              <a:gd name="connsiteY414" fmla="*/ 417513 h 4756150"/>
              <a:gd name="connsiteX415" fmla="*/ 10834158 w 12191999"/>
              <a:gd name="connsiteY415" fmla="*/ 416983 h 4756150"/>
              <a:gd name="connsiteX416" fmla="*/ 10841038 w 12191999"/>
              <a:gd name="connsiteY416" fmla="*/ 415925 h 4756150"/>
              <a:gd name="connsiteX417" fmla="*/ 10847917 w 12191999"/>
              <a:gd name="connsiteY417" fmla="*/ 414338 h 4756150"/>
              <a:gd name="connsiteX418" fmla="*/ 10854796 w 12191999"/>
              <a:gd name="connsiteY418" fmla="*/ 412221 h 4756150"/>
              <a:gd name="connsiteX419" fmla="*/ 10861146 w 12191999"/>
              <a:gd name="connsiteY419" fmla="*/ 409575 h 4756150"/>
              <a:gd name="connsiteX420" fmla="*/ 10868025 w 12191999"/>
              <a:gd name="connsiteY420" fmla="*/ 405871 h 4756150"/>
              <a:gd name="connsiteX421" fmla="*/ 10873846 w 12191999"/>
              <a:gd name="connsiteY421" fmla="*/ 401638 h 4756150"/>
              <a:gd name="connsiteX422" fmla="*/ 10880196 w 12191999"/>
              <a:gd name="connsiteY422" fmla="*/ 397404 h 4756150"/>
              <a:gd name="connsiteX423" fmla="*/ 10887075 w 12191999"/>
              <a:gd name="connsiteY423" fmla="*/ 392113 h 4756150"/>
              <a:gd name="connsiteX424" fmla="*/ 10890779 w 12191999"/>
              <a:gd name="connsiteY424" fmla="*/ 388938 h 4756150"/>
              <a:gd name="connsiteX425" fmla="*/ 10895012 w 12191999"/>
              <a:gd name="connsiteY425" fmla="*/ 386292 h 4756150"/>
              <a:gd name="connsiteX426" fmla="*/ 10899246 w 12191999"/>
              <a:gd name="connsiteY426" fmla="*/ 385233 h 4756150"/>
              <a:gd name="connsiteX427" fmla="*/ 10904538 w 12191999"/>
              <a:gd name="connsiteY427" fmla="*/ 384704 h 4756150"/>
              <a:gd name="connsiteX428" fmla="*/ 10910358 w 12191999"/>
              <a:gd name="connsiteY428" fmla="*/ 384704 h 4756150"/>
              <a:gd name="connsiteX429" fmla="*/ 10916179 w 12191999"/>
              <a:gd name="connsiteY429" fmla="*/ 385233 h 4756150"/>
              <a:gd name="connsiteX430" fmla="*/ 10922000 w 12191999"/>
              <a:gd name="connsiteY430" fmla="*/ 386821 h 4756150"/>
              <a:gd name="connsiteX431" fmla="*/ 10928350 w 12191999"/>
              <a:gd name="connsiteY431" fmla="*/ 389996 h 4756150"/>
              <a:gd name="connsiteX432" fmla="*/ 10934171 w 12191999"/>
              <a:gd name="connsiteY432" fmla="*/ 393171 h 4756150"/>
              <a:gd name="connsiteX433" fmla="*/ 10939992 w 12191999"/>
              <a:gd name="connsiteY433" fmla="*/ 396875 h 4756150"/>
              <a:gd name="connsiteX434" fmla="*/ 10946342 w 12191999"/>
              <a:gd name="connsiteY434" fmla="*/ 401638 h 4756150"/>
              <a:gd name="connsiteX435" fmla="*/ 10951633 w 12191999"/>
              <a:gd name="connsiteY435" fmla="*/ 406929 h 4756150"/>
              <a:gd name="connsiteX436" fmla="*/ 10956925 w 12191999"/>
              <a:gd name="connsiteY436" fmla="*/ 413808 h 4756150"/>
              <a:gd name="connsiteX437" fmla="*/ 10962217 w 12191999"/>
              <a:gd name="connsiteY437" fmla="*/ 421217 h 4756150"/>
              <a:gd name="connsiteX438" fmla="*/ 10967508 w 12191999"/>
              <a:gd name="connsiteY438" fmla="*/ 429683 h 4756150"/>
              <a:gd name="connsiteX439" fmla="*/ 10971212 w 12191999"/>
              <a:gd name="connsiteY439" fmla="*/ 438150 h 4756150"/>
              <a:gd name="connsiteX440" fmla="*/ 11008254 w 12191999"/>
              <a:gd name="connsiteY440" fmla="*/ 454554 h 4756150"/>
              <a:gd name="connsiteX441" fmla="*/ 11045296 w 12191999"/>
              <a:gd name="connsiteY441" fmla="*/ 471487 h 4756150"/>
              <a:gd name="connsiteX442" fmla="*/ 11063288 w 12191999"/>
              <a:gd name="connsiteY442" fmla="*/ 478896 h 4756150"/>
              <a:gd name="connsiteX443" fmla="*/ 11081808 w 12191999"/>
              <a:gd name="connsiteY443" fmla="*/ 486304 h 4756150"/>
              <a:gd name="connsiteX444" fmla="*/ 11100329 w 12191999"/>
              <a:gd name="connsiteY444" fmla="*/ 493712 h 4756150"/>
              <a:gd name="connsiteX445" fmla="*/ 11118850 w 12191999"/>
              <a:gd name="connsiteY445" fmla="*/ 500063 h 4756150"/>
              <a:gd name="connsiteX446" fmla="*/ 11137371 w 12191999"/>
              <a:gd name="connsiteY446" fmla="*/ 505883 h 4756150"/>
              <a:gd name="connsiteX447" fmla="*/ 11156421 w 12191999"/>
              <a:gd name="connsiteY447" fmla="*/ 511704 h 4756150"/>
              <a:gd name="connsiteX448" fmla="*/ 11174942 w 12191999"/>
              <a:gd name="connsiteY448" fmla="*/ 515938 h 4756150"/>
              <a:gd name="connsiteX449" fmla="*/ 11193462 w 12191999"/>
              <a:gd name="connsiteY449" fmla="*/ 519113 h 4756150"/>
              <a:gd name="connsiteX450" fmla="*/ 11211983 w 12191999"/>
              <a:gd name="connsiteY450" fmla="*/ 521229 h 4756150"/>
              <a:gd name="connsiteX451" fmla="*/ 11230504 w 12191999"/>
              <a:gd name="connsiteY451" fmla="*/ 522288 h 4756150"/>
              <a:gd name="connsiteX452" fmla="*/ 11239500 w 12191999"/>
              <a:gd name="connsiteY452" fmla="*/ 522288 h 4756150"/>
              <a:gd name="connsiteX453" fmla="*/ 11249025 w 12191999"/>
              <a:gd name="connsiteY453" fmla="*/ 522288 h 4756150"/>
              <a:gd name="connsiteX454" fmla="*/ 11258021 w 12191999"/>
              <a:gd name="connsiteY454" fmla="*/ 521758 h 4756150"/>
              <a:gd name="connsiteX455" fmla="*/ 11267546 w 12191999"/>
              <a:gd name="connsiteY455" fmla="*/ 520700 h 4756150"/>
              <a:gd name="connsiteX456" fmla="*/ 11271779 w 12191999"/>
              <a:gd name="connsiteY456" fmla="*/ 523346 h 4756150"/>
              <a:gd name="connsiteX457" fmla="*/ 11274954 w 12191999"/>
              <a:gd name="connsiteY457" fmla="*/ 526521 h 4756150"/>
              <a:gd name="connsiteX458" fmla="*/ 11277071 w 12191999"/>
              <a:gd name="connsiteY458" fmla="*/ 530754 h 4756150"/>
              <a:gd name="connsiteX459" fmla="*/ 11278658 w 12191999"/>
              <a:gd name="connsiteY459" fmla="*/ 534988 h 4756150"/>
              <a:gd name="connsiteX460" fmla="*/ 11278658 w 12191999"/>
              <a:gd name="connsiteY460" fmla="*/ 535517 h 4756150"/>
              <a:gd name="connsiteX461" fmla="*/ 11301412 w 12191999"/>
              <a:gd name="connsiteY461" fmla="*/ 564092 h 4756150"/>
              <a:gd name="connsiteX462" fmla="*/ 11325225 w 12191999"/>
              <a:gd name="connsiteY462" fmla="*/ 592137 h 4756150"/>
              <a:gd name="connsiteX463" fmla="*/ 11372321 w 12191999"/>
              <a:gd name="connsiteY463" fmla="*/ 648229 h 4756150"/>
              <a:gd name="connsiteX464" fmla="*/ 11395604 w 12191999"/>
              <a:gd name="connsiteY464" fmla="*/ 676275 h 4756150"/>
              <a:gd name="connsiteX465" fmla="*/ 11417829 w 12191999"/>
              <a:gd name="connsiteY465" fmla="*/ 704321 h 4756150"/>
              <a:gd name="connsiteX466" fmla="*/ 11439525 w 12191999"/>
              <a:gd name="connsiteY466" fmla="*/ 733954 h 4756150"/>
              <a:gd name="connsiteX467" fmla="*/ 11450638 w 12191999"/>
              <a:gd name="connsiteY467" fmla="*/ 748771 h 4756150"/>
              <a:gd name="connsiteX468" fmla="*/ 11460162 w 12191999"/>
              <a:gd name="connsiteY468" fmla="*/ 763588 h 4756150"/>
              <a:gd name="connsiteX469" fmla="*/ 11470217 w 12191999"/>
              <a:gd name="connsiteY469" fmla="*/ 778933 h 4756150"/>
              <a:gd name="connsiteX470" fmla="*/ 11479212 w 12191999"/>
              <a:gd name="connsiteY470" fmla="*/ 794279 h 4756150"/>
              <a:gd name="connsiteX471" fmla="*/ 11488738 w 12191999"/>
              <a:gd name="connsiteY471" fmla="*/ 810154 h 4756150"/>
              <a:gd name="connsiteX472" fmla="*/ 11497204 w 12191999"/>
              <a:gd name="connsiteY472" fmla="*/ 826558 h 4756150"/>
              <a:gd name="connsiteX473" fmla="*/ 11505142 w 12191999"/>
              <a:gd name="connsiteY473" fmla="*/ 842433 h 4756150"/>
              <a:gd name="connsiteX474" fmla="*/ 11512550 w 12191999"/>
              <a:gd name="connsiteY474" fmla="*/ 859367 h 4756150"/>
              <a:gd name="connsiteX475" fmla="*/ 11519429 w 12191999"/>
              <a:gd name="connsiteY475" fmla="*/ 876300 h 4756150"/>
              <a:gd name="connsiteX476" fmla="*/ 11525779 w 12191999"/>
              <a:gd name="connsiteY476" fmla="*/ 893763 h 4756150"/>
              <a:gd name="connsiteX477" fmla="*/ 11531600 w 12191999"/>
              <a:gd name="connsiteY477" fmla="*/ 911754 h 4756150"/>
              <a:gd name="connsiteX478" fmla="*/ 11536362 w 12191999"/>
              <a:gd name="connsiteY478" fmla="*/ 930275 h 4756150"/>
              <a:gd name="connsiteX479" fmla="*/ 11540596 w 12191999"/>
              <a:gd name="connsiteY479" fmla="*/ 949325 h 4756150"/>
              <a:gd name="connsiteX480" fmla="*/ 11544829 w 12191999"/>
              <a:gd name="connsiteY480" fmla="*/ 968375 h 4756150"/>
              <a:gd name="connsiteX481" fmla="*/ 11547475 w 12191999"/>
              <a:gd name="connsiteY481" fmla="*/ 988483 h 4756150"/>
              <a:gd name="connsiteX482" fmla="*/ 11549062 w 12191999"/>
              <a:gd name="connsiteY482" fmla="*/ 1008592 h 4756150"/>
              <a:gd name="connsiteX483" fmla="*/ 11550650 w 12191999"/>
              <a:gd name="connsiteY483" fmla="*/ 1029758 h 4756150"/>
              <a:gd name="connsiteX484" fmla="*/ 11550650 w 12191999"/>
              <a:gd name="connsiteY484" fmla="*/ 1050925 h 4756150"/>
              <a:gd name="connsiteX485" fmla="*/ 11550650 w 12191999"/>
              <a:gd name="connsiteY485" fmla="*/ 1060979 h 4756150"/>
              <a:gd name="connsiteX486" fmla="*/ 11551708 w 12191999"/>
              <a:gd name="connsiteY486" fmla="*/ 1071562 h 4756150"/>
              <a:gd name="connsiteX487" fmla="*/ 11552767 w 12191999"/>
              <a:gd name="connsiteY487" fmla="*/ 1082146 h 4756150"/>
              <a:gd name="connsiteX488" fmla="*/ 11554883 w 12191999"/>
              <a:gd name="connsiteY488" fmla="*/ 1092729 h 4756150"/>
              <a:gd name="connsiteX489" fmla="*/ 11559117 w 12191999"/>
              <a:gd name="connsiteY489" fmla="*/ 1114425 h 4756150"/>
              <a:gd name="connsiteX490" fmla="*/ 11564938 w 12191999"/>
              <a:gd name="connsiteY490" fmla="*/ 1136121 h 4756150"/>
              <a:gd name="connsiteX491" fmla="*/ 11576579 w 12191999"/>
              <a:gd name="connsiteY491" fmla="*/ 1179512 h 4756150"/>
              <a:gd name="connsiteX492" fmla="*/ 11581871 w 12191999"/>
              <a:gd name="connsiteY492" fmla="*/ 1201737 h 4756150"/>
              <a:gd name="connsiteX493" fmla="*/ 11584517 w 12191999"/>
              <a:gd name="connsiteY493" fmla="*/ 1212850 h 4756150"/>
              <a:gd name="connsiteX494" fmla="*/ 11586633 w 12191999"/>
              <a:gd name="connsiteY494" fmla="*/ 1223433 h 4756150"/>
              <a:gd name="connsiteX495" fmla="*/ 11588750 w 12191999"/>
              <a:gd name="connsiteY495" fmla="*/ 1237721 h 4756150"/>
              <a:gd name="connsiteX496" fmla="*/ 11590338 w 12191999"/>
              <a:gd name="connsiteY496" fmla="*/ 1252537 h 4756150"/>
              <a:gd name="connsiteX497" fmla="*/ 11591396 w 12191999"/>
              <a:gd name="connsiteY497" fmla="*/ 1267354 h 4756150"/>
              <a:gd name="connsiteX498" fmla="*/ 11591396 w 12191999"/>
              <a:gd name="connsiteY498" fmla="*/ 1274233 h 4756150"/>
              <a:gd name="connsiteX499" fmla="*/ 11591396 w 12191999"/>
              <a:gd name="connsiteY499" fmla="*/ 1281112 h 4756150"/>
              <a:gd name="connsiteX500" fmla="*/ 11590338 w 12191999"/>
              <a:gd name="connsiteY500" fmla="*/ 1288521 h 4756150"/>
              <a:gd name="connsiteX501" fmla="*/ 11589279 w 12191999"/>
              <a:gd name="connsiteY501" fmla="*/ 1294871 h 4756150"/>
              <a:gd name="connsiteX502" fmla="*/ 11587692 w 12191999"/>
              <a:gd name="connsiteY502" fmla="*/ 1301221 h 4756150"/>
              <a:gd name="connsiteX503" fmla="*/ 11585575 w 12191999"/>
              <a:gd name="connsiteY503" fmla="*/ 1308100 h 4756150"/>
              <a:gd name="connsiteX504" fmla="*/ 11582400 w 12191999"/>
              <a:gd name="connsiteY504" fmla="*/ 1313391 h 4756150"/>
              <a:gd name="connsiteX505" fmla="*/ 11579225 w 12191999"/>
              <a:gd name="connsiteY505" fmla="*/ 1319212 h 4756150"/>
              <a:gd name="connsiteX506" fmla="*/ 11575521 w 12191999"/>
              <a:gd name="connsiteY506" fmla="*/ 1324504 h 4756150"/>
              <a:gd name="connsiteX507" fmla="*/ 11570758 w 12191999"/>
              <a:gd name="connsiteY507" fmla="*/ 1329266 h 4756150"/>
              <a:gd name="connsiteX508" fmla="*/ 11598804 w 12191999"/>
              <a:gd name="connsiteY508" fmla="*/ 1379008 h 4756150"/>
              <a:gd name="connsiteX509" fmla="*/ 11627379 w 12191999"/>
              <a:gd name="connsiteY509" fmla="*/ 1428750 h 4756150"/>
              <a:gd name="connsiteX510" fmla="*/ 11632671 w 12191999"/>
              <a:gd name="connsiteY510" fmla="*/ 1434041 h 4756150"/>
              <a:gd name="connsiteX511" fmla="*/ 11637433 w 12191999"/>
              <a:gd name="connsiteY511" fmla="*/ 1439333 h 4756150"/>
              <a:gd name="connsiteX512" fmla="*/ 11642196 w 12191999"/>
              <a:gd name="connsiteY512" fmla="*/ 1445683 h 4756150"/>
              <a:gd name="connsiteX513" fmla="*/ 11646958 w 12191999"/>
              <a:gd name="connsiteY513" fmla="*/ 1451504 h 4756150"/>
              <a:gd name="connsiteX514" fmla="*/ 11651192 w 12191999"/>
              <a:gd name="connsiteY514" fmla="*/ 1457325 h 4756150"/>
              <a:gd name="connsiteX515" fmla="*/ 11654367 w 12191999"/>
              <a:gd name="connsiteY515" fmla="*/ 1463675 h 4756150"/>
              <a:gd name="connsiteX516" fmla="*/ 11661246 w 12191999"/>
              <a:gd name="connsiteY516" fmla="*/ 1476904 h 4756150"/>
              <a:gd name="connsiteX517" fmla="*/ 11667067 w 12191999"/>
              <a:gd name="connsiteY517" fmla="*/ 1490662 h 4756150"/>
              <a:gd name="connsiteX518" fmla="*/ 11671829 w 12191999"/>
              <a:gd name="connsiteY518" fmla="*/ 1504950 h 4756150"/>
              <a:gd name="connsiteX519" fmla="*/ 11676062 w 12191999"/>
              <a:gd name="connsiteY519" fmla="*/ 1518708 h 4756150"/>
              <a:gd name="connsiteX520" fmla="*/ 11679767 w 12191999"/>
              <a:gd name="connsiteY520" fmla="*/ 1533525 h 4756150"/>
              <a:gd name="connsiteX521" fmla="*/ 11686117 w 12191999"/>
              <a:gd name="connsiteY521" fmla="*/ 1539875 h 4756150"/>
              <a:gd name="connsiteX522" fmla="*/ 11691408 w 12191999"/>
              <a:gd name="connsiteY522" fmla="*/ 1546754 h 4756150"/>
              <a:gd name="connsiteX523" fmla="*/ 11696171 w 12191999"/>
              <a:gd name="connsiteY523" fmla="*/ 1553104 h 4756150"/>
              <a:gd name="connsiteX524" fmla="*/ 11700404 w 12191999"/>
              <a:gd name="connsiteY524" fmla="*/ 1559983 h 4756150"/>
              <a:gd name="connsiteX525" fmla="*/ 11705167 w 12191999"/>
              <a:gd name="connsiteY525" fmla="*/ 1567921 h 4756150"/>
              <a:gd name="connsiteX526" fmla="*/ 11708871 w 12191999"/>
              <a:gd name="connsiteY526" fmla="*/ 1574800 h 4756150"/>
              <a:gd name="connsiteX527" fmla="*/ 11715221 w 12191999"/>
              <a:gd name="connsiteY527" fmla="*/ 1590675 h 4756150"/>
              <a:gd name="connsiteX528" fmla="*/ 11720512 w 12191999"/>
              <a:gd name="connsiteY528" fmla="*/ 1606550 h 4756150"/>
              <a:gd name="connsiteX529" fmla="*/ 11725804 w 12191999"/>
              <a:gd name="connsiteY529" fmla="*/ 1622425 h 4756150"/>
              <a:gd name="connsiteX530" fmla="*/ 11735329 w 12191999"/>
              <a:gd name="connsiteY530" fmla="*/ 1653116 h 4756150"/>
              <a:gd name="connsiteX531" fmla="*/ 11787188 w 12191999"/>
              <a:gd name="connsiteY531" fmla="*/ 1818216 h 4756150"/>
              <a:gd name="connsiteX532" fmla="*/ 11837988 w 12191999"/>
              <a:gd name="connsiteY532" fmla="*/ 1983316 h 4756150"/>
              <a:gd name="connsiteX533" fmla="*/ 11939058 w 12191999"/>
              <a:gd name="connsiteY533" fmla="*/ 2313517 h 4756150"/>
              <a:gd name="connsiteX534" fmla="*/ 11985625 w 12191999"/>
              <a:gd name="connsiteY534" fmla="*/ 2553758 h 4756150"/>
              <a:gd name="connsiteX535" fmla="*/ 11998325 w 12191999"/>
              <a:gd name="connsiteY535" fmla="*/ 2579688 h 4756150"/>
              <a:gd name="connsiteX536" fmla="*/ 12004675 w 12191999"/>
              <a:gd name="connsiteY536" fmla="*/ 2591858 h 4756150"/>
              <a:gd name="connsiteX537" fmla="*/ 12010496 w 12191999"/>
              <a:gd name="connsiteY537" fmla="*/ 2604558 h 4756150"/>
              <a:gd name="connsiteX538" fmla="*/ 12015258 w 12191999"/>
              <a:gd name="connsiteY538" fmla="*/ 2616200 h 4756150"/>
              <a:gd name="connsiteX539" fmla="*/ 12020021 w 12191999"/>
              <a:gd name="connsiteY539" fmla="*/ 2628900 h 4756150"/>
              <a:gd name="connsiteX540" fmla="*/ 12024254 w 12191999"/>
              <a:gd name="connsiteY540" fmla="*/ 2641071 h 4756150"/>
              <a:gd name="connsiteX541" fmla="*/ 12026900 w 12191999"/>
              <a:gd name="connsiteY541" fmla="*/ 2652713 h 4756150"/>
              <a:gd name="connsiteX542" fmla="*/ 12028488 w 12191999"/>
              <a:gd name="connsiteY542" fmla="*/ 2664354 h 4756150"/>
              <a:gd name="connsiteX543" fmla="*/ 12029017 w 12191999"/>
              <a:gd name="connsiteY543" fmla="*/ 2670175 h 4756150"/>
              <a:gd name="connsiteX544" fmla="*/ 12029017 w 12191999"/>
              <a:gd name="connsiteY544" fmla="*/ 2675996 h 4756150"/>
              <a:gd name="connsiteX545" fmla="*/ 12028488 w 12191999"/>
              <a:gd name="connsiteY545" fmla="*/ 2681817 h 4756150"/>
              <a:gd name="connsiteX546" fmla="*/ 12027958 w 12191999"/>
              <a:gd name="connsiteY546" fmla="*/ 2687108 h 4756150"/>
              <a:gd name="connsiteX547" fmla="*/ 12026900 w 12191999"/>
              <a:gd name="connsiteY547" fmla="*/ 2692929 h 4756150"/>
              <a:gd name="connsiteX548" fmla="*/ 12025312 w 12191999"/>
              <a:gd name="connsiteY548" fmla="*/ 2698750 h 4756150"/>
              <a:gd name="connsiteX549" fmla="*/ 12023725 w 12191999"/>
              <a:gd name="connsiteY549" fmla="*/ 2704042 h 4756150"/>
              <a:gd name="connsiteX550" fmla="*/ 12021079 w 12191999"/>
              <a:gd name="connsiteY550" fmla="*/ 2708804 h 4756150"/>
              <a:gd name="connsiteX551" fmla="*/ 12017904 w 12191999"/>
              <a:gd name="connsiteY551" fmla="*/ 2714096 h 4756150"/>
              <a:gd name="connsiteX552" fmla="*/ 12014729 w 12191999"/>
              <a:gd name="connsiteY552" fmla="*/ 2719388 h 4756150"/>
              <a:gd name="connsiteX553" fmla="*/ 12011554 w 12191999"/>
              <a:gd name="connsiteY553" fmla="*/ 2724679 h 4756150"/>
              <a:gd name="connsiteX554" fmla="*/ 12007321 w 12191999"/>
              <a:gd name="connsiteY554" fmla="*/ 2729442 h 4756150"/>
              <a:gd name="connsiteX555" fmla="*/ 12002029 w 12191999"/>
              <a:gd name="connsiteY555" fmla="*/ 2734204 h 4756150"/>
              <a:gd name="connsiteX556" fmla="*/ 11996738 w 12191999"/>
              <a:gd name="connsiteY556" fmla="*/ 2739496 h 4756150"/>
              <a:gd name="connsiteX557" fmla="*/ 11996738 w 12191999"/>
              <a:gd name="connsiteY557" fmla="*/ 2746904 h 4756150"/>
              <a:gd name="connsiteX558" fmla="*/ 11995150 w 12191999"/>
              <a:gd name="connsiteY558" fmla="*/ 2753783 h 4756150"/>
              <a:gd name="connsiteX559" fmla="*/ 11993033 w 12191999"/>
              <a:gd name="connsiteY559" fmla="*/ 2759604 h 4756150"/>
              <a:gd name="connsiteX560" fmla="*/ 11990388 w 12191999"/>
              <a:gd name="connsiteY560" fmla="*/ 2763838 h 4756150"/>
              <a:gd name="connsiteX561" fmla="*/ 11987212 w 12191999"/>
              <a:gd name="connsiteY561" fmla="*/ 2767542 h 4756150"/>
              <a:gd name="connsiteX562" fmla="*/ 11982979 w 12191999"/>
              <a:gd name="connsiteY562" fmla="*/ 2770188 h 4756150"/>
              <a:gd name="connsiteX563" fmla="*/ 11978217 w 12191999"/>
              <a:gd name="connsiteY563" fmla="*/ 2772833 h 4756150"/>
              <a:gd name="connsiteX564" fmla="*/ 11973454 w 12191999"/>
              <a:gd name="connsiteY564" fmla="*/ 2774421 h 4756150"/>
              <a:gd name="connsiteX565" fmla="*/ 11963929 w 12191999"/>
              <a:gd name="connsiteY565" fmla="*/ 2778654 h 4756150"/>
              <a:gd name="connsiteX566" fmla="*/ 11959167 w 12191999"/>
              <a:gd name="connsiteY566" fmla="*/ 2780242 h 4756150"/>
              <a:gd name="connsiteX567" fmla="*/ 11954404 w 12191999"/>
              <a:gd name="connsiteY567" fmla="*/ 2782358 h 4756150"/>
              <a:gd name="connsiteX568" fmla="*/ 11950171 w 12191999"/>
              <a:gd name="connsiteY568" fmla="*/ 2785004 h 4756150"/>
              <a:gd name="connsiteX569" fmla="*/ 11946467 w 12191999"/>
              <a:gd name="connsiteY569" fmla="*/ 2788179 h 4756150"/>
              <a:gd name="connsiteX570" fmla="*/ 11943292 w 12191999"/>
              <a:gd name="connsiteY570" fmla="*/ 2791883 h 4756150"/>
              <a:gd name="connsiteX571" fmla="*/ 11940117 w 12191999"/>
              <a:gd name="connsiteY571" fmla="*/ 2797175 h 4756150"/>
              <a:gd name="connsiteX572" fmla="*/ 11940646 w 12191999"/>
              <a:gd name="connsiteY572" fmla="*/ 2800879 h 4756150"/>
              <a:gd name="connsiteX573" fmla="*/ 11941704 w 12191999"/>
              <a:gd name="connsiteY573" fmla="*/ 2804583 h 4756150"/>
              <a:gd name="connsiteX574" fmla="*/ 11943292 w 12191999"/>
              <a:gd name="connsiteY574" fmla="*/ 2807758 h 4756150"/>
              <a:gd name="connsiteX575" fmla="*/ 11944879 w 12191999"/>
              <a:gd name="connsiteY575" fmla="*/ 2810404 h 4756150"/>
              <a:gd name="connsiteX576" fmla="*/ 11946467 w 12191999"/>
              <a:gd name="connsiteY576" fmla="*/ 2812521 h 4756150"/>
              <a:gd name="connsiteX577" fmla="*/ 11948054 w 12191999"/>
              <a:gd name="connsiteY577" fmla="*/ 2814108 h 4756150"/>
              <a:gd name="connsiteX578" fmla="*/ 11950171 w 12191999"/>
              <a:gd name="connsiteY578" fmla="*/ 2816225 h 4756150"/>
              <a:gd name="connsiteX579" fmla="*/ 11952817 w 12191999"/>
              <a:gd name="connsiteY579" fmla="*/ 2817283 h 4756150"/>
              <a:gd name="connsiteX580" fmla="*/ 11957579 w 12191999"/>
              <a:gd name="connsiteY580" fmla="*/ 2819400 h 4756150"/>
              <a:gd name="connsiteX581" fmla="*/ 11963400 w 12191999"/>
              <a:gd name="connsiteY581" fmla="*/ 2819929 h 4756150"/>
              <a:gd name="connsiteX582" fmla="*/ 11975042 w 12191999"/>
              <a:gd name="connsiteY582" fmla="*/ 2821517 h 4756150"/>
              <a:gd name="connsiteX583" fmla="*/ 11980862 w 12191999"/>
              <a:gd name="connsiteY583" fmla="*/ 2822575 h 4756150"/>
              <a:gd name="connsiteX584" fmla="*/ 11987212 w 12191999"/>
              <a:gd name="connsiteY584" fmla="*/ 2824163 h 4756150"/>
              <a:gd name="connsiteX585" fmla="*/ 11989329 w 12191999"/>
              <a:gd name="connsiteY585" fmla="*/ 2825221 h 4756150"/>
              <a:gd name="connsiteX586" fmla="*/ 11991975 w 12191999"/>
              <a:gd name="connsiteY586" fmla="*/ 2826279 h 4756150"/>
              <a:gd name="connsiteX587" fmla="*/ 11994092 w 12191999"/>
              <a:gd name="connsiteY587" fmla="*/ 2828396 h 4756150"/>
              <a:gd name="connsiteX588" fmla="*/ 11996208 w 12191999"/>
              <a:gd name="connsiteY588" fmla="*/ 2829983 h 4756150"/>
              <a:gd name="connsiteX589" fmla="*/ 11998325 w 12191999"/>
              <a:gd name="connsiteY589" fmla="*/ 2832629 h 4756150"/>
              <a:gd name="connsiteX590" fmla="*/ 11999912 w 12191999"/>
              <a:gd name="connsiteY590" fmla="*/ 2835275 h 4756150"/>
              <a:gd name="connsiteX591" fmla="*/ 12000971 w 12191999"/>
              <a:gd name="connsiteY591" fmla="*/ 2839508 h 4756150"/>
              <a:gd name="connsiteX592" fmla="*/ 12003088 w 12191999"/>
              <a:gd name="connsiteY592" fmla="*/ 2843213 h 4756150"/>
              <a:gd name="connsiteX593" fmla="*/ 12003617 w 12191999"/>
              <a:gd name="connsiteY593" fmla="*/ 2847446 h 4756150"/>
              <a:gd name="connsiteX594" fmla="*/ 12004146 w 12191999"/>
              <a:gd name="connsiteY594" fmla="*/ 2852208 h 4756150"/>
              <a:gd name="connsiteX595" fmla="*/ 12004146 w 12191999"/>
              <a:gd name="connsiteY595" fmla="*/ 2858558 h 4756150"/>
              <a:gd name="connsiteX596" fmla="*/ 12004146 w 12191999"/>
              <a:gd name="connsiteY596" fmla="*/ 2864908 h 4756150"/>
              <a:gd name="connsiteX597" fmla="*/ 12003617 w 12191999"/>
              <a:gd name="connsiteY597" fmla="*/ 2879196 h 4756150"/>
              <a:gd name="connsiteX598" fmla="*/ 12003617 w 12191999"/>
              <a:gd name="connsiteY598" fmla="*/ 2893483 h 4756150"/>
              <a:gd name="connsiteX599" fmla="*/ 12004675 w 12191999"/>
              <a:gd name="connsiteY599" fmla="*/ 2908829 h 4756150"/>
              <a:gd name="connsiteX600" fmla="*/ 12005733 w 12191999"/>
              <a:gd name="connsiteY600" fmla="*/ 2924175 h 4756150"/>
              <a:gd name="connsiteX601" fmla="*/ 12007321 w 12191999"/>
              <a:gd name="connsiteY601" fmla="*/ 2953808 h 4756150"/>
              <a:gd name="connsiteX602" fmla="*/ 12007850 w 12191999"/>
              <a:gd name="connsiteY602" fmla="*/ 2968625 h 4756150"/>
              <a:gd name="connsiteX603" fmla="*/ 12007850 w 12191999"/>
              <a:gd name="connsiteY603" fmla="*/ 2982913 h 4756150"/>
              <a:gd name="connsiteX604" fmla="*/ 12006792 w 12191999"/>
              <a:gd name="connsiteY604" fmla="*/ 2996671 h 4756150"/>
              <a:gd name="connsiteX605" fmla="*/ 12005733 w 12191999"/>
              <a:gd name="connsiteY605" fmla="*/ 3003021 h 4756150"/>
              <a:gd name="connsiteX606" fmla="*/ 12004675 w 12191999"/>
              <a:gd name="connsiteY606" fmla="*/ 3008842 h 4756150"/>
              <a:gd name="connsiteX607" fmla="*/ 12002029 w 12191999"/>
              <a:gd name="connsiteY607" fmla="*/ 3015721 h 4756150"/>
              <a:gd name="connsiteX608" fmla="*/ 12000442 w 12191999"/>
              <a:gd name="connsiteY608" fmla="*/ 3021542 h 4756150"/>
              <a:gd name="connsiteX609" fmla="*/ 11997796 w 12191999"/>
              <a:gd name="connsiteY609" fmla="*/ 3026833 h 4756150"/>
              <a:gd name="connsiteX610" fmla="*/ 11995150 w 12191999"/>
              <a:gd name="connsiteY610" fmla="*/ 3032125 h 4756150"/>
              <a:gd name="connsiteX611" fmla="*/ 11991446 w 12191999"/>
              <a:gd name="connsiteY611" fmla="*/ 3037417 h 4756150"/>
              <a:gd name="connsiteX612" fmla="*/ 11987742 w 12191999"/>
              <a:gd name="connsiteY612" fmla="*/ 3042179 h 4756150"/>
              <a:gd name="connsiteX613" fmla="*/ 11983508 w 12191999"/>
              <a:gd name="connsiteY613" fmla="*/ 3046413 h 4756150"/>
              <a:gd name="connsiteX614" fmla="*/ 11978217 w 12191999"/>
              <a:gd name="connsiteY614" fmla="*/ 3050646 h 4756150"/>
              <a:gd name="connsiteX615" fmla="*/ 11972925 w 12191999"/>
              <a:gd name="connsiteY615" fmla="*/ 3054350 h 4756150"/>
              <a:gd name="connsiteX616" fmla="*/ 11966575 w 12191999"/>
              <a:gd name="connsiteY616" fmla="*/ 3058054 h 4756150"/>
              <a:gd name="connsiteX617" fmla="*/ 11959167 w 12191999"/>
              <a:gd name="connsiteY617" fmla="*/ 3061229 h 4756150"/>
              <a:gd name="connsiteX618" fmla="*/ 11951758 w 12191999"/>
              <a:gd name="connsiteY618" fmla="*/ 3063346 h 4756150"/>
              <a:gd name="connsiteX619" fmla="*/ 11939058 w 12191999"/>
              <a:gd name="connsiteY619" fmla="*/ 3098271 h 4756150"/>
              <a:gd name="connsiteX620" fmla="*/ 11946996 w 12191999"/>
              <a:gd name="connsiteY620" fmla="*/ 3103033 h 4756150"/>
              <a:gd name="connsiteX621" fmla="*/ 11953875 w 12191999"/>
              <a:gd name="connsiteY621" fmla="*/ 3108325 h 4756150"/>
              <a:gd name="connsiteX622" fmla="*/ 11960225 w 12191999"/>
              <a:gd name="connsiteY622" fmla="*/ 3113617 h 4756150"/>
              <a:gd name="connsiteX623" fmla="*/ 11967633 w 12191999"/>
              <a:gd name="connsiteY623" fmla="*/ 3119438 h 4756150"/>
              <a:gd name="connsiteX624" fmla="*/ 11980333 w 12191999"/>
              <a:gd name="connsiteY624" fmla="*/ 3131608 h 4756150"/>
              <a:gd name="connsiteX625" fmla="*/ 11992504 w 12191999"/>
              <a:gd name="connsiteY625" fmla="*/ 3144838 h 4756150"/>
              <a:gd name="connsiteX626" fmla="*/ 12004675 w 12191999"/>
              <a:gd name="connsiteY626" fmla="*/ 3159125 h 4756150"/>
              <a:gd name="connsiteX627" fmla="*/ 12015788 w 12191999"/>
              <a:gd name="connsiteY627" fmla="*/ 3173413 h 4756150"/>
              <a:gd name="connsiteX628" fmla="*/ 12038542 w 12191999"/>
              <a:gd name="connsiteY628" fmla="*/ 3203575 h 4756150"/>
              <a:gd name="connsiteX629" fmla="*/ 12060767 w 12191999"/>
              <a:gd name="connsiteY629" fmla="*/ 3232679 h 4756150"/>
              <a:gd name="connsiteX630" fmla="*/ 12072408 w 12191999"/>
              <a:gd name="connsiteY630" fmla="*/ 3247496 h 4756150"/>
              <a:gd name="connsiteX631" fmla="*/ 12084579 w 12191999"/>
              <a:gd name="connsiteY631" fmla="*/ 3261254 h 4756150"/>
              <a:gd name="connsiteX632" fmla="*/ 12096221 w 12191999"/>
              <a:gd name="connsiteY632" fmla="*/ 3274483 h 4756150"/>
              <a:gd name="connsiteX633" fmla="*/ 12109450 w 12191999"/>
              <a:gd name="connsiteY633" fmla="*/ 3286125 h 4756150"/>
              <a:gd name="connsiteX634" fmla="*/ 12115800 w 12191999"/>
              <a:gd name="connsiteY634" fmla="*/ 3291417 h 4756150"/>
              <a:gd name="connsiteX635" fmla="*/ 12123208 w 12191999"/>
              <a:gd name="connsiteY635" fmla="*/ 3296708 h 4756150"/>
              <a:gd name="connsiteX636" fmla="*/ 12130088 w 12191999"/>
              <a:gd name="connsiteY636" fmla="*/ 3301471 h 4756150"/>
              <a:gd name="connsiteX637" fmla="*/ 12136967 w 12191999"/>
              <a:gd name="connsiteY637" fmla="*/ 3305704 h 4756150"/>
              <a:gd name="connsiteX638" fmla="*/ 12144375 w 12191999"/>
              <a:gd name="connsiteY638" fmla="*/ 3309938 h 4756150"/>
              <a:gd name="connsiteX639" fmla="*/ 12150196 w 12191999"/>
              <a:gd name="connsiteY639" fmla="*/ 3314171 h 4756150"/>
              <a:gd name="connsiteX640" fmla="*/ 12155488 w 12191999"/>
              <a:gd name="connsiteY640" fmla="*/ 3318404 h 4756150"/>
              <a:gd name="connsiteX641" fmla="*/ 12160250 w 12191999"/>
              <a:gd name="connsiteY641" fmla="*/ 3322638 h 4756150"/>
              <a:gd name="connsiteX642" fmla="*/ 12165012 w 12191999"/>
              <a:gd name="connsiteY642" fmla="*/ 3326871 h 4756150"/>
              <a:gd name="connsiteX643" fmla="*/ 12169246 w 12191999"/>
              <a:gd name="connsiteY643" fmla="*/ 3331633 h 4756150"/>
              <a:gd name="connsiteX644" fmla="*/ 12172950 w 12191999"/>
              <a:gd name="connsiteY644" fmla="*/ 3336925 h 4756150"/>
              <a:gd name="connsiteX645" fmla="*/ 12176125 w 12191999"/>
              <a:gd name="connsiteY645" fmla="*/ 3342217 h 4756150"/>
              <a:gd name="connsiteX646" fmla="*/ 12178771 w 12191999"/>
              <a:gd name="connsiteY646" fmla="*/ 3346979 h 4756150"/>
              <a:gd name="connsiteX647" fmla="*/ 12181417 w 12191999"/>
              <a:gd name="connsiteY647" fmla="*/ 3352800 h 4756150"/>
              <a:gd name="connsiteX648" fmla="*/ 12184062 w 12191999"/>
              <a:gd name="connsiteY648" fmla="*/ 3358621 h 4756150"/>
              <a:gd name="connsiteX649" fmla="*/ 12186179 w 12191999"/>
              <a:gd name="connsiteY649" fmla="*/ 3364442 h 4756150"/>
              <a:gd name="connsiteX650" fmla="*/ 12189354 w 12191999"/>
              <a:gd name="connsiteY650" fmla="*/ 3377671 h 4756150"/>
              <a:gd name="connsiteX651" fmla="*/ 12191999 w 12191999"/>
              <a:gd name="connsiteY651" fmla="*/ 3390895 h 4756150"/>
              <a:gd name="connsiteX652" fmla="*/ 12191999 w 12191999"/>
              <a:gd name="connsiteY652" fmla="*/ 3390912 h 4756150"/>
              <a:gd name="connsiteX653" fmla="*/ 12188825 w 12191999"/>
              <a:gd name="connsiteY653" fmla="*/ 3424767 h 4756150"/>
              <a:gd name="connsiteX654" fmla="*/ 12187767 w 12191999"/>
              <a:gd name="connsiteY654" fmla="*/ 3441171 h 4756150"/>
              <a:gd name="connsiteX655" fmla="*/ 12186179 w 12191999"/>
              <a:gd name="connsiteY655" fmla="*/ 3457575 h 4756150"/>
              <a:gd name="connsiteX656" fmla="*/ 12184062 w 12191999"/>
              <a:gd name="connsiteY656" fmla="*/ 3472921 h 4756150"/>
              <a:gd name="connsiteX657" fmla="*/ 12180358 w 12191999"/>
              <a:gd name="connsiteY657" fmla="*/ 3486679 h 4756150"/>
              <a:gd name="connsiteX658" fmla="*/ 12178771 w 12191999"/>
              <a:gd name="connsiteY658" fmla="*/ 3493558 h 4756150"/>
              <a:gd name="connsiteX659" fmla="*/ 12176654 w 12191999"/>
              <a:gd name="connsiteY659" fmla="*/ 3499908 h 4756150"/>
              <a:gd name="connsiteX660" fmla="*/ 12174538 w 12191999"/>
              <a:gd name="connsiteY660" fmla="*/ 3506258 h 4756150"/>
              <a:gd name="connsiteX661" fmla="*/ 12171892 w 12191999"/>
              <a:gd name="connsiteY661" fmla="*/ 3512079 h 4756150"/>
              <a:gd name="connsiteX662" fmla="*/ 12169246 w 12191999"/>
              <a:gd name="connsiteY662" fmla="*/ 3517900 h 4756150"/>
              <a:gd name="connsiteX663" fmla="*/ 12166071 w 12191999"/>
              <a:gd name="connsiteY663" fmla="*/ 3522663 h 4756150"/>
              <a:gd name="connsiteX664" fmla="*/ 12162367 w 12191999"/>
              <a:gd name="connsiteY664" fmla="*/ 3527425 h 4756150"/>
              <a:gd name="connsiteX665" fmla="*/ 12157604 w 12191999"/>
              <a:gd name="connsiteY665" fmla="*/ 3531658 h 4756150"/>
              <a:gd name="connsiteX666" fmla="*/ 12153371 w 12191999"/>
              <a:gd name="connsiteY666" fmla="*/ 3535892 h 4756150"/>
              <a:gd name="connsiteX667" fmla="*/ 12148079 w 12191999"/>
              <a:gd name="connsiteY667" fmla="*/ 3539596 h 4756150"/>
              <a:gd name="connsiteX668" fmla="*/ 12142788 w 12191999"/>
              <a:gd name="connsiteY668" fmla="*/ 3542242 h 4756150"/>
              <a:gd name="connsiteX669" fmla="*/ 12136438 w 12191999"/>
              <a:gd name="connsiteY669" fmla="*/ 3544888 h 4756150"/>
              <a:gd name="connsiteX670" fmla="*/ 12130088 w 12191999"/>
              <a:gd name="connsiteY670" fmla="*/ 3547004 h 4756150"/>
              <a:gd name="connsiteX671" fmla="*/ 12122679 w 12191999"/>
              <a:gd name="connsiteY671" fmla="*/ 3548063 h 4756150"/>
              <a:gd name="connsiteX672" fmla="*/ 12114742 w 12191999"/>
              <a:gd name="connsiteY672" fmla="*/ 3549121 h 4756150"/>
              <a:gd name="connsiteX673" fmla="*/ 12106275 w 12191999"/>
              <a:gd name="connsiteY673" fmla="*/ 3549650 h 4756150"/>
              <a:gd name="connsiteX674" fmla="*/ 12096750 w 12191999"/>
              <a:gd name="connsiteY674" fmla="*/ 3549121 h 4756150"/>
              <a:gd name="connsiteX675" fmla="*/ 12087225 w 12191999"/>
              <a:gd name="connsiteY675" fmla="*/ 3548592 h 4756150"/>
              <a:gd name="connsiteX676" fmla="*/ 12076642 w 12191999"/>
              <a:gd name="connsiteY676" fmla="*/ 3547004 h 4756150"/>
              <a:gd name="connsiteX677" fmla="*/ 12065529 w 12191999"/>
              <a:gd name="connsiteY677" fmla="*/ 3544888 h 4756150"/>
              <a:gd name="connsiteX678" fmla="*/ 12056533 w 12191999"/>
              <a:gd name="connsiteY678" fmla="*/ 3543300 h 4756150"/>
              <a:gd name="connsiteX679" fmla="*/ 12047538 w 12191999"/>
              <a:gd name="connsiteY679" fmla="*/ 3543300 h 4756150"/>
              <a:gd name="connsiteX680" fmla="*/ 12038542 w 12191999"/>
              <a:gd name="connsiteY680" fmla="*/ 3543300 h 4756150"/>
              <a:gd name="connsiteX681" fmla="*/ 12030075 w 12191999"/>
              <a:gd name="connsiteY681" fmla="*/ 3544358 h 4756150"/>
              <a:gd name="connsiteX682" fmla="*/ 12011554 w 12191999"/>
              <a:gd name="connsiteY682" fmla="*/ 3547004 h 4756150"/>
              <a:gd name="connsiteX683" fmla="*/ 12002029 w 12191999"/>
              <a:gd name="connsiteY683" fmla="*/ 3548592 h 4756150"/>
              <a:gd name="connsiteX684" fmla="*/ 11993033 w 12191999"/>
              <a:gd name="connsiteY684" fmla="*/ 3549650 h 4756150"/>
              <a:gd name="connsiteX685" fmla="*/ 11983508 w 12191999"/>
              <a:gd name="connsiteY685" fmla="*/ 3550179 h 4756150"/>
              <a:gd name="connsiteX686" fmla="*/ 11973454 w 12191999"/>
              <a:gd name="connsiteY686" fmla="*/ 3550179 h 4756150"/>
              <a:gd name="connsiteX687" fmla="*/ 11963400 w 12191999"/>
              <a:gd name="connsiteY687" fmla="*/ 3549121 h 4756150"/>
              <a:gd name="connsiteX688" fmla="*/ 11952817 w 12191999"/>
              <a:gd name="connsiteY688" fmla="*/ 3547004 h 4756150"/>
              <a:gd name="connsiteX689" fmla="*/ 11947525 w 12191999"/>
              <a:gd name="connsiteY689" fmla="*/ 3545417 h 4756150"/>
              <a:gd name="connsiteX690" fmla="*/ 11941704 w 12191999"/>
              <a:gd name="connsiteY690" fmla="*/ 3543300 h 4756150"/>
              <a:gd name="connsiteX691" fmla="*/ 11936412 w 12191999"/>
              <a:gd name="connsiteY691" fmla="*/ 3540654 h 4756150"/>
              <a:gd name="connsiteX692" fmla="*/ 11930592 w 12191999"/>
              <a:gd name="connsiteY692" fmla="*/ 3538008 h 4756150"/>
              <a:gd name="connsiteX693" fmla="*/ 11925300 w 12191999"/>
              <a:gd name="connsiteY693" fmla="*/ 3534833 h 4756150"/>
              <a:gd name="connsiteX694" fmla="*/ 11918950 w 12191999"/>
              <a:gd name="connsiteY694" fmla="*/ 3530600 h 4756150"/>
              <a:gd name="connsiteX695" fmla="*/ 11913129 w 12191999"/>
              <a:gd name="connsiteY695" fmla="*/ 3526367 h 4756150"/>
              <a:gd name="connsiteX696" fmla="*/ 11907308 w 12191999"/>
              <a:gd name="connsiteY696" fmla="*/ 3522133 h 4756150"/>
              <a:gd name="connsiteX697" fmla="*/ 11902017 w 12191999"/>
              <a:gd name="connsiteY697" fmla="*/ 3518429 h 4756150"/>
              <a:gd name="connsiteX698" fmla="*/ 11896725 w 12191999"/>
              <a:gd name="connsiteY698" fmla="*/ 3516313 h 4756150"/>
              <a:gd name="connsiteX699" fmla="*/ 11890904 w 12191999"/>
              <a:gd name="connsiteY699" fmla="*/ 3514725 h 4756150"/>
              <a:gd name="connsiteX700" fmla="*/ 11885083 w 12191999"/>
              <a:gd name="connsiteY700" fmla="*/ 3514725 h 4756150"/>
              <a:gd name="connsiteX701" fmla="*/ 11878733 w 12191999"/>
              <a:gd name="connsiteY701" fmla="*/ 3515254 h 4756150"/>
              <a:gd name="connsiteX702" fmla="*/ 11872912 w 12191999"/>
              <a:gd name="connsiteY702" fmla="*/ 3517371 h 4756150"/>
              <a:gd name="connsiteX703" fmla="*/ 11868150 w 12191999"/>
              <a:gd name="connsiteY703" fmla="*/ 3520546 h 4756150"/>
              <a:gd name="connsiteX704" fmla="*/ 11865504 w 12191999"/>
              <a:gd name="connsiteY704" fmla="*/ 3522133 h 4756150"/>
              <a:gd name="connsiteX705" fmla="*/ 11863388 w 12191999"/>
              <a:gd name="connsiteY705" fmla="*/ 3524250 h 4756150"/>
              <a:gd name="connsiteX706" fmla="*/ 11860742 w 12191999"/>
              <a:gd name="connsiteY706" fmla="*/ 3526896 h 4756150"/>
              <a:gd name="connsiteX707" fmla="*/ 11858625 w 12191999"/>
              <a:gd name="connsiteY707" fmla="*/ 3530071 h 4756150"/>
              <a:gd name="connsiteX708" fmla="*/ 11857038 w 12191999"/>
              <a:gd name="connsiteY708" fmla="*/ 3533775 h 4756150"/>
              <a:gd name="connsiteX709" fmla="*/ 11855979 w 12191999"/>
              <a:gd name="connsiteY709" fmla="*/ 3536950 h 4756150"/>
              <a:gd name="connsiteX710" fmla="*/ 11854921 w 12191999"/>
              <a:gd name="connsiteY710" fmla="*/ 3540654 h 4756150"/>
              <a:gd name="connsiteX711" fmla="*/ 11853862 w 12191999"/>
              <a:gd name="connsiteY711" fmla="*/ 3544888 h 4756150"/>
              <a:gd name="connsiteX712" fmla="*/ 11853333 w 12191999"/>
              <a:gd name="connsiteY712" fmla="*/ 3549121 h 4756150"/>
              <a:gd name="connsiteX713" fmla="*/ 11852804 w 12191999"/>
              <a:gd name="connsiteY713" fmla="*/ 3554413 h 4756150"/>
              <a:gd name="connsiteX714" fmla="*/ 11853333 w 12191999"/>
              <a:gd name="connsiteY714" fmla="*/ 3559175 h 4756150"/>
              <a:gd name="connsiteX715" fmla="*/ 11853862 w 12191999"/>
              <a:gd name="connsiteY715" fmla="*/ 3564467 h 4756150"/>
              <a:gd name="connsiteX716" fmla="*/ 11854392 w 12191999"/>
              <a:gd name="connsiteY716" fmla="*/ 3570288 h 4756150"/>
              <a:gd name="connsiteX717" fmla="*/ 11855979 w 12191999"/>
              <a:gd name="connsiteY717" fmla="*/ 3576638 h 4756150"/>
              <a:gd name="connsiteX718" fmla="*/ 11857567 w 12191999"/>
              <a:gd name="connsiteY718" fmla="*/ 3582988 h 4756150"/>
              <a:gd name="connsiteX719" fmla="*/ 11859683 w 12191999"/>
              <a:gd name="connsiteY719" fmla="*/ 3589867 h 4756150"/>
              <a:gd name="connsiteX720" fmla="*/ 11862329 w 12191999"/>
              <a:gd name="connsiteY720" fmla="*/ 3597275 h 4756150"/>
              <a:gd name="connsiteX721" fmla="*/ 11866033 w 12191999"/>
              <a:gd name="connsiteY721" fmla="*/ 3604683 h 4756150"/>
              <a:gd name="connsiteX722" fmla="*/ 11868679 w 12191999"/>
              <a:gd name="connsiteY722" fmla="*/ 3611033 h 4756150"/>
              <a:gd name="connsiteX723" fmla="*/ 11871325 w 12191999"/>
              <a:gd name="connsiteY723" fmla="*/ 3618442 h 4756150"/>
              <a:gd name="connsiteX724" fmla="*/ 11873442 w 12191999"/>
              <a:gd name="connsiteY724" fmla="*/ 3625850 h 4756150"/>
              <a:gd name="connsiteX725" fmla="*/ 11875558 w 12191999"/>
              <a:gd name="connsiteY725" fmla="*/ 3633788 h 4756150"/>
              <a:gd name="connsiteX726" fmla="*/ 11877146 w 12191999"/>
              <a:gd name="connsiteY726" fmla="*/ 3641725 h 4756150"/>
              <a:gd name="connsiteX727" fmla="*/ 11878204 w 12191999"/>
              <a:gd name="connsiteY727" fmla="*/ 3649663 h 4756150"/>
              <a:gd name="connsiteX728" fmla="*/ 11878733 w 12191999"/>
              <a:gd name="connsiteY728" fmla="*/ 3658129 h 4756150"/>
              <a:gd name="connsiteX729" fmla="*/ 11878733 w 12191999"/>
              <a:gd name="connsiteY729" fmla="*/ 3666067 h 4756150"/>
              <a:gd name="connsiteX730" fmla="*/ 11878204 w 12191999"/>
              <a:gd name="connsiteY730" fmla="*/ 3674533 h 4756150"/>
              <a:gd name="connsiteX731" fmla="*/ 11877146 w 12191999"/>
              <a:gd name="connsiteY731" fmla="*/ 3681413 h 4756150"/>
              <a:gd name="connsiteX732" fmla="*/ 11875029 w 12191999"/>
              <a:gd name="connsiteY732" fmla="*/ 3688292 h 4756150"/>
              <a:gd name="connsiteX733" fmla="*/ 11872383 w 12191999"/>
              <a:gd name="connsiteY733" fmla="*/ 3694642 h 4756150"/>
              <a:gd name="connsiteX734" fmla="*/ 11870267 w 12191999"/>
              <a:gd name="connsiteY734" fmla="*/ 3697288 h 4756150"/>
              <a:gd name="connsiteX735" fmla="*/ 11868679 w 12191999"/>
              <a:gd name="connsiteY735" fmla="*/ 3699404 h 4756150"/>
              <a:gd name="connsiteX736" fmla="*/ 11866033 w 12191999"/>
              <a:gd name="connsiteY736" fmla="*/ 3702050 h 4756150"/>
              <a:gd name="connsiteX737" fmla="*/ 11863917 w 12191999"/>
              <a:gd name="connsiteY737" fmla="*/ 3703638 h 4756150"/>
              <a:gd name="connsiteX738" fmla="*/ 11860212 w 12191999"/>
              <a:gd name="connsiteY738" fmla="*/ 3705225 h 4756150"/>
              <a:gd name="connsiteX739" fmla="*/ 11857567 w 12191999"/>
              <a:gd name="connsiteY739" fmla="*/ 3706813 h 4756150"/>
              <a:gd name="connsiteX740" fmla="*/ 11853862 w 12191999"/>
              <a:gd name="connsiteY740" fmla="*/ 3707871 h 4756150"/>
              <a:gd name="connsiteX741" fmla="*/ 11850688 w 12191999"/>
              <a:gd name="connsiteY741" fmla="*/ 3708929 h 4756150"/>
              <a:gd name="connsiteX742" fmla="*/ 11845396 w 12191999"/>
              <a:gd name="connsiteY742" fmla="*/ 3709458 h 4756150"/>
              <a:gd name="connsiteX743" fmla="*/ 11840633 w 12191999"/>
              <a:gd name="connsiteY743" fmla="*/ 3709458 h 4756150"/>
              <a:gd name="connsiteX744" fmla="*/ 11835871 w 12191999"/>
              <a:gd name="connsiteY744" fmla="*/ 3709458 h 4756150"/>
              <a:gd name="connsiteX745" fmla="*/ 11832167 w 12191999"/>
              <a:gd name="connsiteY745" fmla="*/ 3708929 h 4756150"/>
              <a:gd name="connsiteX746" fmla="*/ 11827933 w 12191999"/>
              <a:gd name="connsiteY746" fmla="*/ 3708400 h 4756150"/>
              <a:gd name="connsiteX747" fmla="*/ 11824758 w 12191999"/>
              <a:gd name="connsiteY747" fmla="*/ 3706813 h 4756150"/>
              <a:gd name="connsiteX748" fmla="*/ 11821054 w 12191999"/>
              <a:gd name="connsiteY748" fmla="*/ 3705754 h 4756150"/>
              <a:gd name="connsiteX749" fmla="*/ 11817879 w 12191999"/>
              <a:gd name="connsiteY749" fmla="*/ 3703638 h 4756150"/>
              <a:gd name="connsiteX750" fmla="*/ 11814704 w 12191999"/>
              <a:gd name="connsiteY750" fmla="*/ 3701521 h 4756150"/>
              <a:gd name="connsiteX751" fmla="*/ 11812058 w 12191999"/>
              <a:gd name="connsiteY751" fmla="*/ 3699404 h 4756150"/>
              <a:gd name="connsiteX752" fmla="*/ 11807825 w 12191999"/>
              <a:gd name="connsiteY752" fmla="*/ 3694113 h 4756150"/>
              <a:gd name="connsiteX753" fmla="*/ 11803592 w 12191999"/>
              <a:gd name="connsiteY753" fmla="*/ 3687233 h 4756150"/>
              <a:gd name="connsiteX754" fmla="*/ 11799888 w 12191999"/>
              <a:gd name="connsiteY754" fmla="*/ 3679825 h 4756150"/>
              <a:gd name="connsiteX755" fmla="*/ 11797242 w 12191999"/>
              <a:gd name="connsiteY755" fmla="*/ 3672417 h 4756150"/>
              <a:gd name="connsiteX756" fmla="*/ 11794596 w 12191999"/>
              <a:gd name="connsiteY756" fmla="*/ 3663950 h 4756150"/>
              <a:gd name="connsiteX757" fmla="*/ 11793008 w 12191999"/>
              <a:gd name="connsiteY757" fmla="*/ 3655483 h 4756150"/>
              <a:gd name="connsiteX758" fmla="*/ 11790892 w 12191999"/>
              <a:gd name="connsiteY758" fmla="*/ 3645958 h 4756150"/>
              <a:gd name="connsiteX759" fmla="*/ 11787717 w 12191999"/>
              <a:gd name="connsiteY759" fmla="*/ 3627967 h 4756150"/>
              <a:gd name="connsiteX760" fmla="*/ 11784542 w 12191999"/>
              <a:gd name="connsiteY760" fmla="*/ 3610504 h 4756150"/>
              <a:gd name="connsiteX761" fmla="*/ 11783483 w 12191999"/>
              <a:gd name="connsiteY761" fmla="*/ 3605213 h 4756150"/>
              <a:gd name="connsiteX762" fmla="*/ 11780838 w 12191999"/>
              <a:gd name="connsiteY762" fmla="*/ 3599921 h 4756150"/>
              <a:gd name="connsiteX763" fmla="*/ 11776075 w 12191999"/>
              <a:gd name="connsiteY763" fmla="*/ 3589338 h 4756150"/>
              <a:gd name="connsiteX764" fmla="*/ 11779250 w 12191999"/>
              <a:gd name="connsiteY764" fmla="*/ 3582988 h 4756150"/>
              <a:gd name="connsiteX765" fmla="*/ 11778721 w 12191999"/>
              <a:gd name="connsiteY765" fmla="*/ 3582458 h 4756150"/>
              <a:gd name="connsiteX766" fmla="*/ 11776075 w 12191999"/>
              <a:gd name="connsiteY766" fmla="*/ 3589338 h 4756150"/>
              <a:gd name="connsiteX767" fmla="*/ 11773429 w 12191999"/>
              <a:gd name="connsiteY767" fmla="*/ 3594629 h 4756150"/>
              <a:gd name="connsiteX768" fmla="*/ 11770254 w 12191999"/>
              <a:gd name="connsiteY768" fmla="*/ 3599392 h 4756150"/>
              <a:gd name="connsiteX769" fmla="*/ 11768138 w 12191999"/>
              <a:gd name="connsiteY769" fmla="*/ 3604154 h 4756150"/>
              <a:gd name="connsiteX770" fmla="*/ 11766021 w 12191999"/>
              <a:gd name="connsiteY770" fmla="*/ 3609446 h 4756150"/>
              <a:gd name="connsiteX771" fmla="*/ 11764433 w 12191999"/>
              <a:gd name="connsiteY771" fmla="*/ 3614738 h 4756150"/>
              <a:gd name="connsiteX772" fmla="*/ 11762317 w 12191999"/>
              <a:gd name="connsiteY772" fmla="*/ 3620029 h 4756150"/>
              <a:gd name="connsiteX773" fmla="*/ 11761258 w 12191999"/>
              <a:gd name="connsiteY773" fmla="*/ 3625850 h 4756150"/>
              <a:gd name="connsiteX774" fmla="*/ 11760729 w 12191999"/>
              <a:gd name="connsiteY774" fmla="*/ 3631142 h 4756150"/>
              <a:gd name="connsiteX775" fmla="*/ 11760200 w 12191999"/>
              <a:gd name="connsiteY775" fmla="*/ 3637492 h 4756150"/>
              <a:gd name="connsiteX776" fmla="*/ 11760200 w 12191999"/>
              <a:gd name="connsiteY776" fmla="*/ 3642783 h 4756150"/>
              <a:gd name="connsiteX777" fmla="*/ 11761258 w 12191999"/>
              <a:gd name="connsiteY777" fmla="*/ 3654954 h 4756150"/>
              <a:gd name="connsiteX778" fmla="*/ 11763904 w 12191999"/>
              <a:gd name="connsiteY778" fmla="*/ 3666067 h 4756150"/>
              <a:gd name="connsiteX779" fmla="*/ 11767079 w 12191999"/>
              <a:gd name="connsiteY779" fmla="*/ 3678238 h 4756150"/>
              <a:gd name="connsiteX780" fmla="*/ 11771842 w 12191999"/>
              <a:gd name="connsiteY780" fmla="*/ 3689350 h 4756150"/>
              <a:gd name="connsiteX781" fmla="*/ 11777662 w 12191999"/>
              <a:gd name="connsiteY781" fmla="*/ 3700463 h 4756150"/>
              <a:gd name="connsiteX782" fmla="*/ 11785071 w 12191999"/>
              <a:gd name="connsiteY782" fmla="*/ 3711046 h 4756150"/>
              <a:gd name="connsiteX783" fmla="*/ 11793008 w 12191999"/>
              <a:gd name="connsiteY783" fmla="*/ 3721629 h 4756150"/>
              <a:gd name="connsiteX784" fmla="*/ 11801475 w 12191999"/>
              <a:gd name="connsiteY784" fmla="*/ 3731683 h 4756150"/>
              <a:gd name="connsiteX785" fmla="*/ 11812058 w 12191999"/>
              <a:gd name="connsiteY785" fmla="*/ 3740150 h 4756150"/>
              <a:gd name="connsiteX786" fmla="*/ 11817350 w 12191999"/>
              <a:gd name="connsiteY786" fmla="*/ 3744383 h 4756150"/>
              <a:gd name="connsiteX787" fmla="*/ 11823700 w 12191999"/>
              <a:gd name="connsiteY787" fmla="*/ 3748088 h 4756150"/>
              <a:gd name="connsiteX788" fmla="*/ 11829521 w 12191999"/>
              <a:gd name="connsiteY788" fmla="*/ 3752321 h 4756150"/>
              <a:gd name="connsiteX789" fmla="*/ 11835342 w 12191999"/>
              <a:gd name="connsiteY789" fmla="*/ 3755496 h 4756150"/>
              <a:gd name="connsiteX790" fmla="*/ 11846454 w 12191999"/>
              <a:gd name="connsiteY790" fmla="*/ 3760258 h 4756150"/>
              <a:gd name="connsiteX791" fmla="*/ 11857038 w 12191999"/>
              <a:gd name="connsiteY791" fmla="*/ 3763963 h 4756150"/>
              <a:gd name="connsiteX792" fmla="*/ 11868150 w 12191999"/>
              <a:gd name="connsiteY792" fmla="*/ 3767138 h 4756150"/>
              <a:gd name="connsiteX793" fmla="*/ 11879262 w 12191999"/>
              <a:gd name="connsiteY793" fmla="*/ 3770313 h 4756150"/>
              <a:gd name="connsiteX794" fmla="*/ 11890375 w 12191999"/>
              <a:gd name="connsiteY794" fmla="*/ 3774017 h 4756150"/>
              <a:gd name="connsiteX795" fmla="*/ 11900958 w 12191999"/>
              <a:gd name="connsiteY795" fmla="*/ 3777721 h 4756150"/>
              <a:gd name="connsiteX796" fmla="*/ 11912071 w 12191999"/>
              <a:gd name="connsiteY796" fmla="*/ 3781954 h 4756150"/>
              <a:gd name="connsiteX797" fmla="*/ 11916833 w 12191999"/>
              <a:gd name="connsiteY797" fmla="*/ 3784600 h 4756150"/>
              <a:gd name="connsiteX798" fmla="*/ 11922125 w 12191999"/>
              <a:gd name="connsiteY798" fmla="*/ 3787775 h 4756150"/>
              <a:gd name="connsiteX799" fmla="*/ 11929004 w 12191999"/>
              <a:gd name="connsiteY799" fmla="*/ 3792538 h 4756150"/>
              <a:gd name="connsiteX800" fmla="*/ 11934825 w 12191999"/>
              <a:gd name="connsiteY800" fmla="*/ 3796771 h 4756150"/>
              <a:gd name="connsiteX801" fmla="*/ 11940117 w 12191999"/>
              <a:gd name="connsiteY801" fmla="*/ 3802063 h 4756150"/>
              <a:gd name="connsiteX802" fmla="*/ 11945408 w 12191999"/>
              <a:gd name="connsiteY802" fmla="*/ 3807354 h 4756150"/>
              <a:gd name="connsiteX803" fmla="*/ 11949642 w 12191999"/>
              <a:gd name="connsiteY803" fmla="*/ 3813175 h 4756150"/>
              <a:gd name="connsiteX804" fmla="*/ 11952817 w 12191999"/>
              <a:gd name="connsiteY804" fmla="*/ 3818996 h 4756150"/>
              <a:gd name="connsiteX805" fmla="*/ 11955992 w 12191999"/>
              <a:gd name="connsiteY805" fmla="*/ 3824817 h 4756150"/>
              <a:gd name="connsiteX806" fmla="*/ 11958108 w 12191999"/>
              <a:gd name="connsiteY806" fmla="*/ 3831696 h 4756150"/>
              <a:gd name="connsiteX807" fmla="*/ 11959696 w 12191999"/>
              <a:gd name="connsiteY807" fmla="*/ 3838046 h 4756150"/>
              <a:gd name="connsiteX808" fmla="*/ 11960754 w 12191999"/>
              <a:gd name="connsiteY808" fmla="*/ 3844396 h 4756150"/>
              <a:gd name="connsiteX809" fmla="*/ 11961283 w 12191999"/>
              <a:gd name="connsiteY809" fmla="*/ 3851804 h 4756150"/>
              <a:gd name="connsiteX810" fmla="*/ 11961283 w 12191999"/>
              <a:gd name="connsiteY810" fmla="*/ 3858154 h 4756150"/>
              <a:gd name="connsiteX811" fmla="*/ 11960754 w 12191999"/>
              <a:gd name="connsiteY811" fmla="*/ 3865563 h 4756150"/>
              <a:gd name="connsiteX812" fmla="*/ 11959167 w 12191999"/>
              <a:gd name="connsiteY812" fmla="*/ 3872971 h 4756150"/>
              <a:gd name="connsiteX813" fmla="*/ 11957579 w 12191999"/>
              <a:gd name="connsiteY813" fmla="*/ 3879850 h 4756150"/>
              <a:gd name="connsiteX814" fmla="*/ 11954933 w 12191999"/>
              <a:gd name="connsiteY814" fmla="*/ 3887258 h 4756150"/>
              <a:gd name="connsiteX815" fmla="*/ 11950700 w 12191999"/>
              <a:gd name="connsiteY815" fmla="*/ 3892021 h 4756150"/>
              <a:gd name="connsiteX816" fmla="*/ 11946996 w 12191999"/>
              <a:gd name="connsiteY816" fmla="*/ 3896254 h 4756150"/>
              <a:gd name="connsiteX817" fmla="*/ 11939058 w 12191999"/>
              <a:gd name="connsiteY817" fmla="*/ 3905250 h 4756150"/>
              <a:gd name="connsiteX818" fmla="*/ 11925300 w 12191999"/>
              <a:gd name="connsiteY818" fmla="*/ 3924829 h 4756150"/>
              <a:gd name="connsiteX819" fmla="*/ 11917362 w 12191999"/>
              <a:gd name="connsiteY819" fmla="*/ 3934354 h 4756150"/>
              <a:gd name="connsiteX820" fmla="*/ 11913129 w 12191999"/>
              <a:gd name="connsiteY820" fmla="*/ 3938588 h 4756150"/>
              <a:gd name="connsiteX821" fmla="*/ 11908896 w 12191999"/>
              <a:gd name="connsiteY821" fmla="*/ 3942292 h 4756150"/>
              <a:gd name="connsiteX822" fmla="*/ 11904662 w 12191999"/>
              <a:gd name="connsiteY822" fmla="*/ 3945467 h 4756150"/>
              <a:gd name="connsiteX823" fmla="*/ 11898842 w 12191999"/>
              <a:gd name="connsiteY823" fmla="*/ 3948642 h 4756150"/>
              <a:gd name="connsiteX824" fmla="*/ 11894079 w 12191999"/>
              <a:gd name="connsiteY824" fmla="*/ 3951288 h 4756150"/>
              <a:gd name="connsiteX825" fmla="*/ 11888258 w 12191999"/>
              <a:gd name="connsiteY825" fmla="*/ 3953404 h 4756150"/>
              <a:gd name="connsiteX826" fmla="*/ 11885612 w 12191999"/>
              <a:gd name="connsiteY826" fmla="*/ 3956050 h 4756150"/>
              <a:gd name="connsiteX827" fmla="*/ 11882438 w 12191999"/>
              <a:gd name="connsiteY827" fmla="*/ 3957638 h 4756150"/>
              <a:gd name="connsiteX828" fmla="*/ 11879262 w 12191999"/>
              <a:gd name="connsiteY828" fmla="*/ 3959225 h 4756150"/>
              <a:gd name="connsiteX829" fmla="*/ 11876088 w 12191999"/>
              <a:gd name="connsiteY829" fmla="*/ 3960813 h 4756150"/>
              <a:gd name="connsiteX830" fmla="*/ 11836929 w 12191999"/>
              <a:gd name="connsiteY830" fmla="*/ 3981450 h 4756150"/>
              <a:gd name="connsiteX831" fmla="*/ 11797242 w 12191999"/>
              <a:gd name="connsiteY831" fmla="*/ 4001558 h 4756150"/>
              <a:gd name="connsiteX832" fmla="*/ 11757025 w 12191999"/>
              <a:gd name="connsiteY832" fmla="*/ 4021138 h 4756150"/>
              <a:gd name="connsiteX833" fmla="*/ 11716808 w 12191999"/>
              <a:gd name="connsiteY833" fmla="*/ 4039658 h 4756150"/>
              <a:gd name="connsiteX834" fmla="*/ 11696171 w 12191999"/>
              <a:gd name="connsiteY834" fmla="*/ 4048125 h 4756150"/>
              <a:gd name="connsiteX835" fmla="*/ 11676062 w 12191999"/>
              <a:gd name="connsiteY835" fmla="*/ 4057121 h 4756150"/>
              <a:gd name="connsiteX836" fmla="*/ 11655425 w 12191999"/>
              <a:gd name="connsiteY836" fmla="*/ 4065058 h 4756150"/>
              <a:gd name="connsiteX837" fmla="*/ 11634258 w 12191999"/>
              <a:gd name="connsiteY837" fmla="*/ 4072996 h 4756150"/>
              <a:gd name="connsiteX838" fmla="*/ 11613621 w 12191999"/>
              <a:gd name="connsiteY838" fmla="*/ 4080404 h 4756150"/>
              <a:gd name="connsiteX839" fmla="*/ 11592454 w 12191999"/>
              <a:gd name="connsiteY839" fmla="*/ 4086754 h 4756150"/>
              <a:gd name="connsiteX840" fmla="*/ 11570758 w 12191999"/>
              <a:gd name="connsiteY840" fmla="*/ 4093633 h 4756150"/>
              <a:gd name="connsiteX841" fmla="*/ 11549592 w 12191999"/>
              <a:gd name="connsiteY841" fmla="*/ 4099454 h 4756150"/>
              <a:gd name="connsiteX842" fmla="*/ 11527896 w 12191999"/>
              <a:gd name="connsiteY842" fmla="*/ 4111625 h 4756150"/>
              <a:gd name="connsiteX843" fmla="*/ 11506729 w 12191999"/>
              <a:gd name="connsiteY843" fmla="*/ 4123796 h 4756150"/>
              <a:gd name="connsiteX844" fmla="*/ 11464396 w 12191999"/>
              <a:gd name="connsiteY844" fmla="*/ 4150254 h 4756150"/>
              <a:gd name="connsiteX845" fmla="*/ 11442700 w 12191999"/>
              <a:gd name="connsiteY845" fmla="*/ 4162954 h 4756150"/>
              <a:gd name="connsiteX846" fmla="*/ 11421004 w 12191999"/>
              <a:gd name="connsiteY846" fmla="*/ 4175654 h 4756150"/>
              <a:gd name="connsiteX847" fmla="*/ 11399838 w 12191999"/>
              <a:gd name="connsiteY847" fmla="*/ 4187296 h 4756150"/>
              <a:gd name="connsiteX848" fmla="*/ 11377612 w 12191999"/>
              <a:gd name="connsiteY848" fmla="*/ 4198409 h 4756150"/>
              <a:gd name="connsiteX849" fmla="*/ 11367029 w 12191999"/>
              <a:gd name="connsiteY849" fmla="*/ 4203700 h 4756150"/>
              <a:gd name="connsiteX850" fmla="*/ 11355388 w 12191999"/>
              <a:gd name="connsiteY850" fmla="*/ 4207934 h 4756150"/>
              <a:gd name="connsiteX851" fmla="*/ 11344275 w 12191999"/>
              <a:gd name="connsiteY851" fmla="*/ 4213225 h 4756150"/>
              <a:gd name="connsiteX852" fmla="*/ 11332633 w 12191999"/>
              <a:gd name="connsiteY852" fmla="*/ 4216929 h 4756150"/>
              <a:gd name="connsiteX853" fmla="*/ 11320462 w 12191999"/>
              <a:gd name="connsiteY853" fmla="*/ 4220634 h 4756150"/>
              <a:gd name="connsiteX854" fmla="*/ 11309350 w 12191999"/>
              <a:gd name="connsiteY854" fmla="*/ 4223279 h 4756150"/>
              <a:gd name="connsiteX855" fmla="*/ 11296650 w 12191999"/>
              <a:gd name="connsiteY855" fmla="*/ 4225925 h 4756150"/>
              <a:gd name="connsiteX856" fmla="*/ 11285008 w 12191999"/>
              <a:gd name="connsiteY856" fmla="*/ 4229100 h 4756150"/>
              <a:gd name="connsiteX857" fmla="*/ 11272308 w 12191999"/>
              <a:gd name="connsiteY857" fmla="*/ 4230688 h 4756150"/>
              <a:gd name="connsiteX858" fmla="*/ 11259608 w 12191999"/>
              <a:gd name="connsiteY858" fmla="*/ 4231746 h 4756150"/>
              <a:gd name="connsiteX859" fmla="*/ 11246908 w 12191999"/>
              <a:gd name="connsiteY859" fmla="*/ 4231746 h 4756150"/>
              <a:gd name="connsiteX860" fmla="*/ 11233679 w 12191999"/>
              <a:gd name="connsiteY860" fmla="*/ 4231746 h 4756150"/>
              <a:gd name="connsiteX861" fmla="*/ 11220450 w 12191999"/>
              <a:gd name="connsiteY861" fmla="*/ 4231217 h 4756150"/>
              <a:gd name="connsiteX862" fmla="*/ 11207221 w 12191999"/>
              <a:gd name="connsiteY862" fmla="*/ 4229629 h 4756150"/>
              <a:gd name="connsiteX863" fmla="*/ 11192933 w 12191999"/>
              <a:gd name="connsiteY863" fmla="*/ 4226984 h 4756150"/>
              <a:gd name="connsiteX864" fmla="*/ 11178646 w 12191999"/>
              <a:gd name="connsiteY864" fmla="*/ 4223809 h 4756150"/>
              <a:gd name="connsiteX865" fmla="*/ 11173883 w 12191999"/>
              <a:gd name="connsiteY865" fmla="*/ 4223279 h 4756150"/>
              <a:gd name="connsiteX866" fmla="*/ 11169121 w 12191999"/>
              <a:gd name="connsiteY866" fmla="*/ 4222750 h 4756150"/>
              <a:gd name="connsiteX867" fmla="*/ 11164888 w 12191999"/>
              <a:gd name="connsiteY867" fmla="*/ 4222221 h 4756150"/>
              <a:gd name="connsiteX868" fmla="*/ 11160125 w 12191999"/>
              <a:gd name="connsiteY868" fmla="*/ 4222750 h 4756150"/>
              <a:gd name="connsiteX869" fmla="*/ 11155892 w 12191999"/>
              <a:gd name="connsiteY869" fmla="*/ 4223279 h 4756150"/>
              <a:gd name="connsiteX870" fmla="*/ 11152188 w 12191999"/>
              <a:gd name="connsiteY870" fmla="*/ 4224338 h 4756150"/>
              <a:gd name="connsiteX871" fmla="*/ 11148483 w 12191999"/>
              <a:gd name="connsiteY871" fmla="*/ 4225396 h 4756150"/>
              <a:gd name="connsiteX872" fmla="*/ 11144779 w 12191999"/>
              <a:gd name="connsiteY872" fmla="*/ 4226984 h 4756150"/>
              <a:gd name="connsiteX873" fmla="*/ 11137371 w 12191999"/>
              <a:gd name="connsiteY873" fmla="*/ 4231217 h 4756150"/>
              <a:gd name="connsiteX874" fmla="*/ 11131021 w 12191999"/>
              <a:gd name="connsiteY874" fmla="*/ 4235979 h 4756150"/>
              <a:gd name="connsiteX875" fmla="*/ 11125200 w 12191999"/>
              <a:gd name="connsiteY875" fmla="*/ 4241800 h 4756150"/>
              <a:gd name="connsiteX876" fmla="*/ 11118850 w 12191999"/>
              <a:gd name="connsiteY876" fmla="*/ 4248150 h 4756150"/>
              <a:gd name="connsiteX877" fmla="*/ 11109325 w 12191999"/>
              <a:gd name="connsiteY877" fmla="*/ 4258204 h 4756150"/>
              <a:gd name="connsiteX878" fmla="*/ 11099271 w 12191999"/>
              <a:gd name="connsiteY878" fmla="*/ 4267200 h 4756150"/>
              <a:gd name="connsiteX879" fmla="*/ 11089746 w 12191999"/>
              <a:gd name="connsiteY879" fmla="*/ 4276725 h 4756150"/>
              <a:gd name="connsiteX880" fmla="*/ 11079692 w 12191999"/>
              <a:gd name="connsiteY880" fmla="*/ 4284663 h 4756150"/>
              <a:gd name="connsiteX881" fmla="*/ 11069638 w 12191999"/>
              <a:gd name="connsiteY881" fmla="*/ 4293129 h 4756150"/>
              <a:gd name="connsiteX882" fmla="*/ 11058525 w 12191999"/>
              <a:gd name="connsiteY882" fmla="*/ 4300538 h 4756150"/>
              <a:gd name="connsiteX883" fmla="*/ 11048471 w 12191999"/>
              <a:gd name="connsiteY883" fmla="*/ 4307417 h 4756150"/>
              <a:gd name="connsiteX884" fmla="*/ 11037358 w 12191999"/>
              <a:gd name="connsiteY884" fmla="*/ 4314296 h 4756150"/>
              <a:gd name="connsiteX885" fmla="*/ 11026775 w 12191999"/>
              <a:gd name="connsiteY885" fmla="*/ 4320646 h 4756150"/>
              <a:gd name="connsiteX886" fmla="*/ 11015133 w 12191999"/>
              <a:gd name="connsiteY886" fmla="*/ 4326467 h 4756150"/>
              <a:gd name="connsiteX887" fmla="*/ 11004021 w 12191999"/>
              <a:gd name="connsiteY887" fmla="*/ 4332288 h 4756150"/>
              <a:gd name="connsiteX888" fmla="*/ 10992908 w 12191999"/>
              <a:gd name="connsiteY888" fmla="*/ 4337579 h 4756150"/>
              <a:gd name="connsiteX889" fmla="*/ 10969625 w 12191999"/>
              <a:gd name="connsiteY889" fmla="*/ 4347104 h 4756150"/>
              <a:gd name="connsiteX890" fmla="*/ 10945812 w 12191999"/>
              <a:gd name="connsiteY890" fmla="*/ 4356100 h 4756150"/>
              <a:gd name="connsiteX891" fmla="*/ 10921471 w 12191999"/>
              <a:gd name="connsiteY891" fmla="*/ 4363509 h 4756150"/>
              <a:gd name="connsiteX892" fmla="*/ 10897129 w 12191999"/>
              <a:gd name="connsiteY892" fmla="*/ 4370388 h 4756150"/>
              <a:gd name="connsiteX893" fmla="*/ 10872788 w 12191999"/>
              <a:gd name="connsiteY893" fmla="*/ 4376738 h 4756150"/>
              <a:gd name="connsiteX894" fmla="*/ 10847917 w 12191999"/>
              <a:gd name="connsiteY894" fmla="*/ 4382029 h 4756150"/>
              <a:gd name="connsiteX895" fmla="*/ 10797117 w 12191999"/>
              <a:gd name="connsiteY895" fmla="*/ 4393142 h 4756150"/>
              <a:gd name="connsiteX896" fmla="*/ 10746846 w 12191999"/>
              <a:gd name="connsiteY896" fmla="*/ 4403196 h 4756150"/>
              <a:gd name="connsiteX897" fmla="*/ 10720388 w 12191999"/>
              <a:gd name="connsiteY897" fmla="*/ 4409017 h 4756150"/>
              <a:gd name="connsiteX898" fmla="*/ 10693929 w 12191999"/>
              <a:gd name="connsiteY898" fmla="*/ 4414309 h 4756150"/>
              <a:gd name="connsiteX899" fmla="*/ 10640483 w 12191999"/>
              <a:gd name="connsiteY899" fmla="*/ 4423304 h 4756150"/>
              <a:gd name="connsiteX900" fmla="*/ 10587567 w 12191999"/>
              <a:gd name="connsiteY900" fmla="*/ 4432829 h 4756150"/>
              <a:gd name="connsiteX901" fmla="*/ 10533592 w 12191999"/>
              <a:gd name="connsiteY901" fmla="*/ 4441825 h 4756150"/>
              <a:gd name="connsiteX902" fmla="*/ 10507133 w 12191999"/>
              <a:gd name="connsiteY902" fmla="*/ 4447117 h 4756150"/>
              <a:gd name="connsiteX903" fmla="*/ 10480146 w 12191999"/>
              <a:gd name="connsiteY903" fmla="*/ 4452938 h 4756150"/>
              <a:gd name="connsiteX904" fmla="*/ 10453688 w 12191999"/>
              <a:gd name="connsiteY904" fmla="*/ 4458229 h 4756150"/>
              <a:gd name="connsiteX905" fmla="*/ 10427758 w 12191999"/>
              <a:gd name="connsiteY905" fmla="*/ 4464579 h 4756150"/>
              <a:gd name="connsiteX906" fmla="*/ 10401300 w 12191999"/>
              <a:gd name="connsiteY906" fmla="*/ 4471988 h 4756150"/>
              <a:gd name="connsiteX907" fmla="*/ 10374842 w 12191999"/>
              <a:gd name="connsiteY907" fmla="*/ 4479396 h 4756150"/>
              <a:gd name="connsiteX908" fmla="*/ 10349442 w 12191999"/>
              <a:gd name="connsiteY908" fmla="*/ 4488392 h 4756150"/>
              <a:gd name="connsiteX909" fmla="*/ 10322983 w 12191999"/>
              <a:gd name="connsiteY909" fmla="*/ 4497388 h 4756150"/>
              <a:gd name="connsiteX910" fmla="*/ 10302346 w 12191999"/>
              <a:gd name="connsiteY910" fmla="*/ 4505854 h 4756150"/>
              <a:gd name="connsiteX911" fmla="*/ 10281179 w 12191999"/>
              <a:gd name="connsiteY911" fmla="*/ 4515909 h 4756150"/>
              <a:gd name="connsiteX912" fmla="*/ 10260012 w 12191999"/>
              <a:gd name="connsiteY912" fmla="*/ 4525963 h 4756150"/>
              <a:gd name="connsiteX913" fmla="*/ 10238317 w 12191999"/>
              <a:gd name="connsiteY913" fmla="*/ 4536546 h 4756150"/>
              <a:gd name="connsiteX914" fmla="*/ 10217150 w 12191999"/>
              <a:gd name="connsiteY914" fmla="*/ 4547659 h 4756150"/>
              <a:gd name="connsiteX915" fmla="*/ 10195454 w 12191999"/>
              <a:gd name="connsiteY915" fmla="*/ 4557713 h 4756150"/>
              <a:gd name="connsiteX916" fmla="*/ 10173229 w 12191999"/>
              <a:gd name="connsiteY916" fmla="*/ 4567767 h 4756150"/>
              <a:gd name="connsiteX917" fmla="*/ 10151533 w 12191999"/>
              <a:gd name="connsiteY917" fmla="*/ 4576234 h 4756150"/>
              <a:gd name="connsiteX918" fmla="*/ 10139892 w 12191999"/>
              <a:gd name="connsiteY918" fmla="*/ 4580467 h 4756150"/>
              <a:gd name="connsiteX919" fmla="*/ 10128779 w 12191999"/>
              <a:gd name="connsiteY919" fmla="*/ 4584171 h 4756150"/>
              <a:gd name="connsiteX920" fmla="*/ 10117667 w 12191999"/>
              <a:gd name="connsiteY920" fmla="*/ 4587875 h 4756150"/>
              <a:gd name="connsiteX921" fmla="*/ 10106025 w 12191999"/>
              <a:gd name="connsiteY921" fmla="*/ 4591050 h 4756150"/>
              <a:gd name="connsiteX922" fmla="*/ 10094912 w 12191999"/>
              <a:gd name="connsiteY922" fmla="*/ 4593696 h 4756150"/>
              <a:gd name="connsiteX923" fmla="*/ 10082742 w 12191999"/>
              <a:gd name="connsiteY923" fmla="*/ 4595813 h 4756150"/>
              <a:gd name="connsiteX924" fmla="*/ 10071629 w 12191999"/>
              <a:gd name="connsiteY924" fmla="*/ 4597400 h 4756150"/>
              <a:gd name="connsiteX925" fmla="*/ 10059458 w 12191999"/>
              <a:gd name="connsiteY925" fmla="*/ 4598459 h 4756150"/>
              <a:gd name="connsiteX926" fmla="*/ 10048346 w 12191999"/>
              <a:gd name="connsiteY926" fmla="*/ 4598988 h 4756150"/>
              <a:gd name="connsiteX927" fmla="*/ 10036175 w 12191999"/>
              <a:gd name="connsiteY927" fmla="*/ 4599517 h 4756150"/>
              <a:gd name="connsiteX928" fmla="*/ 10024004 w 12191999"/>
              <a:gd name="connsiteY928" fmla="*/ 4598459 h 4756150"/>
              <a:gd name="connsiteX929" fmla="*/ 10011833 w 12191999"/>
              <a:gd name="connsiteY929" fmla="*/ 4597400 h 4756150"/>
              <a:gd name="connsiteX930" fmla="*/ 9999662 w 12191999"/>
              <a:gd name="connsiteY930" fmla="*/ 4595284 h 4756150"/>
              <a:gd name="connsiteX931" fmla="*/ 9987492 w 12191999"/>
              <a:gd name="connsiteY931" fmla="*/ 4592638 h 4756150"/>
              <a:gd name="connsiteX932" fmla="*/ 9974792 w 12191999"/>
              <a:gd name="connsiteY932" fmla="*/ 4589463 h 4756150"/>
              <a:gd name="connsiteX933" fmla="*/ 9962092 w 12191999"/>
              <a:gd name="connsiteY933" fmla="*/ 4584700 h 4756150"/>
              <a:gd name="connsiteX934" fmla="*/ 9948862 w 12191999"/>
              <a:gd name="connsiteY934" fmla="*/ 4579938 h 4756150"/>
              <a:gd name="connsiteX935" fmla="*/ 9934575 w 12191999"/>
              <a:gd name="connsiteY935" fmla="*/ 4575704 h 4756150"/>
              <a:gd name="connsiteX936" fmla="*/ 9920817 w 12191999"/>
              <a:gd name="connsiteY936" fmla="*/ 4571471 h 4756150"/>
              <a:gd name="connsiteX937" fmla="*/ 9906529 w 12191999"/>
              <a:gd name="connsiteY937" fmla="*/ 4567767 h 4756150"/>
              <a:gd name="connsiteX938" fmla="*/ 9879542 w 12191999"/>
              <a:gd name="connsiteY938" fmla="*/ 4561417 h 4756150"/>
              <a:gd name="connsiteX939" fmla="*/ 9852554 w 12191999"/>
              <a:gd name="connsiteY939" fmla="*/ 4556125 h 4756150"/>
              <a:gd name="connsiteX940" fmla="*/ 9825038 w 12191999"/>
              <a:gd name="connsiteY940" fmla="*/ 4551892 h 4756150"/>
              <a:gd name="connsiteX941" fmla="*/ 9798050 w 12191999"/>
              <a:gd name="connsiteY941" fmla="*/ 4548717 h 4756150"/>
              <a:gd name="connsiteX942" fmla="*/ 9743546 w 12191999"/>
              <a:gd name="connsiteY942" fmla="*/ 4542367 h 4756150"/>
              <a:gd name="connsiteX943" fmla="*/ 9716558 w 12191999"/>
              <a:gd name="connsiteY943" fmla="*/ 4539192 h 4756150"/>
              <a:gd name="connsiteX944" fmla="*/ 9690100 w 12191999"/>
              <a:gd name="connsiteY944" fmla="*/ 4536017 h 4756150"/>
              <a:gd name="connsiteX945" fmla="*/ 9662583 w 12191999"/>
              <a:gd name="connsiteY945" fmla="*/ 4532313 h 4756150"/>
              <a:gd name="connsiteX946" fmla="*/ 9635596 w 12191999"/>
              <a:gd name="connsiteY946" fmla="*/ 4528079 h 4756150"/>
              <a:gd name="connsiteX947" fmla="*/ 9607550 w 12191999"/>
              <a:gd name="connsiteY947" fmla="*/ 4522259 h 4756150"/>
              <a:gd name="connsiteX948" fmla="*/ 9594321 w 12191999"/>
              <a:gd name="connsiteY948" fmla="*/ 4519084 h 4756150"/>
              <a:gd name="connsiteX949" fmla="*/ 9580562 w 12191999"/>
              <a:gd name="connsiteY949" fmla="*/ 4515909 h 4756150"/>
              <a:gd name="connsiteX950" fmla="*/ 9566275 w 12191999"/>
              <a:gd name="connsiteY950" fmla="*/ 4512204 h 4756150"/>
              <a:gd name="connsiteX951" fmla="*/ 9553046 w 12191999"/>
              <a:gd name="connsiteY951" fmla="*/ 4507971 h 4756150"/>
              <a:gd name="connsiteX952" fmla="*/ 9538758 w 12191999"/>
              <a:gd name="connsiteY952" fmla="*/ 4502679 h 4756150"/>
              <a:gd name="connsiteX953" fmla="*/ 9525000 w 12191999"/>
              <a:gd name="connsiteY953" fmla="*/ 4497388 h 4756150"/>
              <a:gd name="connsiteX954" fmla="*/ 9512829 w 12191999"/>
              <a:gd name="connsiteY954" fmla="*/ 4493154 h 4756150"/>
              <a:gd name="connsiteX955" fmla="*/ 9500129 w 12191999"/>
              <a:gd name="connsiteY955" fmla="*/ 4488921 h 4756150"/>
              <a:gd name="connsiteX956" fmla="*/ 9487429 w 12191999"/>
              <a:gd name="connsiteY956" fmla="*/ 4484688 h 4756150"/>
              <a:gd name="connsiteX957" fmla="*/ 9475258 w 12191999"/>
              <a:gd name="connsiteY957" fmla="*/ 4481513 h 4756150"/>
              <a:gd name="connsiteX958" fmla="*/ 9462558 w 12191999"/>
              <a:gd name="connsiteY958" fmla="*/ 4478338 h 4756150"/>
              <a:gd name="connsiteX959" fmla="*/ 9450388 w 12191999"/>
              <a:gd name="connsiteY959" fmla="*/ 4476221 h 4756150"/>
              <a:gd name="connsiteX960" fmla="*/ 9437688 w 12191999"/>
              <a:gd name="connsiteY960" fmla="*/ 4473575 h 4756150"/>
              <a:gd name="connsiteX961" fmla="*/ 9424988 w 12191999"/>
              <a:gd name="connsiteY961" fmla="*/ 4471988 h 4756150"/>
              <a:gd name="connsiteX962" fmla="*/ 9400117 w 12191999"/>
              <a:gd name="connsiteY962" fmla="*/ 4469342 h 4756150"/>
              <a:gd name="connsiteX963" fmla="*/ 9375246 w 12191999"/>
              <a:gd name="connsiteY963" fmla="*/ 4466696 h 4756150"/>
              <a:gd name="connsiteX964" fmla="*/ 9350375 w 12191999"/>
              <a:gd name="connsiteY964" fmla="*/ 4466167 h 4756150"/>
              <a:gd name="connsiteX965" fmla="*/ 9324975 w 12191999"/>
              <a:gd name="connsiteY965" fmla="*/ 4466167 h 4756150"/>
              <a:gd name="connsiteX966" fmla="*/ 9300104 w 12191999"/>
              <a:gd name="connsiteY966" fmla="*/ 4467225 h 4756150"/>
              <a:gd name="connsiteX967" fmla="*/ 9275233 w 12191999"/>
              <a:gd name="connsiteY967" fmla="*/ 4469342 h 4756150"/>
              <a:gd name="connsiteX968" fmla="*/ 9250892 w 12191999"/>
              <a:gd name="connsiteY968" fmla="*/ 4470929 h 4756150"/>
              <a:gd name="connsiteX969" fmla="*/ 9225492 w 12191999"/>
              <a:gd name="connsiteY969" fmla="*/ 4473046 h 4756150"/>
              <a:gd name="connsiteX970" fmla="*/ 9176279 w 12191999"/>
              <a:gd name="connsiteY970" fmla="*/ 4478338 h 4756150"/>
              <a:gd name="connsiteX971" fmla="*/ 9127067 w 12191999"/>
              <a:gd name="connsiteY971" fmla="*/ 4482571 h 4756150"/>
              <a:gd name="connsiteX972" fmla="*/ 9114367 w 12191999"/>
              <a:gd name="connsiteY972" fmla="*/ 4483629 h 4756150"/>
              <a:gd name="connsiteX973" fmla="*/ 9101138 w 12191999"/>
              <a:gd name="connsiteY973" fmla="*/ 4484688 h 4756150"/>
              <a:gd name="connsiteX974" fmla="*/ 9088438 w 12191999"/>
              <a:gd name="connsiteY974" fmla="*/ 4484688 h 4756150"/>
              <a:gd name="connsiteX975" fmla="*/ 9075738 w 12191999"/>
              <a:gd name="connsiteY975" fmla="*/ 4484159 h 4756150"/>
              <a:gd name="connsiteX976" fmla="*/ 9068858 w 12191999"/>
              <a:gd name="connsiteY976" fmla="*/ 4483629 h 4756150"/>
              <a:gd name="connsiteX977" fmla="*/ 9062508 w 12191999"/>
              <a:gd name="connsiteY977" fmla="*/ 4482571 h 4756150"/>
              <a:gd name="connsiteX978" fmla="*/ 9056158 w 12191999"/>
              <a:gd name="connsiteY978" fmla="*/ 4480984 h 4756150"/>
              <a:gd name="connsiteX979" fmla="*/ 9049808 w 12191999"/>
              <a:gd name="connsiteY979" fmla="*/ 4478867 h 4756150"/>
              <a:gd name="connsiteX980" fmla="*/ 9042929 w 12191999"/>
              <a:gd name="connsiteY980" fmla="*/ 4476750 h 4756150"/>
              <a:gd name="connsiteX981" fmla="*/ 9036579 w 12191999"/>
              <a:gd name="connsiteY981" fmla="*/ 4474104 h 4756150"/>
              <a:gd name="connsiteX982" fmla="*/ 9030229 w 12191999"/>
              <a:gd name="connsiteY982" fmla="*/ 4470400 h 4756150"/>
              <a:gd name="connsiteX983" fmla="*/ 9022821 w 12191999"/>
              <a:gd name="connsiteY983" fmla="*/ 4466167 h 4756150"/>
              <a:gd name="connsiteX984" fmla="*/ 9017529 w 12191999"/>
              <a:gd name="connsiteY984" fmla="*/ 4466696 h 4756150"/>
              <a:gd name="connsiteX985" fmla="*/ 9012238 w 12191999"/>
              <a:gd name="connsiteY985" fmla="*/ 4468813 h 4756150"/>
              <a:gd name="connsiteX986" fmla="*/ 9001654 w 12191999"/>
              <a:gd name="connsiteY986" fmla="*/ 4471988 h 4756150"/>
              <a:gd name="connsiteX987" fmla="*/ 8991600 w 12191999"/>
              <a:gd name="connsiteY987" fmla="*/ 4476221 h 4756150"/>
              <a:gd name="connsiteX988" fmla="*/ 8980488 w 12191999"/>
              <a:gd name="connsiteY988" fmla="*/ 4479396 h 4756150"/>
              <a:gd name="connsiteX989" fmla="*/ 8975196 w 12191999"/>
              <a:gd name="connsiteY989" fmla="*/ 4480454 h 4756150"/>
              <a:gd name="connsiteX990" fmla="*/ 8969904 w 12191999"/>
              <a:gd name="connsiteY990" fmla="*/ 4481513 h 4756150"/>
              <a:gd name="connsiteX991" fmla="*/ 8964083 w 12191999"/>
              <a:gd name="connsiteY991" fmla="*/ 4481513 h 4756150"/>
              <a:gd name="connsiteX992" fmla="*/ 8958262 w 12191999"/>
              <a:gd name="connsiteY992" fmla="*/ 4480984 h 4756150"/>
              <a:gd name="connsiteX993" fmla="*/ 8952971 w 12191999"/>
              <a:gd name="connsiteY993" fmla="*/ 4479925 h 4756150"/>
              <a:gd name="connsiteX994" fmla="*/ 8946092 w 12191999"/>
              <a:gd name="connsiteY994" fmla="*/ 4477809 h 4756150"/>
              <a:gd name="connsiteX995" fmla="*/ 8940271 w 12191999"/>
              <a:gd name="connsiteY995" fmla="*/ 4474104 h 4756150"/>
              <a:gd name="connsiteX996" fmla="*/ 8933921 w 12191999"/>
              <a:gd name="connsiteY996" fmla="*/ 4469871 h 4756150"/>
              <a:gd name="connsiteX997" fmla="*/ 8910638 w 12191999"/>
              <a:gd name="connsiteY997" fmla="*/ 4454525 h 4756150"/>
              <a:gd name="connsiteX998" fmla="*/ 8902700 w 12191999"/>
              <a:gd name="connsiteY998" fmla="*/ 4455054 h 4756150"/>
              <a:gd name="connsiteX999" fmla="*/ 8895292 w 12191999"/>
              <a:gd name="connsiteY999" fmla="*/ 4456113 h 4756150"/>
              <a:gd name="connsiteX1000" fmla="*/ 8887883 w 12191999"/>
              <a:gd name="connsiteY1000" fmla="*/ 4457700 h 4756150"/>
              <a:gd name="connsiteX1001" fmla="*/ 8880475 w 12191999"/>
              <a:gd name="connsiteY1001" fmla="*/ 4459817 h 4756150"/>
              <a:gd name="connsiteX1002" fmla="*/ 8866188 w 12191999"/>
              <a:gd name="connsiteY1002" fmla="*/ 4464579 h 4756150"/>
              <a:gd name="connsiteX1003" fmla="*/ 8851900 w 12191999"/>
              <a:gd name="connsiteY1003" fmla="*/ 4470400 h 4756150"/>
              <a:gd name="connsiteX1004" fmla="*/ 8844492 w 12191999"/>
              <a:gd name="connsiteY1004" fmla="*/ 4472517 h 4756150"/>
              <a:gd name="connsiteX1005" fmla="*/ 8837083 w 12191999"/>
              <a:gd name="connsiteY1005" fmla="*/ 4474104 h 4756150"/>
              <a:gd name="connsiteX1006" fmla="*/ 8830204 w 12191999"/>
              <a:gd name="connsiteY1006" fmla="*/ 4475163 h 4756150"/>
              <a:gd name="connsiteX1007" fmla="*/ 8821738 w 12191999"/>
              <a:gd name="connsiteY1007" fmla="*/ 4475163 h 4756150"/>
              <a:gd name="connsiteX1008" fmla="*/ 8814329 w 12191999"/>
              <a:gd name="connsiteY1008" fmla="*/ 4474634 h 4756150"/>
              <a:gd name="connsiteX1009" fmla="*/ 8805862 w 12191999"/>
              <a:gd name="connsiteY1009" fmla="*/ 4473046 h 4756150"/>
              <a:gd name="connsiteX1010" fmla="*/ 8797396 w 12191999"/>
              <a:gd name="connsiteY1010" fmla="*/ 4470400 h 4756150"/>
              <a:gd name="connsiteX1011" fmla="*/ 8788400 w 12191999"/>
              <a:gd name="connsiteY1011" fmla="*/ 4465638 h 4756150"/>
              <a:gd name="connsiteX1012" fmla="*/ 8783638 w 12191999"/>
              <a:gd name="connsiteY1012" fmla="*/ 4464050 h 4756150"/>
              <a:gd name="connsiteX1013" fmla="*/ 8779404 w 12191999"/>
              <a:gd name="connsiteY1013" fmla="*/ 4462463 h 4756150"/>
              <a:gd name="connsiteX1014" fmla="*/ 8774642 w 12191999"/>
              <a:gd name="connsiteY1014" fmla="*/ 4460875 h 4756150"/>
              <a:gd name="connsiteX1015" fmla="*/ 8770938 w 12191999"/>
              <a:gd name="connsiteY1015" fmla="*/ 4458229 h 4756150"/>
              <a:gd name="connsiteX1016" fmla="*/ 8766175 w 12191999"/>
              <a:gd name="connsiteY1016" fmla="*/ 4456113 h 4756150"/>
              <a:gd name="connsiteX1017" fmla="*/ 8762471 w 12191999"/>
              <a:gd name="connsiteY1017" fmla="*/ 4452938 h 4756150"/>
              <a:gd name="connsiteX1018" fmla="*/ 8758767 w 12191999"/>
              <a:gd name="connsiteY1018" fmla="*/ 4450292 h 4756150"/>
              <a:gd name="connsiteX1019" fmla="*/ 8755592 w 12191999"/>
              <a:gd name="connsiteY1019" fmla="*/ 4446059 h 4756150"/>
              <a:gd name="connsiteX1020" fmla="*/ 8752417 w 12191999"/>
              <a:gd name="connsiteY1020" fmla="*/ 4442884 h 4756150"/>
              <a:gd name="connsiteX1021" fmla="*/ 8748712 w 12191999"/>
              <a:gd name="connsiteY1021" fmla="*/ 4438650 h 4756150"/>
              <a:gd name="connsiteX1022" fmla="*/ 8743421 w 12191999"/>
              <a:gd name="connsiteY1022" fmla="*/ 4430184 h 4756150"/>
              <a:gd name="connsiteX1023" fmla="*/ 8739188 w 12191999"/>
              <a:gd name="connsiteY1023" fmla="*/ 4419600 h 4756150"/>
              <a:gd name="connsiteX1024" fmla="*/ 8734954 w 12191999"/>
              <a:gd name="connsiteY1024" fmla="*/ 4409017 h 4756150"/>
              <a:gd name="connsiteX1025" fmla="*/ 8694208 w 12191999"/>
              <a:gd name="connsiteY1025" fmla="*/ 4396846 h 4756150"/>
              <a:gd name="connsiteX1026" fmla="*/ 8690504 w 12191999"/>
              <a:gd name="connsiteY1026" fmla="*/ 4402138 h 4756150"/>
              <a:gd name="connsiteX1027" fmla="*/ 8686271 w 12191999"/>
              <a:gd name="connsiteY1027" fmla="*/ 4408488 h 4756150"/>
              <a:gd name="connsiteX1028" fmla="*/ 8682567 w 12191999"/>
              <a:gd name="connsiteY1028" fmla="*/ 4414838 h 4756150"/>
              <a:gd name="connsiteX1029" fmla="*/ 8678862 w 12191999"/>
              <a:gd name="connsiteY1029" fmla="*/ 4420129 h 4756150"/>
              <a:gd name="connsiteX1030" fmla="*/ 8676746 w 12191999"/>
              <a:gd name="connsiteY1030" fmla="*/ 4422775 h 4756150"/>
              <a:gd name="connsiteX1031" fmla="*/ 8674100 w 12191999"/>
              <a:gd name="connsiteY1031" fmla="*/ 4424892 h 4756150"/>
              <a:gd name="connsiteX1032" fmla="*/ 8671983 w 12191999"/>
              <a:gd name="connsiteY1032" fmla="*/ 4426479 h 4756150"/>
              <a:gd name="connsiteX1033" fmla="*/ 8668808 w 12191999"/>
              <a:gd name="connsiteY1033" fmla="*/ 4428067 h 4756150"/>
              <a:gd name="connsiteX1034" fmla="*/ 8666162 w 12191999"/>
              <a:gd name="connsiteY1034" fmla="*/ 4428596 h 4756150"/>
              <a:gd name="connsiteX1035" fmla="*/ 8662988 w 12191999"/>
              <a:gd name="connsiteY1035" fmla="*/ 4428596 h 4756150"/>
              <a:gd name="connsiteX1036" fmla="*/ 8659812 w 12191999"/>
              <a:gd name="connsiteY1036" fmla="*/ 4427009 h 4756150"/>
              <a:gd name="connsiteX1037" fmla="*/ 8656108 w 12191999"/>
              <a:gd name="connsiteY1037" fmla="*/ 4425421 h 4756150"/>
              <a:gd name="connsiteX1038" fmla="*/ 8643408 w 12191999"/>
              <a:gd name="connsiteY1038" fmla="*/ 4418542 h 4756150"/>
              <a:gd name="connsiteX1039" fmla="*/ 8631238 w 12191999"/>
              <a:gd name="connsiteY1039" fmla="*/ 4412192 h 4756150"/>
              <a:gd name="connsiteX1040" fmla="*/ 8618538 w 12191999"/>
              <a:gd name="connsiteY1040" fmla="*/ 4406371 h 4756150"/>
              <a:gd name="connsiteX1041" fmla="*/ 8605838 w 12191999"/>
              <a:gd name="connsiteY1041" fmla="*/ 4401079 h 4756150"/>
              <a:gd name="connsiteX1042" fmla="*/ 8593667 w 12191999"/>
              <a:gd name="connsiteY1042" fmla="*/ 4396846 h 4756150"/>
              <a:gd name="connsiteX1043" fmla="*/ 8580967 w 12191999"/>
              <a:gd name="connsiteY1043" fmla="*/ 4392613 h 4756150"/>
              <a:gd name="connsiteX1044" fmla="*/ 8568267 w 12191999"/>
              <a:gd name="connsiteY1044" fmla="*/ 4388909 h 4756150"/>
              <a:gd name="connsiteX1045" fmla="*/ 8556625 w 12191999"/>
              <a:gd name="connsiteY1045" fmla="*/ 4385734 h 4756150"/>
              <a:gd name="connsiteX1046" fmla="*/ 8543925 w 12191999"/>
              <a:gd name="connsiteY1046" fmla="*/ 4383088 h 4756150"/>
              <a:gd name="connsiteX1047" fmla="*/ 8532283 w 12191999"/>
              <a:gd name="connsiteY1047" fmla="*/ 4380442 h 4756150"/>
              <a:gd name="connsiteX1048" fmla="*/ 8520112 w 12191999"/>
              <a:gd name="connsiteY1048" fmla="*/ 4378854 h 4756150"/>
              <a:gd name="connsiteX1049" fmla="*/ 8507412 w 12191999"/>
              <a:gd name="connsiteY1049" fmla="*/ 4377267 h 4756150"/>
              <a:gd name="connsiteX1050" fmla="*/ 8483600 w 12191999"/>
              <a:gd name="connsiteY1050" fmla="*/ 4375150 h 4756150"/>
              <a:gd name="connsiteX1051" fmla="*/ 8459258 w 12191999"/>
              <a:gd name="connsiteY1051" fmla="*/ 4374092 h 4756150"/>
              <a:gd name="connsiteX1052" fmla="*/ 8435446 w 12191999"/>
              <a:gd name="connsiteY1052" fmla="*/ 4373563 h 4756150"/>
              <a:gd name="connsiteX1053" fmla="*/ 8411633 w 12191999"/>
              <a:gd name="connsiteY1053" fmla="*/ 4374092 h 4756150"/>
              <a:gd name="connsiteX1054" fmla="*/ 8364009 w 12191999"/>
              <a:gd name="connsiteY1054" fmla="*/ 4375679 h 4756150"/>
              <a:gd name="connsiteX1055" fmla="*/ 8340196 w 12191999"/>
              <a:gd name="connsiteY1055" fmla="*/ 4376738 h 4756150"/>
              <a:gd name="connsiteX1056" fmla="*/ 8316384 w 12191999"/>
              <a:gd name="connsiteY1056" fmla="*/ 4377267 h 4756150"/>
              <a:gd name="connsiteX1057" fmla="*/ 8292571 w 12191999"/>
              <a:gd name="connsiteY1057" fmla="*/ 4377796 h 4756150"/>
              <a:gd name="connsiteX1058" fmla="*/ 8268229 w 12191999"/>
              <a:gd name="connsiteY1058" fmla="*/ 4377267 h 4756150"/>
              <a:gd name="connsiteX1059" fmla="*/ 8227484 w 12191999"/>
              <a:gd name="connsiteY1059" fmla="*/ 4375679 h 4756150"/>
              <a:gd name="connsiteX1060" fmla="*/ 8186738 w 12191999"/>
              <a:gd name="connsiteY1060" fmla="*/ 4375150 h 4756150"/>
              <a:gd name="connsiteX1061" fmla="*/ 8145992 w 12191999"/>
              <a:gd name="connsiteY1061" fmla="*/ 4375150 h 4756150"/>
              <a:gd name="connsiteX1062" fmla="*/ 8105775 w 12191999"/>
              <a:gd name="connsiteY1062" fmla="*/ 4376209 h 4756150"/>
              <a:gd name="connsiteX1063" fmla="*/ 8065559 w 12191999"/>
              <a:gd name="connsiteY1063" fmla="*/ 4378325 h 4756150"/>
              <a:gd name="connsiteX1064" fmla="*/ 8045979 w 12191999"/>
              <a:gd name="connsiteY1064" fmla="*/ 4379384 h 4756150"/>
              <a:gd name="connsiteX1065" fmla="*/ 8025871 w 12191999"/>
              <a:gd name="connsiteY1065" fmla="*/ 4381500 h 4756150"/>
              <a:gd name="connsiteX1066" fmla="*/ 8006292 w 12191999"/>
              <a:gd name="connsiteY1066" fmla="*/ 4383617 h 4756150"/>
              <a:gd name="connsiteX1067" fmla="*/ 7986713 w 12191999"/>
              <a:gd name="connsiteY1067" fmla="*/ 4385734 h 4756150"/>
              <a:gd name="connsiteX1068" fmla="*/ 7967134 w 12191999"/>
              <a:gd name="connsiteY1068" fmla="*/ 4389438 h 4756150"/>
              <a:gd name="connsiteX1069" fmla="*/ 7947554 w 12191999"/>
              <a:gd name="connsiteY1069" fmla="*/ 4392613 h 4756150"/>
              <a:gd name="connsiteX1070" fmla="*/ 7940675 w 12191999"/>
              <a:gd name="connsiteY1070" fmla="*/ 4393671 h 4756150"/>
              <a:gd name="connsiteX1071" fmla="*/ 7934325 w 12191999"/>
              <a:gd name="connsiteY1071" fmla="*/ 4394200 h 4756150"/>
              <a:gd name="connsiteX1072" fmla="*/ 7926917 w 12191999"/>
              <a:gd name="connsiteY1072" fmla="*/ 4394200 h 4756150"/>
              <a:gd name="connsiteX1073" fmla="*/ 7920567 w 12191999"/>
              <a:gd name="connsiteY1073" fmla="*/ 4393671 h 4756150"/>
              <a:gd name="connsiteX1074" fmla="*/ 7914217 w 12191999"/>
              <a:gd name="connsiteY1074" fmla="*/ 4393142 h 4756150"/>
              <a:gd name="connsiteX1075" fmla="*/ 7907338 w 12191999"/>
              <a:gd name="connsiteY1075" fmla="*/ 4392084 h 4756150"/>
              <a:gd name="connsiteX1076" fmla="*/ 7901517 w 12191999"/>
              <a:gd name="connsiteY1076" fmla="*/ 4391025 h 4756150"/>
              <a:gd name="connsiteX1077" fmla="*/ 7895167 w 12191999"/>
              <a:gd name="connsiteY1077" fmla="*/ 4388909 h 4756150"/>
              <a:gd name="connsiteX1078" fmla="*/ 7882467 w 12191999"/>
              <a:gd name="connsiteY1078" fmla="*/ 4384675 h 4756150"/>
              <a:gd name="connsiteX1079" fmla="*/ 7870296 w 12191999"/>
              <a:gd name="connsiteY1079" fmla="*/ 4379384 h 4756150"/>
              <a:gd name="connsiteX1080" fmla="*/ 7858654 w 12191999"/>
              <a:gd name="connsiteY1080" fmla="*/ 4373563 h 4756150"/>
              <a:gd name="connsiteX1081" fmla="*/ 7846484 w 12191999"/>
              <a:gd name="connsiteY1081" fmla="*/ 4366684 h 4756150"/>
              <a:gd name="connsiteX1082" fmla="*/ 7822671 w 12191999"/>
              <a:gd name="connsiteY1082" fmla="*/ 4353454 h 4756150"/>
              <a:gd name="connsiteX1083" fmla="*/ 7799388 w 12191999"/>
              <a:gd name="connsiteY1083" fmla="*/ 4339167 h 4756150"/>
              <a:gd name="connsiteX1084" fmla="*/ 7787217 w 12191999"/>
              <a:gd name="connsiteY1084" fmla="*/ 4333346 h 4756150"/>
              <a:gd name="connsiteX1085" fmla="*/ 7776104 w 12191999"/>
              <a:gd name="connsiteY1085" fmla="*/ 4326996 h 4756150"/>
              <a:gd name="connsiteX1086" fmla="*/ 7763934 w 12191999"/>
              <a:gd name="connsiteY1086" fmla="*/ 4322763 h 4756150"/>
              <a:gd name="connsiteX1087" fmla="*/ 7751234 w 12191999"/>
              <a:gd name="connsiteY1087" fmla="*/ 4319059 h 4756150"/>
              <a:gd name="connsiteX1088" fmla="*/ 7724246 w 12191999"/>
              <a:gd name="connsiteY1088" fmla="*/ 4328584 h 4756150"/>
              <a:gd name="connsiteX1089" fmla="*/ 7711017 w 12191999"/>
              <a:gd name="connsiteY1089" fmla="*/ 4332817 h 4756150"/>
              <a:gd name="connsiteX1090" fmla="*/ 7697788 w 12191999"/>
              <a:gd name="connsiteY1090" fmla="*/ 4336521 h 4756150"/>
              <a:gd name="connsiteX1091" fmla="*/ 7684029 w 12191999"/>
              <a:gd name="connsiteY1091" fmla="*/ 4340225 h 4756150"/>
              <a:gd name="connsiteX1092" fmla="*/ 7670271 w 12191999"/>
              <a:gd name="connsiteY1092" fmla="*/ 4342871 h 4756150"/>
              <a:gd name="connsiteX1093" fmla="*/ 7657042 w 12191999"/>
              <a:gd name="connsiteY1093" fmla="*/ 4345517 h 4756150"/>
              <a:gd name="connsiteX1094" fmla="*/ 7643284 w 12191999"/>
              <a:gd name="connsiteY1094" fmla="*/ 4347104 h 4756150"/>
              <a:gd name="connsiteX1095" fmla="*/ 7628996 w 12191999"/>
              <a:gd name="connsiteY1095" fmla="*/ 4347634 h 4756150"/>
              <a:gd name="connsiteX1096" fmla="*/ 7614709 w 12191999"/>
              <a:gd name="connsiteY1096" fmla="*/ 4348692 h 4756150"/>
              <a:gd name="connsiteX1097" fmla="*/ 7599892 w 12191999"/>
              <a:gd name="connsiteY1097" fmla="*/ 4347104 h 4756150"/>
              <a:gd name="connsiteX1098" fmla="*/ 7584546 w 12191999"/>
              <a:gd name="connsiteY1098" fmla="*/ 4345517 h 4756150"/>
              <a:gd name="connsiteX1099" fmla="*/ 7569200 w 12191999"/>
              <a:gd name="connsiteY1099" fmla="*/ 4342342 h 4756150"/>
              <a:gd name="connsiteX1100" fmla="*/ 7553325 w 12191999"/>
              <a:gd name="connsiteY1100" fmla="*/ 4338109 h 4756150"/>
              <a:gd name="connsiteX1101" fmla="*/ 7536921 w 12191999"/>
              <a:gd name="connsiteY1101" fmla="*/ 4332817 h 4756150"/>
              <a:gd name="connsiteX1102" fmla="*/ 7519988 w 12191999"/>
              <a:gd name="connsiteY1102" fmla="*/ 4325938 h 4756150"/>
              <a:gd name="connsiteX1103" fmla="*/ 7504642 w 12191999"/>
              <a:gd name="connsiteY1103" fmla="*/ 4320117 h 4756150"/>
              <a:gd name="connsiteX1104" fmla="*/ 7489296 w 12191999"/>
              <a:gd name="connsiteY1104" fmla="*/ 4315884 h 4756150"/>
              <a:gd name="connsiteX1105" fmla="*/ 7474479 w 12191999"/>
              <a:gd name="connsiteY1105" fmla="*/ 4312709 h 4756150"/>
              <a:gd name="connsiteX1106" fmla="*/ 7458604 w 12191999"/>
              <a:gd name="connsiteY1106" fmla="*/ 4310592 h 4756150"/>
              <a:gd name="connsiteX1107" fmla="*/ 7443259 w 12191999"/>
              <a:gd name="connsiteY1107" fmla="*/ 4309004 h 4756150"/>
              <a:gd name="connsiteX1108" fmla="*/ 7427384 w 12191999"/>
              <a:gd name="connsiteY1108" fmla="*/ 4309004 h 4756150"/>
              <a:gd name="connsiteX1109" fmla="*/ 7412038 w 12191999"/>
              <a:gd name="connsiteY1109" fmla="*/ 4309534 h 4756150"/>
              <a:gd name="connsiteX1110" fmla="*/ 7396692 w 12191999"/>
              <a:gd name="connsiteY1110" fmla="*/ 4310592 h 4756150"/>
              <a:gd name="connsiteX1111" fmla="*/ 7381346 w 12191999"/>
              <a:gd name="connsiteY1111" fmla="*/ 4312709 h 4756150"/>
              <a:gd name="connsiteX1112" fmla="*/ 7366000 w 12191999"/>
              <a:gd name="connsiteY1112" fmla="*/ 4315354 h 4756150"/>
              <a:gd name="connsiteX1113" fmla="*/ 7350654 w 12191999"/>
              <a:gd name="connsiteY1113" fmla="*/ 4318529 h 4756150"/>
              <a:gd name="connsiteX1114" fmla="*/ 7335838 w 12191999"/>
              <a:gd name="connsiteY1114" fmla="*/ 4322234 h 4756150"/>
              <a:gd name="connsiteX1115" fmla="*/ 7320492 w 12191999"/>
              <a:gd name="connsiteY1115" fmla="*/ 4326467 h 4756150"/>
              <a:gd name="connsiteX1116" fmla="*/ 7305146 w 12191999"/>
              <a:gd name="connsiteY1116" fmla="*/ 4331229 h 4756150"/>
              <a:gd name="connsiteX1117" fmla="*/ 7276042 w 12191999"/>
              <a:gd name="connsiteY1117" fmla="*/ 4340225 h 4756150"/>
              <a:gd name="connsiteX1118" fmla="*/ 7264929 w 12191999"/>
              <a:gd name="connsiteY1118" fmla="*/ 4343400 h 4756150"/>
              <a:gd name="connsiteX1119" fmla="*/ 7253817 w 12191999"/>
              <a:gd name="connsiteY1119" fmla="*/ 4347104 h 4756150"/>
              <a:gd name="connsiteX1120" fmla="*/ 7231063 w 12191999"/>
              <a:gd name="connsiteY1120" fmla="*/ 4355571 h 4756150"/>
              <a:gd name="connsiteX1121" fmla="*/ 7220479 w 12191999"/>
              <a:gd name="connsiteY1121" fmla="*/ 4359804 h 4756150"/>
              <a:gd name="connsiteX1122" fmla="*/ 7209367 w 12191999"/>
              <a:gd name="connsiteY1122" fmla="*/ 4363509 h 4756150"/>
              <a:gd name="connsiteX1123" fmla="*/ 7198254 w 12191999"/>
              <a:gd name="connsiteY1123" fmla="*/ 4366154 h 4756150"/>
              <a:gd name="connsiteX1124" fmla="*/ 7186613 w 12191999"/>
              <a:gd name="connsiteY1124" fmla="*/ 4368800 h 4756150"/>
              <a:gd name="connsiteX1125" fmla="*/ 7181321 w 12191999"/>
              <a:gd name="connsiteY1125" fmla="*/ 4369859 h 4756150"/>
              <a:gd name="connsiteX1126" fmla="*/ 7175500 w 12191999"/>
              <a:gd name="connsiteY1126" fmla="*/ 4369859 h 4756150"/>
              <a:gd name="connsiteX1127" fmla="*/ 7169150 w 12191999"/>
              <a:gd name="connsiteY1127" fmla="*/ 4369859 h 4756150"/>
              <a:gd name="connsiteX1128" fmla="*/ 7163329 w 12191999"/>
              <a:gd name="connsiteY1128" fmla="*/ 4369859 h 4756150"/>
              <a:gd name="connsiteX1129" fmla="*/ 7158038 w 12191999"/>
              <a:gd name="connsiteY1129" fmla="*/ 4368800 h 4756150"/>
              <a:gd name="connsiteX1130" fmla="*/ 7151688 w 12191999"/>
              <a:gd name="connsiteY1130" fmla="*/ 4367213 h 4756150"/>
              <a:gd name="connsiteX1131" fmla="*/ 7145867 w 12191999"/>
              <a:gd name="connsiteY1131" fmla="*/ 4365625 h 4756150"/>
              <a:gd name="connsiteX1132" fmla="*/ 7139517 w 12191999"/>
              <a:gd name="connsiteY1132" fmla="*/ 4363509 h 4756150"/>
              <a:gd name="connsiteX1133" fmla="*/ 7133167 w 12191999"/>
              <a:gd name="connsiteY1133" fmla="*/ 4360863 h 4756150"/>
              <a:gd name="connsiteX1134" fmla="*/ 7127346 w 12191999"/>
              <a:gd name="connsiteY1134" fmla="*/ 4357688 h 4756150"/>
              <a:gd name="connsiteX1135" fmla="*/ 7120996 w 12191999"/>
              <a:gd name="connsiteY1135" fmla="*/ 4353984 h 4756150"/>
              <a:gd name="connsiteX1136" fmla="*/ 7114646 w 12191999"/>
              <a:gd name="connsiteY1136" fmla="*/ 4349750 h 4756150"/>
              <a:gd name="connsiteX1137" fmla="*/ 7107767 w 12191999"/>
              <a:gd name="connsiteY1137" fmla="*/ 4343929 h 4756150"/>
              <a:gd name="connsiteX1138" fmla="*/ 7101417 w 12191999"/>
              <a:gd name="connsiteY1138" fmla="*/ 4338109 h 4756150"/>
              <a:gd name="connsiteX1139" fmla="*/ 7095067 w 12191999"/>
              <a:gd name="connsiteY1139" fmla="*/ 4331759 h 4756150"/>
              <a:gd name="connsiteX1140" fmla="*/ 7088188 w 12191999"/>
              <a:gd name="connsiteY1140" fmla="*/ 4324350 h 4756150"/>
              <a:gd name="connsiteX1141" fmla="*/ 7085542 w 12191999"/>
              <a:gd name="connsiteY1141" fmla="*/ 4322234 h 4756150"/>
              <a:gd name="connsiteX1142" fmla="*/ 7082367 w 12191999"/>
              <a:gd name="connsiteY1142" fmla="*/ 4320117 h 4756150"/>
              <a:gd name="connsiteX1143" fmla="*/ 7079192 w 12191999"/>
              <a:gd name="connsiteY1143" fmla="*/ 4318529 h 4756150"/>
              <a:gd name="connsiteX1144" fmla="*/ 7075488 w 12191999"/>
              <a:gd name="connsiteY1144" fmla="*/ 4317471 h 4756150"/>
              <a:gd name="connsiteX1145" fmla="*/ 7071784 w 12191999"/>
              <a:gd name="connsiteY1145" fmla="*/ 4316413 h 4756150"/>
              <a:gd name="connsiteX1146" fmla="*/ 7068609 w 12191999"/>
              <a:gd name="connsiteY1146" fmla="*/ 4316413 h 4756150"/>
              <a:gd name="connsiteX1147" fmla="*/ 7065963 w 12191999"/>
              <a:gd name="connsiteY1147" fmla="*/ 4316413 h 4756150"/>
              <a:gd name="connsiteX1148" fmla="*/ 7064375 w 12191999"/>
              <a:gd name="connsiteY1148" fmla="*/ 4318000 h 4756150"/>
              <a:gd name="connsiteX1149" fmla="*/ 7056438 w 12191999"/>
              <a:gd name="connsiteY1149" fmla="*/ 4325409 h 4756150"/>
              <a:gd name="connsiteX1150" fmla="*/ 7048500 w 12191999"/>
              <a:gd name="connsiteY1150" fmla="*/ 4333346 h 4756150"/>
              <a:gd name="connsiteX1151" fmla="*/ 7040563 w 12191999"/>
              <a:gd name="connsiteY1151" fmla="*/ 4339696 h 4756150"/>
              <a:gd name="connsiteX1152" fmla="*/ 7031567 w 12191999"/>
              <a:gd name="connsiteY1152" fmla="*/ 4345517 h 4756150"/>
              <a:gd name="connsiteX1153" fmla="*/ 7023629 w 12191999"/>
              <a:gd name="connsiteY1153" fmla="*/ 4350809 h 4756150"/>
              <a:gd name="connsiteX1154" fmla="*/ 7015163 w 12191999"/>
              <a:gd name="connsiteY1154" fmla="*/ 4355571 h 4756150"/>
              <a:gd name="connsiteX1155" fmla="*/ 7005638 w 12191999"/>
              <a:gd name="connsiteY1155" fmla="*/ 4359275 h 4756150"/>
              <a:gd name="connsiteX1156" fmla="*/ 6997171 w 12191999"/>
              <a:gd name="connsiteY1156" fmla="*/ 4362450 h 4756150"/>
              <a:gd name="connsiteX1157" fmla="*/ 6987646 w 12191999"/>
              <a:gd name="connsiteY1157" fmla="*/ 4365096 h 4756150"/>
              <a:gd name="connsiteX1158" fmla="*/ 6978650 w 12191999"/>
              <a:gd name="connsiteY1158" fmla="*/ 4367213 h 4756150"/>
              <a:gd name="connsiteX1159" fmla="*/ 6968596 w 12191999"/>
              <a:gd name="connsiteY1159" fmla="*/ 4369329 h 4756150"/>
              <a:gd name="connsiteX1160" fmla="*/ 6959600 w 12191999"/>
              <a:gd name="connsiteY1160" fmla="*/ 4370388 h 4756150"/>
              <a:gd name="connsiteX1161" fmla="*/ 6949546 w 12191999"/>
              <a:gd name="connsiteY1161" fmla="*/ 4371446 h 4756150"/>
              <a:gd name="connsiteX1162" fmla="*/ 6940021 w 12191999"/>
              <a:gd name="connsiteY1162" fmla="*/ 4371446 h 4756150"/>
              <a:gd name="connsiteX1163" fmla="*/ 6929967 w 12191999"/>
              <a:gd name="connsiteY1163" fmla="*/ 4371446 h 4756150"/>
              <a:gd name="connsiteX1164" fmla="*/ 6920442 w 12191999"/>
              <a:gd name="connsiteY1164" fmla="*/ 4371446 h 4756150"/>
              <a:gd name="connsiteX1165" fmla="*/ 6900334 w 12191999"/>
              <a:gd name="connsiteY1165" fmla="*/ 4369329 h 4756150"/>
              <a:gd name="connsiteX1166" fmla="*/ 6880225 w 12191999"/>
              <a:gd name="connsiteY1166" fmla="*/ 4366154 h 4756150"/>
              <a:gd name="connsiteX1167" fmla="*/ 6860117 w 12191999"/>
              <a:gd name="connsiteY1167" fmla="*/ 4362979 h 4756150"/>
              <a:gd name="connsiteX1168" fmla="*/ 6840009 w 12191999"/>
              <a:gd name="connsiteY1168" fmla="*/ 4358746 h 4756150"/>
              <a:gd name="connsiteX1169" fmla="*/ 6800321 w 12191999"/>
              <a:gd name="connsiteY1169" fmla="*/ 4350279 h 4756150"/>
              <a:gd name="connsiteX1170" fmla="*/ 6780742 w 12191999"/>
              <a:gd name="connsiteY1170" fmla="*/ 4346046 h 4756150"/>
              <a:gd name="connsiteX1171" fmla="*/ 6761692 w 12191999"/>
              <a:gd name="connsiteY1171" fmla="*/ 4342342 h 4756150"/>
              <a:gd name="connsiteX1172" fmla="*/ 6744229 w 12191999"/>
              <a:gd name="connsiteY1172" fmla="*/ 4339696 h 4756150"/>
              <a:gd name="connsiteX1173" fmla="*/ 6727296 w 12191999"/>
              <a:gd name="connsiteY1173" fmla="*/ 4338109 h 4756150"/>
              <a:gd name="connsiteX1174" fmla="*/ 6710363 w 12191999"/>
              <a:gd name="connsiteY1174" fmla="*/ 4337579 h 4756150"/>
              <a:gd name="connsiteX1175" fmla="*/ 6693959 w 12191999"/>
              <a:gd name="connsiteY1175" fmla="*/ 4337579 h 4756150"/>
              <a:gd name="connsiteX1176" fmla="*/ 6678084 w 12191999"/>
              <a:gd name="connsiteY1176" fmla="*/ 4338109 h 4756150"/>
              <a:gd name="connsiteX1177" fmla="*/ 6662209 w 12191999"/>
              <a:gd name="connsiteY1177" fmla="*/ 4338638 h 4756150"/>
              <a:gd name="connsiteX1178" fmla="*/ 6629929 w 12191999"/>
              <a:gd name="connsiteY1178" fmla="*/ 4341284 h 4756150"/>
              <a:gd name="connsiteX1179" fmla="*/ 6598179 w 12191999"/>
              <a:gd name="connsiteY1179" fmla="*/ 4343400 h 4756150"/>
              <a:gd name="connsiteX1180" fmla="*/ 6582304 w 12191999"/>
              <a:gd name="connsiteY1180" fmla="*/ 4343929 h 4756150"/>
              <a:gd name="connsiteX1181" fmla="*/ 6565900 w 12191999"/>
              <a:gd name="connsiteY1181" fmla="*/ 4344459 h 4756150"/>
              <a:gd name="connsiteX1182" fmla="*/ 6549496 w 12191999"/>
              <a:gd name="connsiteY1182" fmla="*/ 4343929 h 4756150"/>
              <a:gd name="connsiteX1183" fmla="*/ 6533092 w 12191999"/>
              <a:gd name="connsiteY1183" fmla="*/ 4342342 h 4756150"/>
              <a:gd name="connsiteX1184" fmla="*/ 6517217 w 12191999"/>
              <a:gd name="connsiteY1184" fmla="*/ 4340225 h 4756150"/>
              <a:gd name="connsiteX1185" fmla="*/ 6500284 w 12191999"/>
              <a:gd name="connsiteY1185" fmla="*/ 4337050 h 4756150"/>
              <a:gd name="connsiteX1186" fmla="*/ 6488113 w 12191999"/>
              <a:gd name="connsiteY1186" fmla="*/ 4331759 h 4756150"/>
              <a:gd name="connsiteX1187" fmla="*/ 6477000 w 12191999"/>
              <a:gd name="connsiteY1187" fmla="*/ 4326996 h 4756150"/>
              <a:gd name="connsiteX1188" fmla="*/ 6464829 w 12191999"/>
              <a:gd name="connsiteY1188" fmla="*/ 4323292 h 4756150"/>
              <a:gd name="connsiteX1189" fmla="*/ 6453188 w 12191999"/>
              <a:gd name="connsiteY1189" fmla="*/ 4320646 h 4756150"/>
              <a:gd name="connsiteX1190" fmla="*/ 6442075 w 12191999"/>
              <a:gd name="connsiteY1190" fmla="*/ 4318529 h 4756150"/>
              <a:gd name="connsiteX1191" fmla="*/ 6430963 w 12191999"/>
              <a:gd name="connsiteY1191" fmla="*/ 4317471 h 4756150"/>
              <a:gd name="connsiteX1192" fmla="*/ 6419850 w 12191999"/>
              <a:gd name="connsiteY1192" fmla="*/ 4316942 h 4756150"/>
              <a:gd name="connsiteX1193" fmla="*/ 6408738 w 12191999"/>
              <a:gd name="connsiteY1193" fmla="*/ 4316942 h 4756150"/>
              <a:gd name="connsiteX1194" fmla="*/ 6398154 w 12191999"/>
              <a:gd name="connsiteY1194" fmla="*/ 4317471 h 4756150"/>
              <a:gd name="connsiteX1195" fmla="*/ 6387042 w 12191999"/>
              <a:gd name="connsiteY1195" fmla="*/ 4319059 h 4756150"/>
              <a:gd name="connsiteX1196" fmla="*/ 6376988 w 12191999"/>
              <a:gd name="connsiteY1196" fmla="*/ 4320646 h 4756150"/>
              <a:gd name="connsiteX1197" fmla="*/ 6365875 w 12191999"/>
              <a:gd name="connsiteY1197" fmla="*/ 4323292 h 4756150"/>
              <a:gd name="connsiteX1198" fmla="*/ 6355821 w 12191999"/>
              <a:gd name="connsiteY1198" fmla="*/ 4325938 h 4756150"/>
              <a:gd name="connsiteX1199" fmla="*/ 6345238 w 12191999"/>
              <a:gd name="connsiteY1199" fmla="*/ 4329642 h 4756150"/>
              <a:gd name="connsiteX1200" fmla="*/ 6334654 w 12191999"/>
              <a:gd name="connsiteY1200" fmla="*/ 4333346 h 4756150"/>
              <a:gd name="connsiteX1201" fmla="*/ 6324600 w 12191999"/>
              <a:gd name="connsiteY1201" fmla="*/ 4337050 h 4756150"/>
              <a:gd name="connsiteX1202" fmla="*/ 6307667 w 12191999"/>
              <a:gd name="connsiteY1202" fmla="*/ 4344459 h 4756150"/>
              <a:gd name="connsiteX1203" fmla="*/ 6299200 w 12191999"/>
              <a:gd name="connsiteY1203" fmla="*/ 4347634 h 4756150"/>
              <a:gd name="connsiteX1204" fmla="*/ 6290204 w 12191999"/>
              <a:gd name="connsiteY1204" fmla="*/ 4351338 h 4756150"/>
              <a:gd name="connsiteX1205" fmla="*/ 6281738 w 12191999"/>
              <a:gd name="connsiteY1205" fmla="*/ 4353454 h 4756150"/>
              <a:gd name="connsiteX1206" fmla="*/ 6272742 w 12191999"/>
              <a:gd name="connsiteY1206" fmla="*/ 4355571 h 4756150"/>
              <a:gd name="connsiteX1207" fmla="*/ 6264275 w 12191999"/>
              <a:gd name="connsiteY1207" fmla="*/ 4356629 h 4756150"/>
              <a:gd name="connsiteX1208" fmla="*/ 6254750 w 12191999"/>
              <a:gd name="connsiteY1208" fmla="*/ 4357159 h 4756150"/>
              <a:gd name="connsiteX1209" fmla="*/ 6246284 w 12191999"/>
              <a:gd name="connsiteY1209" fmla="*/ 4357159 h 4756150"/>
              <a:gd name="connsiteX1210" fmla="*/ 6237288 w 12191999"/>
              <a:gd name="connsiteY1210" fmla="*/ 4356629 h 4756150"/>
              <a:gd name="connsiteX1211" fmla="*/ 6227763 w 12191999"/>
              <a:gd name="connsiteY1211" fmla="*/ 4355042 h 4756150"/>
              <a:gd name="connsiteX1212" fmla="*/ 6218238 w 12191999"/>
              <a:gd name="connsiteY1212" fmla="*/ 4352396 h 4756150"/>
              <a:gd name="connsiteX1213" fmla="*/ 6208713 w 12191999"/>
              <a:gd name="connsiteY1213" fmla="*/ 4349221 h 4756150"/>
              <a:gd name="connsiteX1214" fmla="*/ 6199188 w 12191999"/>
              <a:gd name="connsiteY1214" fmla="*/ 4343929 h 4756150"/>
              <a:gd name="connsiteX1215" fmla="*/ 6189134 w 12191999"/>
              <a:gd name="connsiteY1215" fmla="*/ 4338638 h 4756150"/>
              <a:gd name="connsiteX1216" fmla="*/ 6179079 w 12191999"/>
              <a:gd name="connsiteY1216" fmla="*/ 4331759 h 4756150"/>
              <a:gd name="connsiteX1217" fmla="*/ 6166909 w 12191999"/>
              <a:gd name="connsiteY1217" fmla="*/ 4333875 h 4756150"/>
              <a:gd name="connsiteX1218" fmla="*/ 6155267 w 12191999"/>
              <a:gd name="connsiteY1218" fmla="*/ 4335992 h 4756150"/>
              <a:gd name="connsiteX1219" fmla="*/ 6144154 w 12191999"/>
              <a:gd name="connsiteY1219" fmla="*/ 4339167 h 4756150"/>
              <a:gd name="connsiteX1220" fmla="*/ 6133042 w 12191999"/>
              <a:gd name="connsiteY1220" fmla="*/ 4343400 h 4756150"/>
              <a:gd name="connsiteX1221" fmla="*/ 6110817 w 12191999"/>
              <a:gd name="connsiteY1221" fmla="*/ 4352396 h 4756150"/>
              <a:gd name="connsiteX1222" fmla="*/ 6089121 w 12191999"/>
              <a:gd name="connsiteY1222" fmla="*/ 4360334 h 4756150"/>
              <a:gd name="connsiteX1223" fmla="*/ 6078009 w 12191999"/>
              <a:gd name="connsiteY1223" fmla="*/ 4364038 h 4756150"/>
              <a:gd name="connsiteX1224" fmla="*/ 6066367 w 12191999"/>
              <a:gd name="connsiteY1224" fmla="*/ 4367213 h 4756150"/>
              <a:gd name="connsiteX1225" fmla="*/ 6054726 w 12191999"/>
              <a:gd name="connsiteY1225" fmla="*/ 4370388 h 4756150"/>
              <a:gd name="connsiteX1226" fmla="*/ 6043085 w 12191999"/>
              <a:gd name="connsiteY1226" fmla="*/ 4371975 h 4756150"/>
              <a:gd name="connsiteX1227" fmla="*/ 6030913 w 12191999"/>
              <a:gd name="connsiteY1227" fmla="*/ 4371975 h 4756150"/>
              <a:gd name="connsiteX1228" fmla="*/ 6025093 w 12191999"/>
              <a:gd name="connsiteY1228" fmla="*/ 4371975 h 4756150"/>
              <a:gd name="connsiteX1229" fmla="*/ 6018742 w 12191999"/>
              <a:gd name="connsiteY1229" fmla="*/ 4370917 h 4756150"/>
              <a:gd name="connsiteX1230" fmla="*/ 6011863 w 12191999"/>
              <a:gd name="connsiteY1230" fmla="*/ 4369859 h 4756150"/>
              <a:gd name="connsiteX1231" fmla="*/ 6005513 w 12191999"/>
              <a:gd name="connsiteY1231" fmla="*/ 4368800 h 4756150"/>
              <a:gd name="connsiteX1232" fmla="*/ 5999164 w 12191999"/>
              <a:gd name="connsiteY1232" fmla="*/ 4366154 h 4756150"/>
              <a:gd name="connsiteX1233" fmla="*/ 5991754 w 12191999"/>
              <a:gd name="connsiteY1233" fmla="*/ 4364038 h 4756150"/>
              <a:gd name="connsiteX1234" fmla="*/ 5968472 w 12191999"/>
              <a:gd name="connsiteY1234" fmla="*/ 4364567 h 4756150"/>
              <a:gd name="connsiteX1235" fmla="*/ 5945188 w 12191999"/>
              <a:gd name="connsiteY1235" fmla="*/ 4366154 h 4756150"/>
              <a:gd name="connsiteX1236" fmla="*/ 5921904 w 12191999"/>
              <a:gd name="connsiteY1236" fmla="*/ 4368800 h 4756150"/>
              <a:gd name="connsiteX1237" fmla="*/ 5898621 w 12191999"/>
              <a:gd name="connsiteY1237" fmla="*/ 4371446 h 4756150"/>
              <a:gd name="connsiteX1238" fmla="*/ 5852585 w 12191999"/>
              <a:gd name="connsiteY1238" fmla="*/ 4377796 h 4756150"/>
              <a:gd name="connsiteX1239" fmla="*/ 5829301 w 12191999"/>
              <a:gd name="connsiteY1239" fmla="*/ 4380442 h 4756150"/>
              <a:gd name="connsiteX1240" fmla="*/ 5806017 w 12191999"/>
              <a:gd name="connsiteY1240" fmla="*/ 4383088 h 4756150"/>
              <a:gd name="connsiteX1241" fmla="*/ 5783263 w 12191999"/>
              <a:gd name="connsiteY1241" fmla="*/ 4385204 h 4756150"/>
              <a:gd name="connsiteX1242" fmla="*/ 5759450 w 12191999"/>
              <a:gd name="connsiteY1242" fmla="*/ 4386263 h 4756150"/>
              <a:gd name="connsiteX1243" fmla="*/ 5735638 w 12191999"/>
              <a:gd name="connsiteY1243" fmla="*/ 4386792 h 4756150"/>
              <a:gd name="connsiteX1244" fmla="*/ 5711825 w 12191999"/>
              <a:gd name="connsiteY1244" fmla="*/ 4386263 h 4756150"/>
              <a:gd name="connsiteX1245" fmla="*/ 5700184 w 12191999"/>
              <a:gd name="connsiteY1245" fmla="*/ 4385204 h 4756150"/>
              <a:gd name="connsiteX1246" fmla="*/ 5687484 w 12191999"/>
              <a:gd name="connsiteY1246" fmla="*/ 4384146 h 4756150"/>
              <a:gd name="connsiteX1247" fmla="*/ 5675313 w 12191999"/>
              <a:gd name="connsiteY1247" fmla="*/ 4382559 h 4756150"/>
              <a:gd name="connsiteX1248" fmla="*/ 5663142 w 12191999"/>
              <a:gd name="connsiteY1248" fmla="*/ 4380971 h 4756150"/>
              <a:gd name="connsiteX1249" fmla="*/ 5650971 w 12191999"/>
              <a:gd name="connsiteY1249" fmla="*/ 4378325 h 4756150"/>
              <a:gd name="connsiteX1250" fmla="*/ 5638801 w 12191999"/>
              <a:gd name="connsiteY1250" fmla="*/ 4375679 h 4756150"/>
              <a:gd name="connsiteX1251" fmla="*/ 5625571 w 12191999"/>
              <a:gd name="connsiteY1251" fmla="*/ 4372504 h 4756150"/>
              <a:gd name="connsiteX1252" fmla="*/ 5612871 w 12191999"/>
              <a:gd name="connsiteY1252" fmla="*/ 4368800 h 4756150"/>
              <a:gd name="connsiteX1253" fmla="*/ 5599113 w 12191999"/>
              <a:gd name="connsiteY1253" fmla="*/ 4364038 h 4756150"/>
              <a:gd name="connsiteX1254" fmla="*/ 5584825 w 12191999"/>
              <a:gd name="connsiteY1254" fmla="*/ 4360863 h 4756150"/>
              <a:gd name="connsiteX1255" fmla="*/ 5570539 w 12191999"/>
              <a:gd name="connsiteY1255" fmla="*/ 4358217 h 4756150"/>
              <a:gd name="connsiteX1256" fmla="*/ 5556250 w 12191999"/>
              <a:gd name="connsiteY1256" fmla="*/ 4356629 h 4756150"/>
              <a:gd name="connsiteX1257" fmla="*/ 5542492 w 12191999"/>
              <a:gd name="connsiteY1257" fmla="*/ 4355042 h 4756150"/>
              <a:gd name="connsiteX1258" fmla="*/ 5528734 w 12191999"/>
              <a:gd name="connsiteY1258" fmla="*/ 4355042 h 4756150"/>
              <a:gd name="connsiteX1259" fmla="*/ 5514446 w 12191999"/>
              <a:gd name="connsiteY1259" fmla="*/ 4355042 h 4756150"/>
              <a:gd name="connsiteX1260" fmla="*/ 5501218 w 12191999"/>
              <a:gd name="connsiteY1260" fmla="*/ 4355571 h 4756150"/>
              <a:gd name="connsiteX1261" fmla="*/ 5487459 w 12191999"/>
              <a:gd name="connsiteY1261" fmla="*/ 4357159 h 4756150"/>
              <a:gd name="connsiteX1262" fmla="*/ 5473700 w 12191999"/>
              <a:gd name="connsiteY1262" fmla="*/ 4358746 h 4756150"/>
              <a:gd name="connsiteX1263" fmla="*/ 5460471 w 12191999"/>
              <a:gd name="connsiteY1263" fmla="*/ 4361392 h 4756150"/>
              <a:gd name="connsiteX1264" fmla="*/ 5446713 w 12191999"/>
              <a:gd name="connsiteY1264" fmla="*/ 4364038 h 4756150"/>
              <a:gd name="connsiteX1265" fmla="*/ 5432954 w 12191999"/>
              <a:gd name="connsiteY1265" fmla="*/ 4367742 h 4756150"/>
              <a:gd name="connsiteX1266" fmla="*/ 5420254 w 12191999"/>
              <a:gd name="connsiteY1266" fmla="*/ 4371975 h 4756150"/>
              <a:gd name="connsiteX1267" fmla="*/ 5406496 w 12191999"/>
              <a:gd name="connsiteY1267" fmla="*/ 4376209 h 4756150"/>
              <a:gd name="connsiteX1268" fmla="*/ 5393267 w 12191999"/>
              <a:gd name="connsiteY1268" fmla="*/ 4380442 h 4756150"/>
              <a:gd name="connsiteX1269" fmla="*/ 5372629 w 12191999"/>
              <a:gd name="connsiteY1269" fmla="*/ 4387321 h 4756150"/>
              <a:gd name="connsiteX1270" fmla="*/ 5351992 w 12191999"/>
              <a:gd name="connsiteY1270" fmla="*/ 4393142 h 4756150"/>
              <a:gd name="connsiteX1271" fmla="*/ 5331355 w 12191999"/>
              <a:gd name="connsiteY1271" fmla="*/ 4397904 h 4756150"/>
              <a:gd name="connsiteX1272" fmla="*/ 5310188 w 12191999"/>
              <a:gd name="connsiteY1272" fmla="*/ 4401609 h 4756150"/>
              <a:gd name="connsiteX1273" fmla="*/ 5288492 w 12191999"/>
              <a:gd name="connsiteY1273" fmla="*/ 4404254 h 4756150"/>
              <a:gd name="connsiteX1274" fmla="*/ 5266797 w 12191999"/>
              <a:gd name="connsiteY1274" fmla="*/ 4406371 h 4756150"/>
              <a:gd name="connsiteX1275" fmla="*/ 5245101 w 12191999"/>
              <a:gd name="connsiteY1275" fmla="*/ 4407429 h 4756150"/>
              <a:gd name="connsiteX1276" fmla="*/ 5223404 w 12191999"/>
              <a:gd name="connsiteY1276" fmla="*/ 4409017 h 4756150"/>
              <a:gd name="connsiteX1277" fmla="*/ 5201180 w 12191999"/>
              <a:gd name="connsiteY1277" fmla="*/ 4409546 h 4756150"/>
              <a:gd name="connsiteX1278" fmla="*/ 5178954 w 12191999"/>
              <a:gd name="connsiteY1278" fmla="*/ 4409546 h 4756150"/>
              <a:gd name="connsiteX1279" fmla="*/ 5133975 w 12191999"/>
              <a:gd name="connsiteY1279" fmla="*/ 4409017 h 4756150"/>
              <a:gd name="connsiteX1280" fmla="*/ 5089525 w 12191999"/>
              <a:gd name="connsiteY1280" fmla="*/ 4408488 h 4756150"/>
              <a:gd name="connsiteX1281" fmla="*/ 5045075 w 12191999"/>
              <a:gd name="connsiteY1281" fmla="*/ 4408488 h 4756150"/>
              <a:gd name="connsiteX1282" fmla="*/ 5001154 w 12191999"/>
              <a:gd name="connsiteY1282" fmla="*/ 4409546 h 4756150"/>
              <a:gd name="connsiteX1283" fmla="*/ 4956175 w 12191999"/>
              <a:gd name="connsiteY1283" fmla="*/ 4411134 h 4756150"/>
              <a:gd name="connsiteX1284" fmla="*/ 4911726 w 12191999"/>
              <a:gd name="connsiteY1284" fmla="*/ 4412192 h 4756150"/>
              <a:gd name="connsiteX1285" fmla="*/ 4867275 w 12191999"/>
              <a:gd name="connsiteY1285" fmla="*/ 4413250 h 4756150"/>
              <a:gd name="connsiteX1286" fmla="*/ 4845050 w 12191999"/>
              <a:gd name="connsiteY1286" fmla="*/ 4413250 h 4756150"/>
              <a:gd name="connsiteX1287" fmla="*/ 4822825 w 12191999"/>
              <a:gd name="connsiteY1287" fmla="*/ 4412721 h 4756150"/>
              <a:gd name="connsiteX1288" fmla="*/ 4801129 w 12191999"/>
              <a:gd name="connsiteY1288" fmla="*/ 4411663 h 4756150"/>
              <a:gd name="connsiteX1289" fmla="*/ 4779434 w 12191999"/>
              <a:gd name="connsiteY1289" fmla="*/ 4410604 h 4756150"/>
              <a:gd name="connsiteX1290" fmla="*/ 4757210 w 12191999"/>
              <a:gd name="connsiteY1290" fmla="*/ 4408488 h 4756150"/>
              <a:gd name="connsiteX1291" fmla="*/ 4736042 w 12191999"/>
              <a:gd name="connsiteY1291" fmla="*/ 4405842 h 4756150"/>
              <a:gd name="connsiteX1292" fmla="*/ 4714875 w 12191999"/>
              <a:gd name="connsiteY1292" fmla="*/ 4402667 h 4756150"/>
              <a:gd name="connsiteX1293" fmla="*/ 4694238 w 12191999"/>
              <a:gd name="connsiteY1293" fmla="*/ 4398434 h 4756150"/>
              <a:gd name="connsiteX1294" fmla="*/ 4682597 w 12191999"/>
              <a:gd name="connsiteY1294" fmla="*/ 4396317 h 4756150"/>
              <a:gd name="connsiteX1295" fmla="*/ 4670954 w 12191999"/>
              <a:gd name="connsiteY1295" fmla="*/ 4394729 h 4756150"/>
              <a:gd name="connsiteX1296" fmla="*/ 4659842 w 12191999"/>
              <a:gd name="connsiteY1296" fmla="*/ 4393671 h 4756150"/>
              <a:gd name="connsiteX1297" fmla="*/ 4648729 w 12191999"/>
              <a:gd name="connsiteY1297" fmla="*/ 4393671 h 4756150"/>
              <a:gd name="connsiteX1298" fmla="*/ 4637088 w 12191999"/>
              <a:gd name="connsiteY1298" fmla="*/ 4393671 h 4756150"/>
              <a:gd name="connsiteX1299" fmla="*/ 4626504 w 12191999"/>
              <a:gd name="connsiteY1299" fmla="*/ 4394200 h 4756150"/>
              <a:gd name="connsiteX1300" fmla="*/ 4615392 w 12191999"/>
              <a:gd name="connsiteY1300" fmla="*/ 4394729 h 4756150"/>
              <a:gd name="connsiteX1301" fmla="*/ 4605339 w 12191999"/>
              <a:gd name="connsiteY1301" fmla="*/ 4396317 h 4756150"/>
              <a:gd name="connsiteX1302" fmla="*/ 4584171 w 12191999"/>
              <a:gd name="connsiteY1302" fmla="*/ 4399492 h 4756150"/>
              <a:gd name="connsiteX1303" fmla="*/ 4563534 w 12191999"/>
              <a:gd name="connsiteY1303" fmla="*/ 4403196 h 4756150"/>
              <a:gd name="connsiteX1304" fmla="*/ 4522259 w 12191999"/>
              <a:gd name="connsiteY1304" fmla="*/ 4412192 h 4756150"/>
              <a:gd name="connsiteX1305" fmla="*/ 4501621 w 12191999"/>
              <a:gd name="connsiteY1305" fmla="*/ 4415896 h 4756150"/>
              <a:gd name="connsiteX1306" fmla="*/ 4480984 w 12191999"/>
              <a:gd name="connsiteY1306" fmla="*/ 4419071 h 4756150"/>
              <a:gd name="connsiteX1307" fmla="*/ 4470400 w 12191999"/>
              <a:gd name="connsiteY1307" fmla="*/ 4419600 h 4756150"/>
              <a:gd name="connsiteX1308" fmla="*/ 4459288 w 12191999"/>
              <a:gd name="connsiteY1308" fmla="*/ 4420659 h 4756150"/>
              <a:gd name="connsiteX1309" fmla="*/ 4449234 w 12191999"/>
              <a:gd name="connsiteY1309" fmla="*/ 4420659 h 4756150"/>
              <a:gd name="connsiteX1310" fmla="*/ 4438650 w 12191999"/>
              <a:gd name="connsiteY1310" fmla="*/ 4420659 h 4756150"/>
              <a:gd name="connsiteX1311" fmla="*/ 4428067 w 12191999"/>
              <a:gd name="connsiteY1311" fmla="*/ 4419600 h 4756150"/>
              <a:gd name="connsiteX1312" fmla="*/ 4416954 w 12191999"/>
              <a:gd name="connsiteY1312" fmla="*/ 4418542 h 4756150"/>
              <a:gd name="connsiteX1313" fmla="*/ 4406371 w 12191999"/>
              <a:gd name="connsiteY1313" fmla="*/ 4416425 h 4756150"/>
              <a:gd name="connsiteX1314" fmla="*/ 4395259 w 12191999"/>
              <a:gd name="connsiteY1314" fmla="*/ 4413779 h 4756150"/>
              <a:gd name="connsiteX1315" fmla="*/ 4384675 w 12191999"/>
              <a:gd name="connsiteY1315" fmla="*/ 4410604 h 4756150"/>
              <a:gd name="connsiteX1316" fmla="*/ 4373034 w 12191999"/>
              <a:gd name="connsiteY1316" fmla="*/ 4406371 h 4756150"/>
              <a:gd name="connsiteX1317" fmla="*/ 4361922 w 12191999"/>
              <a:gd name="connsiteY1317" fmla="*/ 4401609 h 4756150"/>
              <a:gd name="connsiteX1318" fmla="*/ 4350279 w 12191999"/>
              <a:gd name="connsiteY1318" fmla="*/ 4395788 h 4756150"/>
              <a:gd name="connsiteX1319" fmla="*/ 4342871 w 12191999"/>
              <a:gd name="connsiteY1319" fmla="*/ 4392084 h 4756150"/>
              <a:gd name="connsiteX1320" fmla="*/ 4335463 w 12191999"/>
              <a:gd name="connsiteY1320" fmla="*/ 4389967 h 4756150"/>
              <a:gd name="connsiteX1321" fmla="*/ 4328054 w 12191999"/>
              <a:gd name="connsiteY1321" fmla="*/ 4388379 h 4756150"/>
              <a:gd name="connsiteX1322" fmla="*/ 4321175 w 12191999"/>
              <a:gd name="connsiteY1322" fmla="*/ 4386792 h 4756150"/>
              <a:gd name="connsiteX1323" fmla="*/ 4313767 w 12191999"/>
              <a:gd name="connsiteY1323" fmla="*/ 4386263 h 4756150"/>
              <a:gd name="connsiteX1324" fmla="*/ 4307417 w 12191999"/>
              <a:gd name="connsiteY1324" fmla="*/ 4386792 h 4756150"/>
              <a:gd name="connsiteX1325" fmla="*/ 4300538 w 12191999"/>
              <a:gd name="connsiteY1325" fmla="*/ 4388379 h 4756150"/>
              <a:gd name="connsiteX1326" fmla="*/ 4293659 w 12191999"/>
              <a:gd name="connsiteY1326" fmla="*/ 4389438 h 4756150"/>
              <a:gd name="connsiteX1327" fmla="*/ 4287309 w 12191999"/>
              <a:gd name="connsiteY1327" fmla="*/ 4391554 h 4756150"/>
              <a:gd name="connsiteX1328" fmla="*/ 4279900 w 12191999"/>
              <a:gd name="connsiteY1328" fmla="*/ 4393671 h 4756150"/>
              <a:gd name="connsiteX1329" fmla="*/ 4267200 w 12191999"/>
              <a:gd name="connsiteY1329" fmla="*/ 4398434 h 4756150"/>
              <a:gd name="connsiteX1330" fmla="*/ 4254500 w 12191999"/>
              <a:gd name="connsiteY1330" fmla="*/ 4403196 h 4756150"/>
              <a:gd name="connsiteX1331" fmla="*/ 4241800 w 12191999"/>
              <a:gd name="connsiteY1331" fmla="*/ 4409017 h 4756150"/>
              <a:gd name="connsiteX1332" fmla="*/ 4215871 w 12191999"/>
              <a:gd name="connsiteY1332" fmla="*/ 4418013 h 4756150"/>
              <a:gd name="connsiteX1333" fmla="*/ 4203700 w 12191999"/>
              <a:gd name="connsiteY1333" fmla="*/ 4422246 h 4756150"/>
              <a:gd name="connsiteX1334" fmla="*/ 4190471 w 12191999"/>
              <a:gd name="connsiteY1334" fmla="*/ 4425950 h 4756150"/>
              <a:gd name="connsiteX1335" fmla="*/ 4177242 w 12191999"/>
              <a:gd name="connsiteY1335" fmla="*/ 4430184 h 4756150"/>
              <a:gd name="connsiteX1336" fmla="*/ 4165071 w 12191999"/>
              <a:gd name="connsiteY1336" fmla="*/ 4432829 h 4756150"/>
              <a:gd name="connsiteX1337" fmla="*/ 4151842 w 12191999"/>
              <a:gd name="connsiteY1337" fmla="*/ 4435475 h 4756150"/>
              <a:gd name="connsiteX1338" fmla="*/ 4138083 w 12191999"/>
              <a:gd name="connsiteY1338" fmla="*/ 4437063 h 4756150"/>
              <a:gd name="connsiteX1339" fmla="*/ 4125383 w 12191999"/>
              <a:gd name="connsiteY1339" fmla="*/ 4438121 h 4756150"/>
              <a:gd name="connsiteX1340" fmla="*/ 4111625 w 12191999"/>
              <a:gd name="connsiteY1340" fmla="*/ 4438650 h 4756150"/>
              <a:gd name="connsiteX1341" fmla="*/ 4097338 w 12191999"/>
              <a:gd name="connsiteY1341" fmla="*/ 4438121 h 4756150"/>
              <a:gd name="connsiteX1342" fmla="*/ 4083580 w 12191999"/>
              <a:gd name="connsiteY1342" fmla="*/ 4436534 h 4756150"/>
              <a:gd name="connsiteX1343" fmla="*/ 4068763 w 12191999"/>
              <a:gd name="connsiteY1343" fmla="*/ 4433888 h 4756150"/>
              <a:gd name="connsiteX1344" fmla="*/ 4053946 w 12191999"/>
              <a:gd name="connsiteY1344" fmla="*/ 4429654 h 4756150"/>
              <a:gd name="connsiteX1345" fmla="*/ 4038600 w 12191999"/>
              <a:gd name="connsiteY1345" fmla="*/ 4424363 h 4756150"/>
              <a:gd name="connsiteX1346" fmla="*/ 4023255 w 12191999"/>
              <a:gd name="connsiteY1346" fmla="*/ 4417484 h 4756150"/>
              <a:gd name="connsiteX1347" fmla="*/ 4016905 w 12191999"/>
              <a:gd name="connsiteY1347" fmla="*/ 4415367 h 4756150"/>
              <a:gd name="connsiteX1348" fmla="*/ 4011084 w 12191999"/>
              <a:gd name="connsiteY1348" fmla="*/ 4413250 h 4756150"/>
              <a:gd name="connsiteX1349" fmla="*/ 4005263 w 12191999"/>
              <a:gd name="connsiteY1349" fmla="*/ 4412192 h 4756150"/>
              <a:gd name="connsiteX1350" fmla="*/ 3998913 w 12191999"/>
              <a:gd name="connsiteY1350" fmla="*/ 4411663 h 4756150"/>
              <a:gd name="connsiteX1351" fmla="*/ 3993621 w 12191999"/>
              <a:gd name="connsiteY1351" fmla="*/ 4411663 h 4756150"/>
              <a:gd name="connsiteX1352" fmla="*/ 3988330 w 12191999"/>
              <a:gd name="connsiteY1352" fmla="*/ 4412192 h 4756150"/>
              <a:gd name="connsiteX1353" fmla="*/ 3983038 w 12191999"/>
              <a:gd name="connsiteY1353" fmla="*/ 4413250 h 4756150"/>
              <a:gd name="connsiteX1354" fmla="*/ 3977217 w 12191999"/>
              <a:gd name="connsiteY1354" fmla="*/ 4414309 h 4756150"/>
              <a:gd name="connsiteX1355" fmla="*/ 3972455 w 12191999"/>
              <a:gd name="connsiteY1355" fmla="*/ 4415896 h 4756150"/>
              <a:gd name="connsiteX1356" fmla="*/ 3967163 w 12191999"/>
              <a:gd name="connsiteY1356" fmla="*/ 4418013 h 4756150"/>
              <a:gd name="connsiteX1357" fmla="*/ 3957109 w 12191999"/>
              <a:gd name="connsiteY1357" fmla="*/ 4423304 h 4756150"/>
              <a:gd name="connsiteX1358" fmla="*/ 3947055 w 12191999"/>
              <a:gd name="connsiteY1358" fmla="*/ 4429654 h 4756150"/>
              <a:gd name="connsiteX1359" fmla="*/ 3937000 w 12191999"/>
              <a:gd name="connsiteY1359" fmla="*/ 4435475 h 4756150"/>
              <a:gd name="connsiteX1360" fmla="*/ 3917421 w 12191999"/>
              <a:gd name="connsiteY1360" fmla="*/ 4449234 h 4756150"/>
              <a:gd name="connsiteX1361" fmla="*/ 3907367 w 12191999"/>
              <a:gd name="connsiteY1361" fmla="*/ 4455054 h 4756150"/>
              <a:gd name="connsiteX1362" fmla="*/ 3896784 w 12191999"/>
              <a:gd name="connsiteY1362" fmla="*/ 4459817 h 4756150"/>
              <a:gd name="connsiteX1363" fmla="*/ 3892021 w 12191999"/>
              <a:gd name="connsiteY1363" fmla="*/ 4461934 h 4756150"/>
              <a:gd name="connsiteX1364" fmla="*/ 3886730 w 12191999"/>
              <a:gd name="connsiteY1364" fmla="*/ 4463521 h 4756150"/>
              <a:gd name="connsiteX1365" fmla="*/ 3881438 w 12191999"/>
              <a:gd name="connsiteY1365" fmla="*/ 4465109 h 4756150"/>
              <a:gd name="connsiteX1366" fmla="*/ 3875088 w 12191999"/>
              <a:gd name="connsiteY1366" fmla="*/ 4465638 h 4756150"/>
              <a:gd name="connsiteX1367" fmla="*/ 3869796 w 12191999"/>
              <a:gd name="connsiteY1367" fmla="*/ 4466167 h 4756150"/>
              <a:gd name="connsiteX1368" fmla="*/ 3863975 w 12191999"/>
              <a:gd name="connsiteY1368" fmla="*/ 4466167 h 4756150"/>
              <a:gd name="connsiteX1369" fmla="*/ 3857625 w 12191999"/>
              <a:gd name="connsiteY1369" fmla="*/ 4465638 h 4756150"/>
              <a:gd name="connsiteX1370" fmla="*/ 3851275 w 12191999"/>
              <a:gd name="connsiteY1370" fmla="*/ 4464579 h 4756150"/>
              <a:gd name="connsiteX1371" fmla="*/ 3838046 w 12191999"/>
              <a:gd name="connsiteY1371" fmla="*/ 4461934 h 4756150"/>
              <a:gd name="connsiteX1372" fmla="*/ 3825346 w 12191999"/>
              <a:gd name="connsiteY1372" fmla="*/ 4459817 h 4756150"/>
              <a:gd name="connsiteX1373" fmla="*/ 3812117 w 12191999"/>
              <a:gd name="connsiteY1373" fmla="*/ 4458229 h 4756150"/>
              <a:gd name="connsiteX1374" fmla="*/ 3798888 w 12191999"/>
              <a:gd name="connsiteY1374" fmla="*/ 4457171 h 4756150"/>
              <a:gd name="connsiteX1375" fmla="*/ 3786717 w 12191999"/>
              <a:gd name="connsiteY1375" fmla="*/ 4456642 h 4756150"/>
              <a:gd name="connsiteX1376" fmla="*/ 3773488 w 12191999"/>
              <a:gd name="connsiteY1376" fmla="*/ 4456642 h 4756150"/>
              <a:gd name="connsiteX1377" fmla="*/ 3760788 w 12191999"/>
              <a:gd name="connsiteY1377" fmla="*/ 4457171 h 4756150"/>
              <a:gd name="connsiteX1378" fmla="*/ 3748617 w 12191999"/>
              <a:gd name="connsiteY1378" fmla="*/ 4458229 h 4756150"/>
              <a:gd name="connsiteX1379" fmla="*/ 3723746 w 12191999"/>
              <a:gd name="connsiteY1379" fmla="*/ 4460875 h 4756150"/>
              <a:gd name="connsiteX1380" fmla="*/ 3698346 w 12191999"/>
              <a:gd name="connsiteY1380" fmla="*/ 4464050 h 4756150"/>
              <a:gd name="connsiteX1381" fmla="*/ 3649133 w 12191999"/>
              <a:gd name="connsiteY1381" fmla="*/ 4471988 h 4756150"/>
              <a:gd name="connsiteX1382" fmla="*/ 3624263 w 12191999"/>
              <a:gd name="connsiteY1382" fmla="*/ 4475163 h 4756150"/>
              <a:gd name="connsiteX1383" fmla="*/ 3598863 w 12191999"/>
              <a:gd name="connsiteY1383" fmla="*/ 4477809 h 4756150"/>
              <a:gd name="connsiteX1384" fmla="*/ 3586692 w 12191999"/>
              <a:gd name="connsiteY1384" fmla="*/ 4478338 h 4756150"/>
              <a:gd name="connsiteX1385" fmla="*/ 3573463 w 12191999"/>
              <a:gd name="connsiteY1385" fmla="*/ 4478867 h 4756150"/>
              <a:gd name="connsiteX1386" fmla="*/ 3560763 w 12191999"/>
              <a:gd name="connsiteY1386" fmla="*/ 4478867 h 4756150"/>
              <a:gd name="connsiteX1387" fmla="*/ 3548063 w 12191999"/>
              <a:gd name="connsiteY1387" fmla="*/ 4478338 h 4756150"/>
              <a:gd name="connsiteX1388" fmla="*/ 3535363 w 12191999"/>
              <a:gd name="connsiteY1388" fmla="*/ 4477279 h 4756150"/>
              <a:gd name="connsiteX1389" fmla="*/ 3522663 w 12191999"/>
              <a:gd name="connsiteY1389" fmla="*/ 4475692 h 4756150"/>
              <a:gd name="connsiteX1390" fmla="*/ 3509434 w 12191999"/>
              <a:gd name="connsiteY1390" fmla="*/ 4473575 h 4756150"/>
              <a:gd name="connsiteX1391" fmla="*/ 3496205 w 12191999"/>
              <a:gd name="connsiteY1391" fmla="*/ 4470929 h 4756150"/>
              <a:gd name="connsiteX1392" fmla="*/ 3482975 w 12191999"/>
              <a:gd name="connsiteY1392" fmla="*/ 4466696 h 4756150"/>
              <a:gd name="connsiteX1393" fmla="*/ 3469746 w 12191999"/>
              <a:gd name="connsiteY1393" fmla="*/ 4462463 h 4756150"/>
              <a:gd name="connsiteX1394" fmla="*/ 3455988 w 12191999"/>
              <a:gd name="connsiteY1394" fmla="*/ 4457171 h 4756150"/>
              <a:gd name="connsiteX1395" fmla="*/ 3442759 w 12191999"/>
              <a:gd name="connsiteY1395" fmla="*/ 4450821 h 4756150"/>
              <a:gd name="connsiteX1396" fmla="*/ 3407834 w 12191999"/>
              <a:gd name="connsiteY1396" fmla="*/ 4455584 h 4756150"/>
              <a:gd name="connsiteX1397" fmla="*/ 3372909 w 12191999"/>
              <a:gd name="connsiteY1397" fmla="*/ 4460875 h 4756150"/>
              <a:gd name="connsiteX1398" fmla="*/ 3338513 w 12191999"/>
              <a:gd name="connsiteY1398" fmla="*/ 4466696 h 4756150"/>
              <a:gd name="connsiteX1399" fmla="*/ 3304117 w 12191999"/>
              <a:gd name="connsiteY1399" fmla="*/ 4473575 h 4756150"/>
              <a:gd name="connsiteX1400" fmla="*/ 3235325 w 12191999"/>
              <a:gd name="connsiteY1400" fmla="*/ 4485746 h 4756150"/>
              <a:gd name="connsiteX1401" fmla="*/ 3200400 w 12191999"/>
              <a:gd name="connsiteY1401" fmla="*/ 4492096 h 4756150"/>
              <a:gd name="connsiteX1402" fmla="*/ 3166005 w 12191999"/>
              <a:gd name="connsiteY1402" fmla="*/ 4497388 h 4756150"/>
              <a:gd name="connsiteX1403" fmla="*/ 3131080 w 12191999"/>
              <a:gd name="connsiteY1403" fmla="*/ 4502150 h 4756150"/>
              <a:gd name="connsiteX1404" fmla="*/ 3096155 w 12191999"/>
              <a:gd name="connsiteY1404" fmla="*/ 4506384 h 4756150"/>
              <a:gd name="connsiteX1405" fmla="*/ 3060700 w 12191999"/>
              <a:gd name="connsiteY1405" fmla="*/ 4510088 h 4756150"/>
              <a:gd name="connsiteX1406" fmla="*/ 3043767 w 12191999"/>
              <a:gd name="connsiteY1406" fmla="*/ 4511146 h 4756150"/>
              <a:gd name="connsiteX1407" fmla="*/ 3025775 w 12191999"/>
              <a:gd name="connsiteY1407" fmla="*/ 4511675 h 4756150"/>
              <a:gd name="connsiteX1408" fmla="*/ 3007783 w 12191999"/>
              <a:gd name="connsiteY1408" fmla="*/ 4512204 h 4756150"/>
              <a:gd name="connsiteX1409" fmla="*/ 2989792 w 12191999"/>
              <a:gd name="connsiteY1409" fmla="*/ 4512204 h 4756150"/>
              <a:gd name="connsiteX1410" fmla="*/ 2971800 w 12191999"/>
              <a:gd name="connsiteY1410" fmla="*/ 4512204 h 4756150"/>
              <a:gd name="connsiteX1411" fmla="*/ 2953280 w 12191999"/>
              <a:gd name="connsiteY1411" fmla="*/ 4511675 h 4756150"/>
              <a:gd name="connsiteX1412" fmla="*/ 2935288 w 12191999"/>
              <a:gd name="connsiteY1412" fmla="*/ 4510088 h 4756150"/>
              <a:gd name="connsiteX1413" fmla="*/ 2916767 w 12191999"/>
              <a:gd name="connsiteY1413" fmla="*/ 4508500 h 4756150"/>
              <a:gd name="connsiteX1414" fmla="*/ 2898246 w 12191999"/>
              <a:gd name="connsiteY1414" fmla="*/ 4506384 h 4756150"/>
              <a:gd name="connsiteX1415" fmla="*/ 2879725 w 12191999"/>
              <a:gd name="connsiteY1415" fmla="*/ 4503738 h 4756150"/>
              <a:gd name="connsiteX1416" fmla="*/ 2869671 w 12191999"/>
              <a:gd name="connsiteY1416" fmla="*/ 4501621 h 4756150"/>
              <a:gd name="connsiteX1417" fmla="*/ 2859617 w 12191999"/>
              <a:gd name="connsiteY1417" fmla="*/ 4499504 h 4756150"/>
              <a:gd name="connsiteX1418" fmla="*/ 2850092 w 12191999"/>
              <a:gd name="connsiteY1418" fmla="*/ 4496859 h 4756150"/>
              <a:gd name="connsiteX1419" fmla="*/ 2840038 w 12191999"/>
              <a:gd name="connsiteY1419" fmla="*/ 4493684 h 4756150"/>
              <a:gd name="connsiteX1420" fmla="*/ 2820988 w 12191999"/>
              <a:gd name="connsiteY1420" fmla="*/ 4485746 h 4756150"/>
              <a:gd name="connsiteX1421" fmla="*/ 2801409 w 12191999"/>
              <a:gd name="connsiteY1421" fmla="*/ 4477809 h 4756150"/>
              <a:gd name="connsiteX1422" fmla="*/ 2782359 w 12191999"/>
              <a:gd name="connsiteY1422" fmla="*/ 4469871 h 4756150"/>
              <a:gd name="connsiteX1423" fmla="*/ 2763309 w 12191999"/>
              <a:gd name="connsiteY1423" fmla="*/ 4461934 h 4756150"/>
              <a:gd name="connsiteX1424" fmla="*/ 2753784 w 12191999"/>
              <a:gd name="connsiteY1424" fmla="*/ 4458229 h 4756150"/>
              <a:gd name="connsiteX1425" fmla="*/ 2744258 w 12191999"/>
              <a:gd name="connsiteY1425" fmla="*/ 4455054 h 4756150"/>
              <a:gd name="connsiteX1426" fmla="*/ 2734734 w 12191999"/>
              <a:gd name="connsiteY1426" fmla="*/ 4452409 h 4756150"/>
              <a:gd name="connsiteX1427" fmla="*/ 2725209 w 12191999"/>
              <a:gd name="connsiteY1427" fmla="*/ 4449763 h 4756150"/>
              <a:gd name="connsiteX1428" fmla="*/ 2692400 w 12191999"/>
              <a:gd name="connsiteY1428" fmla="*/ 4458759 h 4756150"/>
              <a:gd name="connsiteX1429" fmla="*/ 2681288 w 12191999"/>
              <a:gd name="connsiteY1429" fmla="*/ 4460875 h 4756150"/>
              <a:gd name="connsiteX1430" fmla="*/ 2671234 w 12191999"/>
              <a:gd name="connsiteY1430" fmla="*/ 4464050 h 4756150"/>
              <a:gd name="connsiteX1431" fmla="*/ 2650596 w 12191999"/>
              <a:gd name="connsiteY1431" fmla="*/ 4470400 h 4756150"/>
              <a:gd name="connsiteX1432" fmla="*/ 2629959 w 12191999"/>
              <a:gd name="connsiteY1432" fmla="*/ 4476750 h 4756150"/>
              <a:gd name="connsiteX1433" fmla="*/ 2609321 w 12191999"/>
              <a:gd name="connsiteY1433" fmla="*/ 4483100 h 4756150"/>
              <a:gd name="connsiteX1434" fmla="*/ 2598738 w 12191999"/>
              <a:gd name="connsiteY1434" fmla="*/ 4485217 h 4756150"/>
              <a:gd name="connsiteX1435" fmla="*/ 2588684 w 12191999"/>
              <a:gd name="connsiteY1435" fmla="*/ 4488392 h 4756150"/>
              <a:gd name="connsiteX1436" fmla="*/ 2577571 w 12191999"/>
              <a:gd name="connsiteY1436" fmla="*/ 4489979 h 4756150"/>
              <a:gd name="connsiteX1437" fmla="*/ 2566988 w 12191999"/>
              <a:gd name="connsiteY1437" fmla="*/ 4491038 h 4756150"/>
              <a:gd name="connsiteX1438" fmla="*/ 2555875 w 12191999"/>
              <a:gd name="connsiteY1438" fmla="*/ 4491038 h 4756150"/>
              <a:gd name="connsiteX1439" fmla="*/ 2544763 w 12191999"/>
              <a:gd name="connsiteY1439" fmla="*/ 4491038 h 4756150"/>
              <a:gd name="connsiteX1440" fmla="*/ 2533121 w 12191999"/>
              <a:gd name="connsiteY1440" fmla="*/ 4489450 h 4756150"/>
              <a:gd name="connsiteX1441" fmla="*/ 2520950 w 12191999"/>
              <a:gd name="connsiteY1441" fmla="*/ 4486804 h 4756150"/>
              <a:gd name="connsiteX1442" fmla="*/ 2487613 w 12191999"/>
              <a:gd name="connsiteY1442" fmla="*/ 4493684 h 4756150"/>
              <a:gd name="connsiteX1443" fmla="*/ 2453746 w 12191999"/>
              <a:gd name="connsiteY1443" fmla="*/ 4500563 h 4756150"/>
              <a:gd name="connsiteX1444" fmla="*/ 2386542 w 12191999"/>
              <a:gd name="connsiteY1444" fmla="*/ 4515379 h 4756150"/>
              <a:gd name="connsiteX1445" fmla="*/ 2319338 w 12191999"/>
              <a:gd name="connsiteY1445" fmla="*/ 4530725 h 4756150"/>
              <a:gd name="connsiteX1446" fmla="*/ 2286530 w 12191999"/>
              <a:gd name="connsiteY1446" fmla="*/ 4538134 h 4756150"/>
              <a:gd name="connsiteX1447" fmla="*/ 2252663 w 12191999"/>
              <a:gd name="connsiteY1447" fmla="*/ 4545542 h 4756150"/>
              <a:gd name="connsiteX1448" fmla="*/ 2218796 w 12191999"/>
              <a:gd name="connsiteY1448" fmla="*/ 4552421 h 4756150"/>
              <a:gd name="connsiteX1449" fmla="*/ 2185458 w 12191999"/>
              <a:gd name="connsiteY1449" fmla="*/ 4558771 h 4756150"/>
              <a:gd name="connsiteX1450" fmla="*/ 2151063 w 12191999"/>
              <a:gd name="connsiteY1450" fmla="*/ 4564063 h 4756150"/>
              <a:gd name="connsiteX1451" fmla="*/ 2116667 w 12191999"/>
              <a:gd name="connsiteY1451" fmla="*/ 4569354 h 4756150"/>
              <a:gd name="connsiteX1452" fmla="*/ 2082271 w 12191999"/>
              <a:gd name="connsiteY1452" fmla="*/ 4573059 h 4756150"/>
              <a:gd name="connsiteX1453" fmla="*/ 2047875 w 12191999"/>
              <a:gd name="connsiteY1453" fmla="*/ 4575704 h 4756150"/>
              <a:gd name="connsiteX1454" fmla="*/ 2030413 w 12191999"/>
              <a:gd name="connsiteY1454" fmla="*/ 4576763 h 4756150"/>
              <a:gd name="connsiteX1455" fmla="*/ 2012421 w 12191999"/>
              <a:gd name="connsiteY1455" fmla="*/ 4577292 h 4756150"/>
              <a:gd name="connsiteX1456" fmla="*/ 1994959 w 12191999"/>
              <a:gd name="connsiteY1456" fmla="*/ 4577292 h 4756150"/>
              <a:gd name="connsiteX1457" fmla="*/ 1976967 w 12191999"/>
              <a:gd name="connsiteY1457" fmla="*/ 4577292 h 4756150"/>
              <a:gd name="connsiteX1458" fmla="*/ 1948392 w 12191999"/>
              <a:gd name="connsiteY1458" fmla="*/ 4582584 h 4756150"/>
              <a:gd name="connsiteX1459" fmla="*/ 1941513 w 12191999"/>
              <a:gd name="connsiteY1459" fmla="*/ 4590521 h 4756150"/>
              <a:gd name="connsiteX1460" fmla="*/ 1934634 w 12191999"/>
              <a:gd name="connsiteY1460" fmla="*/ 4596342 h 4756150"/>
              <a:gd name="connsiteX1461" fmla="*/ 1927754 w 12191999"/>
              <a:gd name="connsiteY1461" fmla="*/ 4602163 h 4756150"/>
              <a:gd name="connsiteX1462" fmla="*/ 1920346 w 12191999"/>
              <a:gd name="connsiteY1462" fmla="*/ 4607984 h 4756150"/>
              <a:gd name="connsiteX1463" fmla="*/ 1912938 w 12191999"/>
              <a:gd name="connsiteY1463" fmla="*/ 4612746 h 4756150"/>
              <a:gd name="connsiteX1464" fmla="*/ 1905000 w 12191999"/>
              <a:gd name="connsiteY1464" fmla="*/ 4616979 h 4756150"/>
              <a:gd name="connsiteX1465" fmla="*/ 1897592 w 12191999"/>
              <a:gd name="connsiteY1465" fmla="*/ 4621213 h 4756150"/>
              <a:gd name="connsiteX1466" fmla="*/ 1889654 w 12191999"/>
              <a:gd name="connsiteY1466" fmla="*/ 4624388 h 4756150"/>
              <a:gd name="connsiteX1467" fmla="*/ 1881188 w 12191999"/>
              <a:gd name="connsiteY1467" fmla="*/ 4628092 h 4756150"/>
              <a:gd name="connsiteX1468" fmla="*/ 1873250 w 12191999"/>
              <a:gd name="connsiteY1468" fmla="*/ 4630738 h 4756150"/>
              <a:gd name="connsiteX1469" fmla="*/ 1856317 w 12191999"/>
              <a:gd name="connsiteY1469" fmla="*/ 4635500 h 4756150"/>
              <a:gd name="connsiteX1470" fmla="*/ 1839384 w 12191999"/>
              <a:gd name="connsiteY1470" fmla="*/ 4639204 h 4756150"/>
              <a:gd name="connsiteX1471" fmla="*/ 1821392 w 12191999"/>
              <a:gd name="connsiteY1471" fmla="*/ 4642379 h 4756150"/>
              <a:gd name="connsiteX1472" fmla="*/ 1786467 w 12191999"/>
              <a:gd name="connsiteY1472" fmla="*/ 4648200 h 4756150"/>
              <a:gd name="connsiteX1473" fmla="*/ 1769004 w 12191999"/>
              <a:gd name="connsiteY1473" fmla="*/ 4650846 h 4756150"/>
              <a:gd name="connsiteX1474" fmla="*/ 1751542 w 12191999"/>
              <a:gd name="connsiteY1474" fmla="*/ 4653492 h 4756150"/>
              <a:gd name="connsiteX1475" fmla="*/ 1734079 w 12191999"/>
              <a:gd name="connsiteY1475" fmla="*/ 4657196 h 4756150"/>
              <a:gd name="connsiteX1476" fmla="*/ 1717146 w 12191999"/>
              <a:gd name="connsiteY1476" fmla="*/ 4661959 h 4756150"/>
              <a:gd name="connsiteX1477" fmla="*/ 1709209 w 12191999"/>
              <a:gd name="connsiteY1477" fmla="*/ 4665134 h 4756150"/>
              <a:gd name="connsiteX1478" fmla="*/ 1700742 w 12191999"/>
              <a:gd name="connsiteY1478" fmla="*/ 4668838 h 4756150"/>
              <a:gd name="connsiteX1479" fmla="*/ 1692804 w 12191999"/>
              <a:gd name="connsiteY1479" fmla="*/ 4672013 h 4756150"/>
              <a:gd name="connsiteX1480" fmla="*/ 1684338 w 12191999"/>
              <a:gd name="connsiteY1480" fmla="*/ 4675717 h 4756150"/>
              <a:gd name="connsiteX1481" fmla="*/ 1676929 w 12191999"/>
              <a:gd name="connsiteY1481" fmla="*/ 4679950 h 4756150"/>
              <a:gd name="connsiteX1482" fmla="*/ 1668992 w 12191999"/>
              <a:gd name="connsiteY1482" fmla="*/ 4683654 h 4756150"/>
              <a:gd name="connsiteX1483" fmla="*/ 1660525 w 12191999"/>
              <a:gd name="connsiteY1483" fmla="*/ 4686829 h 4756150"/>
              <a:gd name="connsiteX1484" fmla="*/ 1652588 w 12191999"/>
              <a:gd name="connsiteY1484" fmla="*/ 4690004 h 4756150"/>
              <a:gd name="connsiteX1485" fmla="*/ 1635654 w 12191999"/>
              <a:gd name="connsiteY1485" fmla="*/ 4694767 h 4756150"/>
              <a:gd name="connsiteX1486" fmla="*/ 1618192 w 12191999"/>
              <a:gd name="connsiteY1486" fmla="*/ 4698471 h 4756150"/>
              <a:gd name="connsiteX1487" fmla="*/ 1600200 w 12191999"/>
              <a:gd name="connsiteY1487" fmla="*/ 4701117 h 4756150"/>
              <a:gd name="connsiteX1488" fmla="*/ 1582738 w 12191999"/>
              <a:gd name="connsiteY1488" fmla="*/ 4703763 h 4756150"/>
              <a:gd name="connsiteX1489" fmla="*/ 1546754 w 12191999"/>
              <a:gd name="connsiteY1489" fmla="*/ 4707996 h 4756150"/>
              <a:gd name="connsiteX1490" fmla="*/ 1528763 w 12191999"/>
              <a:gd name="connsiteY1490" fmla="*/ 4710642 h 4756150"/>
              <a:gd name="connsiteX1491" fmla="*/ 1510771 w 12191999"/>
              <a:gd name="connsiteY1491" fmla="*/ 4712759 h 4756150"/>
              <a:gd name="connsiteX1492" fmla="*/ 1493309 w 12191999"/>
              <a:gd name="connsiteY1492" fmla="*/ 4715934 h 4756150"/>
              <a:gd name="connsiteX1493" fmla="*/ 1475846 w 12191999"/>
              <a:gd name="connsiteY1493" fmla="*/ 4720167 h 4756150"/>
              <a:gd name="connsiteX1494" fmla="*/ 1467379 w 12191999"/>
              <a:gd name="connsiteY1494" fmla="*/ 4722813 h 4756150"/>
              <a:gd name="connsiteX1495" fmla="*/ 1458384 w 12191999"/>
              <a:gd name="connsiteY1495" fmla="*/ 4725459 h 4756150"/>
              <a:gd name="connsiteX1496" fmla="*/ 1450446 w 12191999"/>
              <a:gd name="connsiteY1496" fmla="*/ 4728634 h 4756150"/>
              <a:gd name="connsiteX1497" fmla="*/ 1441450 w 12191999"/>
              <a:gd name="connsiteY1497" fmla="*/ 4732338 h 4756150"/>
              <a:gd name="connsiteX1498" fmla="*/ 1433513 w 12191999"/>
              <a:gd name="connsiteY1498" fmla="*/ 4736042 h 4756150"/>
              <a:gd name="connsiteX1499" fmla="*/ 1425046 w 12191999"/>
              <a:gd name="connsiteY1499" fmla="*/ 4740275 h 4756150"/>
              <a:gd name="connsiteX1500" fmla="*/ 1417638 w 12191999"/>
              <a:gd name="connsiteY1500" fmla="*/ 4745038 h 4756150"/>
              <a:gd name="connsiteX1501" fmla="*/ 1409700 w 12191999"/>
              <a:gd name="connsiteY1501" fmla="*/ 4750859 h 4756150"/>
              <a:gd name="connsiteX1502" fmla="*/ 1405996 w 12191999"/>
              <a:gd name="connsiteY1502" fmla="*/ 4752446 h 4756150"/>
              <a:gd name="connsiteX1503" fmla="*/ 1402821 w 12191999"/>
              <a:gd name="connsiteY1503" fmla="*/ 4754034 h 4756150"/>
              <a:gd name="connsiteX1504" fmla="*/ 1399117 w 12191999"/>
              <a:gd name="connsiteY1504" fmla="*/ 4755092 h 4756150"/>
              <a:gd name="connsiteX1505" fmla="*/ 1395413 w 12191999"/>
              <a:gd name="connsiteY1505" fmla="*/ 4755621 h 4756150"/>
              <a:gd name="connsiteX1506" fmla="*/ 1391179 w 12191999"/>
              <a:gd name="connsiteY1506" fmla="*/ 4756150 h 4756150"/>
              <a:gd name="connsiteX1507" fmla="*/ 1387475 w 12191999"/>
              <a:gd name="connsiteY1507" fmla="*/ 4755621 h 4756150"/>
              <a:gd name="connsiteX1508" fmla="*/ 1378479 w 12191999"/>
              <a:gd name="connsiteY1508" fmla="*/ 4754034 h 4756150"/>
              <a:gd name="connsiteX1509" fmla="*/ 1370013 w 12191999"/>
              <a:gd name="connsiteY1509" fmla="*/ 4751388 h 4756150"/>
              <a:gd name="connsiteX1510" fmla="*/ 1360488 w 12191999"/>
              <a:gd name="connsiteY1510" fmla="*/ 4748213 h 4756150"/>
              <a:gd name="connsiteX1511" fmla="*/ 1341438 w 12191999"/>
              <a:gd name="connsiteY1511" fmla="*/ 4739217 h 4756150"/>
              <a:gd name="connsiteX1512" fmla="*/ 1332442 w 12191999"/>
              <a:gd name="connsiteY1512" fmla="*/ 4735513 h 4756150"/>
              <a:gd name="connsiteX1513" fmla="*/ 1322388 w 12191999"/>
              <a:gd name="connsiteY1513" fmla="*/ 4731809 h 4756150"/>
              <a:gd name="connsiteX1514" fmla="*/ 1312863 w 12191999"/>
              <a:gd name="connsiteY1514" fmla="*/ 4728634 h 4756150"/>
              <a:gd name="connsiteX1515" fmla="*/ 1302809 w 12191999"/>
              <a:gd name="connsiteY1515" fmla="*/ 4725988 h 4756150"/>
              <a:gd name="connsiteX1516" fmla="*/ 1298046 w 12191999"/>
              <a:gd name="connsiteY1516" fmla="*/ 4725459 h 4756150"/>
              <a:gd name="connsiteX1517" fmla="*/ 1293813 w 12191999"/>
              <a:gd name="connsiteY1517" fmla="*/ 4724929 h 4756150"/>
              <a:gd name="connsiteX1518" fmla="*/ 1289050 w 12191999"/>
              <a:gd name="connsiteY1518" fmla="*/ 4724929 h 4756150"/>
              <a:gd name="connsiteX1519" fmla="*/ 1284288 w 12191999"/>
              <a:gd name="connsiteY1519" fmla="*/ 4725459 h 4756150"/>
              <a:gd name="connsiteX1520" fmla="*/ 1279525 w 12191999"/>
              <a:gd name="connsiteY1520" fmla="*/ 4727046 h 4756150"/>
              <a:gd name="connsiteX1521" fmla="*/ 1275292 w 12191999"/>
              <a:gd name="connsiteY1521" fmla="*/ 4728634 h 4756150"/>
              <a:gd name="connsiteX1522" fmla="*/ 1271059 w 12191999"/>
              <a:gd name="connsiteY1522" fmla="*/ 4730750 h 4756150"/>
              <a:gd name="connsiteX1523" fmla="*/ 1266296 w 12191999"/>
              <a:gd name="connsiteY1523" fmla="*/ 4733396 h 4756150"/>
              <a:gd name="connsiteX1524" fmla="*/ 1256242 w 12191999"/>
              <a:gd name="connsiteY1524" fmla="*/ 4730750 h 4756150"/>
              <a:gd name="connsiteX1525" fmla="*/ 1245129 w 12191999"/>
              <a:gd name="connsiteY1525" fmla="*/ 4728634 h 4756150"/>
              <a:gd name="connsiteX1526" fmla="*/ 1234546 w 12191999"/>
              <a:gd name="connsiteY1526" fmla="*/ 4727575 h 4756150"/>
              <a:gd name="connsiteX1527" fmla="*/ 1222904 w 12191999"/>
              <a:gd name="connsiteY1527" fmla="*/ 4727046 h 4756150"/>
              <a:gd name="connsiteX1528" fmla="*/ 1212321 w 12191999"/>
              <a:gd name="connsiteY1528" fmla="*/ 4725459 h 4756150"/>
              <a:gd name="connsiteX1529" fmla="*/ 1201209 w 12191999"/>
              <a:gd name="connsiteY1529" fmla="*/ 4724400 h 4756150"/>
              <a:gd name="connsiteX1530" fmla="*/ 1190625 w 12191999"/>
              <a:gd name="connsiteY1530" fmla="*/ 4722284 h 4756150"/>
              <a:gd name="connsiteX1531" fmla="*/ 1185334 w 12191999"/>
              <a:gd name="connsiteY1531" fmla="*/ 4721225 h 4756150"/>
              <a:gd name="connsiteX1532" fmla="*/ 1180042 w 12191999"/>
              <a:gd name="connsiteY1532" fmla="*/ 4719638 h 4756150"/>
              <a:gd name="connsiteX1533" fmla="*/ 1175279 w 12191999"/>
              <a:gd name="connsiteY1533" fmla="*/ 4717521 h 4756150"/>
              <a:gd name="connsiteX1534" fmla="*/ 1171046 w 12191999"/>
              <a:gd name="connsiteY1534" fmla="*/ 4715404 h 4756150"/>
              <a:gd name="connsiteX1535" fmla="*/ 1165754 w 12191999"/>
              <a:gd name="connsiteY1535" fmla="*/ 4712759 h 4756150"/>
              <a:gd name="connsiteX1536" fmla="*/ 1161521 w 12191999"/>
              <a:gd name="connsiteY1536" fmla="*/ 4709584 h 4756150"/>
              <a:gd name="connsiteX1537" fmla="*/ 1157288 w 12191999"/>
              <a:gd name="connsiteY1537" fmla="*/ 4705350 h 4756150"/>
              <a:gd name="connsiteX1538" fmla="*/ 1153584 w 12191999"/>
              <a:gd name="connsiteY1538" fmla="*/ 4701646 h 4756150"/>
              <a:gd name="connsiteX1539" fmla="*/ 1149879 w 12191999"/>
              <a:gd name="connsiteY1539" fmla="*/ 4696884 h 4756150"/>
              <a:gd name="connsiteX1540" fmla="*/ 1145646 w 12191999"/>
              <a:gd name="connsiteY1540" fmla="*/ 4691592 h 4756150"/>
              <a:gd name="connsiteX1541" fmla="*/ 1142471 w 12191999"/>
              <a:gd name="connsiteY1541" fmla="*/ 4685242 h 4756150"/>
              <a:gd name="connsiteX1542" fmla="*/ 1139825 w 12191999"/>
              <a:gd name="connsiteY1542" fmla="*/ 4678363 h 4756150"/>
              <a:gd name="connsiteX1543" fmla="*/ 1137179 w 12191999"/>
              <a:gd name="connsiteY1543" fmla="*/ 4670954 h 4756150"/>
              <a:gd name="connsiteX1544" fmla="*/ 1134534 w 12191999"/>
              <a:gd name="connsiteY1544" fmla="*/ 4662488 h 4756150"/>
              <a:gd name="connsiteX1545" fmla="*/ 1132946 w 12191999"/>
              <a:gd name="connsiteY1545" fmla="*/ 4653492 h 4756150"/>
              <a:gd name="connsiteX1546" fmla="*/ 1131359 w 12191999"/>
              <a:gd name="connsiteY1546" fmla="*/ 4643438 h 4756150"/>
              <a:gd name="connsiteX1547" fmla="*/ 1129771 w 12191999"/>
              <a:gd name="connsiteY1547" fmla="*/ 4632854 h 4756150"/>
              <a:gd name="connsiteX1548" fmla="*/ 1128713 w 12191999"/>
              <a:gd name="connsiteY1548" fmla="*/ 4620684 h 4756150"/>
              <a:gd name="connsiteX1549" fmla="*/ 1128184 w 12191999"/>
              <a:gd name="connsiteY1549" fmla="*/ 4615921 h 4756150"/>
              <a:gd name="connsiteX1550" fmla="*/ 1126596 w 12191999"/>
              <a:gd name="connsiteY1550" fmla="*/ 4611688 h 4756150"/>
              <a:gd name="connsiteX1551" fmla="*/ 1125009 w 12191999"/>
              <a:gd name="connsiteY1551" fmla="*/ 4607984 h 4756150"/>
              <a:gd name="connsiteX1552" fmla="*/ 1123421 w 12191999"/>
              <a:gd name="connsiteY1552" fmla="*/ 4604809 h 4756150"/>
              <a:gd name="connsiteX1553" fmla="*/ 1121304 w 12191999"/>
              <a:gd name="connsiteY1553" fmla="*/ 4602692 h 4756150"/>
              <a:gd name="connsiteX1554" fmla="*/ 1118659 w 12191999"/>
              <a:gd name="connsiteY1554" fmla="*/ 4600575 h 4756150"/>
              <a:gd name="connsiteX1555" fmla="*/ 1116013 w 12191999"/>
              <a:gd name="connsiteY1555" fmla="*/ 4599517 h 4756150"/>
              <a:gd name="connsiteX1556" fmla="*/ 1112838 w 12191999"/>
              <a:gd name="connsiteY1556" fmla="*/ 4598459 h 4756150"/>
              <a:gd name="connsiteX1557" fmla="*/ 1109663 w 12191999"/>
              <a:gd name="connsiteY1557" fmla="*/ 4597929 h 4756150"/>
              <a:gd name="connsiteX1558" fmla="*/ 1105959 w 12191999"/>
              <a:gd name="connsiteY1558" fmla="*/ 4597929 h 4756150"/>
              <a:gd name="connsiteX1559" fmla="*/ 1099079 w 12191999"/>
              <a:gd name="connsiteY1559" fmla="*/ 4598459 h 4756150"/>
              <a:gd name="connsiteX1560" fmla="*/ 1092200 w 12191999"/>
              <a:gd name="connsiteY1560" fmla="*/ 4600046 h 4756150"/>
              <a:gd name="connsiteX1561" fmla="*/ 1085321 w 12191999"/>
              <a:gd name="connsiteY1561" fmla="*/ 4601634 h 4756150"/>
              <a:gd name="connsiteX1562" fmla="*/ 1077913 w 12191999"/>
              <a:gd name="connsiteY1562" fmla="*/ 4603750 h 4756150"/>
              <a:gd name="connsiteX1563" fmla="*/ 1070504 w 12191999"/>
              <a:gd name="connsiteY1563" fmla="*/ 4605338 h 4756150"/>
              <a:gd name="connsiteX1564" fmla="*/ 1063625 w 12191999"/>
              <a:gd name="connsiteY1564" fmla="*/ 4605867 h 4756150"/>
              <a:gd name="connsiteX1565" fmla="*/ 1057275 w 12191999"/>
              <a:gd name="connsiteY1565" fmla="*/ 4605867 h 4756150"/>
              <a:gd name="connsiteX1566" fmla="*/ 1052513 w 12191999"/>
              <a:gd name="connsiteY1566" fmla="*/ 4604809 h 4756150"/>
              <a:gd name="connsiteX1567" fmla="*/ 1047221 w 12191999"/>
              <a:gd name="connsiteY1567" fmla="*/ 4602692 h 4756150"/>
              <a:gd name="connsiteX1568" fmla="*/ 1042988 w 12191999"/>
              <a:gd name="connsiteY1568" fmla="*/ 4600046 h 4756150"/>
              <a:gd name="connsiteX1569" fmla="*/ 1039813 w 12191999"/>
              <a:gd name="connsiteY1569" fmla="*/ 4596871 h 4756150"/>
              <a:gd name="connsiteX1570" fmla="*/ 1037167 w 12191999"/>
              <a:gd name="connsiteY1570" fmla="*/ 4592638 h 4756150"/>
              <a:gd name="connsiteX1571" fmla="*/ 1034521 w 12191999"/>
              <a:gd name="connsiteY1571" fmla="*/ 4587346 h 4756150"/>
              <a:gd name="connsiteX1572" fmla="*/ 1033463 w 12191999"/>
              <a:gd name="connsiteY1572" fmla="*/ 4580996 h 4756150"/>
              <a:gd name="connsiteX1573" fmla="*/ 1032404 w 12191999"/>
              <a:gd name="connsiteY1573" fmla="*/ 4574646 h 4756150"/>
              <a:gd name="connsiteX1574" fmla="*/ 1031875 w 12191999"/>
              <a:gd name="connsiteY1574" fmla="*/ 4566709 h 4756150"/>
              <a:gd name="connsiteX1575" fmla="*/ 1032404 w 12191999"/>
              <a:gd name="connsiteY1575" fmla="*/ 4558771 h 4756150"/>
              <a:gd name="connsiteX1576" fmla="*/ 1033463 w 12191999"/>
              <a:gd name="connsiteY1576" fmla="*/ 4550304 h 4756150"/>
              <a:gd name="connsiteX1577" fmla="*/ 1035050 w 12191999"/>
              <a:gd name="connsiteY1577" fmla="*/ 4540250 h 4756150"/>
              <a:gd name="connsiteX1578" fmla="*/ 1020763 w 12191999"/>
              <a:gd name="connsiteY1578" fmla="*/ 4510088 h 4756150"/>
              <a:gd name="connsiteX1579" fmla="*/ 1007004 w 12191999"/>
              <a:gd name="connsiteY1579" fmla="*/ 4479396 h 4756150"/>
              <a:gd name="connsiteX1580" fmla="*/ 1002771 w 12191999"/>
              <a:gd name="connsiteY1580" fmla="*/ 4468284 h 4756150"/>
              <a:gd name="connsiteX1581" fmla="*/ 999596 w 12191999"/>
              <a:gd name="connsiteY1581" fmla="*/ 4456642 h 4756150"/>
              <a:gd name="connsiteX1582" fmla="*/ 997479 w 12191999"/>
              <a:gd name="connsiteY1582" fmla="*/ 4445529 h 4756150"/>
              <a:gd name="connsiteX1583" fmla="*/ 996950 w 12191999"/>
              <a:gd name="connsiteY1583" fmla="*/ 4434946 h 4756150"/>
              <a:gd name="connsiteX1584" fmla="*/ 996950 w 12191999"/>
              <a:gd name="connsiteY1584" fmla="*/ 4429654 h 4756150"/>
              <a:gd name="connsiteX1585" fmla="*/ 997479 w 12191999"/>
              <a:gd name="connsiteY1585" fmla="*/ 4424363 h 4756150"/>
              <a:gd name="connsiteX1586" fmla="*/ 998538 w 12191999"/>
              <a:gd name="connsiteY1586" fmla="*/ 4420129 h 4756150"/>
              <a:gd name="connsiteX1587" fmla="*/ 999596 w 12191999"/>
              <a:gd name="connsiteY1587" fmla="*/ 4415896 h 4756150"/>
              <a:gd name="connsiteX1588" fmla="*/ 1001183 w 12191999"/>
              <a:gd name="connsiteY1588" fmla="*/ 4411663 h 4756150"/>
              <a:gd name="connsiteX1589" fmla="*/ 1003300 w 12191999"/>
              <a:gd name="connsiteY1589" fmla="*/ 4407429 h 4756150"/>
              <a:gd name="connsiteX1590" fmla="*/ 1005417 w 12191999"/>
              <a:gd name="connsiteY1590" fmla="*/ 4403725 h 4756150"/>
              <a:gd name="connsiteX1591" fmla="*/ 1008592 w 12191999"/>
              <a:gd name="connsiteY1591" fmla="*/ 4400550 h 4756150"/>
              <a:gd name="connsiteX1592" fmla="*/ 1013883 w 12191999"/>
              <a:gd name="connsiteY1592" fmla="*/ 4396317 h 4756150"/>
              <a:gd name="connsiteX1593" fmla="*/ 1018646 w 12191999"/>
              <a:gd name="connsiteY1593" fmla="*/ 4393671 h 4756150"/>
              <a:gd name="connsiteX1594" fmla="*/ 1020763 w 12191999"/>
              <a:gd name="connsiteY1594" fmla="*/ 4393142 h 4756150"/>
              <a:gd name="connsiteX1595" fmla="*/ 1022879 w 12191999"/>
              <a:gd name="connsiteY1595" fmla="*/ 4392613 h 4756150"/>
              <a:gd name="connsiteX1596" fmla="*/ 1024467 w 12191999"/>
              <a:gd name="connsiteY1596" fmla="*/ 4392613 h 4756150"/>
              <a:gd name="connsiteX1597" fmla="*/ 1026583 w 12191999"/>
              <a:gd name="connsiteY1597" fmla="*/ 4392613 h 4756150"/>
              <a:gd name="connsiteX1598" fmla="*/ 1030288 w 12191999"/>
              <a:gd name="connsiteY1598" fmla="*/ 4394200 h 4756150"/>
              <a:gd name="connsiteX1599" fmla="*/ 1033463 w 12191999"/>
              <a:gd name="connsiteY1599" fmla="*/ 4396846 h 4756150"/>
              <a:gd name="connsiteX1600" fmla="*/ 1036108 w 12191999"/>
              <a:gd name="connsiteY1600" fmla="*/ 4400021 h 4756150"/>
              <a:gd name="connsiteX1601" fmla="*/ 1038754 w 12191999"/>
              <a:gd name="connsiteY1601" fmla="*/ 4404254 h 4756150"/>
              <a:gd name="connsiteX1602" fmla="*/ 1042988 w 12191999"/>
              <a:gd name="connsiteY1602" fmla="*/ 4413779 h 4756150"/>
              <a:gd name="connsiteX1603" fmla="*/ 1048279 w 12191999"/>
              <a:gd name="connsiteY1603" fmla="*/ 4423834 h 4756150"/>
              <a:gd name="connsiteX1604" fmla="*/ 1050396 w 12191999"/>
              <a:gd name="connsiteY1604" fmla="*/ 4429125 h 4756150"/>
              <a:gd name="connsiteX1605" fmla="*/ 1053042 w 12191999"/>
              <a:gd name="connsiteY1605" fmla="*/ 4433888 h 4756150"/>
              <a:gd name="connsiteX1606" fmla="*/ 1055688 w 12191999"/>
              <a:gd name="connsiteY1606" fmla="*/ 4437592 h 4756150"/>
              <a:gd name="connsiteX1607" fmla="*/ 1058334 w 12191999"/>
              <a:gd name="connsiteY1607" fmla="*/ 4440767 h 4756150"/>
              <a:gd name="connsiteX1608" fmla="*/ 1060979 w 12191999"/>
              <a:gd name="connsiteY1608" fmla="*/ 4442884 h 4756150"/>
              <a:gd name="connsiteX1609" fmla="*/ 1063096 w 12191999"/>
              <a:gd name="connsiteY1609" fmla="*/ 4443942 h 4756150"/>
              <a:gd name="connsiteX1610" fmla="*/ 1065213 w 12191999"/>
              <a:gd name="connsiteY1610" fmla="*/ 4445000 h 4756150"/>
              <a:gd name="connsiteX1611" fmla="*/ 1066800 w 12191999"/>
              <a:gd name="connsiteY1611" fmla="*/ 4445529 h 4756150"/>
              <a:gd name="connsiteX1612" fmla="*/ 1069446 w 12191999"/>
              <a:gd name="connsiteY1612" fmla="*/ 4445529 h 4756150"/>
              <a:gd name="connsiteX1613" fmla="*/ 1071034 w 12191999"/>
              <a:gd name="connsiteY1613" fmla="*/ 4445000 h 4756150"/>
              <a:gd name="connsiteX1614" fmla="*/ 1074209 w 12191999"/>
              <a:gd name="connsiteY1614" fmla="*/ 4443413 h 4756150"/>
              <a:gd name="connsiteX1615" fmla="*/ 1077384 w 12191999"/>
              <a:gd name="connsiteY1615" fmla="*/ 4441296 h 4756150"/>
              <a:gd name="connsiteX1616" fmla="*/ 1080559 w 12191999"/>
              <a:gd name="connsiteY1616" fmla="*/ 4438121 h 4756150"/>
              <a:gd name="connsiteX1617" fmla="*/ 1085850 w 12191999"/>
              <a:gd name="connsiteY1617" fmla="*/ 4432300 h 4756150"/>
              <a:gd name="connsiteX1618" fmla="*/ 1079500 w 12191999"/>
              <a:gd name="connsiteY1618" fmla="*/ 4404254 h 4756150"/>
              <a:gd name="connsiteX1619" fmla="*/ 1073679 w 12191999"/>
              <a:gd name="connsiteY1619" fmla="*/ 4376738 h 4756150"/>
              <a:gd name="connsiteX1620" fmla="*/ 1062567 w 12191999"/>
              <a:gd name="connsiteY1620" fmla="*/ 4321704 h 4756150"/>
              <a:gd name="connsiteX1621" fmla="*/ 1057275 w 12191999"/>
              <a:gd name="connsiteY1621" fmla="*/ 4293659 h 4756150"/>
              <a:gd name="connsiteX1622" fmla="*/ 1050925 w 12191999"/>
              <a:gd name="connsiteY1622" fmla="*/ 4265613 h 4756150"/>
              <a:gd name="connsiteX1623" fmla="*/ 1046692 w 12191999"/>
              <a:gd name="connsiteY1623" fmla="*/ 4251854 h 4756150"/>
              <a:gd name="connsiteX1624" fmla="*/ 1042988 w 12191999"/>
              <a:gd name="connsiteY1624" fmla="*/ 4237038 h 4756150"/>
              <a:gd name="connsiteX1625" fmla="*/ 1038754 w 12191999"/>
              <a:gd name="connsiteY1625" fmla="*/ 4222750 h 4756150"/>
              <a:gd name="connsiteX1626" fmla="*/ 1033992 w 12191999"/>
              <a:gd name="connsiteY1626" fmla="*/ 4208463 h 4756150"/>
              <a:gd name="connsiteX1627" fmla="*/ 1030288 w 12191999"/>
              <a:gd name="connsiteY1627" fmla="*/ 4197879 h 4756150"/>
              <a:gd name="connsiteX1628" fmla="*/ 1026583 w 12191999"/>
              <a:gd name="connsiteY1628" fmla="*/ 4187825 h 4756150"/>
              <a:gd name="connsiteX1629" fmla="*/ 1024467 w 12191999"/>
              <a:gd name="connsiteY1629" fmla="*/ 4179358 h 4756150"/>
              <a:gd name="connsiteX1630" fmla="*/ 1023408 w 12191999"/>
              <a:gd name="connsiteY1630" fmla="*/ 4172479 h 4756150"/>
              <a:gd name="connsiteX1631" fmla="*/ 1022350 w 12191999"/>
              <a:gd name="connsiteY1631" fmla="*/ 4165600 h 4756150"/>
              <a:gd name="connsiteX1632" fmla="*/ 1022350 w 12191999"/>
              <a:gd name="connsiteY1632" fmla="*/ 4160838 h 4756150"/>
              <a:gd name="connsiteX1633" fmla="*/ 1022879 w 12191999"/>
              <a:gd name="connsiteY1633" fmla="*/ 4156604 h 4756150"/>
              <a:gd name="connsiteX1634" fmla="*/ 1023938 w 12191999"/>
              <a:gd name="connsiteY1634" fmla="*/ 4152900 h 4756150"/>
              <a:gd name="connsiteX1635" fmla="*/ 1025525 w 12191999"/>
              <a:gd name="connsiteY1635" fmla="*/ 4150254 h 4756150"/>
              <a:gd name="connsiteX1636" fmla="*/ 1028171 w 12191999"/>
              <a:gd name="connsiteY1636" fmla="*/ 4148138 h 4756150"/>
              <a:gd name="connsiteX1637" fmla="*/ 1030817 w 12191999"/>
              <a:gd name="connsiteY1637" fmla="*/ 4146550 h 4756150"/>
              <a:gd name="connsiteX1638" fmla="*/ 1033463 w 12191999"/>
              <a:gd name="connsiteY1638" fmla="*/ 4146021 h 4756150"/>
              <a:gd name="connsiteX1639" fmla="*/ 1036638 w 12191999"/>
              <a:gd name="connsiteY1639" fmla="*/ 4146021 h 4756150"/>
              <a:gd name="connsiteX1640" fmla="*/ 1040342 w 12191999"/>
              <a:gd name="connsiteY1640" fmla="*/ 4146021 h 4756150"/>
              <a:gd name="connsiteX1641" fmla="*/ 1048809 w 12191999"/>
              <a:gd name="connsiteY1641" fmla="*/ 4148138 h 4756150"/>
              <a:gd name="connsiteX1642" fmla="*/ 1057275 w 12191999"/>
              <a:gd name="connsiteY1642" fmla="*/ 4151313 h 4756150"/>
              <a:gd name="connsiteX1643" fmla="*/ 1066271 w 12191999"/>
              <a:gd name="connsiteY1643" fmla="*/ 4155017 h 4756150"/>
              <a:gd name="connsiteX1644" fmla="*/ 1076325 w 12191999"/>
              <a:gd name="connsiteY1644" fmla="*/ 4158721 h 4756150"/>
              <a:gd name="connsiteX1645" fmla="*/ 1085321 w 12191999"/>
              <a:gd name="connsiteY1645" fmla="*/ 4161896 h 4756150"/>
              <a:gd name="connsiteX1646" fmla="*/ 1094317 w 12191999"/>
              <a:gd name="connsiteY1646" fmla="*/ 4164013 h 4756150"/>
              <a:gd name="connsiteX1647" fmla="*/ 1098021 w 12191999"/>
              <a:gd name="connsiteY1647" fmla="*/ 4164542 h 4756150"/>
              <a:gd name="connsiteX1648" fmla="*/ 1101725 w 12191999"/>
              <a:gd name="connsiteY1648" fmla="*/ 4165071 h 4756150"/>
              <a:gd name="connsiteX1649" fmla="*/ 1105429 w 12191999"/>
              <a:gd name="connsiteY1649" fmla="*/ 4164542 h 4756150"/>
              <a:gd name="connsiteX1650" fmla="*/ 1109134 w 12191999"/>
              <a:gd name="connsiteY1650" fmla="*/ 4164013 h 4756150"/>
              <a:gd name="connsiteX1651" fmla="*/ 1111779 w 12191999"/>
              <a:gd name="connsiteY1651" fmla="*/ 4162425 h 4756150"/>
              <a:gd name="connsiteX1652" fmla="*/ 1113896 w 12191999"/>
              <a:gd name="connsiteY1652" fmla="*/ 4160308 h 4756150"/>
              <a:gd name="connsiteX1653" fmla="*/ 1114954 w 12191999"/>
              <a:gd name="connsiteY1653" fmla="*/ 4154488 h 4756150"/>
              <a:gd name="connsiteX1654" fmla="*/ 1116013 w 12191999"/>
              <a:gd name="connsiteY1654" fmla="*/ 4148667 h 4756150"/>
              <a:gd name="connsiteX1655" fmla="*/ 1117600 w 12191999"/>
              <a:gd name="connsiteY1655" fmla="*/ 4143904 h 4756150"/>
              <a:gd name="connsiteX1656" fmla="*/ 1119188 w 12191999"/>
              <a:gd name="connsiteY1656" fmla="*/ 4139142 h 4756150"/>
              <a:gd name="connsiteX1657" fmla="*/ 1120775 w 12191999"/>
              <a:gd name="connsiteY1657" fmla="*/ 4134908 h 4756150"/>
              <a:gd name="connsiteX1658" fmla="*/ 1122892 w 12191999"/>
              <a:gd name="connsiteY1658" fmla="*/ 4130675 h 4756150"/>
              <a:gd name="connsiteX1659" fmla="*/ 1125538 w 12191999"/>
              <a:gd name="connsiteY1659" fmla="*/ 4126971 h 4756150"/>
              <a:gd name="connsiteX1660" fmla="*/ 1128184 w 12191999"/>
              <a:gd name="connsiteY1660" fmla="*/ 4123267 h 4756150"/>
              <a:gd name="connsiteX1661" fmla="*/ 1134004 w 12191999"/>
              <a:gd name="connsiteY1661" fmla="*/ 4117446 h 4756150"/>
              <a:gd name="connsiteX1662" fmla="*/ 1140354 w 12191999"/>
              <a:gd name="connsiteY1662" fmla="*/ 4112683 h 4756150"/>
              <a:gd name="connsiteX1663" fmla="*/ 1146704 w 12191999"/>
              <a:gd name="connsiteY1663" fmla="*/ 4107392 h 4756150"/>
              <a:gd name="connsiteX1664" fmla="*/ 1154642 w 12191999"/>
              <a:gd name="connsiteY1664" fmla="*/ 4103688 h 4756150"/>
              <a:gd name="connsiteX1665" fmla="*/ 1169459 w 12191999"/>
              <a:gd name="connsiteY1665" fmla="*/ 4097338 h 4756150"/>
              <a:gd name="connsiteX1666" fmla="*/ 1184275 w 12191999"/>
              <a:gd name="connsiteY1666" fmla="*/ 4090458 h 4756150"/>
              <a:gd name="connsiteX1667" fmla="*/ 1192213 w 12191999"/>
              <a:gd name="connsiteY1667" fmla="*/ 4086225 h 4756150"/>
              <a:gd name="connsiteX1668" fmla="*/ 1199092 w 12191999"/>
              <a:gd name="connsiteY1668" fmla="*/ 4081992 h 4756150"/>
              <a:gd name="connsiteX1669" fmla="*/ 1205442 w 12191999"/>
              <a:gd name="connsiteY1669" fmla="*/ 4077229 h 4756150"/>
              <a:gd name="connsiteX1670" fmla="*/ 1211792 w 12191999"/>
              <a:gd name="connsiteY1670" fmla="*/ 4071408 h 4756150"/>
              <a:gd name="connsiteX1671" fmla="*/ 1213909 w 12191999"/>
              <a:gd name="connsiteY1671" fmla="*/ 4068233 h 4756150"/>
              <a:gd name="connsiteX1672" fmla="*/ 1216554 w 12191999"/>
              <a:gd name="connsiteY1672" fmla="*/ 4066646 h 4756150"/>
              <a:gd name="connsiteX1673" fmla="*/ 1219200 w 12191999"/>
              <a:gd name="connsiteY1673" fmla="*/ 4065058 h 4756150"/>
              <a:gd name="connsiteX1674" fmla="*/ 1221846 w 12191999"/>
              <a:gd name="connsiteY1674" fmla="*/ 4064529 h 4756150"/>
              <a:gd name="connsiteX1675" fmla="*/ 1224492 w 12191999"/>
              <a:gd name="connsiteY1675" fmla="*/ 4064529 h 4756150"/>
              <a:gd name="connsiteX1676" fmla="*/ 1227667 w 12191999"/>
              <a:gd name="connsiteY1676" fmla="*/ 4065058 h 4756150"/>
              <a:gd name="connsiteX1677" fmla="*/ 1230313 w 12191999"/>
              <a:gd name="connsiteY1677" fmla="*/ 4066117 h 4756150"/>
              <a:gd name="connsiteX1678" fmla="*/ 1232959 w 12191999"/>
              <a:gd name="connsiteY1678" fmla="*/ 4067704 h 4756150"/>
              <a:gd name="connsiteX1679" fmla="*/ 1235075 w 12191999"/>
              <a:gd name="connsiteY1679" fmla="*/ 4070350 h 4756150"/>
              <a:gd name="connsiteX1680" fmla="*/ 1237721 w 12191999"/>
              <a:gd name="connsiteY1680" fmla="*/ 4072996 h 4756150"/>
              <a:gd name="connsiteX1681" fmla="*/ 1239838 w 12191999"/>
              <a:gd name="connsiteY1681" fmla="*/ 4076171 h 4756150"/>
              <a:gd name="connsiteX1682" fmla="*/ 1241954 w 12191999"/>
              <a:gd name="connsiteY1682" fmla="*/ 4079875 h 4756150"/>
              <a:gd name="connsiteX1683" fmla="*/ 1243542 w 12191999"/>
              <a:gd name="connsiteY1683" fmla="*/ 4084108 h 4756150"/>
              <a:gd name="connsiteX1684" fmla="*/ 1245659 w 12191999"/>
              <a:gd name="connsiteY1684" fmla="*/ 4088871 h 4756150"/>
              <a:gd name="connsiteX1685" fmla="*/ 1246717 w 12191999"/>
              <a:gd name="connsiteY1685" fmla="*/ 4094163 h 4756150"/>
              <a:gd name="connsiteX1686" fmla="*/ 1248834 w 12191999"/>
              <a:gd name="connsiteY1686" fmla="*/ 4099454 h 4756150"/>
              <a:gd name="connsiteX1687" fmla="*/ 1253067 w 12191999"/>
              <a:gd name="connsiteY1687" fmla="*/ 4121150 h 4756150"/>
              <a:gd name="connsiteX1688" fmla="*/ 1258888 w 12191999"/>
              <a:gd name="connsiteY1688" fmla="*/ 4142317 h 4756150"/>
              <a:gd name="connsiteX1689" fmla="*/ 1271059 w 12191999"/>
              <a:gd name="connsiteY1689" fmla="*/ 4184650 h 4756150"/>
              <a:gd name="connsiteX1690" fmla="*/ 1303338 w 12191999"/>
              <a:gd name="connsiteY1690" fmla="*/ 4183063 h 4756150"/>
              <a:gd name="connsiteX1691" fmla="*/ 1312863 w 12191999"/>
              <a:gd name="connsiteY1691" fmla="*/ 4010554 h 4756150"/>
              <a:gd name="connsiteX1692" fmla="*/ 1299104 w 12191999"/>
              <a:gd name="connsiteY1692" fmla="*/ 3995738 h 4756150"/>
              <a:gd name="connsiteX1693" fmla="*/ 1287992 w 12191999"/>
              <a:gd name="connsiteY1693" fmla="*/ 3981979 h 4756150"/>
              <a:gd name="connsiteX1694" fmla="*/ 1278467 w 12191999"/>
              <a:gd name="connsiteY1694" fmla="*/ 3969279 h 4756150"/>
              <a:gd name="connsiteX1695" fmla="*/ 1271059 w 12191999"/>
              <a:gd name="connsiteY1695" fmla="*/ 3958167 h 4756150"/>
              <a:gd name="connsiteX1696" fmla="*/ 1264709 w 12191999"/>
              <a:gd name="connsiteY1696" fmla="*/ 3947583 h 4756150"/>
              <a:gd name="connsiteX1697" fmla="*/ 1259946 w 12191999"/>
              <a:gd name="connsiteY1697" fmla="*/ 3938588 h 4756150"/>
              <a:gd name="connsiteX1698" fmla="*/ 1257300 w 12191999"/>
              <a:gd name="connsiteY1698" fmla="*/ 3929592 h 4756150"/>
              <a:gd name="connsiteX1699" fmla="*/ 1255713 w 12191999"/>
              <a:gd name="connsiteY1699" fmla="*/ 3921654 h 4756150"/>
              <a:gd name="connsiteX1700" fmla="*/ 1255184 w 12191999"/>
              <a:gd name="connsiteY1700" fmla="*/ 3914775 h 4756150"/>
              <a:gd name="connsiteX1701" fmla="*/ 1255713 w 12191999"/>
              <a:gd name="connsiteY1701" fmla="*/ 3908425 h 4756150"/>
              <a:gd name="connsiteX1702" fmla="*/ 1257829 w 12191999"/>
              <a:gd name="connsiteY1702" fmla="*/ 3902604 h 4756150"/>
              <a:gd name="connsiteX1703" fmla="*/ 1260475 w 12191999"/>
              <a:gd name="connsiteY1703" fmla="*/ 3897313 h 4756150"/>
              <a:gd name="connsiteX1704" fmla="*/ 1264179 w 12191999"/>
              <a:gd name="connsiteY1704" fmla="*/ 3893079 h 4756150"/>
              <a:gd name="connsiteX1705" fmla="*/ 1268942 w 12191999"/>
              <a:gd name="connsiteY1705" fmla="*/ 3888317 h 4756150"/>
              <a:gd name="connsiteX1706" fmla="*/ 1273704 w 12191999"/>
              <a:gd name="connsiteY1706" fmla="*/ 3884083 h 4756150"/>
              <a:gd name="connsiteX1707" fmla="*/ 1278996 w 12191999"/>
              <a:gd name="connsiteY1707" fmla="*/ 3880379 h 4756150"/>
              <a:gd name="connsiteX1708" fmla="*/ 1285346 w 12191999"/>
              <a:gd name="connsiteY1708" fmla="*/ 3877204 h 4756150"/>
              <a:gd name="connsiteX1709" fmla="*/ 1291696 w 12191999"/>
              <a:gd name="connsiteY1709" fmla="*/ 3874029 h 4756150"/>
              <a:gd name="connsiteX1710" fmla="*/ 1305454 w 12191999"/>
              <a:gd name="connsiteY1710" fmla="*/ 3867150 h 4756150"/>
              <a:gd name="connsiteX1711" fmla="*/ 1319213 w 12191999"/>
              <a:gd name="connsiteY1711" fmla="*/ 3860271 h 4756150"/>
              <a:gd name="connsiteX1712" fmla="*/ 1326092 w 12191999"/>
              <a:gd name="connsiteY1712" fmla="*/ 3856567 h 4756150"/>
              <a:gd name="connsiteX1713" fmla="*/ 1332971 w 12191999"/>
              <a:gd name="connsiteY1713" fmla="*/ 3852863 h 4756150"/>
              <a:gd name="connsiteX1714" fmla="*/ 1338792 w 12191999"/>
              <a:gd name="connsiteY1714" fmla="*/ 3848100 h 4756150"/>
              <a:gd name="connsiteX1715" fmla="*/ 1344613 w 12191999"/>
              <a:gd name="connsiteY1715" fmla="*/ 3843867 h 4756150"/>
              <a:gd name="connsiteX1716" fmla="*/ 1349904 w 12191999"/>
              <a:gd name="connsiteY1716" fmla="*/ 3839104 h 4756150"/>
              <a:gd name="connsiteX1717" fmla="*/ 1354667 w 12191999"/>
              <a:gd name="connsiteY1717" fmla="*/ 3833813 h 4756150"/>
              <a:gd name="connsiteX1718" fmla="*/ 1358371 w 12191999"/>
              <a:gd name="connsiteY1718" fmla="*/ 3826933 h 4756150"/>
              <a:gd name="connsiteX1719" fmla="*/ 1361017 w 12191999"/>
              <a:gd name="connsiteY1719" fmla="*/ 3820583 h 4756150"/>
              <a:gd name="connsiteX1720" fmla="*/ 1363134 w 12191999"/>
              <a:gd name="connsiteY1720" fmla="*/ 3813175 h 4756150"/>
              <a:gd name="connsiteX1721" fmla="*/ 1364192 w 12191999"/>
              <a:gd name="connsiteY1721" fmla="*/ 3804708 h 4756150"/>
              <a:gd name="connsiteX1722" fmla="*/ 1056746 w 12191999"/>
              <a:gd name="connsiteY1722" fmla="*/ 3895196 h 4756150"/>
              <a:gd name="connsiteX1723" fmla="*/ 1024467 w 12191999"/>
              <a:gd name="connsiteY1723" fmla="*/ 3882496 h 4756150"/>
              <a:gd name="connsiteX1724" fmla="*/ 992717 w 12191999"/>
              <a:gd name="connsiteY1724" fmla="*/ 3869796 h 4756150"/>
              <a:gd name="connsiteX1725" fmla="*/ 976842 w 12191999"/>
              <a:gd name="connsiteY1725" fmla="*/ 3863975 h 4756150"/>
              <a:gd name="connsiteX1726" fmla="*/ 960967 w 12191999"/>
              <a:gd name="connsiteY1726" fmla="*/ 3858154 h 4756150"/>
              <a:gd name="connsiteX1727" fmla="*/ 944563 w 12191999"/>
              <a:gd name="connsiteY1727" fmla="*/ 3852863 h 4756150"/>
              <a:gd name="connsiteX1728" fmla="*/ 929217 w 12191999"/>
              <a:gd name="connsiteY1728" fmla="*/ 3848100 h 4756150"/>
              <a:gd name="connsiteX1729" fmla="*/ 920221 w 12191999"/>
              <a:gd name="connsiteY1729" fmla="*/ 3845454 h 4756150"/>
              <a:gd name="connsiteX1730" fmla="*/ 911754 w 12191999"/>
              <a:gd name="connsiteY1730" fmla="*/ 3842279 h 4756150"/>
              <a:gd name="connsiteX1731" fmla="*/ 903817 w 12191999"/>
              <a:gd name="connsiteY1731" fmla="*/ 3839104 h 4756150"/>
              <a:gd name="connsiteX1732" fmla="*/ 895879 w 12191999"/>
              <a:gd name="connsiteY1732" fmla="*/ 3835400 h 4756150"/>
              <a:gd name="connsiteX1733" fmla="*/ 889000 w 12191999"/>
              <a:gd name="connsiteY1733" fmla="*/ 3831167 h 4756150"/>
              <a:gd name="connsiteX1734" fmla="*/ 881592 w 12191999"/>
              <a:gd name="connsiteY1734" fmla="*/ 3825875 h 4756150"/>
              <a:gd name="connsiteX1735" fmla="*/ 875242 w 12191999"/>
              <a:gd name="connsiteY1735" fmla="*/ 3820583 h 4756150"/>
              <a:gd name="connsiteX1736" fmla="*/ 869421 w 12191999"/>
              <a:gd name="connsiteY1736" fmla="*/ 3814763 h 4756150"/>
              <a:gd name="connsiteX1737" fmla="*/ 863600 w 12191999"/>
              <a:gd name="connsiteY1737" fmla="*/ 3807883 h 4756150"/>
              <a:gd name="connsiteX1738" fmla="*/ 858308 w 12191999"/>
              <a:gd name="connsiteY1738" fmla="*/ 3801004 h 4756150"/>
              <a:gd name="connsiteX1739" fmla="*/ 853546 w 12191999"/>
              <a:gd name="connsiteY1739" fmla="*/ 3794125 h 4756150"/>
              <a:gd name="connsiteX1740" fmla="*/ 849313 w 12191999"/>
              <a:gd name="connsiteY1740" fmla="*/ 3785658 h 4756150"/>
              <a:gd name="connsiteX1741" fmla="*/ 845608 w 12191999"/>
              <a:gd name="connsiteY1741" fmla="*/ 3777192 h 4756150"/>
              <a:gd name="connsiteX1742" fmla="*/ 842434 w 12191999"/>
              <a:gd name="connsiteY1742" fmla="*/ 3767138 h 4756150"/>
              <a:gd name="connsiteX1743" fmla="*/ 839788 w 12191999"/>
              <a:gd name="connsiteY1743" fmla="*/ 3757613 h 4756150"/>
              <a:gd name="connsiteX1744" fmla="*/ 837671 w 12191999"/>
              <a:gd name="connsiteY1744" fmla="*/ 3746500 h 4756150"/>
              <a:gd name="connsiteX1745" fmla="*/ 836613 w 12191999"/>
              <a:gd name="connsiteY1745" fmla="*/ 3736975 h 4756150"/>
              <a:gd name="connsiteX1746" fmla="*/ 836083 w 12191999"/>
              <a:gd name="connsiteY1746" fmla="*/ 3726921 h 4756150"/>
              <a:gd name="connsiteX1747" fmla="*/ 836083 w 12191999"/>
              <a:gd name="connsiteY1747" fmla="*/ 3717396 h 4756150"/>
              <a:gd name="connsiteX1748" fmla="*/ 836613 w 12191999"/>
              <a:gd name="connsiteY1748" fmla="*/ 3708400 h 4756150"/>
              <a:gd name="connsiteX1749" fmla="*/ 837671 w 12191999"/>
              <a:gd name="connsiteY1749" fmla="*/ 3700463 h 4756150"/>
              <a:gd name="connsiteX1750" fmla="*/ 839788 w 12191999"/>
              <a:gd name="connsiteY1750" fmla="*/ 3692525 h 4756150"/>
              <a:gd name="connsiteX1751" fmla="*/ 841904 w 12191999"/>
              <a:gd name="connsiteY1751" fmla="*/ 3684588 h 4756150"/>
              <a:gd name="connsiteX1752" fmla="*/ 845079 w 12191999"/>
              <a:gd name="connsiteY1752" fmla="*/ 3677708 h 4756150"/>
              <a:gd name="connsiteX1753" fmla="*/ 849313 w 12191999"/>
              <a:gd name="connsiteY1753" fmla="*/ 3670829 h 4756150"/>
              <a:gd name="connsiteX1754" fmla="*/ 853546 w 12191999"/>
              <a:gd name="connsiteY1754" fmla="*/ 3664479 h 4756150"/>
              <a:gd name="connsiteX1755" fmla="*/ 857779 w 12191999"/>
              <a:gd name="connsiteY1755" fmla="*/ 3658658 h 4756150"/>
              <a:gd name="connsiteX1756" fmla="*/ 863071 w 12191999"/>
              <a:gd name="connsiteY1756" fmla="*/ 3653367 h 4756150"/>
              <a:gd name="connsiteX1757" fmla="*/ 868892 w 12191999"/>
              <a:gd name="connsiteY1757" fmla="*/ 3648075 h 4756150"/>
              <a:gd name="connsiteX1758" fmla="*/ 874713 w 12191999"/>
              <a:gd name="connsiteY1758" fmla="*/ 3643842 h 4756150"/>
              <a:gd name="connsiteX1759" fmla="*/ 881063 w 12191999"/>
              <a:gd name="connsiteY1759" fmla="*/ 3639608 h 4756150"/>
              <a:gd name="connsiteX1760" fmla="*/ 888471 w 12191999"/>
              <a:gd name="connsiteY1760" fmla="*/ 3635904 h 4756150"/>
              <a:gd name="connsiteX1761" fmla="*/ 899054 w 12191999"/>
              <a:gd name="connsiteY1761" fmla="*/ 3630613 h 4756150"/>
              <a:gd name="connsiteX1762" fmla="*/ 910167 w 12191999"/>
              <a:gd name="connsiteY1762" fmla="*/ 3625850 h 4756150"/>
              <a:gd name="connsiteX1763" fmla="*/ 920750 w 12191999"/>
              <a:gd name="connsiteY1763" fmla="*/ 3622146 h 4756150"/>
              <a:gd name="connsiteX1764" fmla="*/ 932392 w 12191999"/>
              <a:gd name="connsiteY1764" fmla="*/ 3618442 h 4756150"/>
              <a:gd name="connsiteX1765" fmla="*/ 955146 w 12191999"/>
              <a:gd name="connsiteY1765" fmla="*/ 3611033 h 4756150"/>
              <a:gd name="connsiteX1766" fmla="*/ 977371 w 12191999"/>
              <a:gd name="connsiteY1766" fmla="*/ 3604154 h 4756150"/>
              <a:gd name="connsiteX1767" fmla="*/ 999596 w 12191999"/>
              <a:gd name="connsiteY1767" fmla="*/ 3596746 h 4756150"/>
              <a:gd name="connsiteX1768" fmla="*/ 1011238 w 12191999"/>
              <a:gd name="connsiteY1768" fmla="*/ 3592513 h 4756150"/>
              <a:gd name="connsiteX1769" fmla="*/ 1021292 w 12191999"/>
              <a:gd name="connsiteY1769" fmla="*/ 3587221 h 4756150"/>
              <a:gd name="connsiteX1770" fmla="*/ 1032404 w 12191999"/>
              <a:gd name="connsiteY1770" fmla="*/ 3582458 h 4756150"/>
              <a:gd name="connsiteX1771" fmla="*/ 1042459 w 12191999"/>
              <a:gd name="connsiteY1771" fmla="*/ 3576638 h 4756150"/>
              <a:gd name="connsiteX1772" fmla="*/ 1052513 w 12191999"/>
              <a:gd name="connsiteY1772" fmla="*/ 3569229 h 4756150"/>
              <a:gd name="connsiteX1773" fmla="*/ 1062038 w 12191999"/>
              <a:gd name="connsiteY1773" fmla="*/ 3562350 h 4756150"/>
              <a:gd name="connsiteX1774" fmla="*/ 1065742 w 12191999"/>
              <a:gd name="connsiteY1774" fmla="*/ 3558646 h 4756150"/>
              <a:gd name="connsiteX1775" fmla="*/ 1069975 w 12191999"/>
              <a:gd name="connsiteY1775" fmla="*/ 3554942 h 4756150"/>
              <a:gd name="connsiteX1776" fmla="*/ 1076325 w 12191999"/>
              <a:gd name="connsiteY1776" fmla="*/ 3546475 h 4756150"/>
              <a:gd name="connsiteX1777" fmla="*/ 1090084 w 12191999"/>
              <a:gd name="connsiteY1777" fmla="*/ 3528483 h 4756150"/>
              <a:gd name="connsiteX1778" fmla="*/ 1092200 w 12191999"/>
              <a:gd name="connsiteY1778" fmla="*/ 3534833 h 4756150"/>
              <a:gd name="connsiteX1779" fmla="*/ 1094846 w 12191999"/>
              <a:gd name="connsiteY1779" fmla="*/ 3540125 h 4756150"/>
              <a:gd name="connsiteX1780" fmla="*/ 1098550 w 12191999"/>
              <a:gd name="connsiteY1780" fmla="*/ 3539067 h 4756150"/>
              <a:gd name="connsiteX1781" fmla="*/ 1094317 w 12191999"/>
              <a:gd name="connsiteY1781" fmla="*/ 3534304 h 4756150"/>
              <a:gd name="connsiteX1782" fmla="*/ 1090084 w 12191999"/>
              <a:gd name="connsiteY1782" fmla="*/ 3528483 h 4756150"/>
              <a:gd name="connsiteX1783" fmla="*/ 1094846 w 12191999"/>
              <a:gd name="connsiteY1783" fmla="*/ 3523192 h 4756150"/>
              <a:gd name="connsiteX1784" fmla="*/ 1099609 w 12191999"/>
              <a:gd name="connsiteY1784" fmla="*/ 3517900 h 4756150"/>
              <a:gd name="connsiteX1785" fmla="*/ 1104371 w 12191999"/>
              <a:gd name="connsiteY1785" fmla="*/ 3513138 h 4756150"/>
              <a:gd name="connsiteX1786" fmla="*/ 1110192 w 12191999"/>
              <a:gd name="connsiteY1786" fmla="*/ 3507846 h 4756150"/>
              <a:gd name="connsiteX1787" fmla="*/ 1115484 w 12191999"/>
              <a:gd name="connsiteY1787" fmla="*/ 3504142 h 4756150"/>
              <a:gd name="connsiteX1788" fmla="*/ 1121304 w 12191999"/>
              <a:gd name="connsiteY1788" fmla="*/ 3500438 h 4756150"/>
              <a:gd name="connsiteX1789" fmla="*/ 1127125 w 12191999"/>
              <a:gd name="connsiteY1789" fmla="*/ 3497263 h 4756150"/>
              <a:gd name="connsiteX1790" fmla="*/ 1132946 w 12191999"/>
              <a:gd name="connsiteY1790" fmla="*/ 3494617 h 4756150"/>
              <a:gd name="connsiteX1791" fmla="*/ 1139296 w 12191999"/>
              <a:gd name="connsiteY1791" fmla="*/ 3491442 h 4756150"/>
              <a:gd name="connsiteX1792" fmla="*/ 1145117 w 12191999"/>
              <a:gd name="connsiteY1792" fmla="*/ 3489325 h 4756150"/>
              <a:gd name="connsiteX1793" fmla="*/ 1157817 w 12191999"/>
              <a:gd name="connsiteY1793" fmla="*/ 3485621 h 4756150"/>
              <a:gd name="connsiteX1794" fmla="*/ 1171046 w 12191999"/>
              <a:gd name="connsiteY1794" fmla="*/ 3482446 h 4756150"/>
              <a:gd name="connsiteX1795" fmla="*/ 1183746 w 12191999"/>
              <a:gd name="connsiteY1795" fmla="*/ 3480858 h 4756150"/>
              <a:gd name="connsiteX1796" fmla="*/ 1197504 w 12191999"/>
              <a:gd name="connsiteY1796" fmla="*/ 3479271 h 4756150"/>
              <a:gd name="connsiteX1797" fmla="*/ 1211263 w 12191999"/>
              <a:gd name="connsiteY1797" fmla="*/ 3478213 h 4756150"/>
              <a:gd name="connsiteX1798" fmla="*/ 1238779 w 12191999"/>
              <a:gd name="connsiteY1798" fmla="*/ 3476096 h 4756150"/>
              <a:gd name="connsiteX1799" fmla="*/ 1252538 w 12191999"/>
              <a:gd name="connsiteY1799" fmla="*/ 3475038 h 4756150"/>
              <a:gd name="connsiteX1800" fmla="*/ 1265767 w 12191999"/>
              <a:gd name="connsiteY1800" fmla="*/ 3473979 h 4756150"/>
              <a:gd name="connsiteX1801" fmla="*/ 1278996 w 12191999"/>
              <a:gd name="connsiteY1801" fmla="*/ 3471333 h 4756150"/>
              <a:gd name="connsiteX1802" fmla="*/ 1292225 w 12191999"/>
              <a:gd name="connsiteY1802" fmla="*/ 3469217 h 4756150"/>
              <a:gd name="connsiteX1803" fmla="*/ 1290109 w 12191999"/>
              <a:gd name="connsiteY1803" fmla="*/ 3460221 h 4756150"/>
              <a:gd name="connsiteX1804" fmla="*/ 1287463 w 12191999"/>
              <a:gd name="connsiteY1804" fmla="*/ 3453342 h 4756150"/>
              <a:gd name="connsiteX1805" fmla="*/ 1283759 w 12191999"/>
              <a:gd name="connsiteY1805" fmla="*/ 3447521 h 4756150"/>
              <a:gd name="connsiteX1806" fmla="*/ 1281113 w 12191999"/>
              <a:gd name="connsiteY1806" fmla="*/ 3443288 h 4756150"/>
              <a:gd name="connsiteX1807" fmla="*/ 1277938 w 12191999"/>
              <a:gd name="connsiteY1807" fmla="*/ 3440642 h 4756150"/>
              <a:gd name="connsiteX1808" fmla="*/ 1274763 w 12191999"/>
              <a:gd name="connsiteY1808" fmla="*/ 3438525 h 4756150"/>
              <a:gd name="connsiteX1809" fmla="*/ 1271588 w 12191999"/>
              <a:gd name="connsiteY1809" fmla="*/ 3437467 h 4756150"/>
              <a:gd name="connsiteX1810" fmla="*/ 1268413 w 12191999"/>
              <a:gd name="connsiteY1810" fmla="*/ 3436938 h 4756150"/>
              <a:gd name="connsiteX1811" fmla="*/ 1264179 w 12191999"/>
              <a:gd name="connsiteY1811" fmla="*/ 3436938 h 4756150"/>
              <a:gd name="connsiteX1812" fmla="*/ 1261004 w 12191999"/>
              <a:gd name="connsiteY1812" fmla="*/ 3437467 h 4756150"/>
              <a:gd name="connsiteX1813" fmla="*/ 1254125 w 12191999"/>
              <a:gd name="connsiteY1813" fmla="*/ 3439054 h 4756150"/>
              <a:gd name="connsiteX1814" fmla="*/ 1247775 w 12191999"/>
              <a:gd name="connsiteY1814" fmla="*/ 3440642 h 4756150"/>
              <a:gd name="connsiteX1815" fmla="*/ 1244071 w 12191999"/>
              <a:gd name="connsiteY1815" fmla="*/ 3440642 h 4756150"/>
              <a:gd name="connsiteX1816" fmla="*/ 1240896 w 12191999"/>
              <a:gd name="connsiteY1816" fmla="*/ 3440113 h 4756150"/>
              <a:gd name="connsiteX1817" fmla="*/ 1233488 w 12191999"/>
              <a:gd name="connsiteY1817" fmla="*/ 3438525 h 4756150"/>
              <a:gd name="connsiteX1818" fmla="*/ 1225550 w 12191999"/>
              <a:gd name="connsiteY1818" fmla="*/ 3435879 h 4756150"/>
              <a:gd name="connsiteX1819" fmla="*/ 1218142 w 12191999"/>
              <a:gd name="connsiteY1819" fmla="*/ 3432175 h 4756150"/>
              <a:gd name="connsiteX1820" fmla="*/ 1210204 w 12191999"/>
              <a:gd name="connsiteY1820" fmla="*/ 3428471 h 4756150"/>
              <a:gd name="connsiteX1821" fmla="*/ 1202267 w 12191999"/>
              <a:gd name="connsiteY1821" fmla="*/ 3424238 h 4756150"/>
              <a:gd name="connsiteX1822" fmla="*/ 1194859 w 12191999"/>
              <a:gd name="connsiteY1822" fmla="*/ 3420004 h 4756150"/>
              <a:gd name="connsiteX1823" fmla="*/ 1187979 w 12191999"/>
              <a:gd name="connsiteY1823" fmla="*/ 3415242 h 4756150"/>
              <a:gd name="connsiteX1824" fmla="*/ 1180571 w 12191999"/>
              <a:gd name="connsiteY1824" fmla="*/ 3409421 h 4756150"/>
              <a:gd name="connsiteX1825" fmla="*/ 1174750 w 12191999"/>
              <a:gd name="connsiteY1825" fmla="*/ 3404129 h 4756150"/>
              <a:gd name="connsiteX1826" fmla="*/ 1168929 w 12191999"/>
              <a:gd name="connsiteY1826" fmla="*/ 3398838 h 4756150"/>
              <a:gd name="connsiteX1827" fmla="*/ 1163638 w 12191999"/>
              <a:gd name="connsiteY1827" fmla="*/ 3393546 h 4756150"/>
              <a:gd name="connsiteX1828" fmla="*/ 1159934 w 12191999"/>
              <a:gd name="connsiteY1828" fmla="*/ 3387725 h 4756150"/>
              <a:gd name="connsiteX1829" fmla="*/ 1157288 w 12191999"/>
              <a:gd name="connsiteY1829" fmla="*/ 3382433 h 4756150"/>
              <a:gd name="connsiteX1830" fmla="*/ 1155700 w 12191999"/>
              <a:gd name="connsiteY1830" fmla="*/ 3377671 h 4756150"/>
              <a:gd name="connsiteX1831" fmla="*/ 1155171 w 12191999"/>
              <a:gd name="connsiteY1831" fmla="*/ 3375025 h 4756150"/>
              <a:gd name="connsiteX1832" fmla="*/ 1155171 w 12191999"/>
              <a:gd name="connsiteY1832" fmla="*/ 3372379 h 4756150"/>
              <a:gd name="connsiteX1833" fmla="*/ 1155171 w 12191999"/>
              <a:gd name="connsiteY1833" fmla="*/ 3369733 h 4756150"/>
              <a:gd name="connsiteX1834" fmla="*/ 1156229 w 12191999"/>
              <a:gd name="connsiteY1834" fmla="*/ 3367617 h 4756150"/>
              <a:gd name="connsiteX1835" fmla="*/ 1161521 w 12191999"/>
              <a:gd name="connsiteY1835" fmla="*/ 3351742 h 4756150"/>
              <a:gd name="connsiteX1836" fmla="*/ 1166813 w 12191999"/>
              <a:gd name="connsiteY1836" fmla="*/ 3333750 h 4756150"/>
              <a:gd name="connsiteX1837" fmla="*/ 1174221 w 12191999"/>
              <a:gd name="connsiteY1837" fmla="*/ 3315229 h 4756150"/>
              <a:gd name="connsiteX1838" fmla="*/ 1177925 w 12191999"/>
              <a:gd name="connsiteY1838" fmla="*/ 3305704 h 4756150"/>
              <a:gd name="connsiteX1839" fmla="*/ 1181629 w 12191999"/>
              <a:gd name="connsiteY1839" fmla="*/ 3297767 h 4756150"/>
              <a:gd name="connsiteX1840" fmla="*/ 1186392 w 12191999"/>
              <a:gd name="connsiteY1840" fmla="*/ 3289829 h 4756150"/>
              <a:gd name="connsiteX1841" fmla="*/ 1191684 w 12191999"/>
              <a:gd name="connsiteY1841" fmla="*/ 3282950 h 4756150"/>
              <a:gd name="connsiteX1842" fmla="*/ 1196975 w 12191999"/>
              <a:gd name="connsiteY1842" fmla="*/ 3277658 h 4756150"/>
              <a:gd name="connsiteX1843" fmla="*/ 1200150 w 12191999"/>
              <a:gd name="connsiteY1843" fmla="*/ 3275013 h 4756150"/>
              <a:gd name="connsiteX1844" fmla="*/ 1202796 w 12191999"/>
              <a:gd name="connsiteY1844" fmla="*/ 3272896 h 4756150"/>
              <a:gd name="connsiteX1845" fmla="*/ 1205971 w 12191999"/>
              <a:gd name="connsiteY1845" fmla="*/ 3271308 h 4756150"/>
              <a:gd name="connsiteX1846" fmla="*/ 1210204 w 12191999"/>
              <a:gd name="connsiteY1846" fmla="*/ 3270250 h 4756150"/>
              <a:gd name="connsiteX1847" fmla="*/ 1213379 w 12191999"/>
              <a:gd name="connsiteY1847" fmla="*/ 3269192 h 4756150"/>
              <a:gd name="connsiteX1848" fmla="*/ 1217084 w 12191999"/>
              <a:gd name="connsiteY1848" fmla="*/ 3269192 h 4756150"/>
              <a:gd name="connsiteX1849" fmla="*/ 1221317 w 12191999"/>
              <a:gd name="connsiteY1849" fmla="*/ 3269192 h 4756150"/>
              <a:gd name="connsiteX1850" fmla="*/ 1225021 w 12191999"/>
              <a:gd name="connsiteY1850" fmla="*/ 3270250 h 4756150"/>
              <a:gd name="connsiteX1851" fmla="*/ 1229784 w 12191999"/>
              <a:gd name="connsiteY1851" fmla="*/ 3271308 h 4756150"/>
              <a:gd name="connsiteX1852" fmla="*/ 1234546 w 12191999"/>
              <a:gd name="connsiteY1852" fmla="*/ 3273954 h 4756150"/>
              <a:gd name="connsiteX1853" fmla="*/ 1240896 w 12191999"/>
              <a:gd name="connsiteY1853" fmla="*/ 3276600 h 4756150"/>
              <a:gd name="connsiteX1854" fmla="*/ 1246717 w 12191999"/>
              <a:gd name="connsiteY1854" fmla="*/ 3279246 h 4756150"/>
              <a:gd name="connsiteX1855" fmla="*/ 1253067 w 12191999"/>
              <a:gd name="connsiteY1855" fmla="*/ 3281363 h 4756150"/>
              <a:gd name="connsiteX1856" fmla="*/ 1258888 w 12191999"/>
              <a:gd name="connsiteY1856" fmla="*/ 3282421 h 4756150"/>
              <a:gd name="connsiteX1857" fmla="*/ 1264179 w 12191999"/>
              <a:gd name="connsiteY1857" fmla="*/ 3283479 h 4756150"/>
              <a:gd name="connsiteX1858" fmla="*/ 1269471 w 12191999"/>
              <a:gd name="connsiteY1858" fmla="*/ 3284538 h 4756150"/>
              <a:gd name="connsiteX1859" fmla="*/ 1274763 w 12191999"/>
              <a:gd name="connsiteY1859" fmla="*/ 3284538 h 4756150"/>
              <a:gd name="connsiteX1860" fmla="*/ 1278996 w 12191999"/>
              <a:gd name="connsiteY1860" fmla="*/ 3284538 h 4756150"/>
              <a:gd name="connsiteX1861" fmla="*/ 1283759 w 12191999"/>
              <a:gd name="connsiteY1861" fmla="*/ 3284008 h 4756150"/>
              <a:gd name="connsiteX1862" fmla="*/ 1288521 w 12191999"/>
              <a:gd name="connsiteY1862" fmla="*/ 3283479 h 4756150"/>
              <a:gd name="connsiteX1863" fmla="*/ 1292225 w 12191999"/>
              <a:gd name="connsiteY1863" fmla="*/ 3282421 h 4756150"/>
              <a:gd name="connsiteX1864" fmla="*/ 1296459 w 12191999"/>
              <a:gd name="connsiteY1864" fmla="*/ 3280833 h 4756150"/>
              <a:gd name="connsiteX1865" fmla="*/ 1303338 w 12191999"/>
              <a:gd name="connsiteY1865" fmla="*/ 3277658 h 4756150"/>
              <a:gd name="connsiteX1866" fmla="*/ 1310746 w 12191999"/>
              <a:gd name="connsiteY1866" fmla="*/ 3272367 h 4756150"/>
              <a:gd name="connsiteX1867" fmla="*/ 1317096 w 12191999"/>
              <a:gd name="connsiteY1867" fmla="*/ 3267075 h 4756150"/>
              <a:gd name="connsiteX1868" fmla="*/ 1322917 w 12191999"/>
              <a:gd name="connsiteY1868" fmla="*/ 3261254 h 4756150"/>
              <a:gd name="connsiteX1869" fmla="*/ 1329267 w 12191999"/>
              <a:gd name="connsiteY1869" fmla="*/ 3254904 h 4756150"/>
              <a:gd name="connsiteX1870" fmla="*/ 1335088 w 12191999"/>
              <a:gd name="connsiteY1870" fmla="*/ 3248025 h 4756150"/>
              <a:gd name="connsiteX1871" fmla="*/ 1345671 w 12191999"/>
              <a:gd name="connsiteY1871" fmla="*/ 3233208 h 4756150"/>
              <a:gd name="connsiteX1872" fmla="*/ 1352021 w 12191999"/>
              <a:gd name="connsiteY1872" fmla="*/ 3226329 h 4756150"/>
              <a:gd name="connsiteX1873" fmla="*/ 1357842 w 12191999"/>
              <a:gd name="connsiteY1873" fmla="*/ 3219450 h 4756150"/>
              <a:gd name="connsiteX1874" fmla="*/ 1361017 w 12191999"/>
              <a:gd name="connsiteY1874" fmla="*/ 3217863 h 4756150"/>
              <a:gd name="connsiteX1875" fmla="*/ 1364721 w 12191999"/>
              <a:gd name="connsiteY1875" fmla="*/ 3216804 h 4756150"/>
              <a:gd name="connsiteX1876" fmla="*/ 1372129 w 12191999"/>
              <a:gd name="connsiteY1876" fmla="*/ 3215217 h 4756150"/>
              <a:gd name="connsiteX1877" fmla="*/ 1397529 w 12191999"/>
              <a:gd name="connsiteY1877" fmla="*/ 3206221 h 4756150"/>
              <a:gd name="connsiteX1878" fmla="*/ 1422929 w 12191999"/>
              <a:gd name="connsiteY1878" fmla="*/ 3196696 h 4756150"/>
              <a:gd name="connsiteX1879" fmla="*/ 1448329 w 12191999"/>
              <a:gd name="connsiteY1879" fmla="*/ 3186113 h 4756150"/>
              <a:gd name="connsiteX1880" fmla="*/ 1473200 w 12191999"/>
              <a:gd name="connsiteY1880" fmla="*/ 3175000 h 4756150"/>
              <a:gd name="connsiteX1881" fmla="*/ 1497542 w 12191999"/>
              <a:gd name="connsiteY1881" fmla="*/ 3163358 h 4756150"/>
              <a:gd name="connsiteX1882" fmla="*/ 1522413 w 12191999"/>
              <a:gd name="connsiteY1882" fmla="*/ 3151188 h 4756150"/>
              <a:gd name="connsiteX1883" fmla="*/ 1571096 w 12191999"/>
              <a:gd name="connsiteY1883" fmla="*/ 3126846 h 4756150"/>
              <a:gd name="connsiteX1884" fmla="*/ 1595438 w 12191999"/>
              <a:gd name="connsiteY1884" fmla="*/ 3115204 h 4756150"/>
              <a:gd name="connsiteX1885" fmla="*/ 1619779 w 12191999"/>
              <a:gd name="connsiteY1885" fmla="*/ 3103033 h 4756150"/>
              <a:gd name="connsiteX1886" fmla="*/ 1644650 w 12191999"/>
              <a:gd name="connsiteY1886" fmla="*/ 3091392 h 4756150"/>
              <a:gd name="connsiteX1887" fmla="*/ 1670050 w 12191999"/>
              <a:gd name="connsiteY1887" fmla="*/ 3080808 h 4756150"/>
              <a:gd name="connsiteX1888" fmla="*/ 1694921 w 12191999"/>
              <a:gd name="connsiteY1888" fmla="*/ 3070754 h 4756150"/>
              <a:gd name="connsiteX1889" fmla="*/ 1720321 w 12191999"/>
              <a:gd name="connsiteY1889" fmla="*/ 3061758 h 4756150"/>
              <a:gd name="connsiteX1890" fmla="*/ 1746779 w 12191999"/>
              <a:gd name="connsiteY1890" fmla="*/ 3053292 h 4756150"/>
              <a:gd name="connsiteX1891" fmla="*/ 1760009 w 12191999"/>
              <a:gd name="connsiteY1891" fmla="*/ 3049588 h 4756150"/>
              <a:gd name="connsiteX1892" fmla="*/ 1773238 w 12191999"/>
              <a:gd name="connsiteY1892" fmla="*/ 3046413 h 4756150"/>
              <a:gd name="connsiteX1893" fmla="*/ 1793875 w 12191999"/>
              <a:gd name="connsiteY1893" fmla="*/ 3041121 h 4756150"/>
              <a:gd name="connsiteX1894" fmla="*/ 1801813 w 12191999"/>
              <a:gd name="connsiteY1894" fmla="*/ 3038475 h 4756150"/>
              <a:gd name="connsiteX1895" fmla="*/ 1809221 w 12191999"/>
              <a:gd name="connsiteY1895" fmla="*/ 3035829 h 4756150"/>
              <a:gd name="connsiteX1896" fmla="*/ 1814513 w 12191999"/>
              <a:gd name="connsiteY1896" fmla="*/ 3032654 h 4756150"/>
              <a:gd name="connsiteX1897" fmla="*/ 1819275 w 12191999"/>
              <a:gd name="connsiteY1897" fmla="*/ 3030008 h 4756150"/>
              <a:gd name="connsiteX1898" fmla="*/ 1822979 w 12191999"/>
              <a:gd name="connsiteY1898" fmla="*/ 3026304 h 4756150"/>
              <a:gd name="connsiteX1899" fmla="*/ 1826154 w 12191999"/>
              <a:gd name="connsiteY1899" fmla="*/ 3022600 h 4756150"/>
              <a:gd name="connsiteX1900" fmla="*/ 1828271 w 12191999"/>
              <a:gd name="connsiteY1900" fmla="*/ 3018367 h 4756150"/>
              <a:gd name="connsiteX1901" fmla="*/ 1829329 w 12191999"/>
              <a:gd name="connsiteY1901" fmla="*/ 3013075 h 4756150"/>
              <a:gd name="connsiteX1902" fmla="*/ 1829329 w 12191999"/>
              <a:gd name="connsiteY1902" fmla="*/ 3007254 h 4756150"/>
              <a:gd name="connsiteX1903" fmla="*/ 1829329 w 12191999"/>
              <a:gd name="connsiteY1903" fmla="*/ 3000904 h 4756150"/>
              <a:gd name="connsiteX1904" fmla="*/ 1828800 w 12191999"/>
              <a:gd name="connsiteY1904" fmla="*/ 2993496 h 4756150"/>
              <a:gd name="connsiteX1905" fmla="*/ 1827742 w 12191999"/>
              <a:gd name="connsiteY1905" fmla="*/ 2985029 h 4756150"/>
              <a:gd name="connsiteX1906" fmla="*/ 1823509 w 12191999"/>
              <a:gd name="connsiteY1906" fmla="*/ 2964392 h 4756150"/>
              <a:gd name="connsiteX1907" fmla="*/ 1764771 w 12191999"/>
              <a:gd name="connsiteY1907" fmla="*/ 3003550 h 4756150"/>
              <a:gd name="connsiteX1908" fmla="*/ 1761067 w 12191999"/>
              <a:gd name="connsiteY1908" fmla="*/ 3006196 h 4756150"/>
              <a:gd name="connsiteX1909" fmla="*/ 1757363 w 12191999"/>
              <a:gd name="connsiteY1909" fmla="*/ 3008313 h 4756150"/>
              <a:gd name="connsiteX1910" fmla="*/ 1753129 w 12191999"/>
              <a:gd name="connsiteY1910" fmla="*/ 3010429 h 4756150"/>
              <a:gd name="connsiteX1911" fmla="*/ 1749425 w 12191999"/>
              <a:gd name="connsiteY1911" fmla="*/ 3012017 h 4756150"/>
              <a:gd name="connsiteX1912" fmla="*/ 1744663 w 12191999"/>
              <a:gd name="connsiteY1912" fmla="*/ 3013075 h 4756150"/>
              <a:gd name="connsiteX1913" fmla="*/ 1740959 w 12191999"/>
              <a:gd name="connsiteY1913" fmla="*/ 3013604 h 4756150"/>
              <a:gd name="connsiteX1914" fmla="*/ 1736725 w 12191999"/>
              <a:gd name="connsiteY1914" fmla="*/ 3014133 h 4756150"/>
              <a:gd name="connsiteX1915" fmla="*/ 1732492 w 12191999"/>
              <a:gd name="connsiteY1915" fmla="*/ 3014133 h 4756150"/>
              <a:gd name="connsiteX1916" fmla="*/ 1722967 w 12191999"/>
              <a:gd name="connsiteY1916" fmla="*/ 3013075 h 4756150"/>
              <a:gd name="connsiteX1917" fmla="*/ 1714500 w 12191999"/>
              <a:gd name="connsiteY1917" fmla="*/ 3011488 h 4756150"/>
              <a:gd name="connsiteX1918" fmla="*/ 1704975 w 12191999"/>
              <a:gd name="connsiteY1918" fmla="*/ 3008842 h 4756150"/>
              <a:gd name="connsiteX1919" fmla="*/ 1695979 w 12191999"/>
              <a:gd name="connsiteY1919" fmla="*/ 3005138 h 4756150"/>
              <a:gd name="connsiteX1920" fmla="*/ 1695450 w 12191999"/>
              <a:gd name="connsiteY1920" fmla="*/ 3005667 h 4756150"/>
              <a:gd name="connsiteX1921" fmla="*/ 1689100 w 12191999"/>
              <a:gd name="connsiteY1921" fmla="*/ 3012017 h 4756150"/>
              <a:gd name="connsiteX1922" fmla="*/ 1682221 w 12191999"/>
              <a:gd name="connsiteY1922" fmla="*/ 3018896 h 4756150"/>
              <a:gd name="connsiteX1923" fmla="*/ 1675871 w 12191999"/>
              <a:gd name="connsiteY1923" fmla="*/ 3024717 h 4756150"/>
              <a:gd name="connsiteX1924" fmla="*/ 1668992 w 12191999"/>
              <a:gd name="connsiteY1924" fmla="*/ 3030008 h 4756150"/>
              <a:gd name="connsiteX1925" fmla="*/ 1661584 w 12191999"/>
              <a:gd name="connsiteY1925" fmla="*/ 3035300 h 4756150"/>
              <a:gd name="connsiteX1926" fmla="*/ 1654704 w 12191999"/>
              <a:gd name="connsiteY1926" fmla="*/ 3040063 h 4756150"/>
              <a:gd name="connsiteX1927" fmla="*/ 1647296 w 12191999"/>
              <a:gd name="connsiteY1927" fmla="*/ 3044296 h 4756150"/>
              <a:gd name="connsiteX1928" fmla="*/ 1639359 w 12191999"/>
              <a:gd name="connsiteY1928" fmla="*/ 3048000 h 4756150"/>
              <a:gd name="connsiteX1929" fmla="*/ 1631950 w 12191999"/>
              <a:gd name="connsiteY1929" fmla="*/ 3051175 h 4756150"/>
              <a:gd name="connsiteX1930" fmla="*/ 1623484 w 12191999"/>
              <a:gd name="connsiteY1930" fmla="*/ 3054350 h 4756150"/>
              <a:gd name="connsiteX1931" fmla="*/ 1615546 w 12191999"/>
              <a:gd name="connsiteY1931" fmla="*/ 3056996 h 4756150"/>
              <a:gd name="connsiteX1932" fmla="*/ 1607609 w 12191999"/>
              <a:gd name="connsiteY1932" fmla="*/ 3059113 h 4756150"/>
              <a:gd name="connsiteX1933" fmla="*/ 1598613 w 12191999"/>
              <a:gd name="connsiteY1933" fmla="*/ 3060700 h 4756150"/>
              <a:gd name="connsiteX1934" fmla="*/ 1590146 w 12191999"/>
              <a:gd name="connsiteY1934" fmla="*/ 3062288 h 4756150"/>
              <a:gd name="connsiteX1935" fmla="*/ 1580621 w 12191999"/>
              <a:gd name="connsiteY1935" fmla="*/ 3062817 h 4756150"/>
              <a:gd name="connsiteX1936" fmla="*/ 1571625 w 12191999"/>
              <a:gd name="connsiteY1936" fmla="*/ 3063346 h 4756150"/>
              <a:gd name="connsiteX1937" fmla="*/ 1555750 w 12191999"/>
              <a:gd name="connsiteY1937" fmla="*/ 3062288 h 4756150"/>
              <a:gd name="connsiteX1938" fmla="*/ 1550988 w 12191999"/>
              <a:gd name="connsiteY1938" fmla="*/ 3062817 h 4756150"/>
              <a:gd name="connsiteX1939" fmla="*/ 1548871 w 12191999"/>
              <a:gd name="connsiteY1939" fmla="*/ 3062817 h 4756150"/>
              <a:gd name="connsiteX1940" fmla="*/ 1548342 w 12191999"/>
              <a:gd name="connsiteY1940" fmla="*/ 3062817 h 4756150"/>
              <a:gd name="connsiteX1941" fmla="*/ 1547813 w 12191999"/>
              <a:gd name="connsiteY1941" fmla="*/ 3062288 h 4756150"/>
              <a:gd name="connsiteX1942" fmla="*/ 1538288 w 12191999"/>
              <a:gd name="connsiteY1942" fmla="*/ 3051704 h 4756150"/>
              <a:gd name="connsiteX1943" fmla="*/ 1529821 w 12191999"/>
              <a:gd name="connsiteY1943" fmla="*/ 3042179 h 4756150"/>
              <a:gd name="connsiteX1944" fmla="*/ 1520825 w 12191999"/>
              <a:gd name="connsiteY1944" fmla="*/ 3032654 h 4756150"/>
              <a:gd name="connsiteX1945" fmla="*/ 1511829 w 12191999"/>
              <a:gd name="connsiteY1945" fmla="*/ 3024717 h 4756150"/>
              <a:gd name="connsiteX1946" fmla="*/ 1502304 w 12191999"/>
              <a:gd name="connsiteY1946" fmla="*/ 3017308 h 4756150"/>
              <a:gd name="connsiteX1947" fmla="*/ 1493309 w 12191999"/>
              <a:gd name="connsiteY1947" fmla="*/ 3009900 h 4756150"/>
              <a:gd name="connsiteX1948" fmla="*/ 1483784 w 12191999"/>
              <a:gd name="connsiteY1948" fmla="*/ 3003550 h 4756150"/>
              <a:gd name="connsiteX1949" fmla="*/ 1474788 w 12191999"/>
              <a:gd name="connsiteY1949" fmla="*/ 2997729 h 4756150"/>
              <a:gd name="connsiteX1950" fmla="*/ 1464734 w 12191999"/>
              <a:gd name="connsiteY1950" fmla="*/ 2992438 h 4756150"/>
              <a:gd name="connsiteX1951" fmla="*/ 1455209 w 12191999"/>
              <a:gd name="connsiteY1951" fmla="*/ 2987675 h 4756150"/>
              <a:gd name="connsiteX1952" fmla="*/ 1445684 w 12191999"/>
              <a:gd name="connsiteY1952" fmla="*/ 2984500 h 4756150"/>
              <a:gd name="connsiteX1953" fmla="*/ 1436159 w 12191999"/>
              <a:gd name="connsiteY1953" fmla="*/ 2981325 h 4756150"/>
              <a:gd name="connsiteX1954" fmla="*/ 1425575 w 12191999"/>
              <a:gd name="connsiteY1954" fmla="*/ 2978679 h 4756150"/>
              <a:gd name="connsiteX1955" fmla="*/ 1416050 w 12191999"/>
              <a:gd name="connsiteY1955" fmla="*/ 2977092 h 4756150"/>
              <a:gd name="connsiteX1956" fmla="*/ 1405996 w 12191999"/>
              <a:gd name="connsiteY1956" fmla="*/ 2976033 h 4756150"/>
              <a:gd name="connsiteX1957" fmla="*/ 1395942 w 12191999"/>
              <a:gd name="connsiteY1957" fmla="*/ 2976033 h 4756150"/>
              <a:gd name="connsiteX1958" fmla="*/ 1388534 w 12191999"/>
              <a:gd name="connsiteY1958" fmla="*/ 2978150 h 4756150"/>
              <a:gd name="connsiteX1959" fmla="*/ 1380596 w 12191999"/>
              <a:gd name="connsiteY1959" fmla="*/ 2979738 h 4756150"/>
              <a:gd name="connsiteX1960" fmla="*/ 1372129 w 12191999"/>
              <a:gd name="connsiteY1960" fmla="*/ 2980267 h 4756150"/>
              <a:gd name="connsiteX1961" fmla="*/ 1363134 w 12191999"/>
              <a:gd name="connsiteY1961" fmla="*/ 2979208 h 4756150"/>
              <a:gd name="connsiteX1962" fmla="*/ 1350434 w 12191999"/>
              <a:gd name="connsiteY1962" fmla="*/ 2968096 h 4756150"/>
              <a:gd name="connsiteX1963" fmla="*/ 1343554 w 12191999"/>
              <a:gd name="connsiteY1963" fmla="*/ 2962804 h 4756150"/>
              <a:gd name="connsiteX1964" fmla="*/ 1337204 w 12191999"/>
              <a:gd name="connsiteY1964" fmla="*/ 2958571 h 4756150"/>
              <a:gd name="connsiteX1965" fmla="*/ 1334029 w 12191999"/>
              <a:gd name="connsiteY1965" fmla="*/ 2956983 h 4756150"/>
              <a:gd name="connsiteX1966" fmla="*/ 1330854 w 12191999"/>
              <a:gd name="connsiteY1966" fmla="*/ 2954867 h 4756150"/>
              <a:gd name="connsiteX1967" fmla="*/ 1327679 w 12191999"/>
              <a:gd name="connsiteY1967" fmla="*/ 2953808 h 4756150"/>
              <a:gd name="connsiteX1968" fmla="*/ 1324504 w 12191999"/>
              <a:gd name="connsiteY1968" fmla="*/ 2953808 h 4756150"/>
              <a:gd name="connsiteX1969" fmla="*/ 1321859 w 12191999"/>
              <a:gd name="connsiteY1969" fmla="*/ 2953808 h 4756150"/>
              <a:gd name="connsiteX1970" fmla="*/ 1319213 w 12191999"/>
              <a:gd name="connsiteY1970" fmla="*/ 2954867 h 4756150"/>
              <a:gd name="connsiteX1971" fmla="*/ 1317096 w 12191999"/>
              <a:gd name="connsiteY1971" fmla="*/ 2956983 h 4756150"/>
              <a:gd name="connsiteX1972" fmla="*/ 1314979 w 12191999"/>
              <a:gd name="connsiteY1972" fmla="*/ 2959629 h 4756150"/>
              <a:gd name="connsiteX1973" fmla="*/ 1309688 w 12191999"/>
              <a:gd name="connsiteY1973" fmla="*/ 2967567 h 4756150"/>
              <a:gd name="connsiteX1974" fmla="*/ 1303338 w 12191999"/>
              <a:gd name="connsiteY1974" fmla="*/ 2975504 h 4756150"/>
              <a:gd name="connsiteX1975" fmla="*/ 1297517 w 12191999"/>
              <a:gd name="connsiteY1975" fmla="*/ 2982383 h 4756150"/>
              <a:gd name="connsiteX1976" fmla="*/ 1291167 w 12191999"/>
              <a:gd name="connsiteY1976" fmla="*/ 2988733 h 4756150"/>
              <a:gd name="connsiteX1977" fmla="*/ 1284288 w 12191999"/>
              <a:gd name="connsiteY1977" fmla="*/ 2994025 h 4756150"/>
              <a:gd name="connsiteX1978" fmla="*/ 1277938 w 12191999"/>
              <a:gd name="connsiteY1978" fmla="*/ 2999846 h 4756150"/>
              <a:gd name="connsiteX1979" fmla="*/ 1271059 w 12191999"/>
              <a:gd name="connsiteY1979" fmla="*/ 3004608 h 4756150"/>
              <a:gd name="connsiteX1980" fmla="*/ 1263121 w 12191999"/>
              <a:gd name="connsiteY1980" fmla="*/ 3008842 h 4756150"/>
              <a:gd name="connsiteX1981" fmla="*/ 1256242 w 12191999"/>
              <a:gd name="connsiteY1981" fmla="*/ 3012546 h 4756150"/>
              <a:gd name="connsiteX1982" fmla="*/ 1248834 w 12191999"/>
              <a:gd name="connsiteY1982" fmla="*/ 3016250 h 4756150"/>
              <a:gd name="connsiteX1983" fmla="*/ 1240896 w 12191999"/>
              <a:gd name="connsiteY1983" fmla="*/ 3019425 h 4756150"/>
              <a:gd name="connsiteX1984" fmla="*/ 1232959 w 12191999"/>
              <a:gd name="connsiteY1984" fmla="*/ 3022071 h 4756150"/>
              <a:gd name="connsiteX1985" fmla="*/ 1217084 w 12191999"/>
              <a:gd name="connsiteY1985" fmla="*/ 3026833 h 4756150"/>
              <a:gd name="connsiteX1986" fmla="*/ 1200679 w 12191999"/>
              <a:gd name="connsiteY1986" fmla="*/ 3030538 h 4756150"/>
              <a:gd name="connsiteX1987" fmla="*/ 1183746 w 12191999"/>
              <a:gd name="connsiteY1987" fmla="*/ 3033713 h 4756150"/>
              <a:gd name="connsiteX1988" fmla="*/ 1166813 w 12191999"/>
              <a:gd name="connsiteY1988" fmla="*/ 3037417 h 4756150"/>
              <a:gd name="connsiteX1989" fmla="*/ 1150938 w 12191999"/>
              <a:gd name="connsiteY1989" fmla="*/ 3040063 h 4756150"/>
              <a:gd name="connsiteX1990" fmla="*/ 1134004 w 12191999"/>
              <a:gd name="connsiteY1990" fmla="*/ 3043238 h 4756150"/>
              <a:gd name="connsiteX1991" fmla="*/ 1117600 w 12191999"/>
              <a:gd name="connsiteY1991" fmla="*/ 3046942 h 4756150"/>
              <a:gd name="connsiteX1992" fmla="*/ 1101725 w 12191999"/>
              <a:gd name="connsiteY1992" fmla="*/ 3051704 h 4756150"/>
              <a:gd name="connsiteX1993" fmla="*/ 1093788 w 12191999"/>
              <a:gd name="connsiteY1993" fmla="*/ 3054350 h 4756150"/>
              <a:gd name="connsiteX1994" fmla="*/ 1085850 w 12191999"/>
              <a:gd name="connsiteY1994" fmla="*/ 3057525 h 4756150"/>
              <a:gd name="connsiteX1995" fmla="*/ 1078442 w 12191999"/>
              <a:gd name="connsiteY1995" fmla="*/ 3061229 h 4756150"/>
              <a:gd name="connsiteX1996" fmla="*/ 1071563 w 12191999"/>
              <a:gd name="connsiteY1996" fmla="*/ 3064933 h 4756150"/>
              <a:gd name="connsiteX1997" fmla="*/ 1065213 w 12191999"/>
              <a:gd name="connsiteY1997" fmla="*/ 3067579 h 4756150"/>
              <a:gd name="connsiteX1998" fmla="*/ 1059392 w 12191999"/>
              <a:gd name="connsiteY1998" fmla="*/ 3070225 h 4756150"/>
              <a:gd name="connsiteX1999" fmla="*/ 1053571 w 12191999"/>
              <a:gd name="connsiteY1999" fmla="*/ 3072342 h 4756150"/>
              <a:gd name="connsiteX2000" fmla="*/ 1046692 w 12191999"/>
              <a:gd name="connsiteY2000" fmla="*/ 3073400 h 4756150"/>
              <a:gd name="connsiteX2001" fmla="*/ 1044046 w 12191999"/>
              <a:gd name="connsiteY2001" fmla="*/ 3073400 h 4756150"/>
              <a:gd name="connsiteX2002" fmla="*/ 1040871 w 12191999"/>
              <a:gd name="connsiteY2002" fmla="*/ 3073400 h 4756150"/>
              <a:gd name="connsiteX2003" fmla="*/ 1037696 w 12191999"/>
              <a:gd name="connsiteY2003" fmla="*/ 3072871 h 4756150"/>
              <a:gd name="connsiteX2004" fmla="*/ 1034521 w 12191999"/>
              <a:gd name="connsiteY2004" fmla="*/ 3071813 h 4756150"/>
              <a:gd name="connsiteX2005" fmla="*/ 1031346 w 12191999"/>
              <a:gd name="connsiteY2005" fmla="*/ 3070754 h 4756150"/>
              <a:gd name="connsiteX2006" fmla="*/ 1028700 w 12191999"/>
              <a:gd name="connsiteY2006" fmla="*/ 3069167 h 4756150"/>
              <a:gd name="connsiteX2007" fmla="*/ 1024996 w 12191999"/>
              <a:gd name="connsiteY2007" fmla="*/ 3066521 h 4756150"/>
              <a:gd name="connsiteX2008" fmla="*/ 1021821 w 12191999"/>
              <a:gd name="connsiteY2008" fmla="*/ 3063875 h 4756150"/>
              <a:gd name="connsiteX2009" fmla="*/ 1013354 w 12191999"/>
              <a:gd name="connsiteY2009" fmla="*/ 3055938 h 4756150"/>
              <a:gd name="connsiteX2010" fmla="*/ 1005417 w 12191999"/>
              <a:gd name="connsiteY2010" fmla="*/ 3048529 h 4756150"/>
              <a:gd name="connsiteX2011" fmla="*/ 998538 w 12191999"/>
              <a:gd name="connsiteY2011" fmla="*/ 3043238 h 4756150"/>
              <a:gd name="connsiteX2012" fmla="*/ 991659 w 12191999"/>
              <a:gd name="connsiteY2012" fmla="*/ 3039004 h 4756150"/>
              <a:gd name="connsiteX2013" fmla="*/ 985309 w 12191999"/>
              <a:gd name="connsiteY2013" fmla="*/ 3036358 h 4756150"/>
              <a:gd name="connsiteX2014" fmla="*/ 980017 w 12191999"/>
              <a:gd name="connsiteY2014" fmla="*/ 3034242 h 4756150"/>
              <a:gd name="connsiteX2015" fmla="*/ 974725 w 12191999"/>
              <a:gd name="connsiteY2015" fmla="*/ 3033713 h 4756150"/>
              <a:gd name="connsiteX2016" fmla="*/ 969963 w 12191999"/>
              <a:gd name="connsiteY2016" fmla="*/ 3035300 h 4756150"/>
              <a:gd name="connsiteX2017" fmla="*/ 964671 w 12191999"/>
              <a:gd name="connsiteY2017" fmla="*/ 3037417 h 4756150"/>
              <a:gd name="connsiteX2018" fmla="*/ 960438 w 12191999"/>
              <a:gd name="connsiteY2018" fmla="*/ 3040592 h 4756150"/>
              <a:gd name="connsiteX2019" fmla="*/ 956204 w 12191999"/>
              <a:gd name="connsiteY2019" fmla="*/ 3044825 h 4756150"/>
              <a:gd name="connsiteX2020" fmla="*/ 951971 w 12191999"/>
              <a:gd name="connsiteY2020" fmla="*/ 3050117 h 4756150"/>
              <a:gd name="connsiteX2021" fmla="*/ 948267 w 12191999"/>
              <a:gd name="connsiteY2021" fmla="*/ 3056996 h 4756150"/>
              <a:gd name="connsiteX2022" fmla="*/ 943504 w 12191999"/>
              <a:gd name="connsiteY2022" fmla="*/ 3064933 h 4756150"/>
              <a:gd name="connsiteX2023" fmla="*/ 935038 w 12191999"/>
              <a:gd name="connsiteY2023" fmla="*/ 3082925 h 4756150"/>
              <a:gd name="connsiteX2024" fmla="*/ 930275 w 12191999"/>
              <a:gd name="connsiteY2024" fmla="*/ 3092450 h 4756150"/>
              <a:gd name="connsiteX2025" fmla="*/ 925513 w 12191999"/>
              <a:gd name="connsiteY2025" fmla="*/ 3101446 h 4756150"/>
              <a:gd name="connsiteX2026" fmla="*/ 920221 w 12191999"/>
              <a:gd name="connsiteY2026" fmla="*/ 3109383 h 4756150"/>
              <a:gd name="connsiteX2027" fmla="*/ 914929 w 12191999"/>
              <a:gd name="connsiteY2027" fmla="*/ 3117321 h 4756150"/>
              <a:gd name="connsiteX2028" fmla="*/ 909109 w 12191999"/>
              <a:gd name="connsiteY2028" fmla="*/ 3123671 h 4756150"/>
              <a:gd name="connsiteX2029" fmla="*/ 902759 w 12191999"/>
              <a:gd name="connsiteY2029" fmla="*/ 3130021 h 4756150"/>
              <a:gd name="connsiteX2030" fmla="*/ 896938 w 12191999"/>
              <a:gd name="connsiteY2030" fmla="*/ 3136371 h 4756150"/>
              <a:gd name="connsiteX2031" fmla="*/ 890588 w 12191999"/>
              <a:gd name="connsiteY2031" fmla="*/ 3141133 h 4756150"/>
              <a:gd name="connsiteX2032" fmla="*/ 883708 w 12191999"/>
              <a:gd name="connsiteY2032" fmla="*/ 3145896 h 4756150"/>
              <a:gd name="connsiteX2033" fmla="*/ 876829 w 12191999"/>
              <a:gd name="connsiteY2033" fmla="*/ 3150129 h 4756150"/>
              <a:gd name="connsiteX2034" fmla="*/ 869950 w 12191999"/>
              <a:gd name="connsiteY2034" fmla="*/ 3153304 h 4756150"/>
              <a:gd name="connsiteX2035" fmla="*/ 862013 w 12191999"/>
              <a:gd name="connsiteY2035" fmla="*/ 3157008 h 4756150"/>
              <a:gd name="connsiteX2036" fmla="*/ 855134 w 12191999"/>
              <a:gd name="connsiteY2036" fmla="*/ 3159654 h 4756150"/>
              <a:gd name="connsiteX2037" fmla="*/ 846667 w 12191999"/>
              <a:gd name="connsiteY2037" fmla="*/ 3162300 h 4756150"/>
              <a:gd name="connsiteX2038" fmla="*/ 839259 w 12191999"/>
              <a:gd name="connsiteY2038" fmla="*/ 3163888 h 4756150"/>
              <a:gd name="connsiteX2039" fmla="*/ 831321 w 12191999"/>
              <a:gd name="connsiteY2039" fmla="*/ 3165475 h 4756150"/>
              <a:gd name="connsiteX2040" fmla="*/ 822854 w 12191999"/>
              <a:gd name="connsiteY2040" fmla="*/ 3167063 h 4756150"/>
              <a:gd name="connsiteX2041" fmla="*/ 814917 w 12191999"/>
              <a:gd name="connsiteY2041" fmla="*/ 3167592 h 4756150"/>
              <a:gd name="connsiteX2042" fmla="*/ 797983 w 12191999"/>
              <a:gd name="connsiteY2042" fmla="*/ 3168650 h 4756150"/>
              <a:gd name="connsiteX2043" fmla="*/ 780521 w 12191999"/>
              <a:gd name="connsiteY2043" fmla="*/ 3168121 h 4756150"/>
              <a:gd name="connsiteX2044" fmla="*/ 762529 w 12191999"/>
              <a:gd name="connsiteY2044" fmla="*/ 3167063 h 4756150"/>
              <a:gd name="connsiteX2045" fmla="*/ 744538 w 12191999"/>
              <a:gd name="connsiteY2045" fmla="*/ 3164946 h 4756150"/>
              <a:gd name="connsiteX2046" fmla="*/ 726546 w 12191999"/>
              <a:gd name="connsiteY2046" fmla="*/ 3162300 h 4756150"/>
              <a:gd name="connsiteX2047" fmla="*/ 709084 w 12191999"/>
              <a:gd name="connsiteY2047" fmla="*/ 3159125 h 4756150"/>
              <a:gd name="connsiteX2048" fmla="*/ 690563 w 12191999"/>
              <a:gd name="connsiteY2048" fmla="*/ 3155950 h 4756150"/>
              <a:gd name="connsiteX2049" fmla="*/ 683154 w 12191999"/>
              <a:gd name="connsiteY2049" fmla="*/ 3163358 h 4756150"/>
              <a:gd name="connsiteX2050" fmla="*/ 679979 w 12191999"/>
              <a:gd name="connsiteY2050" fmla="*/ 3167063 h 4756150"/>
              <a:gd name="connsiteX2051" fmla="*/ 676275 w 12191999"/>
              <a:gd name="connsiteY2051" fmla="*/ 3170238 h 4756150"/>
              <a:gd name="connsiteX2052" fmla="*/ 672042 w 12191999"/>
              <a:gd name="connsiteY2052" fmla="*/ 3172354 h 4756150"/>
              <a:gd name="connsiteX2053" fmla="*/ 669925 w 12191999"/>
              <a:gd name="connsiteY2053" fmla="*/ 3172883 h 4756150"/>
              <a:gd name="connsiteX2054" fmla="*/ 667279 w 12191999"/>
              <a:gd name="connsiteY2054" fmla="*/ 3172883 h 4756150"/>
              <a:gd name="connsiteX2055" fmla="*/ 664634 w 12191999"/>
              <a:gd name="connsiteY2055" fmla="*/ 3172883 h 4756150"/>
              <a:gd name="connsiteX2056" fmla="*/ 662517 w 12191999"/>
              <a:gd name="connsiteY2056" fmla="*/ 3171825 h 4756150"/>
              <a:gd name="connsiteX2057" fmla="*/ 659871 w 12191999"/>
              <a:gd name="connsiteY2057" fmla="*/ 3170767 h 4756150"/>
              <a:gd name="connsiteX2058" fmla="*/ 656696 w 12191999"/>
              <a:gd name="connsiteY2058" fmla="*/ 3168650 h 4756150"/>
              <a:gd name="connsiteX2059" fmla="*/ 653521 w 12191999"/>
              <a:gd name="connsiteY2059" fmla="*/ 3166004 h 4756150"/>
              <a:gd name="connsiteX2060" fmla="*/ 650346 w 12191999"/>
              <a:gd name="connsiteY2060" fmla="*/ 3162829 h 4756150"/>
              <a:gd name="connsiteX2061" fmla="*/ 647700 w 12191999"/>
              <a:gd name="connsiteY2061" fmla="*/ 3159654 h 4756150"/>
              <a:gd name="connsiteX2062" fmla="*/ 645583 w 12191999"/>
              <a:gd name="connsiteY2062" fmla="*/ 3156479 h 4756150"/>
              <a:gd name="connsiteX2063" fmla="*/ 644525 w 12191999"/>
              <a:gd name="connsiteY2063" fmla="*/ 3152775 h 4756150"/>
              <a:gd name="connsiteX2064" fmla="*/ 643467 w 12191999"/>
              <a:gd name="connsiteY2064" fmla="*/ 3149071 h 4756150"/>
              <a:gd name="connsiteX2065" fmla="*/ 642938 w 12191999"/>
              <a:gd name="connsiteY2065" fmla="*/ 3142192 h 4756150"/>
              <a:gd name="connsiteX2066" fmla="*/ 642408 w 12191999"/>
              <a:gd name="connsiteY2066" fmla="*/ 3134783 h 4756150"/>
              <a:gd name="connsiteX2067" fmla="*/ 642938 w 12191999"/>
              <a:gd name="connsiteY2067" fmla="*/ 3127375 h 4756150"/>
              <a:gd name="connsiteX2068" fmla="*/ 642938 w 12191999"/>
              <a:gd name="connsiteY2068" fmla="*/ 3119967 h 4756150"/>
              <a:gd name="connsiteX2069" fmla="*/ 642408 w 12191999"/>
              <a:gd name="connsiteY2069" fmla="*/ 3112029 h 4756150"/>
              <a:gd name="connsiteX2070" fmla="*/ 633942 w 12191999"/>
              <a:gd name="connsiteY2070" fmla="*/ 3122083 h 4756150"/>
              <a:gd name="connsiteX2071" fmla="*/ 624417 w 12191999"/>
              <a:gd name="connsiteY2071" fmla="*/ 3131608 h 4756150"/>
              <a:gd name="connsiteX2072" fmla="*/ 615421 w 12191999"/>
              <a:gd name="connsiteY2072" fmla="*/ 3141133 h 4756150"/>
              <a:gd name="connsiteX2073" fmla="*/ 610659 w 12191999"/>
              <a:gd name="connsiteY2073" fmla="*/ 3145367 h 4756150"/>
              <a:gd name="connsiteX2074" fmla="*/ 605367 w 12191999"/>
              <a:gd name="connsiteY2074" fmla="*/ 3149071 h 4756150"/>
              <a:gd name="connsiteX2075" fmla="*/ 602192 w 12191999"/>
              <a:gd name="connsiteY2075" fmla="*/ 3151717 h 4756150"/>
              <a:gd name="connsiteX2076" fmla="*/ 598488 w 12191999"/>
              <a:gd name="connsiteY2076" fmla="*/ 3153833 h 4756150"/>
              <a:gd name="connsiteX2077" fmla="*/ 594783 w 12191999"/>
              <a:gd name="connsiteY2077" fmla="*/ 3155950 h 4756150"/>
              <a:gd name="connsiteX2078" fmla="*/ 591079 w 12191999"/>
              <a:gd name="connsiteY2078" fmla="*/ 3157538 h 4756150"/>
              <a:gd name="connsiteX2079" fmla="*/ 586846 w 12191999"/>
              <a:gd name="connsiteY2079" fmla="*/ 3158596 h 4756150"/>
              <a:gd name="connsiteX2080" fmla="*/ 583142 w 12191999"/>
              <a:gd name="connsiteY2080" fmla="*/ 3159125 h 4756150"/>
              <a:gd name="connsiteX2081" fmla="*/ 575734 w 12191999"/>
              <a:gd name="connsiteY2081" fmla="*/ 3160183 h 4756150"/>
              <a:gd name="connsiteX2082" fmla="*/ 567796 w 12191999"/>
              <a:gd name="connsiteY2082" fmla="*/ 3159654 h 4756150"/>
              <a:gd name="connsiteX2083" fmla="*/ 560917 w 12191999"/>
              <a:gd name="connsiteY2083" fmla="*/ 3157538 h 4756150"/>
              <a:gd name="connsiteX2084" fmla="*/ 554038 w 12191999"/>
              <a:gd name="connsiteY2084" fmla="*/ 3155421 h 4756150"/>
              <a:gd name="connsiteX2085" fmla="*/ 546629 w 12191999"/>
              <a:gd name="connsiteY2085" fmla="*/ 3151188 h 4756150"/>
              <a:gd name="connsiteX2086" fmla="*/ 540279 w 12191999"/>
              <a:gd name="connsiteY2086" fmla="*/ 3146954 h 4756150"/>
              <a:gd name="connsiteX2087" fmla="*/ 533929 w 12191999"/>
              <a:gd name="connsiteY2087" fmla="*/ 3142192 h 4756150"/>
              <a:gd name="connsiteX2088" fmla="*/ 527579 w 12191999"/>
              <a:gd name="connsiteY2088" fmla="*/ 3136900 h 4756150"/>
              <a:gd name="connsiteX2089" fmla="*/ 521759 w 12191999"/>
              <a:gd name="connsiteY2089" fmla="*/ 3130550 h 4756150"/>
              <a:gd name="connsiteX2090" fmla="*/ 516996 w 12191999"/>
              <a:gd name="connsiteY2090" fmla="*/ 3124200 h 4756150"/>
              <a:gd name="connsiteX2091" fmla="*/ 512233 w 12191999"/>
              <a:gd name="connsiteY2091" fmla="*/ 3117850 h 4756150"/>
              <a:gd name="connsiteX2092" fmla="*/ 507471 w 12191999"/>
              <a:gd name="connsiteY2092" fmla="*/ 3110442 h 4756150"/>
              <a:gd name="connsiteX2093" fmla="*/ 504296 w 12191999"/>
              <a:gd name="connsiteY2093" fmla="*/ 3104092 h 4756150"/>
              <a:gd name="connsiteX2094" fmla="*/ 500592 w 12191999"/>
              <a:gd name="connsiteY2094" fmla="*/ 3095096 h 4756150"/>
              <a:gd name="connsiteX2095" fmla="*/ 498475 w 12191999"/>
              <a:gd name="connsiteY2095" fmla="*/ 3086629 h 4756150"/>
              <a:gd name="connsiteX2096" fmla="*/ 497417 w 12191999"/>
              <a:gd name="connsiteY2096" fmla="*/ 3080279 h 4756150"/>
              <a:gd name="connsiteX2097" fmla="*/ 497946 w 12191999"/>
              <a:gd name="connsiteY2097" fmla="*/ 3077104 h 4756150"/>
              <a:gd name="connsiteX2098" fmla="*/ 497946 w 12191999"/>
              <a:gd name="connsiteY2098" fmla="*/ 3073929 h 4756150"/>
              <a:gd name="connsiteX2099" fmla="*/ 499004 w 12191999"/>
              <a:gd name="connsiteY2099" fmla="*/ 3071813 h 4756150"/>
              <a:gd name="connsiteX2100" fmla="*/ 500063 w 12191999"/>
              <a:gd name="connsiteY2100" fmla="*/ 3069696 h 4756150"/>
              <a:gd name="connsiteX2101" fmla="*/ 502709 w 12191999"/>
              <a:gd name="connsiteY2101" fmla="*/ 3065992 h 4756150"/>
              <a:gd name="connsiteX2102" fmla="*/ 505884 w 12191999"/>
              <a:gd name="connsiteY2102" fmla="*/ 3063346 h 4756150"/>
              <a:gd name="connsiteX2103" fmla="*/ 511175 w 12191999"/>
              <a:gd name="connsiteY2103" fmla="*/ 3060700 h 4756150"/>
              <a:gd name="connsiteX2104" fmla="*/ 515938 w 12191999"/>
              <a:gd name="connsiteY2104" fmla="*/ 3059113 h 4756150"/>
              <a:gd name="connsiteX2105" fmla="*/ 520700 w 12191999"/>
              <a:gd name="connsiteY2105" fmla="*/ 3058054 h 4756150"/>
              <a:gd name="connsiteX2106" fmla="*/ 532342 w 12191999"/>
              <a:gd name="connsiteY2106" fmla="*/ 3056467 h 4756150"/>
              <a:gd name="connsiteX2107" fmla="*/ 543454 w 12191999"/>
              <a:gd name="connsiteY2107" fmla="*/ 3054350 h 4756150"/>
              <a:gd name="connsiteX2108" fmla="*/ 548217 w 12191999"/>
              <a:gd name="connsiteY2108" fmla="*/ 3053821 h 4756150"/>
              <a:gd name="connsiteX2109" fmla="*/ 553509 w 12191999"/>
              <a:gd name="connsiteY2109" fmla="*/ 3052763 h 4756150"/>
              <a:gd name="connsiteX2110" fmla="*/ 563563 w 12191999"/>
              <a:gd name="connsiteY2110" fmla="*/ 3050117 h 4756150"/>
              <a:gd name="connsiteX2111" fmla="*/ 573088 w 12191999"/>
              <a:gd name="connsiteY2111" fmla="*/ 3046413 h 4756150"/>
              <a:gd name="connsiteX2112" fmla="*/ 581025 w 12191999"/>
              <a:gd name="connsiteY2112" fmla="*/ 3042179 h 4756150"/>
              <a:gd name="connsiteX2113" fmla="*/ 587904 w 12191999"/>
              <a:gd name="connsiteY2113" fmla="*/ 3037417 h 4756150"/>
              <a:gd name="connsiteX2114" fmla="*/ 594254 w 12191999"/>
              <a:gd name="connsiteY2114" fmla="*/ 3031596 h 4756150"/>
              <a:gd name="connsiteX2115" fmla="*/ 599017 w 12191999"/>
              <a:gd name="connsiteY2115" fmla="*/ 3025775 h 4756150"/>
              <a:gd name="connsiteX2116" fmla="*/ 602721 w 12191999"/>
              <a:gd name="connsiteY2116" fmla="*/ 3019425 h 4756150"/>
              <a:gd name="connsiteX2117" fmla="*/ 604838 w 12191999"/>
              <a:gd name="connsiteY2117" fmla="*/ 3012017 h 4756150"/>
              <a:gd name="connsiteX2118" fmla="*/ 606425 w 12191999"/>
              <a:gd name="connsiteY2118" fmla="*/ 3004079 h 4756150"/>
              <a:gd name="connsiteX2119" fmla="*/ 606954 w 12191999"/>
              <a:gd name="connsiteY2119" fmla="*/ 2995613 h 4756150"/>
              <a:gd name="connsiteX2120" fmla="*/ 605896 w 12191999"/>
              <a:gd name="connsiteY2120" fmla="*/ 2986088 h 4756150"/>
              <a:gd name="connsiteX2121" fmla="*/ 603779 w 12191999"/>
              <a:gd name="connsiteY2121" fmla="*/ 2976033 h 4756150"/>
              <a:gd name="connsiteX2122" fmla="*/ 600604 w 12191999"/>
              <a:gd name="connsiteY2122" fmla="*/ 2965450 h 4756150"/>
              <a:gd name="connsiteX2123" fmla="*/ 596371 w 12191999"/>
              <a:gd name="connsiteY2123" fmla="*/ 2953808 h 4756150"/>
              <a:gd name="connsiteX2124" fmla="*/ 591079 w 12191999"/>
              <a:gd name="connsiteY2124" fmla="*/ 2941638 h 4756150"/>
              <a:gd name="connsiteX2125" fmla="*/ 584200 w 12191999"/>
              <a:gd name="connsiteY2125" fmla="*/ 2928938 h 4756150"/>
              <a:gd name="connsiteX2126" fmla="*/ 577850 w 12191999"/>
              <a:gd name="connsiteY2126" fmla="*/ 2929467 h 4756150"/>
              <a:gd name="connsiteX2127" fmla="*/ 570971 w 12191999"/>
              <a:gd name="connsiteY2127" fmla="*/ 2929467 h 4756150"/>
              <a:gd name="connsiteX2128" fmla="*/ 564092 w 12191999"/>
              <a:gd name="connsiteY2128" fmla="*/ 2928938 h 4756150"/>
              <a:gd name="connsiteX2129" fmla="*/ 558271 w 12191999"/>
              <a:gd name="connsiteY2129" fmla="*/ 2928408 h 4756150"/>
              <a:gd name="connsiteX2130" fmla="*/ 552450 w 12191999"/>
              <a:gd name="connsiteY2130" fmla="*/ 2927350 h 4756150"/>
              <a:gd name="connsiteX2131" fmla="*/ 546100 w 12191999"/>
              <a:gd name="connsiteY2131" fmla="*/ 2925763 h 4756150"/>
              <a:gd name="connsiteX2132" fmla="*/ 540279 w 12191999"/>
              <a:gd name="connsiteY2132" fmla="*/ 2924175 h 4756150"/>
              <a:gd name="connsiteX2133" fmla="*/ 534988 w 12191999"/>
              <a:gd name="connsiteY2133" fmla="*/ 2921529 h 4756150"/>
              <a:gd name="connsiteX2134" fmla="*/ 529167 w 12191999"/>
              <a:gd name="connsiteY2134" fmla="*/ 2919413 h 4756150"/>
              <a:gd name="connsiteX2135" fmla="*/ 523875 w 12191999"/>
              <a:gd name="connsiteY2135" fmla="*/ 2916238 h 4756150"/>
              <a:gd name="connsiteX2136" fmla="*/ 518584 w 12191999"/>
              <a:gd name="connsiteY2136" fmla="*/ 2912533 h 4756150"/>
              <a:gd name="connsiteX2137" fmla="*/ 513821 w 12191999"/>
              <a:gd name="connsiteY2137" fmla="*/ 2909358 h 4756150"/>
              <a:gd name="connsiteX2138" fmla="*/ 504296 w 12191999"/>
              <a:gd name="connsiteY2138" fmla="*/ 2901421 h 4756150"/>
              <a:gd name="connsiteX2139" fmla="*/ 495300 w 12191999"/>
              <a:gd name="connsiteY2139" fmla="*/ 2892425 h 4756150"/>
              <a:gd name="connsiteX2140" fmla="*/ 486833 w 12191999"/>
              <a:gd name="connsiteY2140" fmla="*/ 2882900 h 4756150"/>
              <a:gd name="connsiteX2141" fmla="*/ 478896 w 12191999"/>
              <a:gd name="connsiteY2141" fmla="*/ 2872317 h 4756150"/>
              <a:gd name="connsiteX2142" fmla="*/ 472017 w 12191999"/>
              <a:gd name="connsiteY2142" fmla="*/ 2861204 h 4756150"/>
              <a:gd name="connsiteX2143" fmla="*/ 465138 w 12191999"/>
              <a:gd name="connsiteY2143" fmla="*/ 2849033 h 4756150"/>
              <a:gd name="connsiteX2144" fmla="*/ 459317 w 12191999"/>
              <a:gd name="connsiteY2144" fmla="*/ 2837392 h 4756150"/>
              <a:gd name="connsiteX2145" fmla="*/ 453496 w 12191999"/>
              <a:gd name="connsiteY2145" fmla="*/ 2824692 h 4756150"/>
              <a:gd name="connsiteX2146" fmla="*/ 448204 w 12191999"/>
              <a:gd name="connsiteY2146" fmla="*/ 2811992 h 4756150"/>
              <a:gd name="connsiteX2147" fmla="*/ 443442 w 12191999"/>
              <a:gd name="connsiteY2147" fmla="*/ 2799292 h 4756150"/>
              <a:gd name="connsiteX2148" fmla="*/ 441854 w 12191999"/>
              <a:gd name="connsiteY2148" fmla="*/ 2792413 h 4756150"/>
              <a:gd name="connsiteX2149" fmla="*/ 440267 w 12191999"/>
              <a:gd name="connsiteY2149" fmla="*/ 2786592 h 4756150"/>
              <a:gd name="connsiteX2150" fmla="*/ 439208 w 12191999"/>
              <a:gd name="connsiteY2150" fmla="*/ 2781300 h 4756150"/>
              <a:gd name="connsiteX2151" fmla="*/ 438150 w 12191999"/>
              <a:gd name="connsiteY2151" fmla="*/ 2775479 h 4756150"/>
              <a:gd name="connsiteX2152" fmla="*/ 438150 w 12191999"/>
              <a:gd name="connsiteY2152" fmla="*/ 2770188 h 4756150"/>
              <a:gd name="connsiteX2153" fmla="*/ 438150 w 12191999"/>
              <a:gd name="connsiteY2153" fmla="*/ 2765425 h 4756150"/>
              <a:gd name="connsiteX2154" fmla="*/ 438150 w 12191999"/>
              <a:gd name="connsiteY2154" fmla="*/ 2761192 h 4756150"/>
              <a:gd name="connsiteX2155" fmla="*/ 439208 w 12191999"/>
              <a:gd name="connsiteY2155" fmla="*/ 2756958 h 4756150"/>
              <a:gd name="connsiteX2156" fmla="*/ 439738 w 12191999"/>
              <a:gd name="connsiteY2156" fmla="*/ 2752725 h 4756150"/>
              <a:gd name="connsiteX2157" fmla="*/ 441325 w 12191999"/>
              <a:gd name="connsiteY2157" fmla="*/ 2749021 h 4756150"/>
              <a:gd name="connsiteX2158" fmla="*/ 442913 w 12191999"/>
              <a:gd name="connsiteY2158" fmla="*/ 2745846 h 4756150"/>
              <a:gd name="connsiteX2159" fmla="*/ 444500 w 12191999"/>
              <a:gd name="connsiteY2159" fmla="*/ 2742671 h 4756150"/>
              <a:gd name="connsiteX2160" fmla="*/ 449792 w 12191999"/>
              <a:gd name="connsiteY2160" fmla="*/ 2736850 h 4756150"/>
              <a:gd name="connsiteX2161" fmla="*/ 455084 w 12191999"/>
              <a:gd name="connsiteY2161" fmla="*/ 2731029 h 4756150"/>
              <a:gd name="connsiteX2162" fmla="*/ 460904 w 12191999"/>
              <a:gd name="connsiteY2162" fmla="*/ 2726796 h 4756150"/>
              <a:gd name="connsiteX2163" fmla="*/ 467784 w 12191999"/>
              <a:gd name="connsiteY2163" fmla="*/ 2723092 h 4756150"/>
              <a:gd name="connsiteX2164" fmla="*/ 475192 w 12191999"/>
              <a:gd name="connsiteY2164" fmla="*/ 2719917 h 4756150"/>
              <a:gd name="connsiteX2165" fmla="*/ 483129 w 12191999"/>
              <a:gd name="connsiteY2165" fmla="*/ 2717271 h 4756150"/>
              <a:gd name="connsiteX2166" fmla="*/ 491067 w 12191999"/>
              <a:gd name="connsiteY2166" fmla="*/ 2714625 h 4756150"/>
              <a:gd name="connsiteX2167" fmla="*/ 499004 w 12191999"/>
              <a:gd name="connsiteY2167" fmla="*/ 2712508 h 4756150"/>
              <a:gd name="connsiteX2168" fmla="*/ 515409 w 12191999"/>
              <a:gd name="connsiteY2168" fmla="*/ 2708804 h 4756150"/>
              <a:gd name="connsiteX2169" fmla="*/ 551921 w 12191999"/>
              <a:gd name="connsiteY2169" fmla="*/ 2678113 h 4756150"/>
              <a:gd name="connsiteX2170" fmla="*/ 570442 w 12191999"/>
              <a:gd name="connsiteY2170" fmla="*/ 2662767 h 4756150"/>
              <a:gd name="connsiteX2171" fmla="*/ 588963 w 12191999"/>
              <a:gd name="connsiteY2171" fmla="*/ 2647950 h 4756150"/>
              <a:gd name="connsiteX2172" fmla="*/ 607483 w 12191999"/>
              <a:gd name="connsiteY2172" fmla="*/ 2633663 h 4756150"/>
              <a:gd name="connsiteX2173" fmla="*/ 626534 w 12191999"/>
              <a:gd name="connsiteY2173" fmla="*/ 2620433 h 4756150"/>
              <a:gd name="connsiteX2174" fmla="*/ 646113 w 12191999"/>
              <a:gd name="connsiteY2174" fmla="*/ 2607204 h 4756150"/>
              <a:gd name="connsiteX2175" fmla="*/ 665692 w 12191999"/>
              <a:gd name="connsiteY2175" fmla="*/ 2594504 h 4756150"/>
              <a:gd name="connsiteX2176" fmla="*/ 685800 w 12191999"/>
              <a:gd name="connsiteY2176" fmla="*/ 2583392 h 4756150"/>
              <a:gd name="connsiteX2177" fmla="*/ 706438 w 12191999"/>
              <a:gd name="connsiteY2177" fmla="*/ 2572279 h 4756150"/>
              <a:gd name="connsiteX2178" fmla="*/ 727604 w 12191999"/>
              <a:gd name="connsiteY2178" fmla="*/ 2563283 h 4756150"/>
              <a:gd name="connsiteX2179" fmla="*/ 749829 w 12191999"/>
              <a:gd name="connsiteY2179" fmla="*/ 2554288 h 4756150"/>
              <a:gd name="connsiteX2180" fmla="*/ 760942 w 12191999"/>
              <a:gd name="connsiteY2180" fmla="*/ 2550583 h 4756150"/>
              <a:gd name="connsiteX2181" fmla="*/ 772054 w 12191999"/>
              <a:gd name="connsiteY2181" fmla="*/ 2547408 h 4756150"/>
              <a:gd name="connsiteX2182" fmla="*/ 783167 w 12191999"/>
              <a:gd name="connsiteY2182" fmla="*/ 2544233 h 4756150"/>
              <a:gd name="connsiteX2183" fmla="*/ 794809 w 12191999"/>
              <a:gd name="connsiteY2183" fmla="*/ 2541588 h 4756150"/>
              <a:gd name="connsiteX2184" fmla="*/ 806450 w 12191999"/>
              <a:gd name="connsiteY2184" fmla="*/ 2538942 h 4756150"/>
              <a:gd name="connsiteX2185" fmla="*/ 818621 w 12191999"/>
              <a:gd name="connsiteY2185" fmla="*/ 2536296 h 4756150"/>
              <a:gd name="connsiteX2186" fmla="*/ 830792 w 12191999"/>
              <a:gd name="connsiteY2186" fmla="*/ 2534708 h 4756150"/>
              <a:gd name="connsiteX2187" fmla="*/ 842963 w 12191999"/>
              <a:gd name="connsiteY2187" fmla="*/ 2533650 h 4756150"/>
              <a:gd name="connsiteX2188" fmla="*/ 845608 w 12191999"/>
              <a:gd name="connsiteY2188" fmla="*/ 2533121 h 4756150"/>
              <a:gd name="connsiteX2189" fmla="*/ 848784 w 12191999"/>
              <a:gd name="connsiteY2189" fmla="*/ 2532063 h 4756150"/>
              <a:gd name="connsiteX2190" fmla="*/ 851429 w 12191999"/>
              <a:gd name="connsiteY2190" fmla="*/ 2531004 h 4756150"/>
              <a:gd name="connsiteX2191" fmla="*/ 853546 w 12191999"/>
              <a:gd name="connsiteY2191" fmla="*/ 2529946 h 4756150"/>
              <a:gd name="connsiteX2192" fmla="*/ 855663 w 12191999"/>
              <a:gd name="connsiteY2192" fmla="*/ 2528358 h 4756150"/>
              <a:gd name="connsiteX2193" fmla="*/ 857250 w 12191999"/>
              <a:gd name="connsiteY2193" fmla="*/ 2526242 h 4756150"/>
              <a:gd name="connsiteX2194" fmla="*/ 860425 w 12191999"/>
              <a:gd name="connsiteY2194" fmla="*/ 2522008 h 4756150"/>
              <a:gd name="connsiteX2195" fmla="*/ 862542 w 12191999"/>
              <a:gd name="connsiteY2195" fmla="*/ 2516188 h 4756150"/>
              <a:gd name="connsiteX2196" fmla="*/ 864129 w 12191999"/>
              <a:gd name="connsiteY2196" fmla="*/ 2510896 h 4756150"/>
              <a:gd name="connsiteX2197" fmla="*/ 864659 w 12191999"/>
              <a:gd name="connsiteY2197" fmla="*/ 2504546 h 4756150"/>
              <a:gd name="connsiteX2198" fmla="*/ 864129 w 12191999"/>
              <a:gd name="connsiteY2198" fmla="*/ 2497138 h 4756150"/>
              <a:gd name="connsiteX2199" fmla="*/ 863071 w 12191999"/>
              <a:gd name="connsiteY2199" fmla="*/ 2486025 h 4756150"/>
              <a:gd name="connsiteX2200" fmla="*/ 863600 w 12191999"/>
              <a:gd name="connsiteY2200" fmla="*/ 2475971 h 4756150"/>
              <a:gd name="connsiteX2201" fmla="*/ 864659 w 12191999"/>
              <a:gd name="connsiteY2201" fmla="*/ 2468563 h 4756150"/>
              <a:gd name="connsiteX2202" fmla="*/ 865717 w 12191999"/>
              <a:gd name="connsiteY2202" fmla="*/ 2464858 h 4756150"/>
              <a:gd name="connsiteX2203" fmla="*/ 866775 w 12191999"/>
              <a:gd name="connsiteY2203" fmla="*/ 2462213 h 4756150"/>
              <a:gd name="connsiteX2204" fmla="*/ 868892 w 12191999"/>
              <a:gd name="connsiteY2204" fmla="*/ 2459567 h 4756150"/>
              <a:gd name="connsiteX2205" fmla="*/ 870479 w 12191999"/>
              <a:gd name="connsiteY2205" fmla="*/ 2456392 h 4756150"/>
              <a:gd name="connsiteX2206" fmla="*/ 874184 w 12191999"/>
              <a:gd name="connsiteY2206" fmla="*/ 2452688 h 4756150"/>
              <a:gd name="connsiteX2207" fmla="*/ 878946 w 12191999"/>
              <a:gd name="connsiteY2207" fmla="*/ 2450042 h 4756150"/>
              <a:gd name="connsiteX2208" fmla="*/ 883708 w 12191999"/>
              <a:gd name="connsiteY2208" fmla="*/ 2447925 h 4756150"/>
              <a:gd name="connsiteX2209" fmla="*/ 889529 w 12191999"/>
              <a:gd name="connsiteY2209" fmla="*/ 2446867 h 4756150"/>
              <a:gd name="connsiteX2210" fmla="*/ 895350 w 12191999"/>
              <a:gd name="connsiteY2210" fmla="*/ 2446338 h 4756150"/>
              <a:gd name="connsiteX2211" fmla="*/ 906992 w 12191999"/>
              <a:gd name="connsiteY2211" fmla="*/ 2445279 h 4756150"/>
              <a:gd name="connsiteX2212" fmla="*/ 919163 w 12191999"/>
              <a:gd name="connsiteY2212" fmla="*/ 2444221 h 4756150"/>
              <a:gd name="connsiteX2213" fmla="*/ 924454 w 12191999"/>
              <a:gd name="connsiteY2213" fmla="*/ 2443692 h 4756150"/>
              <a:gd name="connsiteX2214" fmla="*/ 930275 w 12191999"/>
              <a:gd name="connsiteY2214" fmla="*/ 2442104 h 4756150"/>
              <a:gd name="connsiteX2215" fmla="*/ 931863 w 12191999"/>
              <a:gd name="connsiteY2215" fmla="*/ 2442104 h 4756150"/>
              <a:gd name="connsiteX2216" fmla="*/ 933979 w 12191999"/>
              <a:gd name="connsiteY2216" fmla="*/ 2442104 h 4756150"/>
              <a:gd name="connsiteX2217" fmla="*/ 938213 w 12191999"/>
              <a:gd name="connsiteY2217" fmla="*/ 2443692 h 4756150"/>
              <a:gd name="connsiteX2218" fmla="*/ 942975 w 12191999"/>
              <a:gd name="connsiteY2218" fmla="*/ 2446338 h 4756150"/>
              <a:gd name="connsiteX2219" fmla="*/ 949325 w 12191999"/>
              <a:gd name="connsiteY2219" fmla="*/ 2450042 h 4756150"/>
              <a:gd name="connsiteX2220" fmla="*/ 960438 w 12191999"/>
              <a:gd name="connsiteY2220" fmla="*/ 2457979 h 4756150"/>
              <a:gd name="connsiteX2221" fmla="*/ 965729 w 12191999"/>
              <a:gd name="connsiteY2221" fmla="*/ 2461683 h 4756150"/>
              <a:gd name="connsiteX2222" fmla="*/ 971550 w 12191999"/>
              <a:gd name="connsiteY2222" fmla="*/ 2464329 h 4756150"/>
              <a:gd name="connsiteX2223" fmla="*/ 975783 w 12191999"/>
              <a:gd name="connsiteY2223" fmla="*/ 2465917 h 4756150"/>
              <a:gd name="connsiteX2224" fmla="*/ 977900 w 12191999"/>
              <a:gd name="connsiteY2224" fmla="*/ 2465917 h 4756150"/>
              <a:gd name="connsiteX2225" fmla="*/ 979488 w 12191999"/>
              <a:gd name="connsiteY2225" fmla="*/ 2465917 h 4756150"/>
              <a:gd name="connsiteX2226" fmla="*/ 981075 w 12191999"/>
              <a:gd name="connsiteY2226" fmla="*/ 2465388 h 4756150"/>
              <a:gd name="connsiteX2227" fmla="*/ 982134 w 12191999"/>
              <a:gd name="connsiteY2227" fmla="*/ 2463800 h 4756150"/>
              <a:gd name="connsiteX2228" fmla="*/ 983192 w 12191999"/>
              <a:gd name="connsiteY2228" fmla="*/ 2462213 h 4756150"/>
              <a:gd name="connsiteX2229" fmla="*/ 983721 w 12191999"/>
              <a:gd name="connsiteY2229" fmla="*/ 2459567 h 4756150"/>
              <a:gd name="connsiteX2230" fmla="*/ 983721 w 12191999"/>
              <a:gd name="connsiteY2230" fmla="*/ 2455863 h 4756150"/>
              <a:gd name="connsiteX2231" fmla="*/ 983721 w 12191999"/>
              <a:gd name="connsiteY2231" fmla="*/ 2451629 h 4756150"/>
              <a:gd name="connsiteX2232" fmla="*/ 982663 w 12191999"/>
              <a:gd name="connsiteY2232" fmla="*/ 2441575 h 4756150"/>
              <a:gd name="connsiteX2233" fmla="*/ 978958 w 12191999"/>
              <a:gd name="connsiteY2233" fmla="*/ 2426758 h 4756150"/>
              <a:gd name="connsiteX2234" fmla="*/ 974196 w 12191999"/>
              <a:gd name="connsiteY2234" fmla="*/ 2408238 h 4756150"/>
              <a:gd name="connsiteX2235" fmla="*/ 973138 w 12191999"/>
              <a:gd name="connsiteY2235" fmla="*/ 2405592 h 4756150"/>
              <a:gd name="connsiteX2236" fmla="*/ 973138 w 12191999"/>
              <a:gd name="connsiteY2236" fmla="*/ 2403475 h 4756150"/>
              <a:gd name="connsiteX2237" fmla="*/ 973138 w 12191999"/>
              <a:gd name="connsiteY2237" fmla="*/ 2401358 h 4756150"/>
              <a:gd name="connsiteX2238" fmla="*/ 973667 w 12191999"/>
              <a:gd name="connsiteY2238" fmla="*/ 2399242 h 4756150"/>
              <a:gd name="connsiteX2239" fmla="*/ 974725 w 12191999"/>
              <a:gd name="connsiteY2239" fmla="*/ 2397125 h 4756150"/>
              <a:gd name="connsiteX2240" fmla="*/ 975783 w 12191999"/>
              <a:gd name="connsiteY2240" fmla="*/ 2396067 h 4756150"/>
              <a:gd name="connsiteX2241" fmla="*/ 977371 w 12191999"/>
              <a:gd name="connsiteY2241" fmla="*/ 2395008 h 4756150"/>
              <a:gd name="connsiteX2242" fmla="*/ 978958 w 12191999"/>
              <a:gd name="connsiteY2242" fmla="*/ 2394479 h 4756150"/>
              <a:gd name="connsiteX2243" fmla="*/ 983721 w 12191999"/>
              <a:gd name="connsiteY2243" fmla="*/ 2393421 h 4756150"/>
              <a:gd name="connsiteX2244" fmla="*/ 989542 w 12191999"/>
              <a:gd name="connsiteY2244" fmla="*/ 2393421 h 4756150"/>
              <a:gd name="connsiteX2245" fmla="*/ 995892 w 12191999"/>
              <a:gd name="connsiteY2245" fmla="*/ 2393950 h 4756150"/>
              <a:gd name="connsiteX2246" fmla="*/ 1002771 w 12191999"/>
              <a:gd name="connsiteY2246" fmla="*/ 2395008 h 4756150"/>
              <a:gd name="connsiteX2247" fmla="*/ 1019175 w 12191999"/>
              <a:gd name="connsiteY2247" fmla="*/ 2398713 h 4756150"/>
              <a:gd name="connsiteX2248" fmla="*/ 1036108 w 12191999"/>
              <a:gd name="connsiteY2248" fmla="*/ 2402946 h 4756150"/>
              <a:gd name="connsiteX2249" fmla="*/ 1052513 w 12191999"/>
              <a:gd name="connsiteY2249" fmla="*/ 2407708 h 4756150"/>
              <a:gd name="connsiteX2250" fmla="*/ 1067859 w 12191999"/>
              <a:gd name="connsiteY2250" fmla="*/ 2410883 h 4756150"/>
              <a:gd name="connsiteX2251" fmla="*/ 1063625 w 12191999"/>
              <a:gd name="connsiteY2251" fmla="*/ 2396067 h 4756150"/>
              <a:gd name="connsiteX2252" fmla="*/ 1059392 w 12191999"/>
              <a:gd name="connsiteY2252" fmla="*/ 2382838 h 4756150"/>
              <a:gd name="connsiteX2253" fmla="*/ 1054100 w 12191999"/>
              <a:gd name="connsiteY2253" fmla="*/ 2370667 h 4756150"/>
              <a:gd name="connsiteX2254" fmla="*/ 1048809 w 12191999"/>
              <a:gd name="connsiteY2254" fmla="*/ 2360613 h 4756150"/>
              <a:gd name="connsiteX2255" fmla="*/ 1042988 w 12191999"/>
              <a:gd name="connsiteY2255" fmla="*/ 2351088 h 4756150"/>
              <a:gd name="connsiteX2256" fmla="*/ 1036638 w 12191999"/>
              <a:gd name="connsiteY2256" fmla="*/ 2343679 h 4756150"/>
              <a:gd name="connsiteX2257" fmla="*/ 1029759 w 12191999"/>
              <a:gd name="connsiteY2257" fmla="*/ 2336271 h 4756150"/>
              <a:gd name="connsiteX2258" fmla="*/ 1022350 w 12191999"/>
              <a:gd name="connsiteY2258" fmla="*/ 2330979 h 4756150"/>
              <a:gd name="connsiteX2259" fmla="*/ 1014942 w 12191999"/>
              <a:gd name="connsiteY2259" fmla="*/ 2326746 h 4756150"/>
              <a:gd name="connsiteX2260" fmla="*/ 1007004 w 12191999"/>
              <a:gd name="connsiteY2260" fmla="*/ 2323571 h 4756150"/>
              <a:gd name="connsiteX2261" fmla="*/ 998538 w 12191999"/>
              <a:gd name="connsiteY2261" fmla="*/ 2320925 h 4756150"/>
              <a:gd name="connsiteX2262" fmla="*/ 990071 w 12191999"/>
              <a:gd name="connsiteY2262" fmla="*/ 2319338 h 4756150"/>
              <a:gd name="connsiteX2263" fmla="*/ 981075 w 12191999"/>
              <a:gd name="connsiteY2263" fmla="*/ 2318808 h 4756150"/>
              <a:gd name="connsiteX2264" fmla="*/ 971550 w 12191999"/>
              <a:gd name="connsiteY2264" fmla="*/ 2318808 h 4756150"/>
              <a:gd name="connsiteX2265" fmla="*/ 962025 w 12191999"/>
              <a:gd name="connsiteY2265" fmla="*/ 2319867 h 4756150"/>
              <a:gd name="connsiteX2266" fmla="*/ 951971 w 12191999"/>
              <a:gd name="connsiteY2266" fmla="*/ 2320925 h 4756150"/>
              <a:gd name="connsiteX2267" fmla="*/ 944034 w 12191999"/>
              <a:gd name="connsiteY2267" fmla="*/ 2322513 h 4756150"/>
              <a:gd name="connsiteX2268" fmla="*/ 937154 w 12191999"/>
              <a:gd name="connsiteY2268" fmla="*/ 2324629 h 4756150"/>
              <a:gd name="connsiteX2269" fmla="*/ 929746 w 12191999"/>
              <a:gd name="connsiteY2269" fmla="*/ 2327275 h 4756150"/>
              <a:gd name="connsiteX2270" fmla="*/ 922338 w 12191999"/>
              <a:gd name="connsiteY2270" fmla="*/ 2329921 h 4756150"/>
              <a:gd name="connsiteX2271" fmla="*/ 907521 w 12191999"/>
              <a:gd name="connsiteY2271" fmla="*/ 2335742 h 4756150"/>
              <a:gd name="connsiteX2272" fmla="*/ 893233 w 12191999"/>
              <a:gd name="connsiteY2272" fmla="*/ 2341563 h 4756150"/>
              <a:gd name="connsiteX2273" fmla="*/ 885825 w 12191999"/>
              <a:gd name="connsiteY2273" fmla="*/ 2343679 h 4756150"/>
              <a:gd name="connsiteX2274" fmla="*/ 878417 w 12191999"/>
              <a:gd name="connsiteY2274" fmla="*/ 2345267 h 4756150"/>
              <a:gd name="connsiteX2275" fmla="*/ 870479 w 12191999"/>
              <a:gd name="connsiteY2275" fmla="*/ 2346854 h 4756150"/>
              <a:gd name="connsiteX2276" fmla="*/ 862542 w 12191999"/>
              <a:gd name="connsiteY2276" fmla="*/ 2346854 h 4756150"/>
              <a:gd name="connsiteX2277" fmla="*/ 854604 w 12191999"/>
              <a:gd name="connsiteY2277" fmla="*/ 2346854 h 4756150"/>
              <a:gd name="connsiteX2278" fmla="*/ 845608 w 12191999"/>
              <a:gd name="connsiteY2278" fmla="*/ 2345267 h 4756150"/>
              <a:gd name="connsiteX2279" fmla="*/ 837142 w 12191999"/>
              <a:gd name="connsiteY2279" fmla="*/ 2342621 h 4756150"/>
              <a:gd name="connsiteX2280" fmla="*/ 828675 w 12191999"/>
              <a:gd name="connsiteY2280" fmla="*/ 2339446 h 4756150"/>
              <a:gd name="connsiteX2281" fmla="*/ 824442 w 12191999"/>
              <a:gd name="connsiteY2281" fmla="*/ 2341033 h 4756150"/>
              <a:gd name="connsiteX2282" fmla="*/ 820209 w 12191999"/>
              <a:gd name="connsiteY2282" fmla="*/ 2342621 h 4756150"/>
              <a:gd name="connsiteX2283" fmla="*/ 816504 w 12191999"/>
              <a:gd name="connsiteY2283" fmla="*/ 2343679 h 4756150"/>
              <a:gd name="connsiteX2284" fmla="*/ 812271 w 12191999"/>
              <a:gd name="connsiteY2284" fmla="*/ 2343679 h 4756150"/>
              <a:gd name="connsiteX2285" fmla="*/ 807509 w 12191999"/>
              <a:gd name="connsiteY2285" fmla="*/ 2343679 h 4756150"/>
              <a:gd name="connsiteX2286" fmla="*/ 803275 w 12191999"/>
              <a:gd name="connsiteY2286" fmla="*/ 2343150 h 4756150"/>
              <a:gd name="connsiteX2287" fmla="*/ 794279 w 12191999"/>
              <a:gd name="connsiteY2287" fmla="*/ 2341033 h 4756150"/>
              <a:gd name="connsiteX2288" fmla="*/ 784225 w 12191999"/>
              <a:gd name="connsiteY2288" fmla="*/ 2336800 h 4756150"/>
              <a:gd name="connsiteX2289" fmla="*/ 774700 w 12191999"/>
              <a:gd name="connsiteY2289" fmla="*/ 2333096 h 4756150"/>
              <a:gd name="connsiteX2290" fmla="*/ 755650 w 12191999"/>
              <a:gd name="connsiteY2290" fmla="*/ 2324629 h 4756150"/>
              <a:gd name="connsiteX2291" fmla="*/ 745596 w 12191999"/>
              <a:gd name="connsiteY2291" fmla="*/ 2321454 h 4756150"/>
              <a:gd name="connsiteX2292" fmla="*/ 736600 w 12191999"/>
              <a:gd name="connsiteY2292" fmla="*/ 2318808 h 4756150"/>
              <a:gd name="connsiteX2293" fmla="*/ 732367 w 12191999"/>
              <a:gd name="connsiteY2293" fmla="*/ 2317750 h 4756150"/>
              <a:gd name="connsiteX2294" fmla="*/ 727604 w 12191999"/>
              <a:gd name="connsiteY2294" fmla="*/ 2317221 h 4756150"/>
              <a:gd name="connsiteX2295" fmla="*/ 723371 w 12191999"/>
              <a:gd name="connsiteY2295" fmla="*/ 2317750 h 4756150"/>
              <a:gd name="connsiteX2296" fmla="*/ 719138 w 12191999"/>
              <a:gd name="connsiteY2296" fmla="*/ 2318808 h 4756150"/>
              <a:gd name="connsiteX2297" fmla="*/ 715433 w 12191999"/>
              <a:gd name="connsiteY2297" fmla="*/ 2320396 h 4756150"/>
              <a:gd name="connsiteX2298" fmla="*/ 711729 w 12191999"/>
              <a:gd name="connsiteY2298" fmla="*/ 2321983 h 4756150"/>
              <a:gd name="connsiteX2299" fmla="*/ 707496 w 12191999"/>
              <a:gd name="connsiteY2299" fmla="*/ 2324629 h 4756150"/>
              <a:gd name="connsiteX2300" fmla="*/ 704321 w 12191999"/>
              <a:gd name="connsiteY2300" fmla="*/ 2328333 h 4756150"/>
              <a:gd name="connsiteX2301" fmla="*/ 700617 w 12191999"/>
              <a:gd name="connsiteY2301" fmla="*/ 2332567 h 4756150"/>
              <a:gd name="connsiteX2302" fmla="*/ 697442 w 12191999"/>
              <a:gd name="connsiteY2302" fmla="*/ 2337329 h 4756150"/>
              <a:gd name="connsiteX2303" fmla="*/ 694796 w 12191999"/>
              <a:gd name="connsiteY2303" fmla="*/ 2343679 h 4756150"/>
              <a:gd name="connsiteX2304" fmla="*/ 692150 w 12191999"/>
              <a:gd name="connsiteY2304" fmla="*/ 2350558 h 4756150"/>
              <a:gd name="connsiteX2305" fmla="*/ 691621 w 12191999"/>
              <a:gd name="connsiteY2305" fmla="*/ 2355321 h 4756150"/>
              <a:gd name="connsiteX2306" fmla="*/ 690563 w 12191999"/>
              <a:gd name="connsiteY2306" fmla="*/ 2360613 h 4756150"/>
              <a:gd name="connsiteX2307" fmla="*/ 688975 w 12191999"/>
              <a:gd name="connsiteY2307" fmla="*/ 2364317 h 4756150"/>
              <a:gd name="connsiteX2308" fmla="*/ 686859 w 12191999"/>
              <a:gd name="connsiteY2308" fmla="*/ 2367492 h 4756150"/>
              <a:gd name="connsiteX2309" fmla="*/ 684742 w 12191999"/>
              <a:gd name="connsiteY2309" fmla="*/ 2370667 h 4756150"/>
              <a:gd name="connsiteX2310" fmla="*/ 682096 w 12191999"/>
              <a:gd name="connsiteY2310" fmla="*/ 2372783 h 4756150"/>
              <a:gd name="connsiteX2311" fmla="*/ 679979 w 12191999"/>
              <a:gd name="connsiteY2311" fmla="*/ 2374900 h 4756150"/>
              <a:gd name="connsiteX2312" fmla="*/ 676804 w 12191999"/>
              <a:gd name="connsiteY2312" fmla="*/ 2377017 h 4756150"/>
              <a:gd name="connsiteX2313" fmla="*/ 670984 w 12191999"/>
              <a:gd name="connsiteY2313" fmla="*/ 2380192 h 4756150"/>
              <a:gd name="connsiteX2314" fmla="*/ 664104 w 12191999"/>
              <a:gd name="connsiteY2314" fmla="*/ 2382308 h 4756150"/>
              <a:gd name="connsiteX2315" fmla="*/ 650875 w 12191999"/>
              <a:gd name="connsiteY2315" fmla="*/ 2386013 h 4756150"/>
              <a:gd name="connsiteX2316" fmla="*/ 649288 w 12191999"/>
              <a:gd name="connsiteY2316" fmla="*/ 2400829 h 4756150"/>
              <a:gd name="connsiteX2317" fmla="*/ 647700 w 12191999"/>
              <a:gd name="connsiteY2317" fmla="*/ 2407708 h 4756150"/>
              <a:gd name="connsiteX2318" fmla="*/ 646113 w 12191999"/>
              <a:gd name="connsiteY2318" fmla="*/ 2413529 h 4756150"/>
              <a:gd name="connsiteX2319" fmla="*/ 644525 w 12191999"/>
              <a:gd name="connsiteY2319" fmla="*/ 2419879 h 4756150"/>
              <a:gd name="connsiteX2320" fmla="*/ 642938 w 12191999"/>
              <a:gd name="connsiteY2320" fmla="*/ 2425171 h 4756150"/>
              <a:gd name="connsiteX2321" fmla="*/ 640292 w 12191999"/>
              <a:gd name="connsiteY2321" fmla="*/ 2429404 h 4756150"/>
              <a:gd name="connsiteX2322" fmla="*/ 637646 w 12191999"/>
              <a:gd name="connsiteY2322" fmla="*/ 2433108 h 4756150"/>
              <a:gd name="connsiteX2323" fmla="*/ 634471 w 12191999"/>
              <a:gd name="connsiteY2323" fmla="*/ 2436283 h 4756150"/>
              <a:gd name="connsiteX2324" fmla="*/ 630767 w 12191999"/>
              <a:gd name="connsiteY2324" fmla="*/ 2438400 h 4756150"/>
              <a:gd name="connsiteX2325" fmla="*/ 626004 w 12191999"/>
              <a:gd name="connsiteY2325" fmla="*/ 2439458 h 4756150"/>
              <a:gd name="connsiteX2326" fmla="*/ 621242 w 12191999"/>
              <a:gd name="connsiteY2326" fmla="*/ 2439458 h 4756150"/>
              <a:gd name="connsiteX2327" fmla="*/ 615421 w 12191999"/>
              <a:gd name="connsiteY2327" fmla="*/ 2438400 h 4756150"/>
              <a:gd name="connsiteX2328" fmla="*/ 609071 w 12191999"/>
              <a:gd name="connsiteY2328" fmla="*/ 2435225 h 4756150"/>
              <a:gd name="connsiteX2329" fmla="*/ 601663 w 12191999"/>
              <a:gd name="connsiteY2329" fmla="*/ 2431521 h 4756150"/>
              <a:gd name="connsiteX2330" fmla="*/ 593725 w 12191999"/>
              <a:gd name="connsiteY2330" fmla="*/ 2426229 h 4756150"/>
              <a:gd name="connsiteX2331" fmla="*/ 570442 w 12191999"/>
              <a:gd name="connsiteY2331" fmla="*/ 2409825 h 4756150"/>
              <a:gd name="connsiteX2332" fmla="*/ 563034 w 12191999"/>
              <a:gd name="connsiteY2332" fmla="*/ 2421467 h 4756150"/>
              <a:gd name="connsiteX2333" fmla="*/ 556684 w 12191999"/>
              <a:gd name="connsiteY2333" fmla="*/ 2433108 h 4756150"/>
              <a:gd name="connsiteX2334" fmla="*/ 553509 w 12191999"/>
              <a:gd name="connsiteY2334" fmla="*/ 2438929 h 4756150"/>
              <a:gd name="connsiteX2335" fmla="*/ 549804 w 12191999"/>
              <a:gd name="connsiteY2335" fmla="*/ 2444221 h 4756150"/>
              <a:gd name="connsiteX2336" fmla="*/ 545571 w 12191999"/>
              <a:gd name="connsiteY2336" fmla="*/ 2448983 h 4756150"/>
              <a:gd name="connsiteX2337" fmla="*/ 541867 w 12191999"/>
              <a:gd name="connsiteY2337" fmla="*/ 2453217 h 4756150"/>
              <a:gd name="connsiteX2338" fmla="*/ 537104 w 12191999"/>
              <a:gd name="connsiteY2338" fmla="*/ 2456921 h 4756150"/>
              <a:gd name="connsiteX2339" fmla="*/ 532342 w 12191999"/>
              <a:gd name="connsiteY2339" fmla="*/ 2460096 h 4756150"/>
              <a:gd name="connsiteX2340" fmla="*/ 527050 w 12191999"/>
              <a:gd name="connsiteY2340" fmla="*/ 2462213 h 4756150"/>
              <a:gd name="connsiteX2341" fmla="*/ 521229 w 12191999"/>
              <a:gd name="connsiteY2341" fmla="*/ 2463271 h 4756150"/>
              <a:gd name="connsiteX2342" fmla="*/ 514879 w 12191999"/>
              <a:gd name="connsiteY2342" fmla="*/ 2463271 h 4756150"/>
              <a:gd name="connsiteX2343" fmla="*/ 507471 w 12191999"/>
              <a:gd name="connsiteY2343" fmla="*/ 2461683 h 4756150"/>
              <a:gd name="connsiteX2344" fmla="*/ 499533 w 12191999"/>
              <a:gd name="connsiteY2344" fmla="*/ 2459038 h 4756150"/>
              <a:gd name="connsiteX2345" fmla="*/ 491067 w 12191999"/>
              <a:gd name="connsiteY2345" fmla="*/ 2454804 h 4756150"/>
              <a:gd name="connsiteX2346" fmla="*/ 486833 w 12191999"/>
              <a:gd name="connsiteY2346" fmla="*/ 2452688 h 4756150"/>
              <a:gd name="connsiteX2347" fmla="*/ 483129 w 12191999"/>
              <a:gd name="connsiteY2347" fmla="*/ 2451629 h 4756150"/>
              <a:gd name="connsiteX2348" fmla="*/ 479425 w 12191999"/>
              <a:gd name="connsiteY2348" fmla="*/ 2450571 h 4756150"/>
              <a:gd name="connsiteX2349" fmla="*/ 476250 w 12191999"/>
              <a:gd name="connsiteY2349" fmla="*/ 2450042 h 4756150"/>
              <a:gd name="connsiteX2350" fmla="*/ 473075 w 12191999"/>
              <a:gd name="connsiteY2350" fmla="*/ 2449513 h 4756150"/>
              <a:gd name="connsiteX2351" fmla="*/ 469900 w 12191999"/>
              <a:gd name="connsiteY2351" fmla="*/ 2450042 h 4756150"/>
              <a:gd name="connsiteX2352" fmla="*/ 466196 w 12191999"/>
              <a:gd name="connsiteY2352" fmla="*/ 2450571 h 4756150"/>
              <a:gd name="connsiteX2353" fmla="*/ 463021 w 12191999"/>
              <a:gd name="connsiteY2353" fmla="*/ 2451629 h 4756150"/>
              <a:gd name="connsiteX2354" fmla="*/ 457200 w 12191999"/>
              <a:gd name="connsiteY2354" fmla="*/ 2454275 h 4756150"/>
              <a:gd name="connsiteX2355" fmla="*/ 451379 w 12191999"/>
              <a:gd name="connsiteY2355" fmla="*/ 2459038 h 4756150"/>
              <a:gd name="connsiteX2356" fmla="*/ 445029 w 12191999"/>
              <a:gd name="connsiteY2356" fmla="*/ 2463800 h 4756150"/>
              <a:gd name="connsiteX2357" fmla="*/ 438679 w 12191999"/>
              <a:gd name="connsiteY2357" fmla="*/ 2469092 h 4756150"/>
              <a:gd name="connsiteX2358" fmla="*/ 433917 w 12191999"/>
              <a:gd name="connsiteY2358" fmla="*/ 2473325 h 4756150"/>
              <a:gd name="connsiteX2359" fmla="*/ 428625 w 12191999"/>
              <a:gd name="connsiteY2359" fmla="*/ 2477029 h 4756150"/>
              <a:gd name="connsiteX2360" fmla="*/ 423863 w 12191999"/>
              <a:gd name="connsiteY2360" fmla="*/ 2480733 h 4756150"/>
              <a:gd name="connsiteX2361" fmla="*/ 418571 w 12191999"/>
              <a:gd name="connsiteY2361" fmla="*/ 2483908 h 4756150"/>
              <a:gd name="connsiteX2362" fmla="*/ 413809 w 12191999"/>
              <a:gd name="connsiteY2362" fmla="*/ 2486025 h 4756150"/>
              <a:gd name="connsiteX2363" fmla="*/ 408517 w 12191999"/>
              <a:gd name="connsiteY2363" fmla="*/ 2488142 h 4756150"/>
              <a:gd name="connsiteX2364" fmla="*/ 403225 w 12191999"/>
              <a:gd name="connsiteY2364" fmla="*/ 2489200 h 4756150"/>
              <a:gd name="connsiteX2365" fmla="*/ 398463 w 12191999"/>
              <a:gd name="connsiteY2365" fmla="*/ 2490258 h 4756150"/>
              <a:gd name="connsiteX2366" fmla="*/ 393700 w 12191999"/>
              <a:gd name="connsiteY2366" fmla="*/ 2490788 h 4756150"/>
              <a:gd name="connsiteX2367" fmla="*/ 388409 w 12191999"/>
              <a:gd name="connsiteY2367" fmla="*/ 2490258 h 4756150"/>
              <a:gd name="connsiteX2368" fmla="*/ 383117 w 12191999"/>
              <a:gd name="connsiteY2368" fmla="*/ 2489729 h 4756150"/>
              <a:gd name="connsiteX2369" fmla="*/ 378354 w 12191999"/>
              <a:gd name="connsiteY2369" fmla="*/ 2488671 h 4756150"/>
              <a:gd name="connsiteX2370" fmla="*/ 373592 w 12191999"/>
              <a:gd name="connsiteY2370" fmla="*/ 2487613 h 4756150"/>
              <a:gd name="connsiteX2371" fmla="*/ 368300 w 12191999"/>
              <a:gd name="connsiteY2371" fmla="*/ 2485496 h 4756150"/>
              <a:gd name="connsiteX2372" fmla="*/ 363538 w 12191999"/>
              <a:gd name="connsiteY2372" fmla="*/ 2483379 h 4756150"/>
              <a:gd name="connsiteX2373" fmla="*/ 358775 w 12191999"/>
              <a:gd name="connsiteY2373" fmla="*/ 2480204 h 4756150"/>
              <a:gd name="connsiteX2374" fmla="*/ 354013 w 12191999"/>
              <a:gd name="connsiteY2374" fmla="*/ 2476500 h 4756150"/>
              <a:gd name="connsiteX2375" fmla="*/ 348721 w 12191999"/>
              <a:gd name="connsiteY2375" fmla="*/ 2472796 h 4756150"/>
              <a:gd name="connsiteX2376" fmla="*/ 343958 w 12191999"/>
              <a:gd name="connsiteY2376" fmla="*/ 2468563 h 4756150"/>
              <a:gd name="connsiteX2377" fmla="*/ 339196 w 12191999"/>
              <a:gd name="connsiteY2377" fmla="*/ 2463800 h 4756150"/>
              <a:gd name="connsiteX2378" fmla="*/ 334963 w 12191999"/>
              <a:gd name="connsiteY2378" fmla="*/ 2459038 h 4756150"/>
              <a:gd name="connsiteX2379" fmla="*/ 330200 w 12191999"/>
              <a:gd name="connsiteY2379" fmla="*/ 2453217 h 4756150"/>
              <a:gd name="connsiteX2380" fmla="*/ 321204 w 12191999"/>
              <a:gd name="connsiteY2380" fmla="*/ 2441046 h 4756150"/>
              <a:gd name="connsiteX2381" fmla="*/ 312738 w 12191999"/>
              <a:gd name="connsiteY2381" fmla="*/ 2426758 h 4756150"/>
              <a:gd name="connsiteX2382" fmla="*/ 303742 w 12191999"/>
              <a:gd name="connsiteY2382" fmla="*/ 2410354 h 4756150"/>
              <a:gd name="connsiteX2383" fmla="*/ 296333 w 12191999"/>
              <a:gd name="connsiteY2383" fmla="*/ 2392892 h 4756150"/>
              <a:gd name="connsiteX2384" fmla="*/ 288396 w 12191999"/>
              <a:gd name="connsiteY2384" fmla="*/ 2373842 h 4756150"/>
              <a:gd name="connsiteX2385" fmla="*/ 286279 w 12191999"/>
              <a:gd name="connsiteY2385" fmla="*/ 2367492 h 4756150"/>
              <a:gd name="connsiteX2386" fmla="*/ 284692 w 12191999"/>
              <a:gd name="connsiteY2386" fmla="*/ 2361142 h 4756150"/>
              <a:gd name="connsiteX2387" fmla="*/ 283633 w 12191999"/>
              <a:gd name="connsiteY2387" fmla="*/ 2354792 h 4756150"/>
              <a:gd name="connsiteX2388" fmla="*/ 283104 w 12191999"/>
              <a:gd name="connsiteY2388" fmla="*/ 2348971 h 4756150"/>
              <a:gd name="connsiteX2389" fmla="*/ 283104 w 12191999"/>
              <a:gd name="connsiteY2389" fmla="*/ 2343150 h 4756150"/>
              <a:gd name="connsiteX2390" fmla="*/ 284163 w 12191999"/>
              <a:gd name="connsiteY2390" fmla="*/ 2337329 h 4756150"/>
              <a:gd name="connsiteX2391" fmla="*/ 286279 w 12191999"/>
              <a:gd name="connsiteY2391" fmla="*/ 2332038 h 4756150"/>
              <a:gd name="connsiteX2392" fmla="*/ 289984 w 12191999"/>
              <a:gd name="connsiteY2392" fmla="*/ 2327275 h 4756150"/>
              <a:gd name="connsiteX2393" fmla="*/ 274108 w 12191999"/>
              <a:gd name="connsiteY2393" fmla="*/ 2284942 h 4756150"/>
              <a:gd name="connsiteX2394" fmla="*/ 255059 w 12191999"/>
              <a:gd name="connsiteY2394" fmla="*/ 2255308 h 4756150"/>
              <a:gd name="connsiteX2395" fmla="*/ 247650 w 12191999"/>
              <a:gd name="connsiteY2395" fmla="*/ 2243667 h 4756150"/>
              <a:gd name="connsiteX2396" fmla="*/ 241829 w 12191999"/>
              <a:gd name="connsiteY2396" fmla="*/ 2233083 h 4756150"/>
              <a:gd name="connsiteX2397" fmla="*/ 237596 w 12191999"/>
              <a:gd name="connsiteY2397" fmla="*/ 2224617 h 4756150"/>
              <a:gd name="connsiteX2398" fmla="*/ 236538 w 12191999"/>
              <a:gd name="connsiteY2398" fmla="*/ 2220913 h 4756150"/>
              <a:gd name="connsiteX2399" fmla="*/ 235479 w 12191999"/>
              <a:gd name="connsiteY2399" fmla="*/ 2216679 h 4756150"/>
              <a:gd name="connsiteX2400" fmla="*/ 234950 w 12191999"/>
              <a:gd name="connsiteY2400" fmla="*/ 2213504 h 4756150"/>
              <a:gd name="connsiteX2401" fmla="*/ 234950 w 12191999"/>
              <a:gd name="connsiteY2401" fmla="*/ 2210329 h 4756150"/>
              <a:gd name="connsiteX2402" fmla="*/ 235479 w 12191999"/>
              <a:gd name="connsiteY2402" fmla="*/ 2207683 h 4756150"/>
              <a:gd name="connsiteX2403" fmla="*/ 236538 w 12191999"/>
              <a:gd name="connsiteY2403" fmla="*/ 2205038 h 4756150"/>
              <a:gd name="connsiteX2404" fmla="*/ 238125 w 12191999"/>
              <a:gd name="connsiteY2404" fmla="*/ 2202392 h 4756150"/>
              <a:gd name="connsiteX2405" fmla="*/ 239713 w 12191999"/>
              <a:gd name="connsiteY2405" fmla="*/ 2200275 h 4756150"/>
              <a:gd name="connsiteX2406" fmla="*/ 242359 w 12191999"/>
              <a:gd name="connsiteY2406" fmla="*/ 2197629 h 4756150"/>
              <a:gd name="connsiteX2407" fmla="*/ 245004 w 12191999"/>
              <a:gd name="connsiteY2407" fmla="*/ 2196042 h 4756150"/>
              <a:gd name="connsiteX2408" fmla="*/ 248708 w 12191999"/>
              <a:gd name="connsiteY2408" fmla="*/ 2193925 h 4756150"/>
              <a:gd name="connsiteX2409" fmla="*/ 252942 w 12191999"/>
              <a:gd name="connsiteY2409" fmla="*/ 2192338 h 4756150"/>
              <a:gd name="connsiteX2410" fmla="*/ 262467 w 12191999"/>
              <a:gd name="connsiteY2410" fmla="*/ 2189163 h 4756150"/>
              <a:gd name="connsiteX2411" fmla="*/ 274638 w 12191999"/>
              <a:gd name="connsiteY2411" fmla="*/ 2185988 h 4756150"/>
              <a:gd name="connsiteX2412" fmla="*/ 288925 w 12191999"/>
              <a:gd name="connsiteY2412" fmla="*/ 2182813 h 4756150"/>
              <a:gd name="connsiteX2413" fmla="*/ 324909 w 12191999"/>
              <a:gd name="connsiteY2413" fmla="*/ 2175404 h 4756150"/>
              <a:gd name="connsiteX2414" fmla="*/ 524404 w 12191999"/>
              <a:gd name="connsiteY2414" fmla="*/ 2281767 h 4756150"/>
              <a:gd name="connsiteX2415" fmla="*/ 523346 w 12191999"/>
              <a:gd name="connsiteY2415" fmla="*/ 2277004 h 4756150"/>
              <a:gd name="connsiteX2416" fmla="*/ 522288 w 12191999"/>
              <a:gd name="connsiteY2416" fmla="*/ 2272771 h 4756150"/>
              <a:gd name="connsiteX2417" fmla="*/ 520171 w 12191999"/>
              <a:gd name="connsiteY2417" fmla="*/ 2269067 h 4756150"/>
              <a:gd name="connsiteX2418" fmla="*/ 518054 w 12191999"/>
              <a:gd name="connsiteY2418" fmla="*/ 2265363 h 4756150"/>
              <a:gd name="connsiteX2419" fmla="*/ 513292 w 12191999"/>
              <a:gd name="connsiteY2419" fmla="*/ 2257425 h 4756150"/>
              <a:gd name="connsiteX2420" fmla="*/ 507471 w 12191999"/>
              <a:gd name="connsiteY2420" fmla="*/ 2250546 h 4756150"/>
              <a:gd name="connsiteX2421" fmla="*/ 502709 w 12191999"/>
              <a:gd name="connsiteY2421" fmla="*/ 2243138 h 4756150"/>
              <a:gd name="connsiteX2422" fmla="*/ 501121 w 12191999"/>
              <a:gd name="connsiteY2422" fmla="*/ 2239433 h 4756150"/>
              <a:gd name="connsiteX2423" fmla="*/ 499533 w 12191999"/>
              <a:gd name="connsiteY2423" fmla="*/ 2234671 h 4756150"/>
              <a:gd name="connsiteX2424" fmla="*/ 499004 w 12191999"/>
              <a:gd name="connsiteY2424" fmla="*/ 2230967 h 4756150"/>
              <a:gd name="connsiteX2425" fmla="*/ 498475 w 12191999"/>
              <a:gd name="connsiteY2425" fmla="*/ 2226204 h 4756150"/>
              <a:gd name="connsiteX2426" fmla="*/ 499004 w 12191999"/>
              <a:gd name="connsiteY2426" fmla="*/ 2221971 h 4756150"/>
              <a:gd name="connsiteX2427" fmla="*/ 500592 w 12191999"/>
              <a:gd name="connsiteY2427" fmla="*/ 2216679 h 4756150"/>
              <a:gd name="connsiteX2428" fmla="*/ 500592 w 12191999"/>
              <a:gd name="connsiteY2428" fmla="*/ 2214033 h 4756150"/>
              <a:gd name="connsiteX2429" fmla="*/ 500592 w 12191999"/>
              <a:gd name="connsiteY2429" fmla="*/ 2211917 h 4756150"/>
              <a:gd name="connsiteX2430" fmla="*/ 501650 w 12191999"/>
              <a:gd name="connsiteY2430" fmla="*/ 2209800 h 4756150"/>
              <a:gd name="connsiteX2431" fmla="*/ 502709 w 12191999"/>
              <a:gd name="connsiteY2431" fmla="*/ 2207683 h 4756150"/>
              <a:gd name="connsiteX2432" fmla="*/ 505354 w 12191999"/>
              <a:gd name="connsiteY2432" fmla="*/ 2204508 h 4756150"/>
              <a:gd name="connsiteX2433" fmla="*/ 510117 w 12191999"/>
              <a:gd name="connsiteY2433" fmla="*/ 2201333 h 4756150"/>
              <a:gd name="connsiteX2434" fmla="*/ 519113 w 12191999"/>
              <a:gd name="connsiteY2434" fmla="*/ 2194454 h 4756150"/>
              <a:gd name="connsiteX2435" fmla="*/ 523875 w 12191999"/>
              <a:gd name="connsiteY2435" fmla="*/ 2191279 h 4756150"/>
              <a:gd name="connsiteX2436" fmla="*/ 528109 w 12191999"/>
              <a:gd name="connsiteY2436" fmla="*/ 2188104 h 4756150"/>
              <a:gd name="connsiteX2437" fmla="*/ 531813 w 12191999"/>
              <a:gd name="connsiteY2437" fmla="*/ 2184400 h 4756150"/>
              <a:gd name="connsiteX2438" fmla="*/ 532871 w 12191999"/>
              <a:gd name="connsiteY2438" fmla="*/ 2182283 h 4756150"/>
              <a:gd name="connsiteX2439" fmla="*/ 533929 w 12191999"/>
              <a:gd name="connsiteY2439" fmla="*/ 2180167 h 4756150"/>
              <a:gd name="connsiteX2440" fmla="*/ 534459 w 12191999"/>
              <a:gd name="connsiteY2440" fmla="*/ 2176992 h 4756150"/>
              <a:gd name="connsiteX2441" fmla="*/ 534459 w 12191999"/>
              <a:gd name="connsiteY2441" fmla="*/ 2174346 h 4756150"/>
              <a:gd name="connsiteX2442" fmla="*/ 533929 w 12191999"/>
              <a:gd name="connsiteY2442" fmla="*/ 2171700 h 4756150"/>
              <a:gd name="connsiteX2443" fmla="*/ 532871 w 12191999"/>
              <a:gd name="connsiteY2443" fmla="*/ 2168525 h 4756150"/>
              <a:gd name="connsiteX2444" fmla="*/ 531813 w 12191999"/>
              <a:gd name="connsiteY2444" fmla="*/ 2165350 h 4756150"/>
              <a:gd name="connsiteX2445" fmla="*/ 529696 w 12191999"/>
              <a:gd name="connsiteY2445" fmla="*/ 2161646 h 4756150"/>
              <a:gd name="connsiteX2446" fmla="*/ 525992 w 12191999"/>
              <a:gd name="connsiteY2446" fmla="*/ 2157413 h 4756150"/>
              <a:gd name="connsiteX2447" fmla="*/ 522817 w 12191999"/>
              <a:gd name="connsiteY2447" fmla="*/ 2153179 h 4756150"/>
              <a:gd name="connsiteX2448" fmla="*/ 518584 w 12191999"/>
              <a:gd name="connsiteY2448" fmla="*/ 2148946 h 4756150"/>
              <a:gd name="connsiteX2449" fmla="*/ 513292 w 12191999"/>
              <a:gd name="connsiteY2449" fmla="*/ 2144183 h 4756150"/>
              <a:gd name="connsiteX2450" fmla="*/ 500063 w 12191999"/>
              <a:gd name="connsiteY2450" fmla="*/ 2133071 h 4756150"/>
              <a:gd name="connsiteX2451" fmla="*/ 495300 w 12191999"/>
              <a:gd name="connsiteY2451" fmla="*/ 2128838 h 4756150"/>
              <a:gd name="connsiteX2452" fmla="*/ 491067 w 12191999"/>
              <a:gd name="connsiteY2452" fmla="*/ 2124604 h 4756150"/>
              <a:gd name="connsiteX2453" fmla="*/ 486304 w 12191999"/>
              <a:gd name="connsiteY2453" fmla="*/ 2120371 h 4756150"/>
              <a:gd name="connsiteX2454" fmla="*/ 483129 w 12191999"/>
              <a:gd name="connsiteY2454" fmla="*/ 2115608 h 4756150"/>
              <a:gd name="connsiteX2455" fmla="*/ 479954 w 12191999"/>
              <a:gd name="connsiteY2455" fmla="*/ 2111375 h 4756150"/>
              <a:gd name="connsiteX2456" fmla="*/ 476779 w 12191999"/>
              <a:gd name="connsiteY2456" fmla="*/ 2107142 h 4756150"/>
              <a:gd name="connsiteX2457" fmla="*/ 474134 w 12191999"/>
              <a:gd name="connsiteY2457" fmla="*/ 2102908 h 4756150"/>
              <a:gd name="connsiteX2458" fmla="*/ 472017 w 12191999"/>
              <a:gd name="connsiteY2458" fmla="*/ 2098146 h 4756150"/>
              <a:gd name="connsiteX2459" fmla="*/ 470429 w 12191999"/>
              <a:gd name="connsiteY2459" fmla="*/ 2093912 h 4756150"/>
              <a:gd name="connsiteX2460" fmla="*/ 468313 w 12191999"/>
              <a:gd name="connsiteY2460" fmla="*/ 2089679 h 4756150"/>
              <a:gd name="connsiteX2461" fmla="*/ 467784 w 12191999"/>
              <a:gd name="connsiteY2461" fmla="*/ 2085446 h 4756150"/>
              <a:gd name="connsiteX2462" fmla="*/ 466725 w 12191999"/>
              <a:gd name="connsiteY2462" fmla="*/ 2081212 h 4756150"/>
              <a:gd name="connsiteX2463" fmla="*/ 466725 w 12191999"/>
              <a:gd name="connsiteY2463" fmla="*/ 2076450 h 4756150"/>
              <a:gd name="connsiteX2464" fmla="*/ 466725 w 12191999"/>
              <a:gd name="connsiteY2464" fmla="*/ 2072746 h 4756150"/>
              <a:gd name="connsiteX2465" fmla="*/ 466725 w 12191999"/>
              <a:gd name="connsiteY2465" fmla="*/ 2068512 h 4756150"/>
              <a:gd name="connsiteX2466" fmla="*/ 467784 w 12191999"/>
              <a:gd name="connsiteY2466" fmla="*/ 2064808 h 4756150"/>
              <a:gd name="connsiteX2467" fmla="*/ 469371 w 12191999"/>
              <a:gd name="connsiteY2467" fmla="*/ 2061104 h 4756150"/>
              <a:gd name="connsiteX2468" fmla="*/ 470429 w 12191999"/>
              <a:gd name="connsiteY2468" fmla="*/ 2056871 h 4756150"/>
              <a:gd name="connsiteX2469" fmla="*/ 472017 w 12191999"/>
              <a:gd name="connsiteY2469" fmla="*/ 2053166 h 4756150"/>
              <a:gd name="connsiteX2470" fmla="*/ 474134 w 12191999"/>
              <a:gd name="connsiteY2470" fmla="*/ 2049991 h 4756150"/>
              <a:gd name="connsiteX2471" fmla="*/ 476250 w 12191999"/>
              <a:gd name="connsiteY2471" fmla="*/ 2046287 h 4756150"/>
              <a:gd name="connsiteX2472" fmla="*/ 478896 w 12191999"/>
              <a:gd name="connsiteY2472" fmla="*/ 2043641 h 4756150"/>
              <a:gd name="connsiteX2473" fmla="*/ 482071 w 12191999"/>
              <a:gd name="connsiteY2473" fmla="*/ 2040466 h 4756150"/>
              <a:gd name="connsiteX2474" fmla="*/ 485246 w 12191999"/>
              <a:gd name="connsiteY2474" fmla="*/ 2037291 h 4756150"/>
              <a:gd name="connsiteX2475" fmla="*/ 489479 w 12191999"/>
              <a:gd name="connsiteY2475" fmla="*/ 2034646 h 4756150"/>
              <a:gd name="connsiteX2476" fmla="*/ 493184 w 12191999"/>
              <a:gd name="connsiteY2476" fmla="*/ 2032000 h 4756150"/>
              <a:gd name="connsiteX2477" fmla="*/ 497417 w 12191999"/>
              <a:gd name="connsiteY2477" fmla="*/ 2029883 h 4756150"/>
              <a:gd name="connsiteX2478" fmla="*/ 501650 w 12191999"/>
              <a:gd name="connsiteY2478" fmla="*/ 2028296 h 4756150"/>
              <a:gd name="connsiteX2479" fmla="*/ 506413 w 12191999"/>
              <a:gd name="connsiteY2479" fmla="*/ 2026179 h 4756150"/>
              <a:gd name="connsiteX2480" fmla="*/ 512233 w 12191999"/>
              <a:gd name="connsiteY2480" fmla="*/ 2025121 h 4756150"/>
              <a:gd name="connsiteX2481" fmla="*/ 517525 w 12191999"/>
              <a:gd name="connsiteY2481" fmla="*/ 2023533 h 4756150"/>
              <a:gd name="connsiteX2482" fmla="*/ 522817 w 12191999"/>
              <a:gd name="connsiteY2482" fmla="*/ 2023004 h 4756150"/>
              <a:gd name="connsiteX2483" fmla="*/ 553509 w 12191999"/>
              <a:gd name="connsiteY2483" fmla="*/ 2012421 h 4756150"/>
              <a:gd name="connsiteX2484" fmla="*/ 555096 w 12191999"/>
              <a:gd name="connsiteY2484" fmla="*/ 2002896 h 4756150"/>
              <a:gd name="connsiteX2485" fmla="*/ 555625 w 12191999"/>
              <a:gd name="connsiteY2485" fmla="*/ 1993371 h 4756150"/>
              <a:gd name="connsiteX2486" fmla="*/ 555625 w 12191999"/>
              <a:gd name="connsiteY2486" fmla="*/ 1985433 h 4756150"/>
              <a:gd name="connsiteX2487" fmla="*/ 555096 w 12191999"/>
              <a:gd name="connsiteY2487" fmla="*/ 1977496 h 4756150"/>
              <a:gd name="connsiteX2488" fmla="*/ 554038 w 12191999"/>
              <a:gd name="connsiteY2488" fmla="*/ 1970616 h 4756150"/>
              <a:gd name="connsiteX2489" fmla="*/ 552450 w 12191999"/>
              <a:gd name="connsiteY2489" fmla="*/ 1964796 h 4756150"/>
              <a:gd name="connsiteX2490" fmla="*/ 550333 w 12191999"/>
              <a:gd name="connsiteY2490" fmla="*/ 1958446 h 4756150"/>
              <a:gd name="connsiteX2491" fmla="*/ 547158 w 12191999"/>
              <a:gd name="connsiteY2491" fmla="*/ 1953683 h 4756150"/>
              <a:gd name="connsiteX2492" fmla="*/ 543984 w 12191999"/>
              <a:gd name="connsiteY2492" fmla="*/ 1949450 h 4756150"/>
              <a:gd name="connsiteX2493" fmla="*/ 540279 w 12191999"/>
              <a:gd name="connsiteY2493" fmla="*/ 1945216 h 4756150"/>
              <a:gd name="connsiteX2494" fmla="*/ 536575 w 12191999"/>
              <a:gd name="connsiteY2494" fmla="*/ 1942041 h 4756150"/>
              <a:gd name="connsiteX2495" fmla="*/ 532871 w 12191999"/>
              <a:gd name="connsiteY2495" fmla="*/ 1938337 h 4756150"/>
              <a:gd name="connsiteX2496" fmla="*/ 528109 w 12191999"/>
              <a:gd name="connsiteY2496" fmla="*/ 1935162 h 4756150"/>
              <a:gd name="connsiteX2497" fmla="*/ 523346 w 12191999"/>
              <a:gd name="connsiteY2497" fmla="*/ 1932516 h 4756150"/>
              <a:gd name="connsiteX2498" fmla="*/ 513821 w 12191999"/>
              <a:gd name="connsiteY2498" fmla="*/ 1927754 h 4756150"/>
              <a:gd name="connsiteX2499" fmla="*/ 493713 w 12191999"/>
              <a:gd name="connsiteY2499" fmla="*/ 1918758 h 4756150"/>
              <a:gd name="connsiteX2500" fmla="*/ 483129 w 12191999"/>
              <a:gd name="connsiteY2500" fmla="*/ 1913996 h 4756150"/>
              <a:gd name="connsiteX2501" fmla="*/ 474134 w 12191999"/>
              <a:gd name="connsiteY2501" fmla="*/ 1908704 h 4756150"/>
              <a:gd name="connsiteX2502" fmla="*/ 469900 w 12191999"/>
              <a:gd name="connsiteY2502" fmla="*/ 1905529 h 4756150"/>
              <a:gd name="connsiteX2503" fmla="*/ 465138 w 12191999"/>
              <a:gd name="connsiteY2503" fmla="*/ 1902354 h 4756150"/>
              <a:gd name="connsiteX2504" fmla="*/ 461434 w 12191999"/>
              <a:gd name="connsiteY2504" fmla="*/ 1898121 h 4756150"/>
              <a:gd name="connsiteX2505" fmla="*/ 458259 w 12191999"/>
              <a:gd name="connsiteY2505" fmla="*/ 1893887 h 4756150"/>
              <a:gd name="connsiteX2506" fmla="*/ 455084 w 12191999"/>
              <a:gd name="connsiteY2506" fmla="*/ 1889125 h 4756150"/>
              <a:gd name="connsiteX2507" fmla="*/ 452438 w 12191999"/>
              <a:gd name="connsiteY2507" fmla="*/ 1883833 h 4756150"/>
              <a:gd name="connsiteX2508" fmla="*/ 450321 w 12191999"/>
              <a:gd name="connsiteY2508" fmla="*/ 1877483 h 4756150"/>
              <a:gd name="connsiteX2509" fmla="*/ 448204 w 12191999"/>
              <a:gd name="connsiteY2509" fmla="*/ 1871133 h 4756150"/>
              <a:gd name="connsiteX2510" fmla="*/ 449792 w 12191999"/>
              <a:gd name="connsiteY2510" fmla="*/ 1893887 h 4756150"/>
              <a:gd name="connsiteX2511" fmla="*/ 449792 w 12191999"/>
              <a:gd name="connsiteY2511" fmla="*/ 1904471 h 4756150"/>
              <a:gd name="connsiteX2512" fmla="*/ 449263 w 12191999"/>
              <a:gd name="connsiteY2512" fmla="*/ 1913996 h 4756150"/>
              <a:gd name="connsiteX2513" fmla="*/ 448204 w 12191999"/>
              <a:gd name="connsiteY2513" fmla="*/ 1923521 h 4756150"/>
              <a:gd name="connsiteX2514" fmla="*/ 447146 w 12191999"/>
              <a:gd name="connsiteY2514" fmla="*/ 1931458 h 4756150"/>
              <a:gd name="connsiteX2515" fmla="*/ 445029 w 12191999"/>
              <a:gd name="connsiteY2515" fmla="*/ 1938337 h 4756150"/>
              <a:gd name="connsiteX2516" fmla="*/ 442913 w 12191999"/>
              <a:gd name="connsiteY2516" fmla="*/ 1945216 h 4756150"/>
              <a:gd name="connsiteX2517" fmla="*/ 441325 w 12191999"/>
              <a:gd name="connsiteY2517" fmla="*/ 1947862 h 4756150"/>
              <a:gd name="connsiteX2518" fmla="*/ 439738 w 12191999"/>
              <a:gd name="connsiteY2518" fmla="*/ 1949979 h 4756150"/>
              <a:gd name="connsiteX2519" fmla="*/ 437621 w 12191999"/>
              <a:gd name="connsiteY2519" fmla="*/ 1952096 h 4756150"/>
              <a:gd name="connsiteX2520" fmla="*/ 435504 w 12191999"/>
              <a:gd name="connsiteY2520" fmla="*/ 1953683 h 4756150"/>
              <a:gd name="connsiteX2521" fmla="*/ 432859 w 12191999"/>
              <a:gd name="connsiteY2521" fmla="*/ 1955271 h 4756150"/>
              <a:gd name="connsiteX2522" fmla="*/ 430742 w 12191999"/>
              <a:gd name="connsiteY2522" fmla="*/ 1956329 h 4756150"/>
              <a:gd name="connsiteX2523" fmla="*/ 427038 w 12191999"/>
              <a:gd name="connsiteY2523" fmla="*/ 1956858 h 4756150"/>
              <a:gd name="connsiteX2524" fmla="*/ 423863 w 12191999"/>
              <a:gd name="connsiteY2524" fmla="*/ 1957387 h 4756150"/>
              <a:gd name="connsiteX2525" fmla="*/ 420688 w 12191999"/>
              <a:gd name="connsiteY2525" fmla="*/ 1957387 h 4756150"/>
              <a:gd name="connsiteX2526" fmla="*/ 416983 w 12191999"/>
              <a:gd name="connsiteY2526" fmla="*/ 1956858 h 4756150"/>
              <a:gd name="connsiteX2527" fmla="*/ 412750 w 12191999"/>
              <a:gd name="connsiteY2527" fmla="*/ 1956329 h 4756150"/>
              <a:gd name="connsiteX2528" fmla="*/ 407988 w 12191999"/>
              <a:gd name="connsiteY2528" fmla="*/ 1954741 h 4756150"/>
              <a:gd name="connsiteX2529" fmla="*/ 398463 w 12191999"/>
              <a:gd name="connsiteY2529" fmla="*/ 1951566 h 4756150"/>
              <a:gd name="connsiteX2530" fmla="*/ 386821 w 12191999"/>
              <a:gd name="connsiteY2530" fmla="*/ 1945746 h 4756150"/>
              <a:gd name="connsiteX2531" fmla="*/ 376767 w 12191999"/>
              <a:gd name="connsiteY2531" fmla="*/ 1952096 h 4756150"/>
              <a:gd name="connsiteX2532" fmla="*/ 365654 w 12191999"/>
              <a:gd name="connsiteY2532" fmla="*/ 1957387 h 4756150"/>
              <a:gd name="connsiteX2533" fmla="*/ 355071 w 12191999"/>
              <a:gd name="connsiteY2533" fmla="*/ 1963208 h 4756150"/>
              <a:gd name="connsiteX2534" fmla="*/ 344488 w 12191999"/>
              <a:gd name="connsiteY2534" fmla="*/ 1967441 h 4756150"/>
              <a:gd name="connsiteX2535" fmla="*/ 333904 w 12191999"/>
              <a:gd name="connsiteY2535" fmla="*/ 1971146 h 4756150"/>
              <a:gd name="connsiteX2536" fmla="*/ 322792 w 12191999"/>
              <a:gd name="connsiteY2536" fmla="*/ 1973791 h 4756150"/>
              <a:gd name="connsiteX2537" fmla="*/ 312209 w 12191999"/>
              <a:gd name="connsiteY2537" fmla="*/ 1974850 h 4756150"/>
              <a:gd name="connsiteX2538" fmla="*/ 306388 w 12191999"/>
              <a:gd name="connsiteY2538" fmla="*/ 1975379 h 4756150"/>
              <a:gd name="connsiteX2539" fmla="*/ 301096 w 12191999"/>
              <a:gd name="connsiteY2539" fmla="*/ 1975379 h 4756150"/>
              <a:gd name="connsiteX2540" fmla="*/ 295804 w 12191999"/>
              <a:gd name="connsiteY2540" fmla="*/ 1974850 h 4756150"/>
              <a:gd name="connsiteX2541" fmla="*/ 289984 w 12191999"/>
              <a:gd name="connsiteY2541" fmla="*/ 1974321 h 4756150"/>
              <a:gd name="connsiteX2542" fmla="*/ 284163 w 12191999"/>
              <a:gd name="connsiteY2542" fmla="*/ 1973262 h 4756150"/>
              <a:gd name="connsiteX2543" fmla="*/ 278871 w 12191999"/>
              <a:gd name="connsiteY2543" fmla="*/ 1971675 h 4756150"/>
              <a:gd name="connsiteX2544" fmla="*/ 273050 w 12191999"/>
              <a:gd name="connsiteY2544" fmla="*/ 1970087 h 4756150"/>
              <a:gd name="connsiteX2545" fmla="*/ 267229 w 12191999"/>
              <a:gd name="connsiteY2545" fmla="*/ 1967441 h 4756150"/>
              <a:gd name="connsiteX2546" fmla="*/ 261408 w 12191999"/>
              <a:gd name="connsiteY2546" fmla="*/ 1964796 h 4756150"/>
              <a:gd name="connsiteX2547" fmla="*/ 256117 w 12191999"/>
              <a:gd name="connsiteY2547" fmla="*/ 1961621 h 4756150"/>
              <a:gd name="connsiteX2548" fmla="*/ 250296 w 12191999"/>
              <a:gd name="connsiteY2548" fmla="*/ 1957916 h 4756150"/>
              <a:gd name="connsiteX2549" fmla="*/ 243946 w 12191999"/>
              <a:gd name="connsiteY2549" fmla="*/ 1953683 h 4756150"/>
              <a:gd name="connsiteX2550" fmla="*/ 238125 w 12191999"/>
              <a:gd name="connsiteY2550" fmla="*/ 1948921 h 4756150"/>
              <a:gd name="connsiteX2551" fmla="*/ 232304 w 12191999"/>
              <a:gd name="connsiteY2551" fmla="*/ 1944158 h 4756150"/>
              <a:gd name="connsiteX2552" fmla="*/ 225954 w 12191999"/>
              <a:gd name="connsiteY2552" fmla="*/ 1937808 h 4756150"/>
              <a:gd name="connsiteX2553" fmla="*/ 220134 w 12191999"/>
              <a:gd name="connsiteY2553" fmla="*/ 1931458 h 4756150"/>
              <a:gd name="connsiteX2554" fmla="*/ 214313 w 12191999"/>
              <a:gd name="connsiteY2554" fmla="*/ 1925108 h 4756150"/>
              <a:gd name="connsiteX2555" fmla="*/ 207434 w 12191999"/>
              <a:gd name="connsiteY2555" fmla="*/ 1917171 h 4756150"/>
              <a:gd name="connsiteX2556" fmla="*/ 205846 w 12191999"/>
              <a:gd name="connsiteY2556" fmla="*/ 1915583 h 4756150"/>
              <a:gd name="connsiteX2557" fmla="*/ 203729 w 12191999"/>
              <a:gd name="connsiteY2557" fmla="*/ 1914525 h 4756150"/>
              <a:gd name="connsiteX2558" fmla="*/ 201613 w 12191999"/>
              <a:gd name="connsiteY2558" fmla="*/ 1913466 h 4756150"/>
              <a:gd name="connsiteX2559" fmla="*/ 198967 w 12191999"/>
              <a:gd name="connsiteY2559" fmla="*/ 1912937 h 4756150"/>
              <a:gd name="connsiteX2560" fmla="*/ 193146 w 12191999"/>
              <a:gd name="connsiteY2560" fmla="*/ 1912937 h 4756150"/>
              <a:gd name="connsiteX2561" fmla="*/ 185738 w 12191999"/>
              <a:gd name="connsiteY2561" fmla="*/ 1913466 h 4756150"/>
              <a:gd name="connsiteX2562" fmla="*/ 171979 w 12191999"/>
              <a:gd name="connsiteY2562" fmla="*/ 1915583 h 4756150"/>
              <a:gd name="connsiteX2563" fmla="*/ 164571 w 12191999"/>
              <a:gd name="connsiteY2563" fmla="*/ 1916641 h 4756150"/>
              <a:gd name="connsiteX2564" fmla="*/ 158221 w 12191999"/>
              <a:gd name="connsiteY2564" fmla="*/ 1917700 h 4756150"/>
              <a:gd name="connsiteX2565" fmla="*/ 150813 w 12191999"/>
              <a:gd name="connsiteY2565" fmla="*/ 1918229 h 4756150"/>
              <a:gd name="connsiteX2566" fmla="*/ 143404 w 12191999"/>
              <a:gd name="connsiteY2566" fmla="*/ 1918758 h 4756150"/>
              <a:gd name="connsiteX2567" fmla="*/ 136525 w 12191999"/>
              <a:gd name="connsiteY2567" fmla="*/ 1918229 h 4756150"/>
              <a:gd name="connsiteX2568" fmla="*/ 129117 w 12191999"/>
              <a:gd name="connsiteY2568" fmla="*/ 1917171 h 4756150"/>
              <a:gd name="connsiteX2569" fmla="*/ 125413 w 12191999"/>
              <a:gd name="connsiteY2569" fmla="*/ 1915583 h 4756150"/>
              <a:gd name="connsiteX2570" fmla="*/ 122238 w 12191999"/>
              <a:gd name="connsiteY2570" fmla="*/ 1913996 h 4756150"/>
              <a:gd name="connsiteX2571" fmla="*/ 118533 w 12191999"/>
              <a:gd name="connsiteY2571" fmla="*/ 1912408 h 4756150"/>
              <a:gd name="connsiteX2572" fmla="*/ 115359 w 12191999"/>
              <a:gd name="connsiteY2572" fmla="*/ 1909762 h 4756150"/>
              <a:gd name="connsiteX2573" fmla="*/ 112184 w 12191999"/>
              <a:gd name="connsiteY2573" fmla="*/ 1907116 h 4756150"/>
              <a:gd name="connsiteX2574" fmla="*/ 107950 w 12191999"/>
              <a:gd name="connsiteY2574" fmla="*/ 1903412 h 4756150"/>
              <a:gd name="connsiteX2575" fmla="*/ 104775 w 12191999"/>
              <a:gd name="connsiteY2575" fmla="*/ 1898650 h 4756150"/>
              <a:gd name="connsiteX2576" fmla="*/ 101071 w 12191999"/>
              <a:gd name="connsiteY2576" fmla="*/ 1894416 h 4756150"/>
              <a:gd name="connsiteX2577" fmla="*/ 94192 w 12191999"/>
              <a:gd name="connsiteY2577" fmla="*/ 1883304 h 4756150"/>
              <a:gd name="connsiteX2578" fmla="*/ 86784 w 12191999"/>
              <a:gd name="connsiteY2578" fmla="*/ 1871133 h 4756150"/>
              <a:gd name="connsiteX2579" fmla="*/ 79904 w 12191999"/>
              <a:gd name="connsiteY2579" fmla="*/ 1857904 h 4756150"/>
              <a:gd name="connsiteX2580" fmla="*/ 73554 w 12191999"/>
              <a:gd name="connsiteY2580" fmla="*/ 1844675 h 4756150"/>
              <a:gd name="connsiteX2581" fmla="*/ 66675 w 12191999"/>
              <a:gd name="connsiteY2581" fmla="*/ 1829858 h 4756150"/>
              <a:gd name="connsiteX2582" fmla="*/ 60854 w 12191999"/>
              <a:gd name="connsiteY2582" fmla="*/ 1815041 h 4756150"/>
              <a:gd name="connsiteX2583" fmla="*/ 55034 w 12191999"/>
              <a:gd name="connsiteY2583" fmla="*/ 1799166 h 4756150"/>
              <a:gd name="connsiteX2584" fmla="*/ 48683 w 12191999"/>
              <a:gd name="connsiteY2584" fmla="*/ 1783291 h 4756150"/>
              <a:gd name="connsiteX2585" fmla="*/ 43392 w 12191999"/>
              <a:gd name="connsiteY2585" fmla="*/ 1766887 h 4756150"/>
              <a:gd name="connsiteX2586" fmla="*/ 38100 w 12191999"/>
              <a:gd name="connsiteY2586" fmla="*/ 1749954 h 4756150"/>
              <a:gd name="connsiteX2587" fmla="*/ 33338 w 12191999"/>
              <a:gd name="connsiteY2587" fmla="*/ 1732491 h 4756150"/>
              <a:gd name="connsiteX2588" fmla="*/ 28575 w 12191999"/>
              <a:gd name="connsiteY2588" fmla="*/ 1714500 h 4756150"/>
              <a:gd name="connsiteX2589" fmla="*/ 24342 w 12191999"/>
              <a:gd name="connsiteY2589" fmla="*/ 1696508 h 4756150"/>
              <a:gd name="connsiteX2590" fmla="*/ 20638 w 12191999"/>
              <a:gd name="connsiteY2590" fmla="*/ 1678516 h 4756150"/>
              <a:gd name="connsiteX2591" fmla="*/ 16934 w 12191999"/>
              <a:gd name="connsiteY2591" fmla="*/ 1660525 h 4756150"/>
              <a:gd name="connsiteX2592" fmla="*/ 13758 w 12191999"/>
              <a:gd name="connsiteY2592" fmla="*/ 1642533 h 4756150"/>
              <a:gd name="connsiteX2593" fmla="*/ 10583 w 12191999"/>
              <a:gd name="connsiteY2593" fmla="*/ 1624541 h 4756150"/>
              <a:gd name="connsiteX2594" fmla="*/ 7409 w 12191999"/>
              <a:gd name="connsiteY2594" fmla="*/ 1606550 h 4756150"/>
              <a:gd name="connsiteX2595" fmla="*/ 5292 w 12191999"/>
              <a:gd name="connsiteY2595" fmla="*/ 1588558 h 4756150"/>
              <a:gd name="connsiteX2596" fmla="*/ 3704 w 12191999"/>
              <a:gd name="connsiteY2596" fmla="*/ 1570566 h 4756150"/>
              <a:gd name="connsiteX2597" fmla="*/ 2117 w 12191999"/>
              <a:gd name="connsiteY2597" fmla="*/ 1553104 h 4756150"/>
              <a:gd name="connsiteX2598" fmla="*/ 1058 w 12191999"/>
              <a:gd name="connsiteY2598" fmla="*/ 1536171 h 4756150"/>
              <a:gd name="connsiteX2599" fmla="*/ 529 w 12191999"/>
              <a:gd name="connsiteY2599" fmla="*/ 1519237 h 4756150"/>
              <a:gd name="connsiteX2600" fmla="*/ 0 w 12191999"/>
              <a:gd name="connsiteY2600" fmla="*/ 1503362 h 4756150"/>
              <a:gd name="connsiteX2601" fmla="*/ 529 w 12191999"/>
              <a:gd name="connsiteY2601" fmla="*/ 1487487 h 4756150"/>
              <a:gd name="connsiteX2602" fmla="*/ 1058 w 12191999"/>
              <a:gd name="connsiteY2602" fmla="*/ 1472141 h 4756150"/>
              <a:gd name="connsiteX2603" fmla="*/ 2117 w 12191999"/>
              <a:gd name="connsiteY2603" fmla="*/ 1457325 h 4756150"/>
              <a:gd name="connsiteX2604" fmla="*/ 3704 w 12191999"/>
              <a:gd name="connsiteY2604" fmla="*/ 1444096 h 4756150"/>
              <a:gd name="connsiteX2605" fmla="*/ 5821 w 12191999"/>
              <a:gd name="connsiteY2605" fmla="*/ 1430866 h 4756150"/>
              <a:gd name="connsiteX2606" fmla="*/ 8467 w 12191999"/>
              <a:gd name="connsiteY2606" fmla="*/ 1418166 h 4756150"/>
              <a:gd name="connsiteX2607" fmla="*/ 12171 w 12191999"/>
              <a:gd name="connsiteY2607" fmla="*/ 1407054 h 4756150"/>
              <a:gd name="connsiteX2608" fmla="*/ 15346 w 12191999"/>
              <a:gd name="connsiteY2608" fmla="*/ 1396471 h 4756150"/>
              <a:gd name="connsiteX2609" fmla="*/ 17463 w 12191999"/>
              <a:gd name="connsiteY2609" fmla="*/ 1393296 h 4756150"/>
              <a:gd name="connsiteX2610" fmla="*/ 20109 w 12191999"/>
              <a:gd name="connsiteY2610" fmla="*/ 1390650 h 4756150"/>
              <a:gd name="connsiteX2611" fmla="*/ 23283 w 12191999"/>
              <a:gd name="connsiteY2611" fmla="*/ 1388533 h 4756150"/>
              <a:gd name="connsiteX2612" fmla="*/ 26988 w 12191999"/>
              <a:gd name="connsiteY2612" fmla="*/ 1386946 h 4756150"/>
              <a:gd name="connsiteX2613" fmla="*/ 35983 w 12191999"/>
              <a:gd name="connsiteY2613" fmla="*/ 1384300 h 4756150"/>
              <a:gd name="connsiteX2614" fmla="*/ 40217 w 12191999"/>
              <a:gd name="connsiteY2614" fmla="*/ 1382183 h 4756150"/>
              <a:gd name="connsiteX2615" fmla="*/ 43921 w 12191999"/>
              <a:gd name="connsiteY2615" fmla="*/ 1380596 h 4756150"/>
              <a:gd name="connsiteX2616" fmla="*/ 64559 w 12191999"/>
              <a:gd name="connsiteY2616" fmla="*/ 1370012 h 4756150"/>
              <a:gd name="connsiteX2617" fmla="*/ 85196 w 12191999"/>
              <a:gd name="connsiteY2617" fmla="*/ 1358371 h 4756150"/>
              <a:gd name="connsiteX2618" fmla="*/ 125942 w 12191999"/>
              <a:gd name="connsiteY2618" fmla="*/ 1335616 h 4756150"/>
              <a:gd name="connsiteX2619" fmla="*/ 166688 w 12191999"/>
              <a:gd name="connsiteY2619" fmla="*/ 1311804 h 4756150"/>
              <a:gd name="connsiteX2620" fmla="*/ 207434 w 12191999"/>
              <a:gd name="connsiteY2620" fmla="*/ 1287991 h 4756150"/>
              <a:gd name="connsiteX2621" fmla="*/ 228071 w 12191999"/>
              <a:gd name="connsiteY2621" fmla="*/ 1276350 h 4756150"/>
              <a:gd name="connsiteX2622" fmla="*/ 248708 w 12191999"/>
              <a:gd name="connsiteY2622" fmla="*/ 1265766 h 4756150"/>
              <a:gd name="connsiteX2623" fmla="*/ 269875 w 12191999"/>
              <a:gd name="connsiteY2623" fmla="*/ 1254654 h 4756150"/>
              <a:gd name="connsiteX2624" fmla="*/ 291042 w 12191999"/>
              <a:gd name="connsiteY2624" fmla="*/ 1245129 h 4756150"/>
              <a:gd name="connsiteX2625" fmla="*/ 312209 w 12191999"/>
              <a:gd name="connsiteY2625" fmla="*/ 1235604 h 4756150"/>
              <a:gd name="connsiteX2626" fmla="*/ 333904 w 12191999"/>
              <a:gd name="connsiteY2626" fmla="*/ 1227137 h 4756150"/>
              <a:gd name="connsiteX2627" fmla="*/ 356129 w 12191999"/>
              <a:gd name="connsiteY2627" fmla="*/ 1219200 h 4756150"/>
              <a:gd name="connsiteX2628" fmla="*/ 378884 w 12191999"/>
              <a:gd name="connsiteY2628" fmla="*/ 1212321 h 4756150"/>
              <a:gd name="connsiteX2629" fmla="*/ 385234 w 12191999"/>
              <a:gd name="connsiteY2629" fmla="*/ 1211262 h 4756150"/>
              <a:gd name="connsiteX2630" fmla="*/ 392113 w 12191999"/>
              <a:gd name="connsiteY2630" fmla="*/ 1209146 h 4756150"/>
              <a:gd name="connsiteX2631" fmla="*/ 398463 w 12191999"/>
              <a:gd name="connsiteY2631" fmla="*/ 1206500 h 4756150"/>
              <a:gd name="connsiteX2632" fmla="*/ 404283 w 12191999"/>
              <a:gd name="connsiteY2632" fmla="*/ 1202796 h 4756150"/>
              <a:gd name="connsiteX2633" fmla="*/ 416454 w 12191999"/>
              <a:gd name="connsiteY2633" fmla="*/ 1195916 h 4756150"/>
              <a:gd name="connsiteX2634" fmla="*/ 422275 w 12191999"/>
              <a:gd name="connsiteY2634" fmla="*/ 1192212 h 4756150"/>
              <a:gd name="connsiteX2635" fmla="*/ 428625 w 12191999"/>
              <a:gd name="connsiteY2635" fmla="*/ 1189037 h 4756150"/>
              <a:gd name="connsiteX2636" fmla="*/ 434975 w 12191999"/>
              <a:gd name="connsiteY2636" fmla="*/ 1186391 h 4756150"/>
              <a:gd name="connsiteX2637" fmla="*/ 441325 w 12191999"/>
              <a:gd name="connsiteY2637" fmla="*/ 1183746 h 4756150"/>
              <a:gd name="connsiteX2638" fmla="*/ 448204 w 12191999"/>
              <a:gd name="connsiteY2638" fmla="*/ 1182687 h 4756150"/>
              <a:gd name="connsiteX2639" fmla="*/ 451908 w 12191999"/>
              <a:gd name="connsiteY2639" fmla="*/ 1182687 h 4756150"/>
              <a:gd name="connsiteX2640" fmla="*/ 455613 w 12191999"/>
              <a:gd name="connsiteY2640" fmla="*/ 1183216 h 4756150"/>
              <a:gd name="connsiteX2641" fmla="*/ 458788 w 12191999"/>
              <a:gd name="connsiteY2641" fmla="*/ 1183746 h 4756150"/>
              <a:gd name="connsiteX2642" fmla="*/ 462492 w 12191999"/>
              <a:gd name="connsiteY2642" fmla="*/ 1185333 h 4756150"/>
              <a:gd name="connsiteX2643" fmla="*/ 466196 w 12191999"/>
              <a:gd name="connsiteY2643" fmla="*/ 1186921 h 4756150"/>
              <a:gd name="connsiteX2644" fmla="*/ 470429 w 12191999"/>
              <a:gd name="connsiteY2644" fmla="*/ 1188508 h 4756150"/>
              <a:gd name="connsiteX2645" fmla="*/ 474663 w 12191999"/>
              <a:gd name="connsiteY2645" fmla="*/ 1191154 h 4756150"/>
              <a:gd name="connsiteX2646" fmla="*/ 478896 w 12191999"/>
              <a:gd name="connsiteY2646" fmla="*/ 1193800 h 4756150"/>
              <a:gd name="connsiteX2647" fmla="*/ 482600 w 12191999"/>
              <a:gd name="connsiteY2647" fmla="*/ 1196975 h 4756150"/>
              <a:gd name="connsiteX2648" fmla="*/ 487363 w 12191999"/>
              <a:gd name="connsiteY2648" fmla="*/ 1201208 h 4756150"/>
              <a:gd name="connsiteX2649" fmla="*/ 490538 w 12191999"/>
              <a:gd name="connsiteY2649" fmla="*/ 1195916 h 4756150"/>
              <a:gd name="connsiteX2650" fmla="*/ 494242 w 12191999"/>
              <a:gd name="connsiteY2650" fmla="*/ 1191683 h 4756150"/>
              <a:gd name="connsiteX2651" fmla="*/ 497946 w 12191999"/>
              <a:gd name="connsiteY2651" fmla="*/ 1187450 h 4756150"/>
              <a:gd name="connsiteX2652" fmla="*/ 501650 w 12191999"/>
              <a:gd name="connsiteY2652" fmla="*/ 1183746 h 4756150"/>
              <a:gd name="connsiteX2653" fmla="*/ 505884 w 12191999"/>
              <a:gd name="connsiteY2653" fmla="*/ 1181100 h 4756150"/>
              <a:gd name="connsiteX2654" fmla="*/ 511175 w 12191999"/>
              <a:gd name="connsiteY2654" fmla="*/ 1178983 h 4756150"/>
              <a:gd name="connsiteX2655" fmla="*/ 515409 w 12191999"/>
              <a:gd name="connsiteY2655" fmla="*/ 1176866 h 4756150"/>
              <a:gd name="connsiteX2656" fmla="*/ 520171 w 12191999"/>
              <a:gd name="connsiteY2656" fmla="*/ 1175279 h 4756150"/>
              <a:gd name="connsiteX2657" fmla="*/ 530754 w 12191999"/>
              <a:gd name="connsiteY2657" fmla="*/ 1172633 h 4756150"/>
              <a:gd name="connsiteX2658" fmla="*/ 540279 w 12191999"/>
              <a:gd name="connsiteY2658" fmla="*/ 1170516 h 4756150"/>
              <a:gd name="connsiteX2659" fmla="*/ 550863 w 12191999"/>
              <a:gd name="connsiteY2659" fmla="*/ 1167871 h 4756150"/>
              <a:gd name="connsiteX2660" fmla="*/ 560388 w 12191999"/>
              <a:gd name="connsiteY2660" fmla="*/ 1165225 h 4756150"/>
              <a:gd name="connsiteX2661" fmla="*/ 842963 w 12191999"/>
              <a:gd name="connsiteY2661" fmla="*/ 1064154 h 4756150"/>
              <a:gd name="connsiteX2662" fmla="*/ 983721 w 12191999"/>
              <a:gd name="connsiteY2662" fmla="*/ 1014413 h 4756150"/>
              <a:gd name="connsiteX2663" fmla="*/ 1123950 w 12191999"/>
              <a:gd name="connsiteY2663" fmla="*/ 964142 h 4756150"/>
              <a:gd name="connsiteX2664" fmla="*/ 1168929 w 12191999"/>
              <a:gd name="connsiteY2664" fmla="*/ 948796 h 4756150"/>
              <a:gd name="connsiteX2665" fmla="*/ 1213379 w 12191999"/>
              <a:gd name="connsiteY2665" fmla="*/ 933979 h 4756150"/>
              <a:gd name="connsiteX2666" fmla="*/ 1257829 w 12191999"/>
              <a:gd name="connsiteY2666" fmla="*/ 919163 h 4756150"/>
              <a:gd name="connsiteX2667" fmla="*/ 1302809 w 12191999"/>
              <a:gd name="connsiteY2667" fmla="*/ 905933 h 4756150"/>
              <a:gd name="connsiteX2668" fmla="*/ 1348317 w 12191999"/>
              <a:gd name="connsiteY2668" fmla="*/ 892175 h 4756150"/>
              <a:gd name="connsiteX2669" fmla="*/ 1393296 w 12191999"/>
              <a:gd name="connsiteY2669" fmla="*/ 878946 h 4756150"/>
              <a:gd name="connsiteX2670" fmla="*/ 1483784 w 12191999"/>
              <a:gd name="connsiteY2670" fmla="*/ 853546 h 4756150"/>
              <a:gd name="connsiteX2671" fmla="*/ 1574271 w 12191999"/>
              <a:gd name="connsiteY2671" fmla="*/ 828146 h 4756150"/>
              <a:gd name="connsiteX2672" fmla="*/ 1664229 w 12191999"/>
              <a:gd name="connsiteY2672" fmla="*/ 801158 h 4756150"/>
              <a:gd name="connsiteX2673" fmla="*/ 1709738 w 12191999"/>
              <a:gd name="connsiteY2673" fmla="*/ 787929 h 4756150"/>
              <a:gd name="connsiteX2674" fmla="*/ 1754188 w 12191999"/>
              <a:gd name="connsiteY2674" fmla="*/ 773642 h 4756150"/>
              <a:gd name="connsiteX2675" fmla="*/ 1798638 w 12191999"/>
              <a:gd name="connsiteY2675" fmla="*/ 758825 h 4756150"/>
              <a:gd name="connsiteX2676" fmla="*/ 1843088 w 12191999"/>
              <a:gd name="connsiteY2676" fmla="*/ 743479 h 4756150"/>
              <a:gd name="connsiteX2677" fmla="*/ 1975909 w 12191999"/>
              <a:gd name="connsiteY2677" fmla="*/ 696383 h 4756150"/>
              <a:gd name="connsiteX2678" fmla="*/ 2042054 w 12191999"/>
              <a:gd name="connsiteY2678" fmla="*/ 673100 h 4756150"/>
              <a:gd name="connsiteX2679" fmla="*/ 2109259 w 12191999"/>
              <a:gd name="connsiteY2679" fmla="*/ 650346 h 4756150"/>
              <a:gd name="connsiteX2680" fmla="*/ 2175934 w 12191999"/>
              <a:gd name="connsiteY2680" fmla="*/ 628650 h 4756150"/>
              <a:gd name="connsiteX2681" fmla="*/ 2209800 w 12191999"/>
              <a:gd name="connsiteY2681" fmla="*/ 617537 h 4756150"/>
              <a:gd name="connsiteX2682" fmla="*/ 2243138 w 12191999"/>
              <a:gd name="connsiteY2682" fmla="*/ 608012 h 4756150"/>
              <a:gd name="connsiteX2683" fmla="*/ 2277534 w 12191999"/>
              <a:gd name="connsiteY2683" fmla="*/ 597958 h 4756150"/>
              <a:gd name="connsiteX2684" fmla="*/ 2311400 w 12191999"/>
              <a:gd name="connsiteY2684" fmla="*/ 588962 h 4756150"/>
              <a:gd name="connsiteX2685" fmla="*/ 2345796 w 12191999"/>
              <a:gd name="connsiteY2685" fmla="*/ 579967 h 4756150"/>
              <a:gd name="connsiteX2686" fmla="*/ 2379663 w 12191999"/>
              <a:gd name="connsiteY2686" fmla="*/ 572029 h 4756150"/>
              <a:gd name="connsiteX2687" fmla="*/ 2392892 w 12191999"/>
              <a:gd name="connsiteY2687" fmla="*/ 568325 h 4756150"/>
              <a:gd name="connsiteX2688" fmla="*/ 2406121 w 12191999"/>
              <a:gd name="connsiteY2688" fmla="*/ 563563 h 4756150"/>
              <a:gd name="connsiteX2689" fmla="*/ 2418821 w 12191999"/>
              <a:gd name="connsiteY2689" fmla="*/ 558800 h 4756150"/>
              <a:gd name="connsiteX2690" fmla="*/ 2431521 w 12191999"/>
              <a:gd name="connsiteY2690" fmla="*/ 553508 h 4756150"/>
              <a:gd name="connsiteX2691" fmla="*/ 2457450 w 12191999"/>
              <a:gd name="connsiteY2691" fmla="*/ 541867 h 4756150"/>
              <a:gd name="connsiteX2692" fmla="*/ 2470680 w 12191999"/>
              <a:gd name="connsiteY2692" fmla="*/ 536575 h 4756150"/>
              <a:gd name="connsiteX2693" fmla="*/ 2483908 w 12191999"/>
              <a:gd name="connsiteY2693" fmla="*/ 531813 h 4756150"/>
              <a:gd name="connsiteX2694" fmla="*/ 2497667 w 12191999"/>
              <a:gd name="connsiteY2694" fmla="*/ 527050 h 4756150"/>
              <a:gd name="connsiteX2695" fmla="*/ 2511955 w 12191999"/>
              <a:gd name="connsiteY2695" fmla="*/ 523875 h 4756150"/>
              <a:gd name="connsiteX2696" fmla="*/ 2518833 w 12191999"/>
              <a:gd name="connsiteY2696" fmla="*/ 522817 h 4756150"/>
              <a:gd name="connsiteX2697" fmla="*/ 2526242 w 12191999"/>
              <a:gd name="connsiteY2697" fmla="*/ 522288 h 4756150"/>
              <a:gd name="connsiteX2698" fmla="*/ 2533650 w 12191999"/>
              <a:gd name="connsiteY2698" fmla="*/ 521758 h 4756150"/>
              <a:gd name="connsiteX2699" fmla="*/ 2540530 w 12191999"/>
              <a:gd name="connsiteY2699" fmla="*/ 521229 h 4756150"/>
              <a:gd name="connsiteX2700" fmla="*/ 2548467 w 12191999"/>
              <a:gd name="connsiteY2700" fmla="*/ 521758 h 4756150"/>
              <a:gd name="connsiteX2701" fmla="*/ 2555875 w 12191999"/>
              <a:gd name="connsiteY2701" fmla="*/ 522288 h 4756150"/>
              <a:gd name="connsiteX2702" fmla="*/ 2563813 w 12191999"/>
              <a:gd name="connsiteY2702" fmla="*/ 523346 h 4756150"/>
              <a:gd name="connsiteX2703" fmla="*/ 2571750 w 12191999"/>
              <a:gd name="connsiteY2703" fmla="*/ 524933 h 4756150"/>
              <a:gd name="connsiteX2704" fmla="*/ 2579688 w 12191999"/>
              <a:gd name="connsiteY2704" fmla="*/ 527050 h 4756150"/>
              <a:gd name="connsiteX2705" fmla="*/ 2588155 w 12191999"/>
              <a:gd name="connsiteY2705" fmla="*/ 530225 h 4756150"/>
              <a:gd name="connsiteX2706" fmla="*/ 2596092 w 12191999"/>
              <a:gd name="connsiteY2706" fmla="*/ 533400 h 4756150"/>
              <a:gd name="connsiteX2707" fmla="*/ 2605088 w 12191999"/>
              <a:gd name="connsiteY2707" fmla="*/ 537633 h 4756150"/>
              <a:gd name="connsiteX2708" fmla="*/ 2609321 w 12191999"/>
              <a:gd name="connsiteY2708" fmla="*/ 539221 h 4756150"/>
              <a:gd name="connsiteX2709" fmla="*/ 2613555 w 12191999"/>
              <a:gd name="connsiteY2709" fmla="*/ 540279 h 4756150"/>
              <a:gd name="connsiteX2710" fmla="*/ 2618317 w 12191999"/>
              <a:gd name="connsiteY2710" fmla="*/ 540279 h 4756150"/>
              <a:gd name="connsiteX2711" fmla="*/ 2623079 w 12191999"/>
              <a:gd name="connsiteY2711" fmla="*/ 540279 h 4756150"/>
              <a:gd name="connsiteX2712" fmla="*/ 2628371 w 12191999"/>
              <a:gd name="connsiteY2712" fmla="*/ 539750 h 4756150"/>
              <a:gd name="connsiteX2713" fmla="*/ 2633663 w 12191999"/>
              <a:gd name="connsiteY2713" fmla="*/ 538163 h 4756150"/>
              <a:gd name="connsiteX2714" fmla="*/ 2638425 w 12191999"/>
              <a:gd name="connsiteY2714" fmla="*/ 536575 h 4756150"/>
              <a:gd name="connsiteX2715" fmla="*/ 2643188 w 12191999"/>
              <a:gd name="connsiteY2715" fmla="*/ 534458 h 4756150"/>
              <a:gd name="connsiteX2716" fmla="*/ 2653771 w 12191999"/>
              <a:gd name="connsiteY2716" fmla="*/ 529696 h 4756150"/>
              <a:gd name="connsiteX2717" fmla="*/ 2663296 w 12191999"/>
              <a:gd name="connsiteY2717" fmla="*/ 522817 h 4756150"/>
              <a:gd name="connsiteX2718" fmla="*/ 2672821 w 12191999"/>
              <a:gd name="connsiteY2718" fmla="*/ 516467 h 4756150"/>
              <a:gd name="connsiteX2719" fmla="*/ 2681288 w 12191999"/>
              <a:gd name="connsiteY2719" fmla="*/ 510117 h 4756150"/>
              <a:gd name="connsiteX2720" fmla="*/ 2688167 w 12191999"/>
              <a:gd name="connsiteY2720" fmla="*/ 504825 h 4756150"/>
              <a:gd name="connsiteX2721" fmla="*/ 2694517 w 12191999"/>
              <a:gd name="connsiteY2721" fmla="*/ 500592 h 4756150"/>
              <a:gd name="connsiteX2722" fmla="*/ 2700867 w 12191999"/>
              <a:gd name="connsiteY2722" fmla="*/ 496887 h 4756150"/>
              <a:gd name="connsiteX2723" fmla="*/ 2707746 w 12191999"/>
              <a:gd name="connsiteY2723" fmla="*/ 493712 h 4756150"/>
              <a:gd name="connsiteX2724" fmla="*/ 2714096 w 12191999"/>
              <a:gd name="connsiteY2724" fmla="*/ 491596 h 4756150"/>
              <a:gd name="connsiteX2725" fmla="*/ 2720975 w 12191999"/>
              <a:gd name="connsiteY2725" fmla="*/ 489479 h 4756150"/>
              <a:gd name="connsiteX2726" fmla="*/ 2728384 w 12191999"/>
              <a:gd name="connsiteY2726" fmla="*/ 487892 h 4756150"/>
              <a:gd name="connsiteX2727" fmla="*/ 2734734 w 12191999"/>
              <a:gd name="connsiteY2727" fmla="*/ 486833 h 4756150"/>
              <a:gd name="connsiteX2728" fmla="*/ 2742142 w 12191999"/>
              <a:gd name="connsiteY2728" fmla="*/ 486304 h 4756150"/>
              <a:gd name="connsiteX2729" fmla="*/ 2749550 w 12191999"/>
              <a:gd name="connsiteY2729" fmla="*/ 486304 h 4756150"/>
              <a:gd name="connsiteX2730" fmla="*/ 2756430 w 12191999"/>
              <a:gd name="connsiteY2730" fmla="*/ 486833 h 4756150"/>
              <a:gd name="connsiteX2731" fmla="*/ 2764367 w 12191999"/>
              <a:gd name="connsiteY2731" fmla="*/ 488421 h 4756150"/>
              <a:gd name="connsiteX2732" fmla="*/ 2771775 w 12191999"/>
              <a:gd name="connsiteY2732" fmla="*/ 489479 h 4756150"/>
              <a:gd name="connsiteX2733" fmla="*/ 2779184 w 12191999"/>
              <a:gd name="connsiteY2733" fmla="*/ 491596 h 4756150"/>
              <a:gd name="connsiteX2734" fmla="*/ 2787650 w 12191999"/>
              <a:gd name="connsiteY2734" fmla="*/ 493712 h 4756150"/>
              <a:gd name="connsiteX2735" fmla="*/ 2795059 w 12191999"/>
              <a:gd name="connsiteY2735" fmla="*/ 496358 h 4756150"/>
              <a:gd name="connsiteX2736" fmla="*/ 2801409 w 12191999"/>
              <a:gd name="connsiteY2736" fmla="*/ 490537 h 4756150"/>
              <a:gd name="connsiteX2737" fmla="*/ 2808817 w 12191999"/>
              <a:gd name="connsiteY2737" fmla="*/ 484717 h 4756150"/>
              <a:gd name="connsiteX2738" fmla="*/ 2815167 w 12191999"/>
              <a:gd name="connsiteY2738" fmla="*/ 479425 h 4756150"/>
              <a:gd name="connsiteX2739" fmla="*/ 2822046 w 12191999"/>
              <a:gd name="connsiteY2739" fmla="*/ 475192 h 4756150"/>
              <a:gd name="connsiteX2740" fmla="*/ 2829455 w 12191999"/>
              <a:gd name="connsiteY2740" fmla="*/ 470429 h 4756150"/>
              <a:gd name="connsiteX2741" fmla="*/ 2836334 w 12191999"/>
              <a:gd name="connsiteY2741" fmla="*/ 466196 h 4756150"/>
              <a:gd name="connsiteX2742" fmla="*/ 2851680 w 12191999"/>
              <a:gd name="connsiteY2742" fmla="*/ 458787 h 4756150"/>
              <a:gd name="connsiteX2743" fmla="*/ 2866496 w 12191999"/>
              <a:gd name="connsiteY2743" fmla="*/ 452437 h 4756150"/>
              <a:gd name="connsiteX2744" fmla="*/ 2881842 w 12191999"/>
              <a:gd name="connsiteY2744" fmla="*/ 446617 h 4756150"/>
              <a:gd name="connsiteX2745" fmla="*/ 2897717 w 12191999"/>
              <a:gd name="connsiteY2745" fmla="*/ 442383 h 4756150"/>
              <a:gd name="connsiteX2746" fmla="*/ 2914121 w 12191999"/>
              <a:gd name="connsiteY2746" fmla="*/ 438150 h 4756150"/>
              <a:gd name="connsiteX2747" fmla="*/ 2930525 w 12191999"/>
              <a:gd name="connsiteY2747" fmla="*/ 434446 h 4756150"/>
              <a:gd name="connsiteX2748" fmla="*/ 2946930 w 12191999"/>
              <a:gd name="connsiteY2748" fmla="*/ 431271 h 4756150"/>
              <a:gd name="connsiteX2749" fmla="*/ 2979209 w 12191999"/>
              <a:gd name="connsiteY2749" fmla="*/ 424392 h 4756150"/>
              <a:gd name="connsiteX2750" fmla="*/ 2995613 w 12191999"/>
              <a:gd name="connsiteY2750" fmla="*/ 421217 h 4756150"/>
              <a:gd name="connsiteX2751" fmla="*/ 3012017 w 12191999"/>
              <a:gd name="connsiteY2751" fmla="*/ 417513 h 4756150"/>
              <a:gd name="connsiteX2752" fmla="*/ 3028421 w 12191999"/>
              <a:gd name="connsiteY2752" fmla="*/ 413808 h 4756150"/>
              <a:gd name="connsiteX2753" fmla="*/ 3044296 w 12191999"/>
              <a:gd name="connsiteY2753" fmla="*/ 409046 h 4756150"/>
              <a:gd name="connsiteX2754" fmla="*/ 3088217 w 12191999"/>
              <a:gd name="connsiteY2754" fmla="*/ 395288 h 4756150"/>
              <a:gd name="connsiteX2755" fmla="*/ 3132667 w 12191999"/>
              <a:gd name="connsiteY2755" fmla="*/ 382058 h 4756150"/>
              <a:gd name="connsiteX2756" fmla="*/ 3157009 w 12191999"/>
              <a:gd name="connsiteY2756" fmla="*/ 368829 h 4756150"/>
              <a:gd name="connsiteX2757" fmla="*/ 3181879 w 12191999"/>
              <a:gd name="connsiteY2757" fmla="*/ 356129 h 4756150"/>
              <a:gd name="connsiteX2758" fmla="*/ 3207809 w 12191999"/>
              <a:gd name="connsiteY2758" fmla="*/ 344487 h 4756150"/>
              <a:gd name="connsiteX2759" fmla="*/ 3233208 w 12191999"/>
              <a:gd name="connsiteY2759" fmla="*/ 333375 h 4756150"/>
              <a:gd name="connsiteX2760" fmla="*/ 3259138 w 12191999"/>
              <a:gd name="connsiteY2760" fmla="*/ 322263 h 4756150"/>
              <a:gd name="connsiteX2761" fmla="*/ 3285596 w 12191999"/>
              <a:gd name="connsiteY2761" fmla="*/ 312738 h 4756150"/>
              <a:gd name="connsiteX2762" fmla="*/ 3311525 w 12191999"/>
              <a:gd name="connsiteY2762" fmla="*/ 302683 h 4756150"/>
              <a:gd name="connsiteX2763" fmla="*/ 3337984 w 12191999"/>
              <a:gd name="connsiteY2763" fmla="*/ 294217 h 4756150"/>
              <a:gd name="connsiteX2764" fmla="*/ 3364971 w 12191999"/>
              <a:gd name="connsiteY2764" fmla="*/ 285221 h 4756150"/>
              <a:gd name="connsiteX2765" fmla="*/ 3391430 w 12191999"/>
              <a:gd name="connsiteY2765" fmla="*/ 277283 h 4756150"/>
              <a:gd name="connsiteX2766" fmla="*/ 3418417 w 12191999"/>
              <a:gd name="connsiteY2766" fmla="*/ 269875 h 4756150"/>
              <a:gd name="connsiteX2767" fmla="*/ 3445405 w 12191999"/>
              <a:gd name="connsiteY2767" fmla="*/ 262467 h 4756150"/>
              <a:gd name="connsiteX2768" fmla="*/ 3499380 w 12191999"/>
              <a:gd name="connsiteY2768" fmla="*/ 248179 h 4756150"/>
              <a:gd name="connsiteX2769" fmla="*/ 3554413 w 12191999"/>
              <a:gd name="connsiteY2769" fmla="*/ 236008 h 4756150"/>
              <a:gd name="connsiteX2770" fmla="*/ 3586692 w 12191999"/>
              <a:gd name="connsiteY2770" fmla="*/ 229658 h 4756150"/>
              <a:gd name="connsiteX2771" fmla="*/ 3618442 w 12191999"/>
              <a:gd name="connsiteY2771" fmla="*/ 223837 h 4756150"/>
              <a:gd name="connsiteX2772" fmla="*/ 3651250 w 12191999"/>
              <a:gd name="connsiteY2772" fmla="*/ 219075 h 4756150"/>
              <a:gd name="connsiteX2773" fmla="*/ 3684059 w 12191999"/>
              <a:gd name="connsiteY2773" fmla="*/ 214842 h 4756150"/>
              <a:gd name="connsiteX2774" fmla="*/ 3716338 w 12191999"/>
              <a:gd name="connsiteY2774" fmla="*/ 211137 h 4756150"/>
              <a:gd name="connsiteX2775" fmla="*/ 3749675 w 12191999"/>
              <a:gd name="connsiteY2775" fmla="*/ 207433 h 4756150"/>
              <a:gd name="connsiteX2776" fmla="*/ 3815292 w 12191999"/>
              <a:gd name="connsiteY2776" fmla="*/ 200554 h 4756150"/>
              <a:gd name="connsiteX2777" fmla="*/ 3848629 w 12191999"/>
              <a:gd name="connsiteY2777" fmla="*/ 197379 h 4756150"/>
              <a:gd name="connsiteX2778" fmla="*/ 3881438 w 12191999"/>
              <a:gd name="connsiteY2778" fmla="*/ 193146 h 4756150"/>
              <a:gd name="connsiteX2779" fmla="*/ 3913717 w 12191999"/>
              <a:gd name="connsiteY2779" fmla="*/ 188383 h 4756150"/>
              <a:gd name="connsiteX2780" fmla="*/ 3946525 w 12191999"/>
              <a:gd name="connsiteY2780" fmla="*/ 183092 h 4756150"/>
              <a:gd name="connsiteX2781" fmla="*/ 3978275 w 12191999"/>
              <a:gd name="connsiteY2781" fmla="*/ 176742 h 4756150"/>
              <a:gd name="connsiteX2782" fmla="*/ 4010555 w 12191999"/>
              <a:gd name="connsiteY2782" fmla="*/ 169863 h 4756150"/>
              <a:gd name="connsiteX2783" fmla="*/ 4026430 w 12191999"/>
              <a:gd name="connsiteY2783" fmla="*/ 165100 h 4756150"/>
              <a:gd name="connsiteX2784" fmla="*/ 4042305 w 12191999"/>
              <a:gd name="connsiteY2784" fmla="*/ 160867 h 4756150"/>
              <a:gd name="connsiteX2785" fmla="*/ 4057650 w 12191999"/>
              <a:gd name="connsiteY2785" fmla="*/ 156104 h 4756150"/>
              <a:gd name="connsiteX2786" fmla="*/ 4073525 w 12191999"/>
              <a:gd name="connsiteY2786" fmla="*/ 150813 h 4756150"/>
              <a:gd name="connsiteX2787" fmla="*/ 4101571 w 12191999"/>
              <a:gd name="connsiteY2787" fmla="*/ 146050 h 4756150"/>
              <a:gd name="connsiteX2788" fmla="*/ 4129088 w 12191999"/>
              <a:gd name="connsiteY2788" fmla="*/ 141817 h 4756150"/>
              <a:gd name="connsiteX2789" fmla="*/ 4185180 w 12191999"/>
              <a:gd name="connsiteY2789" fmla="*/ 133879 h 4756150"/>
              <a:gd name="connsiteX2790" fmla="*/ 4212696 w 12191999"/>
              <a:gd name="connsiteY2790" fmla="*/ 129646 h 4756150"/>
              <a:gd name="connsiteX2791" fmla="*/ 4240742 w 12191999"/>
              <a:gd name="connsiteY2791" fmla="*/ 123825 h 4756150"/>
              <a:gd name="connsiteX2792" fmla="*/ 4253972 w 12191999"/>
              <a:gd name="connsiteY2792" fmla="*/ 120650 h 4756150"/>
              <a:gd name="connsiteX2793" fmla="*/ 4267729 w 12191999"/>
              <a:gd name="connsiteY2793" fmla="*/ 117475 h 4756150"/>
              <a:gd name="connsiteX2794" fmla="*/ 4281488 w 12191999"/>
              <a:gd name="connsiteY2794" fmla="*/ 113771 h 4756150"/>
              <a:gd name="connsiteX2795" fmla="*/ 4294717 w 12191999"/>
              <a:gd name="connsiteY2795" fmla="*/ 109008 h 4756150"/>
              <a:gd name="connsiteX2796" fmla="*/ 4304771 w 12191999"/>
              <a:gd name="connsiteY2796" fmla="*/ 105833 h 4756150"/>
              <a:gd name="connsiteX2797" fmla="*/ 4314297 w 12191999"/>
              <a:gd name="connsiteY2797" fmla="*/ 103717 h 4756150"/>
              <a:gd name="connsiteX2798" fmla="*/ 4324879 w 12191999"/>
              <a:gd name="connsiteY2798" fmla="*/ 101600 h 4756150"/>
              <a:gd name="connsiteX2799" fmla="*/ 4334404 w 12191999"/>
              <a:gd name="connsiteY2799" fmla="*/ 100012 h 4756150"/>
              <a:gd name="connsiteX2800" fmla="*/ 4344988 w 12191999"/>
              <a:gd name="connsiteY2800" fmla="*/ 98954 h 4756150"/>
              <a:gd name="connsiteX2801" fmla="*/ 4355042 w 12191999"/>
              <a:gd name="connsiteY2801" fmla="*/ 98425 h 4756150"/>
              <a:gd name="connsiteX2802" fmla="*/ 4375679 w 12191999"/>
              <a:gd name="connsiteY2802" fmla="*/ 97367 h 4756150"/>
              <a:gd name="connsiteX2803" fmla="*/ 4396317 w 12191999"/>
              <a:gd name="connsiteY2803" fmla="*/ 97896 h 4756150"/>
              <a:gd name="connsiteX2804" fmla="*/ 4417484 w 12191999"/>
              <a:gd name="connsiteY2804" fmla="*/ 99483 h 4756150"/>
              <a:gd name="connsiteX2805" fmla="*/ 4438650 w 12191999"/>
              <a:gd name="connsiteY2805" fmla="*/ 101071 h 4756150"/>
              <a:gd name="connsiteX2806" fmla="*/ 4460875 w 12191999"/>
              <a:gd name="connsiteY2806" fmla="*/ 103187 h 4756150"/>
              <a:gd name="connsiteX2807" fmla="*/ 4482042 w 12191999"/>
              <a:gd name="connsiteY2807" fmla="*/ 105304 h 4756150"/>
              <a:gd name="connsiteX2808" fmla="*/ 4503209 w 12191999"/>
              <a:gd name="connsiteY2808" fmla="*/ 107421 h 4756150"/>
              <a:gd name="connsiteX2809" fmla="*/ 4524904 w 12191999"/>
              <a:gd name="connsiteY2809" fmla="*/ 108479 h 4756150"/>
              <a:gd name="connsiteX2810" fmla="*/ 4546071 w 12191999"/>
              <a:gd name="connsiteY2810" fmla="*/ 109008 h 4756150"/>
              <a:gd name="connsiteX2811" fmla="*/ 4566710 w 12191999"/>
              <a:gd name="connsiteY2811" fmla="*/ 108479 h 4756150"/>
              <a:gd name="connsiteX2812" fmla="*/ 4577292 w 12191999"/>
              <a:gd name="connsiteY2812" fmla="*/ 107950 h 4756150"/>
              <a:gd name="connsiteX2813" fmla="*/ 4587875 w 12191999"/>
              <a:gd name="connsiteY2813" fmla="*/ 106892 h 4756150"/>
              <a:gd name="connsiteX2814" fmla="*/ 4597929 w 12191999"/>
              <a:gd name="connsiteY2814" fmla="*/ 105833 h 4756150"/>
              <a:gd name="connsiteX2815" fmla="*/ 4608513 w 12191999"/>
              <a:gd name="connsiteY2815" fmla="*/ 103717 h 4756150"/>
              <a:gd name="connsiteX2816" fmla="*/ 4618039 w 12191999"/>
              <a:gd name="connsiteY2816" fmla="*/ 101600 h 4756150"/>
              <a:gd name="connsiteX2817" fmla="*/ 4628621 w 12191999"/>
              <a:gd name="connsiteY2817" fmla="*/ 98425 h 4756150"/>
              <a:gd name="connsiteX2818" fmla="*/ 4636029 w 12191999"/>
              <a:gd name="connsiteY2818" fmla="*/ 96308 h 4756150"/>
              <a:gd name="connsiteX2819" fmla="*/ 4643968 w 12191999"/>
              <a:gd name="connsiteY2819" fmla="*/ 93133 h 4756150"/>
              <a:gd name="connsiteX2820" fmla="*/ 4659842 w 12191999"/>
              <a:gd name="connsiteY2820" fmla="*/ 86254 h 4756150"/>
              <a:gd name="connsiteX2821" fmla="*/ 4675717 w 12191999"/>
              <a:gd name="connsiteY2821" fmla="*/ 79904 h 4756150"/>
              <a:gd name="connsiteX2822" fmla="*/ 4684184 w 12191999"/>
              <a:gd name="connsiteY2822" fmla="*/ 77258 h 4756150"/>
              <a:gd name="connsiteX2823" fmla="*/ 4692650 w 12191999"/>
              <a:gd name="connsiteY2823" fmla="*/ 75142 h 4756150"/>
              <a:gd name="connsiteX2824" fmla="*/ 4701646 w 12191999"/>
              <a:gd name="connsiteY2824" fmla="*/ 73554 h 4756150"/>
              <a:gd name="connsiteX2825" fmla="*/ 4710642 w 12191999"/>
              <a:gd name="connsiteY2825" fmla="*/ 72496 h 4756150"/>
              <a:gd name="connsiteX2826" fmla="*/ 4719638 w 12191999"/>
              <a:gd name="connsiteY2826" fmla="*/ 73025 h 4756150"/>
              <a:gd name="connsiteX2827" fmla="*/ 4728634 w 12191999"/>
              <a:gd name="connsiteY2827" fmla="*/ 74083 h 4756150"/>
              <a:gd name="connsiteX2828" fmla="*/ 4738159 w 12191999"/>
              <a:gd name="connsiteY2828" fmla="*/ 76200 h 4756150"/>
              <a:gd name="connsiteX2829" fmla="*/ 4748214 w 12191999"/>
              <a:gd name="connsiteY2829" fmla="*/ 79375 h 4756150"/>
              <a:gd name="connsiteX2830" fmla="*/ 4752975 w 12191999"/>
              <a:gd name="connsiteY2830" fmla="*/ 82021 h 4756150"/>
              <a:gd name="connsiteX2831" fmla="*/ 4757738 w 12191999"/>
              <a:gd name="connsiteY2831" fmla="*/ 84667 h 4756150"/>
              <a:gd name="connsiteX2832" fmla="*/ 4763029 w 12191999"/>
              <a:gd name="connsiteY2832" fmla="*/ 87842 h 4756150"/>
              <a:gd name="connsiteX2833" fmla="*/ 4768321 w 12191999"/>
              <a:gd name="connsiteY2833" fmla="*/ 91546 h 4756150"/>
              <a:gd name="connsiteX2834" fmla="*/ 4768321 w 12191999"/>
              <a:gd name="connsiteY2834" fmla="*/ 92075 h 4756150"/>
              <a:gd name="connsiteX2835" fmla="*/ 4781551 w 12191999"/>
              <a:gd name="connsiteY2835" fmla="*/ 93662 h 4756150"/>
              <a:gd name="connsiteX2836" fmla="*/ 4794250 w 12191999"/>
              <a:gd name="connsiteY2836" fmla="*/ 95250 h 4756150"/>
              <a:gd name="connsiteX2837" fmla="*/ 4807480 w 12191999"/>
              <a:gd name="connsiteY2837" fmla="*/ 96308 h 4756150"/>
              <a:gd name="connsiteX2838" fmla="*/ 4820709 w 12191999"/>
              <a:gd name="connsiteY2838" fmla="*/ 96837 h 4756150"/>
              <a:gd name="connsiteX2839" fmla="*/ 4846638 w 12191999"/>
              <a:gd name="connsiteY2839" fmla="*/ 97367 h 4756150"/>
              <a:gd name="connsiteX2840" fmla="*/ 4872038 w 12191999"/>
              <a:gd name="connsiteY2840" fmla="*/ 96837 h 4756150"/>
              <a:gd name="connsiteX2841" fmla="*/ 4897438 w 12191999"/>
              <a:gd name="connsiteY2841" fmla="*/ 95250 h 4756150"/>
              <a:gd name="connsiteX2842" fmla="*/ 4922838 w 12191999"/>
              <a:gd name="connsiteY2842" fmla="*/ 93133 h 4756150"/>
              <a:gd name="connsiteX2843" fmla="*/ 4948238 w 12191999"/>
              <a:gd name="connsiteY2843" fmla="*/ 90487 h 4756150"/>
              <a:gd name="connsiteX2844" fmla="*/ 4973109 w 12191999"/>
              <a:gd name="connsiteY2844" fmla="*/ 86783 h 4756150"/>
              <a:gd name="connsiteX2845" fmla="*/ 5023379 w 12191999"/>
              <a:gd name="connsiteY2845" fmla="*/ 79904 h 4756150"/>
              <a:gd name="connsiteX2846" fmla="*/ 5048250 w 12191999"/>
              <a:gd name="connsiteY2846" fmla="*/ 76200 h 4756150"/>
              <a:gd name="connsiteX2847" fmla="*/ 5073121 w 12191999"/>
              <a:gd name="connsiteY2847" fmla="*/ 73554 h 4756150"/>
              <a:gd name="connsiteX2848" fmla="*/ 5097992 w 12191999"/>
              <a:gd name="connsiteY2848" fmla="*/ 70908 h 4756150"/>
              <a:gd name="connsiteX2849" fmla="*/ 5123922 w 12191999"/>
              <a:gd name="connsiteY2849" fmla="*/ 68263 h 4756150"/>
              <a:gd name="connsiteX2850" fmla="*/ 5149321 w 12191999"/>
              <a:gd name="connsiteY2850" fmla="*/ 67204 h 4756150"/>
              <a:gd name="connsiteX2851" fmla="*/ 5174721 w 12191999"/>
              <a:gd name="connsiteY2851" fmla="*/ 66675 h 4756150"/>
              <a:gd name="connsiteX2852" fmla="*/ 5181600 w 12191999"/>
              <a:gd name="connsiteY2852" fmla="*/ 63500 h 4756150"/>
              <a:gd name="connsiteX2853" fmla="*/ 5187421 w 12191999"/>
              <a:gd name="connsiteY2853" fmla="*/ 60854 h 4756150"/>
              <a:gd name="connsiteX2854" fmla="*/ 5193771 w 12191999"/>
              <a:gd name="connsiteY2854" fmla="*/ 58208 h 4756150"/>
              <a:gd name="connsiteX2855" fmla="*/ 5200650 w 12191999"/>
              <a:gd name="connsiteY2855" fmla="*/ 57150 h 4756150"/>
              <a:gd name="connsiteX2856" fmla="*/ 5203825 w 12191999"/>
              <a:gd name="connsiteY2856" fmla="*/ 57150 h 4756150"/>
              <a:gd name="connsiteX2857" fmla="*/ 5207000 w 12191999"/>
              <a:gd name="connsiteY2857" fmla="*/ 57150 h 4756150"/>
              <a:gd name="connsiteX2858" fmla="*/ 5210704 w 12191999"/>
              <a:gd name="connsiteY2858" fmla="*/ 57679 h 4756150"/>
              <a:gd name="connsiteX2859" fmla="*/ 5213879 w 12191999"/>
              <a:gd name="connsiteY2859" fmla="*/ 58738 h 4756150"/>
              <a:gd name="connsiteX2860" fmla="*/ 5217584 w 12191999"/>
              <a:gd name="connsiteY2860" fmla="*/ 60325 h 4756150"/>
              <a:gd name="connsiteX2861" fmla="*/ 5221288 w 12191999"/>
              <a:gd name="connsiteY2861" fmla="*/ 62971 h 4756150"/>
              <a:gd name="connsiteX2862" fmla="*/ 5224992 w 12191999"/>
              <a:gd name="connsiteY2862" fmla="*/ 65617 h 4756150"/>
              <a:gd name="connsiteX2863" fmla="*/ 5228696 w 12191999"/>
              <a:gd name="connsiteY2863" fmla="*/ 68792 h 4756150"/>
              <a:gd name="connsiteX2864" fmla="*/ 5260975 w 12191999"/>
              <a:gd name="connsiteY2864" fmla="*/ 65088 h 4756150"/>
              <a:gd name="connsiteX2865" fmla="*/ 5334529 w 12191999"/>
              <a:gd name="connsiteY2865" fmla="*/ 65617 h 4756150"/>
              <a:gd name="connsiteX2866" fmla="*/ 5342996 w 12191999"/>
              <a:gd name="connsiteY2866" fmla="*/ 61383 h 4756150"/>
              <a:gd name="connsiteX2867" fmla="*/ 5351463 w 12191999"/>
              <a:gd name="connsiteY2867" fmla="*/ 58208 h 4756150"/>
              <a:gd name="connsiteX2868" fmla="*/ 5360459 w 12191999"/>
              <a:gd name="connsiteY2868" fmla="*/ 55033 h 4756150"/>
              <a:gd name="connsiteX2869" fmla="*/ 5369454 w 12191999"/>
              <a:gd name="connsiteY2869" fmla="*/ 52388 h 4756150"/>
              <a:gd name="connsiteX2870" fmla="*/ 5378450 w 12191999"/>
              <a:gd name="connsiteY2870" fmla="*/ 50271 h 4756150"/>
              <a:gd name="connsiteX2871" fmla="*/ 5386917 w 12191999"/>
              <a:gd name="connsiteY2871" fmla="*/ 48154 h 4756150"/>
              <a:gd name="connsiteX2872" fmla="*/ 5405438 w 12191999"/>
              <a:gd name="connsiteY2872" fmla="*/ 45508 h 4756150"/>
              <a:gd name="connsiteX2873" fmla="*/ 5423960 w 12191999"/>
              <a:gd name="connsiteY2873" fmla="*/ 43392 h 4756150"/>
              <a:gd name="connsiteX2874" fmla="*/ 5442479 w 12191999"/>
              <a:gd name="connsiteY2874" fmla="*/ 42863 h 4756150"/>
              <a:gd name="connsiteX2875" fmla="*/ 5461529 w 12191999"/>
              <a:gd name="connsiteY2875" fmla="*/ 42863 h 4756150"/>
              <a:gd name="connsiteX2876" fmla="*/ 5480050 w 12191999"/>
              <a:gd name="connsiteY2876" fmla="*/ 43392 h 4756150"/>
              <a:gd name="connsiteX2877" fmla="*/ 5518150 w 12191999"/>
              <a:gd name="connsiteY2877" fmla="*/ 45508 h 4756150"/>
              <a:gd name="connsiteX2878" fmla="*/ 5555721 w 12191999"/>
              <a:gd name="connsiteY2878" fmla="*/ 47096 h 4756150"/>
              <a:gd name="connsiteX2879" fmla="*/ 5574771 w 12191999"/>
              <a:gd name="connsiteY2879" fmla="*/ 47625 h 4756150"/>
              <a:gd name="connsiteX2880" fmla="*/ 5593292 w 12191999"/>
              <a:gd name="connsiteY2880" fmla="*/ 47625 h 4756150"/>
              <a:gd name="connsiteX2881" fmla="*/ 5611813 w 12191999"/>
              <a:gd name="connsiteY2881" fmla="*/ 46567 h 4756150"/>
              <a:gd name="connsiteX2882" fmla="*/ 5630334 w 12191999"/>
              <a:gd name="connsiteY2882" fmla="*/ 44450 h 4756150"/>
              <a:gd name="connsiteX2883" fmla="*/ 5630334 w 12191999"/>
              <a:gd name="connsiteY2883" fmla="*/ 43392 h 4756150"/>
              <a:gd name="connsiteX2884" fmla="*/ 5632450 w 12191999"/>
              <a:gd name="connsiteY2884" fmla="*/ 41275 h 4756150"/>
              <a:gd name="connsiteX2885" fmla="*/ 5634567 w 12191999"/>
              <a:gd name="connsiteY2885" fmla="*/ 39688 h 4756150"/>
              <a:gd name="connsiteX2886" fmla="*/ 5636684 w 12191999"/>
              <a:gd name="connsiteY2886" fmla="*/ 39158 h 4756150"/>
              <a:gd name="connsiteX2887" fmla="*/ 5639859 w 12191999"/>
              <a:gd name="connsiteY2887" fmla="*/ 38629 h 4756150"/>
              <a:gd name="connsiteX2888" fmla="*/ 5642504 w 12191999"/>
              <a:gd name="connsiteY2888" fmla="*/ 38629 h 4756150"/>
              <a:gd name="connsiteX2889" fmla="*/ 5645150 w 12191999"/>
              <a:gd name="connsiteY2889" fmla="*/ 39158 h 4756150"/>
              <a:gd name="connsiteX2890" fmla="*/ 5647797 w 12191999"/>
              <a:gd name="connsiteY2890" fmla="*/ 40217 h 4756150"/>
              <a:gd name="connsiteX2891" fmla="*/ 5650442 w 12191999"/>
              <a:gd name="connsiteY2891" fmla="*/ 41804 h 4756150"/>
              <a:gd name="connsiteX2892" fmla="*/ 6125104 w 12191999"/>
              <a:gd name="connsiteY2892" fmla="*/ 69321 h 4756150"/>
              <a:gd name="connsiteX2893" fmla="*/ 6140979 w 12191999"/>
              <a:gd name="connsiteY2893" fmla="*/ 52917 h 4756150"/>
              <a:gd name="connsiteX2894" fmla="*/ 6148388 w 12191999"/>
              <a:gd name="connsiteY2894" fmla="*/ 44450 h 4756150"/>
              <a:gd name="connsiteX2895" fmla="*/ 6156854 w 12191999"/>
              <a:gd name="connsiteY2895" fmla="*/ 37042 h 4756150"/>
              <a:gd name="connsiteX2896" fmla="*/ 6164792 w 12191999"/>
              <a:gd name="connsiteY2896" fmla="*/ 30692 h 4756150"/>
              <a:gd name="connsiteX2897" fmla="*/ 6172729 w 12191999"/>
              <a:gd name="connsiteY2897" fmla="*/ 24342 h 4756150"/>
              <a:gd name="connsiteX2898" fmla="*/ 6181725 w 12191999"/>
              <a:gd name="connsiteY2898" fmla="*/ 20108 h 4756150"/>
              <a:gd name="connsiteX2899" fmla="*/ 6190721 w 12191999"/>
              <a:gd name="connsiteY2899" fmla="*/ 16404 h 4756150"/>
              <a:gd name="connsiteX2900" fmla="*/ 6195484 w 12191999"/>
              <a:gd name="connsiteY2900" fmla="*/ 14817 h 4756150"/>
              <a:gd name="connsiteX2901" fmla="*/ 6200246 w 12191999"/>
              <a:gd name="connsiteY2901" fmla="*/ 13758 h 4756150"/>
              <a:gd name="connsiteX2902" fmla="*/ 6205009 w 12191999"/>
              <a:gd name="connsiteY2902" fmla="*/ 13229 h 4756150"/>
              <a:gd name="connsiteX2903" fmla="*/ 6209771 w 12191999"/>
              <a:gd name="connsiteY2903" fmla="*/ 13229 h 4756150"/>
              <a:gd name="connsiteX2904" fmla="*/ 6215063 w 12191999"/>
              <a:gd name="connsiteY2904" fmla="*/ 13229 h 4756150"/>
              <a:gd name="connsiteX2905" fmla="*/ 6220354 w 12191999"/>
              <a:gd name="connsiteY2905" fmla="*/ 13758 h 4756150"/>
              <a:gd name="connsiteX2906" fmla="*/ 6225646 w 12191999"/>
              <a:gd name="connsiteY2906" fmla="*/ 14288 h 4756150"/>
              <a:gd name="connsiteX2907" fmla="*/ 6230938 w 12191999"/>
              <a:gd name="connsiteY2907" fmla="*/ 15875 h 4756150"/>
              <a:gd name="connsiteX2908" fmla="*/ 6236759 w 12191999"/>
              <a:gd name="connsiteY2908" fmla="*/ 17463 h 4756150"/>
              <a:gd name="connsiteX2909" fmla="*/ 6242050 w 12191999"/>
              <a:gd name="connsiteY2909" fmla="*/ 19579 h 4756150"/>
              <a:gd name="connsiteX2910" fmla="*/ 6247871 w 12191999"/>
              <a:gd name="connsiteY2910" fmla="*/ 22754 h 4756150"/>
              <a:gd name="connsiteX2911" fmla="*/ 6253692 w 12191999"/>
              <a:gd name="connsiteY2911" fmla="*/ 25929 h 4756150"/>
              <a:gd name="connsiteX2912" fmla="*/ 6260042 w 12191999"/>
              <a:gd name="connsiteY2912" fmla="*/ 30163 h 4756150"/>
              <a:gd name="connsiteX2913" fmla="*/ 6266392 w 12191999"/>
              <a:gd name="connsiteY2913" fmla="*/ 34396 h 4756150"/>
              <a:gd name="connsiteX2914" fmla="*/ 6272742 w 12191999"/>
              <a:gd name="connsiteY2914" fmla="*/ 39158 h 4756150"/>
              <a:gd name="connsiteX2915" fmla="*/ 6279621 w 12191999"/>
              <a:gd name="connsiteY2915" fmla="*/ 44450 h 4756150"/>
              <a:gd name="connsiteX2916" fmla="*/ 6275917 w 12191999"/>
              <a:gd name="connsiteY2916" fmla="*/ 53446 h 4756150"/>
              <a:gd name="connsiteX2917" fmla="*/ 6275917 w 12191999"/>
              <a:gd name="connsiteY2917" fmla="*/ 53975 h 4756150"/>
              <a:gd name="connsiteX2918" fmla="*/ 6276446 w 12191999"/>
              <a:gd name="connsiteY2918" fmla="*/ 53975 h 4756150"/>
              <a:gd name="connsiteX2919" fmla="*/ 6279621 w 12191999"/>
              <a:gd name="connsiteY2919" fmla="*/ 44450 h 4756150"/>
              <a:gd name="connsiteX2920" fmla="*/ 6281738 w 12191999"/>
              <a:gd name="connsiteY2920" fmla="*/ 37042 h 4756150"/>
              <a:gd name="connsiteX2921" fmla="*/ 6283854 w 12191999"/>
              <a:gd name="connsiteY2921" fmla="*/ 31221 h 4756150"/>
              <a:gd name="connsiteX2922" fmla="*/ 6286500 w 12191999"/>
              <a:gd name="connsiteY2922" fmla="*/ 24871 h 4756150"/>
              <a:gd name="connsiteX2923" fmla="*/ 6289146 w 12191999"/>
              <a:gd name="connsiteY2923" fmla="*/ 20638 h 4756150"/>
              <a:gd name="connsiteX2924" fmla="*/ 6292321 w 12191999"/>
              <a:gd name="connsiteY2924" fmla="*/ 16933 h 4756150"/>
              <a:gd name="connsiteX2925" fmla="*/ 6294967 w 12191999"/>
              <a:gd name="connsiteY2925" fmla="*/ 13758 h 4756150"/>
              <a:gd name="connsiteX2926" fmla="*/ 6299200 w 12191999"/>
              <a:gd name="connsiteY2926" fmla="*/ 11642 h 4756150"/>
              <a:gd name="connsiteX2927" fmla="*/ 6302375 w 12191999"/>
              <a:gd name="connsiteY2927" fmla="*/ 10583 h 4756150"/>
              <a:gd name="connsiteX2928" fmla="*/ 6306079 w 12191999"/>
              <a:gd name="connsiteY2928" fmla="*/ 8996 h 4756150"/>
              <a:gd name="connsiteX2929" fmla="*/ 6309254 w 12191999"/>
              <a:gd name="connsiteY2929" fmla="*/ 8467 h 4756150"/>
              <a:gd name="connsiteX2930" fmla="*/ 6312959 w 12191999"/>
              <a:gd name="connsiteY2930" fmla="*/ 8996 h 4756150"/>
              <a:gd name="connsiteX2931" fmla="*/ 6317721 w 12191999"/>
              <a:gd name="connsiteY2931" fmla="*/ 9525 h 4756150"/>
              <a:gd name="connsiteX2932" fmla="*/ 6321425 w 12191999"/>
              <a:gd name="connsiteY2932" fmla="*/ 11113 h 4756150"/>
              <a:gd name="connsiteX2933" fmla="*/ 6325129 w 12191999"/>
              <a:gd name="connsiteY2933" fmla="*/ 12171 h 4756150"/>
              <a:gd name="connsiteX2934" fmla="*/ 6333596 w 12191999"/>
              <a:gd name="connsiteY2934" fmla="*/ 15875 h 4756150"/>
              <a:gd name="connsiteX2935" fmla="*/ 6342063 w 12191999"/>
              <a:gd name="connsiteY2935" fmla="*/ 20638 h 4756150"/>
              <a:gd name="connsiteX2936" fmla="*/ 6350529 w 12191999"/>
              <a:gd name="connsiteY2936" fmla="*/ 25400 h 4756150"/>
              <a:gd name="connsiteX2937" fmla="*/ 6359525 w 12191999"/>
              <a:gd name="connsiteY2937" fmla="*/ 30692 h 4756150"/>
              <a:gd name="connsiteX2938" fmla="*/ 6367992 w 12191999"/>
              <a:gd name="connsiteY2938" fmla="*/ 34925 h 4756150"/>
              <a:gd name="connsiteX2939" fmla="*/ 6376459 w 12191999"/>
              <a:gd name="connsiteY2939" fmla="*/ 38100 h 4756150"/>
              <a:gd name="connsiteX2940" fmla="*/ 6380163 w 12191999"/>
              <a:gd name="connsiteY2940" fmla="*/ 39158 h 4756150"/>
              <a:gd name="connsiteX2941" fmla="*/ 6383867 w 12191999"/>
              <a:gd name="connsiteY2941" fmla="*/ 40217 h 4756150"/>
              <a:gd name="connsiteX2942" fmla="*/ 6387571 w 12191999"/>
              <a:gd name="connsiteY2942" fmla="*/ 40217 h 4756150"/>
              <a:gd name="connsiteX2943" fmla="*/ 6391275 w 12191999"/>
              <a:gd name="connsiteY2943" fmla="*/ 40217 h 4756150"/>
              <a:gd name="connsiteX2944" fmla="*/ 6394979 w 12191999"/>
              <a:gd name="connsiteY2944" fmla="*/ 39688 h 4756150"/>
              <a:gd name="connsiteX2945" fmla="*/ 6399213 w 12191999"/>
              <a:gd name="connsiteY2945" fmla="*/ 38629 h 4756150"/>
              <a:gd name="connsiteX2946" fmla="*/ 6407150 w 12191999"/>
              <a:gd name="connsiteY2946" fmla="*/ 31750 h 4756150"/>
              <a:gd name="connsiteX2947" fmla="*/ 6415617 w 12191999"/>
              <a:gd name="connsiteY2947" fmla="*/ 25400 h 4756150"/>
              <a:gd name="connsiteX2948" fmla="*/ 6424084 w 12191999"/>
              <a:gd name="connsiteY2948" fmla="*/ 20108 h 4756150"/>
              <a:gd name="connsiteX2949" fmla="*/ 6432550 w 12191999"/>
              <a:gd name="connsiteY2949" fmla="*/ 15875 h 4756150"/>
              <a:gd name="connsiteX2950" fmla="*/ 6441546 w 12191999"/>
              <a:gd name="connsiteY2950" fmla="*/ 12171 h 4756150"/>
              <a:gd name="connsiteX2951" fmla="*/ 6450013 w 12191999"/>
              <a:gd name="connsiteY2951" fmla="*/ 7938 h 4756150"/>
              <a:gd name="connsiteX2952" fmla="*/ 6459009 w 12191999"/>
              <a:gd name="connsiteY2952" fmla="*/ 5292 h 4756150"/>
              <a:gd name="connsiteX2953" fmla="*/ 6468004 w 12191999"/>
              <a:gd name="connsiteY2953" fmla="*/ 3175 h 4756150"/>
              <a:gd name="connsiteX2954" fmla="*/ 6477000 w 12191999"/>
              <a:gd name="connsiteY2954" fmla="*/ 1588 h 4756150"/>
              <a:gd name="connsiteX2955" fmla="*/ 6485996 w 12191999"/>
              <a:gd name="connsiteY2955" fmla="*/ 529 h 475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</a:cxnLst>
            <a:rect l="l" t="t" r="r" b="b"/>
            <a:pathLst>
              <a:path w="12191999" h="4756150">
                <a:moveTo>
                  <a:pt x="366713" y="2108200"/>
                </a:moveTo>
                <a:lnTo>
                  <a:pt x="372004" y="2108200"/>
                </a:lnTo>
                <a:lnTo>
                  <a:pt x="376767" y="2109258"/>
                </a:lnTo>
                <a:lnTo>
                  <a:pt x="381529" y="2110317"/>
                </a:lnTo>
                <a:lnTo>
                  <a:pt x="386292" y="2112433"/>
                </a:lnTo>
                <a:lnTo>
                  <a:pt x="391583" y="2114550"/>
                </a:lnTo>
                <a:lnTo>
                  <a:pt x="395817" y="2117196"/>
                </a:lnTo>
                <a:lnTo>
                  <a:pt x="400579" y="2120900"/>
                </a:lnTo>
                <a:lnTo>
                  <a:pt x="409575" y="2127779"/>
                </a:lnTo>
                <a:lnTo>
                  <a:pt x="418042" y="2135188"/>
                </a:lnTo>
                <a:lnTo>
                  <a:pt x="425979" y="2144184"/>
                </a:lnTo>
                <a:lnTo>
                  <a:pt x="434446" y="2153180"/>
                </a:lnTo>
                <a:lnTo>
                  <a:pt x="437621" y="2157942"/>
                </a:lnTo>
                <a:lnTo>
                  <a:pt x="440267" y="2163234"/>
                </a:lnTo>
                <a:lnTo>
                  <a:pt x="441325" y="2167996"/>
                </a:lnTo>
                <a:lnTo>
                  <a:pt x="441325" y="2172759"/>
                </a:lnTo>
                <a:lnTo>
                  <a:pt x="440796" y="2174876"/>
                </a:lnTo>
                <a:lnTo>
                  <a:pt x="440267" y="2176992"/>
                </a:lnTo>
                <a:lnTo>
                  <a:pt x="439208" y="2178580"/>
                </a:lnTo>
                <a:lnTo>
                  <a:pt x="437621" y="2180696"/>
                </a:lnTo>
                <a:lnTo>
                  <a:pt x="436034" y="2181755"/>
                </a:lnTo>
                <a:lnTo>
                  <a:pt x="433917" y="2182813"/>
                </a:lnTo>
                <a:lnTo>
                  <a:pt x="431271" y="2182813"/>
                </a:lnTo>
                <a:lnTo>
                  <a:pt x="428096" y="2182813"/>
                </a:lnTo>
                <a:lnTo>
                  <a:pt x="418571" y="2182284"/>
                </a:lnTo>
                <a:lnTo>
                  <a:pt x="409046" y="2180696"/>
                </a:lnTo>
                <a:lnTo>
                  <a:pt x="398992" y="2178580"/>
                </a:lnTo>
                <a:lnTo>
                  <a:pt x="394759" y="2176992"/>
                </a:lnTo>
                <a:lnTo>
                  <a:pt x="389996" y="2175405"/>
                </a:lnTo>
                <a:lnTo>
                  <a:pt x="384704" y="2173817"/>
                </a:lnTo>
                <a:lnTo>
                  <a:pt x="380471" y="2171171"/>
                </a:lnTo>
                <a:lnTo>
                  <a:pt x="375709" y="2168526"/>
                </a:lnTo>
                <a:lnTo>
                  <a:pt x="371475" y="2165351"/>
                </a:lnTo>
                <a:lnTo>
                  <a:pt x="367242" y="2161646"/>
                </a:lnTo>
                <a:lnTo>
                  <a:pt x="363009" y="2156884"/>
                </a:lnTo>
                <a:lnTo>
                  <a:pt x="359304" y="2151592"/>
                </a:lnTo>
                <a:lnTo>
                  <a:pt x="355600" y="2146300"/>
                </a:lnTo>
                <a:lnTo>
                  <a:pt x="354013" y="2138892"/>
                </a:lnTo>
                <a:lnTo>
                  <a:pt x="352954" y="2133071"/>
                </a:lnTo>
                <a:lnTo>
                  <a:pt x="352425" y="2126721"/>
                </a:lnTo>
                <a:lnTo>
                  <a:pt x="352425" y="2121429"/>
                </a:lnTo>
                <a:lnTo>
                  <a:pt x="352954" y="2116138"/>
                </a:lnTo>
                <a:lnTo>
                  <a:pt x="354013" y="2114021"/>
                </a:lnTo>
                <a:lnTo>
                  <a:pt x="355071" y="2112433"/>
                </a:lnTo>
                <a:lnTo>
                  <a:pt x="356129" y="2110846"/>
                </a:lnTo>
                <a:lnTo>
                  <a:pt x="357717" y="2109788"/>
                </a:lnTo>
                <a:lnTo>
                  <a:pt x="359304" y="2109258"/>
                </a:lnTo>
                <a:lnTo>
                  <a:pt x="361421" y="2108729"/>
                </a:lnTo>
                <a:close/>
                <a:moveTo>
                  <a:pt x="6495521" y="0"/>
                </a:moveTo>
                <a:lnTo>
                  <a:pt x="6504517" y="0"/>
                </a:lnTo>
                <a:lnTo>
                  <a:pt x="6513513" y="0"/>
                </a:lnTo>
                <a:lnTo>
                  <a:pt x="6523038" y="529"/>
                </a:lnTo>
                <a:lnTo>
                  <a:pt x="6532034" y="1588"/>
                </a:lnTo>
                <a:lnTo>
                  <a:pt x="6542088" y="3175"/>
                </a:lnTo>
                <a:lnTo>
                  <a:pt x="6561138" y="6879"/>
                </a:lnTo>
                <a:lnTo>
                  <a:pt x="6580188" y="12700"/>
                </a:lnTo>
                <a:lnTo>
                  <a:pt x="6599238" y="18521"/>
                </a:lnTo>
                <a:lnTo>
                  <a:pt x="6618817" y="25400"/>
                </a:lnTo>
                <a:lnTo>
                  <a:pt x="6638396" y="33338"/>
                </a:lnTo>
                <a:lnTo>
                  <a:pt x="6657975" y="41275"/>
                </a:lnTo>
                <a:lnTo>
                  <a:pt x="6697134" y="58208"/>
                </a:lnTo>
                <a:lnTo>
                  <a:pt x="6818842" y="55563"/>
                </a:lnTo>
                <a:lnTo>
                  <a:pt x="6831013" y="51329"/>
                </a:lnTo>
                <a:lnTo>
                  <a:pt x="6843713" y="47096"/>
                </a:lnTo>
                <a:lnTo>
                  <a:pt x="6856413" y="43921"/>
                </a:lnTo>
                <a:lnTo>
                  <a:pt x="6868584" y="41275"/>
                </a:lnTo>
                <a:lnTo>
                  <a:pt x="6881813" y="38629"/>
                </a:lnTo>
                <a:lnTo>
                  <a:pt x="6895042" y="36513"/>
                </a:lnTo>
                <a:lnTo>
                  <a:pt x="6907213" y="34925"/>
                </a:lnTo>
                <a:lnTo>
                  <a:pt x="6920442" y="33867"/>
                </a:lnTo>
                <a:lnTo>
                  <a:pt x="6933671" y="33338"/>
                </a:lnTo>
                <a:lnTo>
                  <a:pt x="6946900" y="32808"/>
                </a:lnTo>
                <a:lnTo>
                  <a:pt x="6960129" y="33338"/>
                </a:lnTo>
                <a:lnTo>
                  <a:pt x="6973359" y="33867"/>
                </a:lnTo>
                <a:lnTo>
                  <a:pt x="6987117" y="34396"/>
                </a:lnTo>
                <a:lnTo>
                  <a:pt x="7000875" y="35983"/>
                </a:lnTo>
                <a:lnTo>
                  <a:pt x="7014634" y="37571"/>
                </a:lnTo>
                <a:lnTo>
                  <a:pt x="7028392" y="39688"/>
                </a:lnTo>
                <a:lnTo>
                  <a:pt x="7037388" y="38629"/>
                </a:lnTo>
                <a:lnTo>
                  <a:pt x="7046384" y="37042"/>
                </a:lnTo>
                <a:lnTo>
                  <a:pt x="7063846" y="33338"/>
                </a:lnTo>
                <a:lnTo>
                  <a:pt x="7081838" y="29104"/>
                </a:lnTo>
                <a:lnTo>
                  <a:pt x="7090834" y="27517"/>
                </a:lnTo>
                <a:lnTo>
                  <a:pt x="7099829" y="25929"/>
                </a:lnTo>
                <a:lnTo>
                  <a:pt x="7108825" y="24871"/>
                </a:lnTo>
                <a:lnTo>
                  <a:pt x="7118350" y="24342"/>
                </a:lnTo>
                <a:lnTo>
                  <a:pt x="7127346" y="24871"/>
                </a:lnTo>
                <a:lnTo>
                  <a:pt x="7136871" y="25400"/>
                </a:lnTo>
                <a:lnTo>
                  <a:pt x="7146396" y="27517"/>
                </a:lnTo>
                <a:lnTo>
                  <a:pt x="7155921" y="30692"/>
                </a:lnTo>
                <a:lnTo>
                  <a:pt x="7165975" y="34925"/>
                </a:lnTo>
                <a:lnTo>
                  <a:pt x="7176029" y="40217"/>
                </a:lnTo>
                <a:lnTo>
                  <a:pt x="7172325" y="44979"/>
                </a:lnTo>
                <a:lnTo>
                  <a:pt x="7170738" y="47625"/>
                </a:lnTo>
                <a:lnTo>
                  <a:pt x="7169679" y="50800"/>
                </a:lnTo>
                <a:lnTo>
                  <a:pt x="7173913" y="52917"/>
                </a:lnTo>
                <a:lnTo>
                  <a:pt x="7173913" y="49213"/>
                </a:lnTo>
                <a:lnTo>
                  <a:pt x="7174442" y="46038"/>
                </a:lnTo>
                <a:lnTo>
                  <a:pt x="7174971" y="42863"/>
                </a:lnTo>
                <a:lnTo>
                  <a:pt x="7176029" y="40217"/>
                </a:lnTo>
                <a:lnTo>
                  <a:pt x="7217834" y="40217"/>
                </a:lnTo>
                <a:lnTo>
                  <a:pt x="7259638" y="40217"/>
                </a:lnTo>
                <a:lnTo>
                  <a:pt x="7300913" y="39688"/>
                </a:lnTo>
                <a:lnTo>
                  <a:pt x="7342717" y="39158"/>
                </a:lnTo>
                <a:lnTo>
                  <a:pt x="7383992" y="39688"/>
                </a:lnTo>
                <a:lnTo>
                  <a:pt x="7404629" y="40746"/>
                </a:lnTo>
                <a:lnTo>
                  <a:pt x="7425796" y="41275"/>
                </a:lnTo>
                <a:lnTo>
                  <a:pt x="7446434" y="42863"/>
                </a:lnTo>
                <a:lnTo>
                  <a:pt x="7467600" y="44450"/>
                </a:lnTo>
                <a:lnTo>
                  <a:pt x="7488238" y="46567"/>
                </a:lnTo>
                <a:lnTo>
                  <a:pt x="7509404" y="50271"/>
                </a:lnTo>
                <a:lnTo>
                  <a:pt x="7535863" y="54504"/>
                </a:lnTo>
                <a:lnTo>
                  <a:pt x="7561792" y="59267"/>
                </a:lnTo>
                <a:lnTo>
                  <a:pt x="7587192" y="64029"/>
                </a:lnTo>
                <a:lnTo>
                  <a:pt x="7599892" y="66146"/>
                </a:lnTo>
                <a:lnTo>
                  <a:pt x="7612063" y="67733"/>
                </a:lnTo>
                <a:lnTo>
                  <a:pt x="7624763" y="68263"/>
                </a:lnTo>
                <a:lnTo>
                  <a:pt x="7637463" y="68792"/>
                </a:lnTo>
                <a:lnTo>
                  <a:pt x="7649634" y="68263"/>
                </a:lnTo>
                <a:lnTo>
                  <a:pt x="7661804" y="67204"/>
                </a:lnTo>
                <a:lnTo>
                  <a:pt x="7674504" y="64558"/>
                </a:lnTo>
                <a:lnTo>
                  <a:pt x="7686146" y="60854"/>
                </a:lnTo>
                <a:lnTo>
                  <a:pt x="7698317" y="56621"/>
                </a:lnTo>
                <a:lnTo>
                  <a:pt x="7704138" y="53446"/>
                </a:lnTo>
                <a:lnTo>
                  <a:pt x="7709959" y="50271"/>
                </a:lnTo>
                <a:lnTo>
                  <a:pt x="7714721" y="47625"/>
                </a:lnTo>
                <a:lnTo>
                  <a:pt x="7718954" y="45508"/>
                </a:lnTo>
                <a:lnTo>
                  <a:pt x="7723717" y="43921"/>
                </a:lnTo>
                <a:lnTo>
                  <a:pt x="7727950" y="42863"/>
                </a:lnTo>
                <a:lnTo>
                  <a:pt x="7732713" y="41804"/>
                </a:lnTo>
                <a:lnTo>
                  <a:pt x="7737475" y="41275"/>
                </a:lnTo>
                <a:lnTo>
                  <a:pt x="7746471" y="40746"/>
                </a:lnTo>
                <a:lnTo>
                  <a:pt x="7755996" y="41804"/>
                </a:lnTo>
                <a:lnTo>
                  <a:pt x="7764992" y="43921"/>
                </a:lnTo>
                <a:lnTo>
                  <a:pt x="7775046" y="46567"/>
                </a:lnTo>
                <a:lnTo>
                  <a:pt x="7784571" y="50800"/>
                </a:lnTo>
                <a:lnTo>
                  <a:pt x="7794096" y="55033"/>
                </a:lnTo>
                <a:lnTo>
                  <a:pt x="7803621" y="60325"/>
                </a:lnTo>
                <a:lnTo>
                  <a:pt x="7813675" y="65617"/>
                </a:lnTo>
                <a:lnTo>
                  <a:pt x="7822671" y="72496"/>
                </a:lnTo>
                <a:lnTo>
                  <a:pt x="7841721" y="85725"/>
                </a:lnTo>
                <a:lnTo>
                  <a:pt x="7860771" y="100542"/>
                </a:lnTo>
                <a:lnTo>
                  <a:pt x="7870296" y="97367"/>
                </a:lnTo>
                <a:lnTo>
                  <a:pt x="7880350" y="93133"/>
                </a:lnTo>
                <a:lnTo>
                  <a:pt x="7889875" y="88371"/>
                </a:lnTo>
                <a:lnTo>
                  <a:pt x="7899400" y="84137"/>
                </a:lnTo>
                <a:lnTo>
                  <a:pt x="7918450" y="75142"/>
                </a:lnTo>
                <a:lnTo>
                  <a:pt x="7927975" y="70908"/>
                </a:lnTo>
                <a:lnTo>
                  <a:pt x="7938029" y="66675"/>
                </a:lnTo>
                <a:lnTo>
                  <a:pt x="7948084" y="63500"/>
                </a:lnTo>
                <a:lnTo>
                  <a:pt x="7958138" y="61383"/>
                </a:lnTo>
                <a:lnTo>
                  <a:pt x="7968721" y="59796"/>
                </a:lnTo>
                <a:lnTo>
                  <a:pt x="7974542" y="59796"/>
                </a:lnTo>
                <a:lnTo>
                  <a:pt x="7979834" y="59796"/>
                </a:lnTo>
                <a:lnTo>
                  <a:pt x="7985125" y="60325"/>
                </a:lnTo>
                <a:lnTo>
                  <a:pt x="7990417" y="61383"/>
                </a:lnTo>
                <a:lnTo>
                  <a:pt x="7996767" y="62442"/>
                </a:lnTo>
                <a:lnTo>
                  <a:pt x="8002588" y="64029"/>
                </a:lnTo>
                <a:lnTo>
                  <a:pt x="8008409" y="66146"/>
                </a:lnTo>
                <a:lnTo>
                  <a:pt x="8014759" y="68792"/>
                </a:lnTo>
                <a:lnTo>
                  <a:pt x="8020579" y="71967"/>
                </a:lnTo>
                <a:lnTo>
                  <a:pt x="8026929" y="75671"/>
                </a:lnTo>
                <a:lnTo>
                  <a:pt x="8038042" y="73025"/>
                </a:lnTo>
                <a:lnTo>
                  <a:pt x="8048096" y="70379"/>
                </a:lnTo>
                <a:lnTo>
                  <a:pt x="8059209" y="67733"/>
                </a:lnTo>
                <a:lnTo>
                  <a:pt x="8069263" y="66146"/>
                </a:lnTo>
                <a:lnTo>
                  <a:pt x="8080375" y="64558"/>
                </a:lnTo>
                <a:lnTo>
                  <a:pt x="8090959" y="63500"/>
                </a:lnTo>
                <a:lnTo>
                  <a:pt x="8113713" y="62442"/>
                </a:lnTo>
                <a:lnTo>
                  <a:pt x="8135409" y="61913"/>
                </a:lnTo>
                <a:lnTo>
                  <a:pt x="8157634" y="62442"/>
                </a:lnTo>
                <a:lnTo>
                  <a:pt x="8179859" y="63500"/>
                </a:lnTo>
                <a:lnTo>
                  <a:pt x="8202613" y="65088"/>
                </a:lnTo>
                <a:lnTo>
                  <a:pt x="8247592" y="68263"/>
                </a:lnTo>
                <a:lnTo>
                  <a:pt x="8269817" y="70379"/>
                </a:lnTo>
                <a:lnTo>
                  <a:pt x="8292571" y="71967"/>
                </a:lnTo>
                <a:lnTo>
                  <a:pt x="8314796" y="72496"/>
                </a:lnTo>
                <a:lnTo>
                  <a:pt x="8337021" y="72496"/>
                </a:lnTo>
                <a:lnTo>
                  <a:pt x="8359246" y="71967"/>
                </a:lnTo>
                <a:lnTo>
                  <a:pt x="8380942" y="69321"/>
                </a:lnTo>
                <a:lnTo>
                  <a:pt x="8386234" y="68792"/>
                </a:lnTo>
                <a:lnTo>
                  <a:pt x="8391525" y="69321"/>
                </a:lnTo>
                <a:lnTo>
                  <a:pt x="8395758" y="70379"/>
                </a:lnTo>
                <a:lnTo>
                  <a:pt x="8399462" y="71967"/>
                </a:lnTo>
                <a:lnTo>
                  <a:pt x="8402638" y="73554"/>
                </a:lnTo>
                <a:lnTo>
                  <a:pt x="8405283" y="75671"/>
                </a:lnTo>
                <a:lnTo>
                  <a:pt x="8407929" y="78317"/>
                </a:lnTo>
                <a:lnTo>
                  <a:pt x="8410046" y="81492"/>
                </a:lnTo>
                <a:lnTo>
                  <a:pt x="8412162" y="85196"/>
                </a:lnTo>
                <a:lnTo>
                  <a:pt x="8413221" y="88900"/>
                </a:lnTo>
                <a:lnTo>
                  <a:pt x="8414808" y="97896"/>
                </a:lnTo>
                <a:lnTo>
                  <a:pt x="8415867" y="106892"/>
                </a:lnTo>
                <a:lnTo>
                  <a:pt x="8416396" y="117475"/>
                </a:lnTo>
                <a:lnTo>
                  <a:pt x="8432271" y="112183"/>
                </a:lnTo>
                <a:lnTo>
                  <a:pt x="8447617" y="105833"/>
                </a:lnTo>
                <a:lnTo>
                  <a:pt x="8479896" y="94192"/>
                </a:lnTo>
                <a:lnTo>
                  <a:pt x="8495771" y="88371"/>
                </a:lnTo>
                <a:lnTo>
                  <a:pt x="8512175" y="83608"/>
                </a:lnTo>
                <a:lnTo>
                  <a:pt x="8528050" y="79375"/>
                </a:lnTo>
                <a:lnTo>
                  <a:pt x="8544454" y="76200"/>
                </a:lnTo>
                <a:lnTo>
                  <a:pt x="8552921" y="75142"/>
                </a:lnTo>
                <a:lnTo>
                  <a:pt x="8561388" y="74613"/>
                </a:lnTo>
                <a:lnTo>
                  <a:pt x="8569325" y="74083"/>
                </a:lnTo>
                <a:lnTo>
                  <a:pt x="8578321" y="74613"/>
                </a:lnTo>
                <a:lnTo>
                  <a:pt x="8586788" y="74613"/>
                </a:lnTo>
                <a:lnTo>
                  <a:pt x="8595783" y="75671"/>
                </a:lnTo>
                <a:lnTo>
                  <a:pt x="8604250" y="77258"/>
                </a:lnTo>
                <a:lnTo>
                  <a:pt x="8613246" y="78846"/>
                </a:lnTo>
                <a:lnTo>
                  <a:pt x="8621712" y="81492"/>
                </a:lnTo>
                <a:lnTo>
                  <a:pt x="8631238" y="84667"/>
                </a:lnTo>
                <a:lnTo>
                  <a:pt x="8640233" y="87842"/>
                </a:lnTo>
                <a:lnTo>
                  <a:pt x="8649229" y="92604"/>
                </a:lnTo>
                <a:lnTo>
                  <a:pt x="8658754" y="97367"/>
                </a:lnTo>
                <a:lnTo>
                  <a:pt x="8667750" y="103187"/>
                </a:lnTo>
                <a:lnTo>
                  <a:pt x="8677804" y="109008"/>
                </a:lnTo>
                <a:lnTo>
                  <a:pt x="8687329" y="116417"/>
                </a:lnTo>
                <a:lnTo>
                  <a:pt x="8705321" y="113242"/>
                </a:lnTo>
                <a:lnTo>
                  <a:pt x="8723842" y="110596"/>
                </a:lnTo>
                <a:lnTo>
                  <a:pt x="8742362" y="107950"/>
                </a:lnTo>
                <a:lnTo>
                  <a:pt x="8760354" y="106362"/>
                </a:lnTo>
                <a:lnTo>
                  <a:pt x="8778875" y="105833"/>
                </a:lnTo>
                <a:lnTo>
                  <a:pt x="8797396" y="105304"/>
                </a:lnTo>
                <a:lnTo>
                  <a:pt x="8816446" y="105833"/>
                </a:lnTo>
                <a:lnTo>
                  <a:pt x="8834967" y="106892"/>
                </a:lnTo>
                <a:lnTo>
                  <a:pt x="8854017" y="108479"/>
                </a:lnTo>
                <a:lnTo>
                  <a:pt x="8872538" y="111654"/>
                </a:lnTo>
                <a:lnTo>
                  <a:pt x="8891588" y="114829"/>
                </a:lnTo>
                <a:lnTo>
                  <a:pt x="8910638" y="119062"/>
                </a:lnTo>
                <a:lnTo>
                  <a:pt x="8930217" y="123825"/>
                </a:lnTo>
                <a:lnTo>
                  <a:pt x="8948738" y="130704"/>
                </a:lnTo>
                <a:lnTo>
                  <a:pt x="8968317" y="137583"/>
                </a:lnTo>
                <a:lnTo>
                  <a:pt x="8987896" y="145521"/>
                </a:lnTo>
                <a:lnTo>
                  <a:pt x="8992129" y="143933"/>
                </a:lnTo>
                <a:lnTo>
                  <a:pt x="8995833" y="142346"/>
                </a:lnTo>
                <a:lnTo>
                  <a:pt x="9002712" y="138642"/>
                </a:lnTo>
                <a:lnTo>
                  <a:pt x="9009592" y="133879"/>
                </a:lnTo>
                <a:lnTo>
                  <a:pt x="9016471" y="129646"/>
                </a:lnTo>
                <a:lnTo>
                  <a:pt x="9020175" y="127529"/>
                </a:lnTo>
                <a:lnTo>
                  <a:pt x="9023879" y="125942"/>
                </a:lnTo>
                <a:lnTo>
                  <a:pt x="9027583" y="124883"/>
                </a:lnTo>
                <a:lnTo>
                  <a:pt x="9031817" y="124354"/>
                </a:lnTo>
                <a:lnTo>
                  <a:pt x="9036050" y="124883"/>
                </a:lnTo>
                <a:lnTo>
                  <a:pt x="9040283" y="125942"/>
                </a:lnTo>
                <a:lnTo>
                  <a:pt x="9045046" y="128058"/>
                </a:lnTo>
                <a:lnTo>
                  <a:pt x="9050867" y="131233"/>
                </a:lnTo>
                <a:lnTo>
                  <a:pt x="9055629" y="128588"/>
                </a:lnTo>
                <a:lnTo>
                  <a:pt x="9060392" y="127529"/>
                </a:lnTo>
                <a:lnTo>
                  <a:pt x="9065683" y="126471"/>
                </a:lnTo>
                <a:lnTo>
                  <a:pt x="9070975" y="126471"/>
                </a:lnTo>
                <a:lnTo>
                  <a:pt x="9075738" y="127000"/>
                </a:lnTo>
                <a:lnTo>
                  <a:pt x="9080500" y="128058"/>
                </a:lnTo>
                <a:lnTo>
                  <a:pt x="9085792" y="130175"/>
                </a:lnTo>
                <a:lnTo>
                  <a:pt x="9091083" y="132292"/>
                </a:lnTo>
                <a:lnTo>
                  <a:pt x="9100608" y="137054"/>
                </a:lnTo>
                <a:lnTo>
                  <a:pt x="9110662" y="142346"/>
                </a:lnTo>
                <a:lnTo>
                  <a:pt x="9130771" y="155046"/>
                </a:lnTo>
                <a:lnTo>
                  <a:pt x="9163050" y="145521"/>
                </a:lnTo>
                <a:lnTo>
                  <a:pt x="9169929" y="142346"/>
                </a:lnTo>
                <a:lnTo>
                  <a:pt x="9176279" y="140229"/>
                </a:lnTo>
                <a:lnTo>
                  <a:pt x="9182629" y="138113"/>
                </a:lnTo>
                <a:lnTo>
                  <a:pt x="9190038" y="137054"/>
                </a:lnTo>
                <a:lnTo>
                  <a:pt x="9196388" y="136525"/>
                </a:lnTo>
                <a:lnTo>
                  <a:pt x="9203267" y="135996"/>
                </a:lnTo>
                <a:lnTo>
                  <a:pt x="9210146" y="136525"/>
                </a:lnTo>
                <a:lnTo>
                  <a:pt x="9217025" y="137054"/>
                </a:lnTo>
                <a:lnTo>
                  <a:pt x="9231312" y="139171"/>
                </a:lnTo>
                <a:lnTo>
                  <a:pt x="9245600" y="142346"/>
                </a:lnTo>
                <a:lnTo>
                  <a:pt x="9259888" y="146050"/>
                </a:lnTo>
                <a:lnTo>
                  <a:pt x="9274704" y="150813"/>
                </a:lnTo>
                <a:lnTo>
                  <a:pt x="9289521" y="155046"/>
                </a:lnTo>
                <a:lnTo>
                  <a:pt x="9303808" y="158221"/>
                </a:lnTo>
                <a:lnTo>
                  <a:pt x="9318096" y="161396"/>
                </a:lnTo>
                <a:lnTo>
                  <a:pt x="9324975" y="162454"/>
                </a:lnTo>
                <a:lnTo>
                  <a:pt x="9332383" y="162983"/>
                </a:lnTo>
                <a:lnTo>
                  <a:pt x="9339262" y="163513"/>
                </a:lnTo>
                <a:lnTo>
                  <a:pt x="9346142" y="163513"/>
                </a:lnTo>
                <a:lnTo>
                  <a:pt x="9353550" y="162983"/>
                </a:lnTo>
                <a:lnTo>
                  <a:pt x="9360429" y="161925"/>
                </a:lnTo>
                <a:lnTo>
                  <a:pt x="9366779" y="160338"/>
                </a:lnTo>
                <a:lnTo>
                  <a:pt x="9374188" y="158221"/>
                </a:lnTo>
                <a:lnTo>
                  <a:pt x="9380538" y="155575"/>
                </a:lnTo>
                <a:lnTo>
                  <a:pt x="9386888" y="151871"/>
                </a:lnTo>
                <a:lnTo>
                  <a:pt x="9390592" y="150283"/>
                </a:lnTo>
                <a:lnTo>
                  <a:pt x="9393767" y="150283"/>
                </a:lnTo>
                <a:lnTo>
                  <a:pt x="9396412" y="151342"/>
                </a:lnTo>
                <a:lnTo>
                  <a:pt x="9398529" y="153458"/>
                </a:lnTo>
                <a:lnTo>
                  <a:pt x="9400646" y="156104"/>
                </a:lnTo>
                <a:lnTo>
                  <a:pt x="9402762" y="159808"/>
                </a:lnTo>
                <a:lnTo>
                  <a:pt x="9406467" y="168804"/>
                </a:lnTo>
                <a:lnTo>
                  <a:pt x="9413875" y="190500"/>
                </a:lnTo>
                <a:lnTo>
                  <a:pt x="9418108" y="200554"/>
                </a:lnTo>
                <a:lnTo>
                  <a:pt x="9420225" y="204787"/>
                </a:lnTo>
                <a:lnTo>
                  <a:pt x="9422871" y="208492"/>
                </a:lnTo>
                <a:lnTo>
                  <a:pt x="9424988" y="204258"/>
                </a:lnTo>
                <a:lnTo>
                  <a:pt x="9430279" y="205317"/>
                </a:lnTo>
                <a:lnTo>
                  <a:pt x="9433454" y="193146"/>
                </a:lnTo>
                <a:lnTo>
                  <a:pt x="9436629" y="179917"/>
                </a:lnTo>
                <a:lnTo>
                  <a:pt x="9440333" y="166688"/>
                </a:lnTo>
                <a:lnTo>
                  <a:pt x="9441921" y="160867"/>
                </a:lnTo>
                <a:lnTo>
                  <a:pt x="9444567" y="155575"/>
                </a:lnTo>
                <a:lnTo>
                  <a:pt x="9447212" y="150813"/>
                </a:lnTo>
                <a:lnTo>
                  <a:pt x="9450917" y="146579"/>
                </a:lnTo>
                <a:lnTo>
                  <a:pt x="9455150" y="143404"/>
                </a:lnTo>
                <a:lnTo>
                  <a:pt x="9457267" y="142346"/>
                </a:lnTo>
                <a:lnTo>
                  <a:pt x="9459383" y="141288"/>
                </a:lnTo>
                <a:lnTo>
                  <a:pt x="9462029" y="140758"/>
                </a:lnTo>
                <a:lnTo>
                  <a:pt x="9464675" y="140758"/>
                </a:lnTo>
                <a:lnTo>
                  <a:pt x="9467850" y="140758"/>
                </a:lnTo>
                <a:lnTo>
                  <a:pt x="9471025" y="141288"/>
                </a:lnTo>
                <a:lnTo>
                  <a:pt x="9478433" y="143404"/>
                </a:lnTo>
                <a:lnTo>
                  <a:pt x="9486371" y="147108"/>
                </a:lnTo>
                <a:lnTo>
                  <a:pt x="9491662" y="150283"/>
                </a:lnTo>
                <a:lnTo>
                  <a:pt x="9495367" y="153458"/>
                </a:lnTo>
                <a:lnTo>
                  <a:pt x="9498542" y="157163"/>
                </a:lnTo>
                <a:lnTo>
                  <a:pt x="9500129" y="160867"/>
                </a:lnTo>
                <a:lnTo>
                  <a:pt x="9501717" y="164571"/>
                </a:lnTo>
                <a:lnTo>
                  <a:pt x="9502246" y="168275"/>
                </a:lnTo>
                <a:lnTo>
                  <a:pt x="9502246" y="173038"/>
                </a:lnTo>
                <a:lnTo>
                  <a:pt x="9501717" y="177271"/>
                </a:lnTo>
                <a:lnTo>
                  <a:pt x="9499600" y="185738"/>
                </a:lnTo>
                <a:lnTo>
                  <a:pt x="9497483" y="194733"/>
                </a:lnTo>
                <a:lnTo>
                  <a:pt x="9495896" y="203200"/>
                </a:lnTo>
                <a:lnTo>
                  <a:pt x="9495367" y="207433"/>
                </a:lnTo>
                <a:lnTo>
                  <a:pt x="9495367" y="211667"/>
                </a:lnTo>
                <a:lnTo>
                  <a:pt x="9504362" y="207962"/>
                </a:lnTo>
                <a:lnTo>
                  <a:pt x="9513358" y="203729"/>
                </a:lnTo>
                <a:lnTo>
                  <a:pt x="9530821" y="195792"/>
                </a:lnTo>
                <a:lnTo>
                  <a:pt x="9547754" y="187854"/>
                </a:lnTo>
                <a:lnTo>
                  <a:pt x="9557279" y="184679"/>
                </a:lnTo>
                <a:lnTo>
                  <a:pt x="9565746" y="182033"/>
                </a:lnTo>
                <a:lnTo>
                  <a:pt x="9575271" y="179388"/>
                </a:lnTo>
                <a:lnTo>
                  <a:pt x="9584796" y="178329"/>
                </a:lnTo>
                <a:lnTo>
                  <a:pt x="9594321" y="177271"/>
                </a:lnTo>
                <a:lnTo>
                  <a:pt x="9604375" y="177800"/>
                </a:lnTo>
                <a:lnTo>
                  <a:pt x="9614429" y="179388"/>
                </a:lnTo>
                <a:lnTo>
                  <a:pt x="9625012" y="182033"/>
                </a:lnTo>
                <a:lnTo>
                  <a:pt x="9636125" y="185738"/>
                </a:lnTo>
                <a:lnTo>
                  <a:pt x="9646708" y="191558"/>
                </a:lnTo>
                <a:lnTo>
                  <a:pt x="9654646" y="196850"/>
                </a:lnTo>
                <a:lnTo>
                  <a:pt x="9662054" y="200554"/>
                </a:lnTo>
                <a:lnTo>
                  <a:pt x="9669992" y="202671"/>
                </a:lnTo>
                <a:lnTo>
                  <a:pt x="9677400" y="204258"/>
                </a:lnTo>
                <a:lnTo>
                  <a:pt x="9684279" y="205317"/>
                </a:lnTo>
                <a:lnTo>
                  <a:pt x="9692217" y="205846"/>
                </a:lnTo>
                <a:lnTo>
                  <a:pt x="9707033" y="205317"/>
                </a:lnTo>
                <a:lnTo>
                  <a:pt x="9721850" y="205317"/>
                </a:lnTo>
                <a:lnTo>
                  <a:pt x="9729788" y="205846"/>
                </a:lnTo>
                <a:lnTo>
                  <a:pt x="9737196" y="206904"/>
                </a:lnTo>
                <a:lnTo>
                  <a:pt x="9744604" y="209550"/>
                </a:lnTo>
                <a:lnTo>
                  <a:pt x="9752012" y="212196"/>
                </a:lnTo>
                <a:lnTo>
                  <a:pt x="9759421" y="216429"/>
                </a:lnTo>
                <a:lnTo>
                  <a:pt x="9766829" y="222250"/>
                </a:lnTo>
                <a:lnTo>
                  <a:pt x="9926108" y="230717"/>
                </a:lnTo>
                <a:lnTo>
                  <a:pt x="9942512" y="227012"/>
                </a:lnTo>
                <a:lnTo>
                  <a:pt x="9959446" y="224896"/>
                </a:lnTo>
                <a:lnTo>
                  <a:pt x="9976379" y="223308"/>
                </a:lnTo>
                <a:lnTo>
                  <a:pt x="9993312" y="222250"/>
                </a:lnTo>
                <a:lnTo>
                  <a:pt x="10010775" y="221721"/>
                </a:lnTo>
                <a:lnTo>
                  <a:pt x="10027708" y="221192"/>
                </a:lnTo>
                <a:lnTo>
                  <a:pt x="10062104" y="221721"/>
                </a:lnTo>
                <a:lnTo>
                  <a:pt x="10096500" y="223308"/>
                </a:lnTo>
                <a:lnTo>
                  <a:pt x="10131425" y="224896"/>
                </a:lnTo>
                <a:lnTo>
                  <a:pt x="10165821" y="225954"/>
                </a:lnTo>
                <a:lnTo>
                  <a:pt x="10200217" y="226483"/>
                </a:lnTo>
                <a:lnTo>
                  <a:pt x="10207096" y="226483"/>
                </a:lnTo>
                <a:lnTo>
                  <a:pt x="10213446" y="227542"/>
                </a:lnTo>
                <a:lnTo>
                  <a:pt x="10219796" y="229129"/>
                </a:lnTo>
                <a:lnTo>
                  <a:pt x="10225617" y="230717"/>
                </a:lnTo>
                <a:lnTo>
                  <a:pt x="10231438" y="233362"/>
                </a:lnTo>
                <a:lnTo>
                  <a:pt x="10236729" y="236008"/>
                </a:lnTo>
                <a:lnTo>
                  <a:pt x="10242021" y="239183"/>
                </a:lnTo>
                <a:lnTo>
                  <a:pt x="10246783" y="243417"/>
                </a:lnTo>
                <a:lnTo>
                  <a:pt x="10251546" y="247650"/>
                </a:lnTo>
                <a:lnTo>
                  <a:pt x="10255250" y="253471"/>
                </a:lnTo>
                <a:lnTo>
                  <a:pt x="10258954" y="259292"/>
                </a:lnTo>
                <a:lnTo>
                  <a:pt x="10262658" y="265113"/>
                </a:lnTo>
                <a:lnTo>
                  <a:pt x="10265304" y="272521"/>
                </a:lnTo>
                <a:lnTo>
                  <a:pt x="10268479" y="279929"/>
                </a:lnTo>
                <a:lnTo>
                  <a:pt x="10270596" y="288925"/>
                </a:lnTo>
                <a:lnTo>
                  <a:pt x="10272712" y="297392"/>
                </a:lnTo>
                <a:lnTo>
                  <a:pt x="10290704" y="301096"/>
                </a:lnTo>
                <a:lnTo>
                  <a:pt x="10308696" y="305858"/>
                </a:lnTo>
                <a:lnTo>
                  <a:pt x="10326688" y="311150"/>
                </a:lnTo>
                <a:lnTo>
                  <a:pt x="10344150" y="316442"/>
                </a:lnTo>
                <a:lnTo>
                  <a:pt x="10362142" y="322792"/>
                </a:lnTo>
                <a:lnTo>
                  <a:pt x="10380133" y="329671"/>
                </a:lnTo>
                <a:lnTo>
                  <a:pt x="10416117" y="343429"/>
                </a:lnTo>
                <a:lnTo>
                  <a:pt x="10451571" y="358246"/>
                </a:lnTo>
                <a:lnTo>
                  <a:pt x="10487554" y="373592"/>
                </a:lnTo>
                <a:lnTo>
                  <a:pt x="10522479" y="388408"/>
                </a:lnTo>
                <a:lnTo>
                  <a:pt x="10558462" y="401638"/>
                </a:lnTo>
                <a:lnTo>
                  <a:pt x="10564283" y="398463"/>
                </a:lnTo>
                <a:lnTo>
                  <a:pt x="10570633" y="395817"/>
                </a:lnTo>
                <a:lnTo>
                  <a:pt x="10576983" y="393700"/>
                </a:lnTo>
                <a:lnTo>
                  <a:pt x="10582804" y="391583"/>
                </a:lnTo>
                <a:lnTo>
                  <a:pt x="10589683" y="389996"/>
                </a:lnTo>
                <a:lnTo>
                  <a:pt x="10596033" y="388938"/>
                </a:lnTo>
                <a:lnTo>
                  <a:pt x="10609792" y="387350"/>
                </a:lnTo>
                <a:lnTo>
                  <a:pt x="10623021" y="386821"/>
                </a:lnTo>
                <a:lnTo>
                  <a:pt x="10637308" y="386821"/>
                </a:lnTo>
                <a:lnTo>
                  <a:pt x="10651067" y="386821"/>
                </a:lnTo>
                <a:lnTo>
                  <a:pt x="10664825" y="386292"/>
                </a:lnTo>
                <a:lnTo>
                  <a:pt x="10672233" y="386292"/>
                </a:lnTo>
                <a:lnTo>
                  <a:pt x="10678583" y="386292"/>
                </a:lnTo>
                <a:lnTo>
                  <a:pt x="10692871" y="388408"/>
                </a:lnTo>
                <a:lnTo>
                  <a:pt x="10707158" y="391054"/>
                </a:lnTo>
                <a:lnTo>
                  <a:pt x="10720917" y="394758"/>
                </a:lnTo>
                <a:lnTo>
                  <a:pt x="10750021" y="403225"/>
                </a:lnTo>
                <a:lnTo>
                  <a:pt x="10763779" y="406929"/>
                </a:lnTo>
                <a:lnTo>
                  <a:pt x="10778067" y="411163"/>
                </a:lnTo>
                <a:lnTo>
                  <a:pt x="10792883" y="414338"/>
                </a:lnTo>
                <a:lnTo>
                  <a:pt x="10807171" y="416454"/>
                </a:lnTo>
                <a:lnTo>
                  <a:pt x="10813521" y="416983"/>
                </a:lnTo>
                <a:lnTo>
                  <a:pt x="10820400" y="417513"/>
                </a:lnTo>
                <a:lnTo>
                  <a:pt x="10827808" y="417513"/>
                </a:lnTo>
                <a:lnTo>
                  <a:pt x="10834158" y="416983"/>
                </a:lnTo>
                <a:lnTo>
                  <a:pt x="10841038" y="415925"/>
                </a:lnTo>
                <a:lnTo>
                  <a:pt x="10847917" y="414338"/>
                </a:lnTo>
                <a:lnTo>
                  <a:pt x="10854796" y="412221"/>
                </a:lnTo>
                <a:lnTo>
                  <a:pt x="10861146" y="409575"/>
                </a:lnTo>
                <a:lnTo>
                  <a:pt x="10868025" y="405871"/>
                </a:lnTo>
                <a:lnTo>
                  <a:pt x="10873846" y="401638"/>
                </a:lnTo>
                <a:lnTo>
                  <a:pt x="10880196" y="397404"/>
                </a:lnTo>
                <a:lnTo>
                  <a:pt x="10887075" y="392113"/>
                </a:lnTo>
                <a:lnTo>
                  <a:pt x="10890779" y="388938"/>
                </a:lnTo>
                <a:lnTo>
                  <a:pt x="10895012" y="386292"/>
                </a:lnTo>
                <a:lnTo>
                  <a:pt x="10899246" y="385233"/>
                </a:lnTo>
                <a:lnTo>
                  <a:pt x="10904538" y="384704"/>
                </a:lnTo>
                <a:lnTo>
                  <a:pt x="10910358" y="384704"/>
                </a:lnTo>
                <a:lnTo>
                  <a:pt x="10916179" y="385233"/>
                </a:lnTo>
                <a:lnTo>
                  <a:pt x="10922000" y="386821"/>
                </a:lnTo>
                <a:lnTo>
                  <a:pt x="10928350" y="389996"/>
                </a:lnTo>
                <a:lnTo>
                  <a:pt x="10934171" y="393171"/>
                </a:lnTo>
                <a:lnTo>
                  <a:pt x="10939992" y="396875"/>
                </a:lnTo>
                <a:lnTo>
                  <a:pt x="10946342" y="401638"/>
                </a:lnTo>
                <a:lnTo>
                  <a:pt x="10951633" y="406929"/>
                </a:lnTo>
                <a:lnTo>
                  <a:pt x="10956925" y="413808"/>
                </a:lnTo>
                <a:lnTo>
                  <a:pt x="10962217" y="421217"/>
                </a:lnTo>
                <a:lnTo>
                  <a:pt x="10967508" y="429683"/>
                </a:lnTo>
                <a:lnTo>
                  <a:pt x="10971212" y="438150"/>
                </a:lnTo>
                <a:lnTo>
                  <a:pt x="11008254" y="454554"/>
                </a:lnTo>
                <a:lnTo>
                  <a:pt x="11045296" y="471487"/>
                </a:lnTo>
                <a:lnTo>
                  <a:pt x="11063288" y="478896"/>
                </a:lnTo>
                <a:lnTo>
                  <a:pt x="11081808" y="486304"/>
                </a:lnTo>
                <a:lnTo>
                  <a:pt x="11100329" y="493712"/>
                </a:lnTo>
                <a:lnTo>
                  <a:pt x="11118850" y="500063"/>
                </a:lnTo>
                <a:lnTo>
                  <a:pt x="11137371" y="505883"/>
                </a:lnTo>
                <a:lnTo>
                  <a:pt x="11156421" y="511704"/>
                </a:lnTo>
                <a:lnTo>
                  <a:pt x="11174942" y="515938"/>
                </a:lnTo>
                <a:lnTo>
                  <a:pt x="11193462" y="519113"/>
                </a:lnTo>
                <a:lnTo>
                  <a:pt x="11211983" y="521229"/>
                </a:lnTo>
                <a:lnTo>
                  <a:pt x="11230504" y="522288"/>
                </a:lnTo>
                <a:lnTo>
                  <a:pt x="11239500" y="522288"/>
                </a:lnTo>
                <a:lnTo>
                  <a:pt x="11249025" y="522288"/>
                </a:lnTo>
                <a:lnTo>
                  <a:pt x="11258021" y="521758"/>
                </a:lnTo>
                <a:lnTo>
                  <a:pt x="11267546" y="520700"/>
                </a:lnTo>
                <a:lnTo>
                  <a:pt x="11271779" y="523346"/>
                </a:lnTo>
                <a:lnTo>
                  <a:pt x="11274954" y="526521"/>
                </a:lnTo>
                <a:lnTo>
                  <a:pt x="11277071" y="530754"/>
                </a:lnTo>
                <a:lnTo>
                  <a:pt x="11278658" y="534988"/>
                </a:lnTo>
                <a:lnTo>
                  <a:pt x="11278658" y="535517"/>
                </a:lnTo>
                <a:lnTo>
                  <a:pt x="11301412" y="564092"/>
                </a:lnTo>
                <a:lnTo>
                  <a:pt x="11325225" y="592137"/>
                </a:lnTo>
                <a:lnTo>
                  <a:pt x="11372321" y="648229"/>
                </a:lnTo>
                <a:lnTo>
                  <a:pt x="11395604" y="676275"/>
                </a:lnTo>
                <a:lnTo>
                  <a:pt x="11417829" y="704321"/>
                </a:lnTo>
                <a:lnTo>
                  <a:pt x="11439525" y="733954"/>
                </a:lnTo>
                <a:lnTo>
                  <a:pt x="11450638" y="748771"/>
                </a:lnTo>
                <a:lnTo>
                  <a:pt x="11460162" y="763588"/>
                </a:lnTo>
                <a:lnTo>
                  <a:pt x="11470217" y="778933"/>
                </a:lnTo>
                <a:lnTo>
                  <a:pt x="11479212" y="794279"/>
                </a:lnTo>
                <a:lnTo>
                  <a:pt x="11488738" y="810154"/>
                </a:lnTo>
                <a:lnTo>
                  <a:pt x="11497204" y="826558"/>
                </a:lnTo>
                <a:lnTo>
                  <a:pt x="11505142" y="842433"/>
                </a:lnTo>
                <a:lnTo>
                  <a:pt x="11512550" y="859367"/>
                </a:lnTo>
                <a:lnTo>
                  <a:pt x="11519429" y="876300"/>
                </a:lnTo>
                <a:lnTo>
                  <a:pt x="11525779" y="893763"/>
                </a:lnTo>
                <a:lnTo>
                  <a:pt x="11531600" y="911754"/>
                </a:lnTo>
                <a:lnTo>
                  <a:pt x="11536362" y="930275"/>
                </a:lnTo>
                <a:lnTo>
                  <a:pt x="11540596" y="949325"/>
                </a:lnTo>
                <a:lnTo>
                  <a:pt x="11544829" y="968375"/>
                </a:lnTo>
                <a:lnTo>
                  <a:pt x="11547475" y="988483"/>
                </a:lnTo>
                <a:lnTo>
                  <a:pt x="11549062" y="1008592"/>
                </a:lnTo>
                <a:lnTo>
                  <a:pt x="11550650" y="1029758"/>
                </a:lnTo>
                <a:lnTo>
                  <a:pt x="11550650" y="1050925"/>
                </a:lnTo>
                <a:lnTo>
                  <a:pt x="11550650" y="1060979"/>
                </a:lnTo>
                <a:lnTo>
                  <a:pt x="11551708" y="1071562"/>
                </a:lnTo>
                <a:lnTo>
                  <a:pt x="11552767" y="1082146"/>
                </a:lnTo>
                <a:lnTo>
                  <a:pt x="11554883" y="1092729"/>
                </a:lnTo>
                <a:lnTo>
                  <a:pt x="11559117" y="1114425"/>
                </a:lnTo>
                <a:lnTo>
                  <a:pt x="11564938" y="1136121"/>
                </a:lnTo>
                <a:lnTo>
                  <a:pt x="11576579" y="1179512"/>
                </a:lnTo>
                <a:lnTo>
                  <a:pt x="11581871" y="1201737"/>
                </a:lnTo>
                <a:lnTo>
                  <a:pt x="11584517" y="1212850"/>
                </a:lnTo>
                <a:lnTo>
                  <a:pt x="11586633" y="1223433"/>
                </a:lnTo>
                <a:lnTo>
                  <a:pt x="11588750" y="1237721"/>
                </a:lnTo>
                <a:lnTo>
                  <a:pt x="11590338" y="1252537"/>
                </a:lnTo>
                <a:lnTo>
                  <a:pt x="11591396" y="1267354"/>
                </a:lnTo>
                <a:lnTo>
                  <a:pt x="11591396" y="1274233"/>
                </a:lnTo>
                <a:lnTo>
                  <a:pt x="11591396" y="1281112"/>
                </a:lnTo>
                <a:lnTo>
                  <a:pt x="11590338" y="1288521"/>
                </a:lnTo>
                <a:lnTo>
                  <a:pt x="11589279" y="1294871"/>
                </a:lnTo>
                <a:lnTo>
                  <a:pt x="11587692" y="1301221"/>
                </a:lnTo>
                <a:lnTo>
                  <a:pt x="11585575" y="1308100"/>
                </a:lnTo>
                <a:lnTo>
                  <a:pt x="11582400" y="1313391"/>
                </a:lnTo>
                <a:lnTo>
                  <a:pt x="11579225" y="1319212"/>
                </a:lnTo>
                <a:lnTo>
                  <a:pt x="11575521" y="1324504"/>
                </a:lnTo>
                <a:lnTo>
                  <a:pt x="11570758" y="1329266"/>
                </a:lnTo>
                <a:lnTo>
                  <a:pt x="11598804" y="1379008"/>
                </a:lnTo>
                <a:lnTo>
                  <a:pt x="11627379" y="1428750"/>
                </a:lnTo>
                <a:lnTo>
                  <a:pt x="11632671" y="1434041"/>
                </a:lnTo>
                <a:lnTo>
                  <a:pt x="11637433" y="1439333"/>
                </a:lnTo>
                <a:lnTo>
                  <a:pt x="11642196" y="1445683"/>
                </a:lnTo>
                <a:lnTo>
                  <a:pt x="11646958" y="1451504"/>
                </a:lnTo>
                <a:lnTo>
                  <a:pt x="11651192" y="1457325"/>
                </a:lnTo>
                <a:lnTo>
                  <a:pt x="11654367" y="1463675"/>
                </a:lnTo>
                <a:lnTo>
                  <a:pt x="11661246" y="1476904"/>
                </a:lnTo>
                <a:lnTo>
                  <a:pt x="11667067" y="1490662"/>
                </a:lnTo>
                <a:lnTo>
                  <a:pt x="11671829" y="1504950"/>
                </a:lnTo>
                <a:lnTo>
                  <a:pt x="11676062" y="1518708"/>
                </a:lnTo>
                <a:lnTo>
                  <a:pt x="11679767" y="1533525"/>
                </a:lnTo>
                <a:lnTo>
                  <a:pt x="11686117" y="1539875"/>
                </a:lnTo>
                <a:lnTo>
                  <a:pt x="11691408" y="1546754"/>
                </a:lnTo>
                <a:lnTo>
                  <a:pt x="11696171" y="1553104"/>
                </a:lnTo>
                <a:lnTo>
                  <a:pt x="11700404" y="1559983"/>
                </a:lnTo>
                <a:lnTo>
                  <a:pt x="11705167" y="1567921"/>
                </a:lnTo>
                <a:lnTo>
                  <a:pt x="11708871" y="1574800"/>
                </a:lnTo>
                <a:lnTo>
                  <a:pt x="11715221" y="1590675"/>
                </a:lnTo>
                <a:lnTo>
                  <a:pt x="11720512" y="1606550"/>
                </a:lnTo>
                <a:lnTo>
                  <a:pt x="11725804" y="1622425"/>
                </a:lnTo>
                <a:lnTo>
                  <a:pt x="11735329" y="1653116"/>
                </a:lnTo>
                <a:lnTo>
                  <a:pt x="11787188" y="1818216"/>
                </a:lnTo>
                <a:lnTo>
                  <a:pt x="11837988" y="1983316"/>
                </a:lnTo>
                <a:lnTo>
                  <a:pt x="11939058" y="2313517"/>
                </a:lnTo>
                <a:lnTo>
                  <a:pt x="11985625" y="2553758"/>
                </a:lnTo>
                <a:lnTo>
                  <a:pt x="11998325" y="2579688"/>
                </a:lnTo>
                <a:lnTo>
                  <a:pt x="12004675" y="2591858"/>
                </a:lnTo>
                <a:lnTo>
                  <a:pt x="12010496" y="2604558"/>
                </a:lnTo>
                <a:lnTo>
                  <a:pt x="12015258" y="2616200"/>
                </a:lnTo>
                <a:lnTo>
                  <a:pt x="12020021" y="2628900"/>
                </a:lnTo>
                <a:lnTo>
                  <a:pt x="12024254" y="2641071"/>
                </a:lnTo>
                <a:lnTo>
                  <a:pt x="12026900" y="2652713"/>
                </a:lnTo>
                <a:lnTo>
                  <a:pt x="12028488" y="2664354"/>
                </a:lnTo>
                <a:lnTo>
                  <a:pt x="12029017" y="2670175"/>
                </a:lnTo>
                <a:lnTo>
                  <a:pt x="12029017" y="2675996"/>
                </a:lnTo>
                <a:lnTo>
                  <a:pt x="12028488" y="2681817"/>
                </a:lnTo>
                <a:lnTo>
                  <a:pt x="12027958" y="2687108"/>
                </a:lnTo>
                <a:lnTo>
                  <a:pt x="12026900" y="2692929"/>
                </a:lnTo>
                <a:lnTo>
                  <a:pt x="12025312" y="2698750"/>
                </a:lnTo>
                <a:lnTo>
                  <a:pt x="12023725" y="2704042"/>
                </a:lnTo>
                <a:lnTo>
                  <a:pt x="12021079" y="2708804"/>
                </a:lnTo>
                <a:lnTo>
                  <a:pt x="12017904" y="2714096"/>
                </a:lnTo>
                <a:lnTo>
                  <a:pt x="12014729" y="2719388"/>
                </a:lnTo>
                <a:lnTo>
                  <a:pt x="12011554" y="2724679"/>
                </a:lnTo>
                <a:lnTo>
                  <a:pt x="12007321" y="2729442"/>
                </a:lnTo>
                <a:lnTo>
                  <a:pt x="12002029" y="2734204"/>
                </a:lnTo>
                <a:lnTo>
                  <a:pt x="11996738" y="2739496"/>
                </a:lnTo>
                <a:lnTo>
                  <a:pt x="11996738" y="2746904"/>
                </a:lnTo>
                <a:lnTo>
                  <a:pt x="11995150" y="2753783"/>
                </a:lnTo>
                <a:lnTo>
                  <a:pt x="11993033" y="2759604"/>
                </a:lnTo>
                <a:lnTo>
                  <a:pt x="11990388" y="2763838"/>
                </a:lnTo>
                <a:lnTo>
                  <a:pt x="11987212" y="2767542"/>
                </a:lnTo>
                <a:lnTo>
                  <a:pt x="11982979" y="2770188"/>
                </a:lnTo>
                <a:lnTo>
                  <a:pt x="11978217" y="2772833"/>
                </a:lnTo>
                <a:lnTo>
                  <a:pt x="11973454" y="2774421"/>
                </a:lnTo>
                <a:lnTo>
                  <a:pt x="11963929" y="2778654"/>
                </a:lnTo>
                <a:lnTo>
                  <a:pt x="11959167" y="2780242"/>
                </a:lnTo>
                <a:lnTo>
                  <a:pt x="11954404" y="2782358"/>
                </a:lnTo>
                <a:lnTo>
                  <a:pt x="11950171" y="2785004"/>
                </a:lnTo>
                <a:lnTo>
                  <a:pt x="11946467" y="2788179"/>
                </a:lnTo>
                <a:lnTo>
                  <a:pt x="11943292" y="2791883"/>
                </a:lnTo>
                <a:lnTo>
                  <a:pt x="11940117" y="2797175"/>
                </a:lnTo>
                <a:lnTo>
                  <a:pt x="11940646" y="2800879"/>
                </a:lnTo>
                <a:lnTo>
                  <a:pt x="11941704" y="2804583"/>
                </a:lnTo>
                <a:lnTo>
                  <a:pt x="11943292" y="2807758"/>
                </a:lnTo>
                <a:lnTo>
                  <a:pt x="11944879" y="2810404"/>
                </a:lnTo>
                <a:lnTo>
                  <a:pt x="11946467" y="2812521"/>
                </a:lnTo>
                <a:lnTo>
                  <a:pt x="11948054" y="2814108"/>
                </a:lnTo>
                <a:lnTo>
                  <a:pt x="11950171" y="2816225"/>
                </a:lnTo>
                <a:lnTo>
                  <a:pt x="11952817" y="2817283"/>
                </a:lnTo>
                <a:lnTo>
                  <a:pt x="11957579" y="2819400"/>
                </a:lnTo>
                <a:lnTo>
                  <a:pt x="11963400" y="2819929"/>
                </a:lnTo>
                <a:lnTo>
                  <a:pt x="11975042" y="2821517"/>
                </a:lnTo>
                <a:lnTo>
                  <a:pt x="11980862" y="2822575"/>
                </a:lnTo>
                <a:lnTo>
                  <a:pt x="11987212" y="2824163"/>
                </a:lnTo>
                <a:lnTo>
                  <a:pt x="11989329" y="2825221"/>
                </a:lnTo>
                <a:lnTo>
                  <a:pt x="11991975" y="2826279"/>
                </a:lnTo>
                <a:lnTo>
                  <a:pt x="11994092" y="2828396"/>
                </a:lnTo>
                <a:lnTo>
                  <a:pt x="11996208" y="2829983"/>
                </a:lnTo>
                <a:lnTo>
                  <a:pt x="11998325" y="2832629"/>
                </a:lnTo>
                <a:lnTo>
                  <a:pt x="11999912" y="2835275"/>
                </a:lnTo>
                <a:lnTo>
                  <a:pt x="12000971" y="2839508"/>
                </a:lnTo>
                <a:lnTo>
                  <a:pt x="12003088" y="2843213"/>
                </a:lnTo>
                <a:lnTo>
                  <a:pt x="12003617" y="2847446"/>
                </a:lnTo>
                <a:lnTo>
                  <a:pt x="12004146" y="2852208"/>
                </a:lnTo>
                <a:lnTo>
                  <a:pt x="12004146" y="2858558"/>
                </a:lnTo>
                <a:lnTo>
                  <a:pt x="12004146" y="2864908"/>
                </a:lnTo>
                <a:lnTo>
                  <a:pt x="12003617" y="2879196"/>
                </a:lnTo>
                <a:lnTo>
                  <a:pt x="12003617" y="2893483"/>
                </a:lnTo>
                <a:lnTo>
                  <a:pt x="12004675" y="2908829"/>
                </a:lnTo>
                <a:lnTo>
                  <a:pt x="12005733" y="2924175"/>
                </a:lnTo>
                <a:lnTo>
                  <a:pt x="12007321" y="2953808"/>
                </a:lnTo>
                <a:lnTo>
                  <a:pt x="12007850" y="2968625"/>
                </a:lnTo>
                <a:lnTo>
                  <a:pt x="12007850" y="2982913"/>
                </a:lnTo>
                <a:lnTo>
                  <a:pt x="12006792" y="2996671"/>
                </a:lnTo>
                <a:lnTo>
                  <a:pt x="12005733" y="3003021"/>
                </a:lnTo>
                <a:lnTo>
                  <a:pt x="12004675" y="3008842"/>
                </a:lnTo>
                <a:lnTo>
                  <a:pt x="12002029" y="3015721"/>
                </a:lnTo>
                <a:lnTo>
                  <a:pt x="12000442" y="3021542"/>
                </a:lnTo>
                <a:lnTo>
                  <a:pt x="11997796" y="3026833"/>
                </a:lnTo>
                <a:lnTo>
                  <a:pt x="11995150" y="3032125"/>
                </a:lnTo>
                <a:lnTo>
                  <a:pt x="11991446" y="3037417"/>
                </a:lnTo>
                <a:lnTo>
                  <a:pt x="11987742" y="3042179"/>
                </a:lnTo>
                <a:lnTo>
                  <a:pt x="11983508" y="3046413"/>
                </a:lnTo>
                <a:lnTo>
                  <a:pt x="11978217" y="3050646"/>
                </a:lnTo>
                <a:lnTo>
                  <a:pt x="11972925" y="3054350"/>
                </a:lnTo>
                <a:lnTo>
                  <a:pt x="11966575" y="3058054"/>
                </a:lnTo>
                <a:lnTo>
                  <a:pt x="11959167" y="3061229"/>
                </a:lnTo>
                <a:lnTo>
                  <a:pt x="11951758" y="3063346"/>
                </a:lnTo>
                <a:lnTo>
                  <a:pt x="11939058" y="3098271"/>
                </a:lnTo>
                <a:lnTo>
                  <a:pt x="11946996" y="3103033"/>
                </a:lnTo>
                <a:lnTo>
                  <a:pt x="11953875" y="3108325"/>
                </a:lnTo>
                <a:lnTo>
                  <a:pt x="11960225" y="3113617"/>
                </a:lnTo>
                <a:lnTo>
                  <a:pt x="11967633" y="3119438"/>
                </a:lnTo>
                <a:lnTo>
                  <a:pt x="11980333" y="3131608"/>
                </a:lnTo>
                <a:lnTo>
                  <a:pt x="11992504" y="3144838"/>
                </a:lnTo>
                <a:lnTo>
                  <a:pt x="12004675" y="3159125"/>
                </a:lnTo>
                <a:lnTo>
                  <a:pt x="12015788" y="3173413"/>
                </a:lnTo>
                <a:lnTo>
                  <a:pt x="12038542" y="3203575"/>
                </a:lnTo>
                <a:lnTo>
                  <a:pt x="12060767" y="3232679"/>
                </a:lnTo>
                <a:lnTo>
                  <a:pt x="12072408" y="3247496"/>
                </a:lnTo>
                <a:lnTo>
                  <a:pt x="12084579" y="3261254"/>
                </a:lnTo>
                <a:lnTo>
                  <a:pt x="12096221" y="3274483"/>
                </a:lnTo>
                <a:lnTo>
                  <a:pt x="12109450" y="3286125"/>
                </a:lnTo>
                <a:lnTo>
                  <a:pt x="12115800" y="3291417"/>
                </a:lnTo>
                <a:lnTo>
                  <a:pt x="12123208" y="3296708"/>
                </a:lnTo>
                <a:lnTo>
                  <a:pt x="12130088" y="3301471"/>
                </a:lnTo>
                <a:lnTo>
                  <a:pt x="12136967" y="3305704"/>
                </a:lnTo>
                <a:lnTo>
                  <a:pt x="12144375" y="3309938"/>
                </a:lnTo>
                <a:lnTo>
                  <a:pt x="12150196" y="3314171"/>
                </a:lnTo>
                <a:lnTo>
                  <a:pt x="12155488" y="3318404"/>
                </a:lnTo>
                <a:lnTo>
                  <a:pt x="12160250" y="3322638"/>
                </a:lnTo>
                <a:lnTo>
                  <a:pt x="12165012" y="3326871"/>
                </a:lnTo>
                <a:lnTo>
                  <a:pt x="12169246" y="3331633"/>
                </a:lnTo>
                <a:lnTo>
                  <a:pt x="12172950" y="3336925"/>
                </a:lnTo>
                <a:lnTo>
                  <a:pt x="12176125" y="3342217"/>
                </a:lnTo>
                <a:lnTo>
                  <a:pt x="12178771" y="3346979"/>
                </a:lnTo>
                <a:lnTo>
                  <a:pt x="12181417" y="3352800"/>
                </a:lnTo>
                <a:lnTo>
                  <a:pt x="12184062" y="3358621"/>
                </a:lnTo>
                <a:lnTo>
                  <a:pt x="12186179" y="3364442"/>
                </a:lnTo>
                <a:lnTo>
                  <a:pt x="12189354" y="3377671"/>
                </a:lnTo>
                <a:lnTo>
                  <a:pt x="12191999" y="3390895"/>
                </a:lnTo>
                <a:lnTo>
                  <a:pt x="12191999" y="3390912"/>
                </a:lnTo>
                <a:lnTo>
                  <a:pt x="12188825" y="3424767"/>
                </a:lnTo>
                <a:lnTo>
                  <a:pt x="12187767" y="3441171"/>
                </a:lnTo>
                <a:lnTo>
                  <a:pt x="12186179" y="3457575"/>
                </a:lnTo>
                <a:lnTo>
                  <a:pt x="12184062" y="3472921"/>
                </a:lnTo>
                <a:lnTo>
                  <a:pt x="12180358" y="3486679"/>
                </a:lnTo>
                <a:lnTo>
                  <a:pt x="12178771" y="3493558"/>
                </a:lnTo>
                <a:lnTo>
                  <a:pt x="12176654" y="3499908"/>
                </a:lnTo>
                <a:lnTo>
                  <a:pt x="12174538" y="3506258"/>
                </a:lnTo>
                <a:lnTo>
                  <a:pt x="12171892" y="3512079"/>
                </a:lnTo>
                <a:lnTo>
                  <a:pt x="12169246" y="3517900"/>
                </a:lnTo>
                <a:lnTo>
                  <a:pt x="12166071" y="3522663"/>
                </a:lnTo>
                <a:lnTo>
                  <a:pt x="12162367" y="3527425"/>
                </a:lnTo>
                <a:lnTo>
                  <a:pt x="12157604" y="3531658"/>
                </a:lnTo>
                <a:lnTo>
                  <a:pt x="12153371" y="3535892"/>
                </a:lnTo>
                <a:lnTo>
                  <a:pt x="12148079" y="3539596"/>
                </a:lnTo>
                <a:lnTo>
                  <a:pt x="12142788" y="3542242"/>
                </a:lnTo>
                <a:lnTo>
                  <a:pt x="12136438" y="3544888"/>
                </a:lnTo>
                <a:lnTo>
                  <a:pt x="12130088" y="3547004"/>
                </a:lnTo>
                <a:lnTo>
                  <a:pt x="12122679" y="3548063"/>
                </a:lnTo>
                <a:lnTo>
                  <a:pt x="12114742" y="3549121"/>
                </a:lnTo>
                <a:lnTo>
                  <a:pt x="12106275" y="3549650"/>
                </a:lnTo>
                <a:lnTo>
                  <a:pt x="12096750" y="3549121"/>
                </a:lnTo>
                <a:lnTo>
                  <a:pt x="12087225" y="3548592"/>
                </a:lnTo>
                <a:lnTo>
                  <a:pt x="12076642" y="3547004"/>
                </a:lnTo>
                <a:lnTo>
                  <a:pt x="12065529" y="3544888"/>
                </a:lnTo>
                <a:lnTo>
                  <a:pt x="12056533" y="3543300"/>
                </a:lnTo>
                <a:lnTo>
                  <a:pt x="12047538" y="3543300"/>
                </a:lnTo>
                <a:lnTo>
                  <a:pt x="12038542" y="3543300"/>
                </a:lnTo>
                <a:lnTo>
                  <a:pt x="12030075" y="3544358"/>
                </a:lnTo>
                <a:lnTo>
                  <a:pt x="12011554" y="3547004"/>
                </a:lnTo>
                <a:lnTo>
                  <a:pt x="12002029" y="3548592"/>
                </a:lnTo>
                <a:lnTo>
                  <a:pt x="11993033" y="3549650"/>
                </a:lnTo>
                <a:lnTo>
                  <a:pt x="11983508" y="3550179"/>
                </a:lnTo>
                <a:lnTo>
                  <a:pt x="11973454" y="3550179"/>
                </a:lnTo>
                <a:lnTo>
                  <a:pt x="11963400" y="3549121"/>
                </a:lnTo>
                <a:lnTo>
                  <a:pt x="11952817" y="3547004"/>
                </a:lnTo>
                <a:lnTo>
                  <a:pt x="11947525" y="3545417"/>
                </a:lnTo>
                <a:lnTo>
                  <a:pt x="11941704" y="3543300"/>
                </a:lnTo>
                <a:lnTo>
                  <a:pt x="11936412" y="3540654"/>
                </a:lnTo>
                <a:lnTo>
                  <a:pt x="11930592" y="3538008"/>
                </a:lnTo>
                <a:lnTo>
                  <a:pt x="11925300" y="3534833"/>
                </a:lnTo>
                <a:lnTo>
                  <a:pt x="11918950" y="3530600"/>
                </a:lnTo>
                <a:lnTo>
                  <a:pt x="11913129" y="3526367"/>
                </a:lnTo>
                <a:lnTo>
                  <a:pt x="11907308" y="3522133"/>
                </a:lnTo>
                <a:lnTo>
                  <a:pt x="11902017" y="3518429"/>
                </a:lnTo>
                <a:lnTo>
                  <a:pt x="11896725" y="3516313"/>
                </a:lnTo>
                <a:lnTo>
                  <a:pt x="11890904" y="3514725"/>
                </a:lnTo>
                <a:lnTo>
                  <a:pt x="11885083" y="3514725"/>
                </a:lnTo>
                <a:lnTo>
                  <a:pt x="11878733" y="3515254"/>
                </a:lnTo>
                <a:lnTo>
                  <a:pt x="11872912" y="3517371"/>
                </a:lnTo>
                <a:lnTo>
                  <a:pt x="11868150" y="3520546"/>
                </a:lnTo>
                <a:lnTo>
                  <a:pt x="11865504" y="3522133"/>
                </a:lnTo>
                <a:lnTo>
                  <a:pt x="11863388" y="3524250"/>
                </a:lnTo>
                <a:lnTo>
                  <a:pt x="11860742" y="3526896"/>
                </a:lnTo>
                <a:lnTo>
                  <a:pt x="11858625" y="3530071"/>
                </a:lnTo>
                <a:lnTo>
                  <a:pt x="11857038" y="3533775"/>
                </a:lnTo>
                <a:lnTo>
                  <a:pt x="11855979" y="3536950"/>
                </a:lnTo>
                <a:lnTo>
                  <a:pt x="11854921" y="3540654"/>
                </a:lnTo>
                <a:lnTo>
                  <a:pt x="11853862" y="3544888"/>
                </a:lnTo>
                <a:lnTo>
                  <a:pt x="11853333" y="3549121"/>
                </a:lnTo>
                <a:lnTo>
                  <a:pt x="11852804" y="3554413"/>
                </a:lnTo>
                <a:lnTo>
                  <a:pt x="11853333" y="3559175"/>
                </a:lnTo>
                <a:lnTo>
                  <a:pt x="11853862" y="3564467"/>
                </a:lnTo>
                <a:lnTo>
                  <a:pt x="11854392" y="3570288"/>
                </a:lnTo>
                <a:lnTo>
                  <a:pt x="11855979" y="3576638"/>
                </a:lnTo>
                <a:lnTo>
                  <a:pt x="11857567" y="3582988"/>
                </a:lnTo>
                <a:lnTo>
                  <a:pt x="11859683" y="3589867"/>
                </a:lnTo>
                <a:lnTo>
                  <a:pt x="11862329" y="3597275"/>
                </a:lnTo>
                <a:lnTo>
                  <a:pt x="11866033" y="3604683"/>
                </a:lnTo>
                <a:lnTo>
                  <a:pt x="11868679" y="3611033"/>
                </a:lnTo>
                <a:lnTo>
                  <a:pt x="11871325" y="3618442"/>
                </a:lnTo>
                <a:lnTo>
                  <a:pt x="11873442" y="3625850"/>
                </a:lnTo>
                <a:lnTo>
                  <a:pt x="11875558" y="3633788"/>
                </a:lnTo>
                <a:lnTo>
                  <a:pt x="11877146" y="3641725"/>
                </a:lnTo>
                <a:lnTo>
                  <a:pt x="11878204" y="3649663"/>
                </a:lnTo>
                <a:lnTo>
                  <a:pt x="11878733" y="3658129"/>
                </a:lnTo>
                <a:lnTo>
                  <a:pt x="11878733" y="3666067"/>
                </a:lnTo>
                <a:lnTo>
                  <a:pt x="11878204" y="3674533"/>
                </a:lnTo>
                <a:lnTo>
                  <a:pt x="11877146" y="3681413"/>
                </a:lnTo>
                <a:lnTo>
                  <a:pt x="11875029" y="3688292"/>
                </a:lnTo>
                <a:lnTo>
                  <a:pt x="11872383" y="3694642"/>
                </a:lnTo>
                <a:lnTo>
                  <a:pt x="11870267" y="3697288"/>
                </a:lnTo>
                <a:lnTo>
                  <a:pt x="11868679" y="3699404"/>
                </a:lnTo>
                <a:lnTo>
                  <a:pt x="11866033" y="3702050"/>
                </a:lnTo>
                <a:lnTo>
                  <a:pt x="11863917" y="3703638"/>
                </a:lnTo>
                <a:lnTo>
                  <a:pt x="11860212" y="3705225"/>
                </a:lnTo>
                <a:lnTo>
                  <a:pt x="11857567" y="3706813"/>
                </a:lnTo>
                <a:lnTo>
                  <a:pt x="11853862" y="3707871"/>
                </a:lnTo>
                <a:lnTo>
                  <a:pt x="11850688" y="3708929"/>
                </a:lnTo>
                <a:lnTo>
                  <a:pt x="11845396" y="3709458"/>
                </a:lnTo>
                <a:lnTo>
                  <a:pt x="11840633" y="3709458"/>
                </a:lnTo>
                <a:lnTo>
                  <a:pt x="11835871" y="3709458"/>
                </a:lnTo>
                <a:lnTo>
                  <a:pt x="11832167" y="3708929"/>
                </a:lnTo>
                <a:lnTo>
                  <a:pt x="11827933" y="3708400"/>
                </a:lnTo>
                <a:lnTo>
                  <a:pt x="11824758" y="3706813"/>
                </a:lnTo>
                <a:lnTo>
                  <a:pt x="11821054" y="3705754"/>
                </a:lnTo>
                <a:lnTo>
                  <a:pt x="11817879" y="3703638"/>
                </a:lnTo>
                <a:lnTo>
                  <a:pt x="11814704" y="3701521"/>
                </a:lnTo>
                <a:lnTo>
                  <a:pt x="11812058" y="3699404"/>
                </a:lnTo>
                <a:lnTo>
                  <a:pt x="11807825" y="3694113"/>
                </a:lnTo>
                <a:lnTo>
                  <a:pt x="11803592" y="3687233"/>
                </a:lnTo>
                <a:lnTo>
                  <a:pt x="11799888" y="3679825"/>
                </a:lnTo>
                <a:lnTo>
                  <a:pt x="11797242" y="3672417"/>
                </a:lnTo>
                <a:lnTo>
                  <a:pt x="11794596" y="3663950"/>
                </a:lnTo>
                <a:lnTo>
                  <a:pt x="11793008" y="3655483"/>
                </a:lnTo>
                <a:lnTo>
                  <a:pt x="11790892" y="3645958"/>
                </a:lnTo>
                <a:lnTo>
                  <a:pt x="11787717" y="3627967"/>
                </a:lnTo>
                <a:lnTo>
                  <a:pt x="11784542" y="3610504"/>
                </a:lnTo>
                <a:lnTo>
                  <a:pt x="11783483" y="3605213"/>
                </a:lnTo>
                <a:lnTo>
                  <a:pt x="11780838" y="3599921"/>
                </a:lnTo>
                <a:lnTo>
                  <a:pt x="11776075" y="3589338"/>
                </a:lnTo>
                <a:lnTo>
                  <a:pt x="11779250" y="3582988"/>
                </a:lnTo>
                <a:lnTo>
                  <a:pt x="11778721" y="3582458"/>
                </a:lnTo>
                <a:lnTo>
                  <a:pt x="11776075" y="3589338"/>
                </a:lnTo>
                <a:lnTo>
                  <a:pt x="11773429" y="3594629"/>
                </a:lnTo>
                <a:lnTo>
                  <a:pt x="11770254" y="3599392"/>
                </a:lnTo>
                <a:lnTo>
                  <a:pt x="11768138" y="3604154"/>
                </a:lnTo>
                <a:lnTo>
                  <a:pt x="11766021" y="3609446"/>
                </a:lnTo>
                <a:lnTo>
                  <a:pt x="11764433" y="3614738"/>
                </a:lnTo>
                <a:lnTo>
                  <a:pt x="11762317" y="3620029"/>
                </a:lnTo>
                <a:lnTo>
                  <a:pt x="11761258" y="3625850"/>
                </a:lnTo>
                <a:lnTo>
                  <a:pt x="11760729" y="3631142"/>
                </a:lnTo>
                <a:lnTo>
                  <a:pt x="11760200" y="3637492"/>
                </a:lnTo>
                <a:lnTo>
                  <a:pt x="11760200" y="3642783"/>
                </a:lnTo>
                <a:lnTo>
                  <a:pt x="11761258" y="3654954"/>
                </a:lnTo>
                <a:lnTo>
                  <a:pt x="11763904" y="3666067"/>
                </a:lnTo>
                <a:lnTo>
                  <a:pt x="11767079" y="3678238"/>
                </a:lnTo>
                <a:lnTo>
                  <a:pt x="11771842" y="3689350"/>
                </a:lnTo>
                <a:lnTo>
                  <a:pt x="11777662" y="3700463"/>
                </a:lnTo>
                <a:lnTo>
                  <a:pt x="11785071" y="3711046"/>
                </a:lnTo>
                <a:lnTo>
                  <a:pt x="11793008" y="3721629"/>
                </a:lnTo>
                <a:lnTo>
                  <a:pt x="11801475" y="3731683"/>
                </a:lnTo>
                <a:lnTo>
                  <a:pt x="11812058" y="3740150"/>
                </a:lnTo>
                <a:lnTo>
                  <a:pt x="11817350" y="3744383"/>
                </a:lnTo>
                <a:lnTo>
                  <a:pt x="11823700" y="3748088"/>
                </a:lnTo>
                <a:lnTo>
                  <a:pt x="11829521" y="3752321"/>
                </a:lnTo>
                <a:lnTo>
                  <a:pt x="11835342" y="3755496"/>
                </a:lnTo>
                <a:lnTo>
                  <a:pt x="11846454" y="3760258"/>
                </a:lnTo>
                <a:lnTo>
                  <a:pt x="11857038" y="3763963"/>
                </a:lnTo>
                <a:lnTo>
                  <a:pt x="11868150" y="3767138"/>
                </a:lnTo>
                <a:lnTo>
                  <a:pt x="11879262" y="3770313"/>
                </a:lnTo>
                <a:lnTo>
                  <a:pt x="11890375" y="3774017"/>
                </a:lnTo>
                <a:lnTo>
                  <a:pt x="11900958" y="3777721"/>
                </a:lnTo>
                <a:lnTo>
                  <a:pt x="11912071" y="3781954"/>
                </a:lnTo>
                <a:lnTo>
                  <a:pt x="11916833" y="3784600"/>
                </a:lnTo>
                <a:lnTo>
                  <a:pt x="11922125" y="3787775"/>
                </a:lnTo>
                <a:lnTo>
                  <a:pt x="11929004" y="3792538"/>
                </a:lnTo>
                <a:lnTo>
                  <a:pt x="11934825" y="3796771"/>
                </a:lnTo>
                <a:lnTo>
                  <a:pt x="11940117" y="3802063"/>
                </a:lnTo>
                <a:lnTo>
                  <a:pt x="11945408" y="3807354"/>
                </a:lnTo>
                <a:lnTo>
                  <a:pt x="11949642" y="3813175"/>
                </a:lnTo>
                <a:lnTo>
                  <a:pt x="11952817" y="3818996"/>
                </a:lnTo>
                <a:lnTo>
                  <a:pt x="11955992" y="3824817"/>
                </a:lnTo>
                <a:lnTo>
                  <a:pt x="11958108" y="3831696"/>
                </a:lnTo>
                <a:lnTo>
                  <a:pt x="11959696" y="3838046"/>
                </a:lnTo>
                <a:lnTo>
                  <a:pt x="11960754" y="3844396"/>
                </a:lnTo>
                <a:lnTo>
                  <a:pt x="11961283" y="3851804"/>
                </a:lnTo>
                <a:lnTo>
                  <a:pt x="11961283" y="3858154"/>
                </a:lnTo>
                <a:lnTo>
                  <a:pt x="11960754" y="3865563"/>
                </a:lnTo>
                <a:lnTo>
                  <a:pt x="11959167" y="3872971"/>
                </a:lnTo>
                <a:lnTo>
                  <a:pt x="11957579" y="3879850"/>
                </a:lnTo>
                <a:lnTo>
                  <a:pt x="11954933" y="3887258"/>
                </a:lnTo>
                <a:lnTo>
                  <a:pt x="11950700" y="3892021"/>
                </a:lnTo>
                <a:lnTo>
                  <a:pt x="11946996" y="3896254"/>
                </a:lnTo>
                <a:lnTo>
                  <a:pt x="11939058" y="3905250"/>
                </a:lnTo>
                <a:lnTo>
                  <a:pt x="11925300" y="3924829"/>
                </a:lnTo>
                <a:lnTo>
                  <a:pt x="11917362" y="3934354"/>
                </a:lnTo>
                <a:lnTo>
                  <a:pt x="11913129" y="3938588"/>
                </a:lnTo>
                <a:lnTo>
                  <a:pt x="11908896" y="3942292"/>
                </a:lnTo>
                <a:lnTo>
                  <a:pt x="11904662" y="3945467"/>
                </a:lnTo>
                <a:lnTo>
                  <a:pt x="11898842" y="3948642"/>
                </a:lnTo>
                <a:lnTo>
                  <a:pt x="11894079" y="3951288"/>
                </a:lnTo>
                <a:lnTo>
                  <a:pt x="11888258" y="3953404"/>
                </a:lnTo>
                <a:lnTo>
                  <a:pt x="11885612" y="3956050"/>
                </a:lnTo>
                <a:lnTo>
                  <a:pt x="11882438" y="3957638"/>
                </a:lnTo>
                <a:lnTo>
                  <a:pt x="11879262" y="3959225"/>
                </a:lnTo>
                <a:lnTo>
                  <a:pt x="11876088" y="3960813"/>
                </a:lnTo>
                <a:lnTo>
                  <a:pt x="11836929" y="3981450"/>
                </a:lnTo>
                <a:lnTo>
                  <a:pt x="11797242" y="4001558"/>
                </a:lnTo>
                <a:lnTo>
                  <a:pt x="11757025" y="4021138"/>
                </a:lnTo>
                <a:lnTo>
                  <a:pt x="11716808" y="4039658"/>
                </a:lnTo>
                <a:lnTo>
                  <a:pt x="11696171" y="4048125"/>
                </a:lnTo>
                <a:lnTo>
                  <a:pt x="11676062" y="4057121"/>
                </a:lnTo>
                <a:lnTo>
                  <a:pt x="11655425" y="4065058"/>
                </a:lnTo>
                <a:lnTo>
                  <a:pt x="11634258" y="4072996"/>
                </a:lnTo>
                <a:lnTo>
                  <a:pt x="11613621" y="4080404"/>
                </a:lnTo>
                <a:lnTo>
                  <a:pt x="11592454" y="4086754"/>
                </a:lnTo>
                <a:lnTo>
                  <a:pt x="11570758" y="4093633"/>
                </a:lnTo>
                <a:lnTo>
                  <a:pt x="11549592" y="4099454"/>
                </a:lnTo>
                <a:lnTo>
                  <a:pt x="11527896" y="4111625"/>
                </a:lnTo>
                <a:lnTo>
                  <a:pt x="11506729" y="4123796"/>
                </a:lnTo>
                <a:lnTo>
                  <a:pt x="11464396" y="4150254"/>
                </a:lnTo>
                <a:lnTo>
                  <a:pt x="11442700" y="4162954"/>
                </a:lnTo>
                <a:lnTo>
                  <a:pt x="11421004" y="4175654"/>
                </a:lnTo>
                <a:lnTo>
                  <a:pt x="11399838" y="4187296"/>
                </a:lnTo>
                <a:lnTo>
                  <a:pt x="11377612" y="4198409"/>
                </a:lnTo>
                <a:lnTo>
                  <a:pt x="11367029" y="4203700"/>
                </a:lnTo>
                <a:lnTo>
                  <a:pt x="11355388" y="4207934"/>
                </a:lnTo>
                <a:lnTo>
                  <a:pt x="11344275" y="4213225"/>
                </a:lnTo>
                <a:lnTo>
                  <a:pt x="11332633" y="4216929"/>
                </a:lnTo>
                <a:lnTo>
                  <a:pt x="11320462" y="4220634"/>
                </a:lnTo>
                <a:lnTo>
                  <a:pt x="11309350" y="4223279"/>
                </a:lnTo>
                <a:lnTo>
                  <a:pt x="11296650" y="4225925"/>
                </a:lnTo>
                <a:lnTo>
                  <a:pt x="11285008" y="4229100"/>
                </a:lnTo>
                <a:lnTo>
                  <a:pt x="11272308" y="4230688"/>
                </a:lnTo>
                <a:lnTo>
                  <a:pt x="11259608" y="4231746"/>
                </a:lnTo>
                <a:lnTo>
                  <a:pt x="11246908" y="4231746"/>
                </a:lnTo>
                <a:lnTo>
                  <a:pt x="11233679" y="4231746"/>
                </a:lnTo>
                <a:lnTo>
                  <a:pt x="11220450" y="4231217"/>
                </a:lnTo>
                <a:lnTo>
                  <a:pt x="11207221" y="4229629"/>
                </a:lnTo>
                <a:lnTo>
                  <a:pt x="11192933" y="4226984"/>
                </a:lnTo>
                <a:lnTo>
                  <a:pt x="11178646" y="4223809"/>
                </a:lnTo>
                <a:lnTo>
                  <a:pt x="11173883" y="4223279"/>
                </a:lnTo>
                <a:lnTo>
                  <a:pt x="11169121" y="4222750"/>
                </a:lnTo>
                <a:lnTo>
                  <a:pt x="11164888" y="4222221"/>
                </a:lnTo>
                <a:lnTo>
                  <a:pt x="11160125" y="4222750"/>
                </a:lnTo>
                <a:lnTo>
                  <a:pt x="11155892" y="4223279"/>
                </a:lnTo>
                <a:lnTo>
                  <a:pt x="11152188" y="4224338"/>
                </a:lnTo>
                <a:lnTo>
                  <a:pt x="11148483" y="4225396"/>
                </a:lnTo>
                <a:lnTo>
                  <a:pt x="11144779" y="4226984"/>
                </a:lnTo>
                <a:lnTo>
                  <a:pt x="11137371" y="4231217"/>
                </a:lnTo>
                <a:lnTo>
                  <a:pt x="11131021" y="4235979"/>
                </a:lnTo>
                <a:lnTo>
                  <a:pt x="11125200" y="4241800"/>
                </a:lnTo>
                <a:lnTo>
                  <a:pt x="11118850" y="4248150"/>
                </a:lnTo>
                <a:lnTo>
                  <a:pt x="11109325" y="4258204"/>
                </a:lnTo>
                <a:lnTo>
                  <a:pt x="11099271" y="4267200"/>
                </a:lnTo>
                <a:lnTo>
                  <a:pt x="11089746" y="4276725"/>
                </a:lnTo>
                <a:lnTo>
                  <a:pt x="11079692" y="4284663"/>
                </a:lnTo>
                <a:lnTo>
                  <a:pt x="11069638" y="4293129"/>
                </a:lnTo>
                <a:lnTo>
                  <a:pt x="11058525" y="4300538"/>
                </a:lnTo>
                <a:lnTo>
                  <a:pt x="11048471" y="4307417"/>
                </a:lnTo>
                <a:lnTo>
                  <a:pt x="11037358" y="4314296"/>
                </a:lnTo>
                <a:lnTo>
                  <a:pt x="11026775" y="4320646"/>
                </a:lnTo>
                <a:lnTo>
                  <a:pt x="11015133" y="4326467"/>
                </a:lnTo>
                <a:lnTo>
                  <a:pt x="11004021" y="4332288"/>
                </a:lnTo>
                <a:lnTo>
                  <a:pt x="10992908" y="4337579"/>
                </a:lnTo>
                <a:lnTo>
                  <a:pt x="10969625" y="4347104"/>
                </a:lnTo>
                <a:lnTo>
                  <a:pt x="10945812" y="4356100"/>
                </a:lnTo>
                <a:lnTo>
                  <a:pt x="10921471" y="4363509"/>
                </a:lnTo>
                <a:lnTo>
                  <a:pt x="10897129" y="4370388"/>
                </a:lnTo>
                <a:lnTo>
                  <a:pt x="10872788" y="4376738"/>
                </a:lnTo>
                <a:lnTo>
                  <a:pt x="10847917" y="4382029"/>
                </a:lnTo>
                <a:lnTo>
                  <a:pt x="10797117" y="4393142"/>
                </a:lnTo>
                <a:lnTo>
                  <a:pt x="10746846" y="4403196"/>
                </a:lnTo>
                <a:lnTo>
                  <a:pt x="10720388" y="4409017"/>
                </a:lnTo>
                <a:lnTo>
                  <a:pt x="10693929" y="4414309"/>
                </a:lnTo>
                <a:lnTo>
                  <a:pt x="10640483" y="4423304"/>
                </a:lnTo>
                <a:lnTo>
                  <a:pt x="10587567" y="4432829"/>
                </a:lnTo>
                <a:lnTo>
                  <a:pt x="10533592" y="4441825"/>
                </a:lnTo>
                <a:lnTo>
                  <a:pt x="10507133" y="4447117"/>
                </a:lnTo>
                <a:lnTo>
                  <a:pt x="10480146" y="4452938"/>
                </a:lnTo>
                <a:lnTo>
                  <a:pt x="10453688" y="4458229"/>
                </a:lnTo>
                <a:lnTo>
                  <a:pt x="10427758" y="4464579"/>
                </a:lnTo>
                <a:lnTo>
                  <a:pt x="10401300" y="4471988"/>
                </a:lnTo>
                <a:lnTo>
                  <a:pt x="10374842" y="4479396"/>
                </a:lnTo>
                <a:lnTo>
                  <a:pt x="10349442" y="4488392"/>
                </a:lnTo>
                <a:lnTo>
                  <a:pt x="10322983" y="4497388"/>
                </a:lnTo>
                <a:lnTo>
                  <a:pt x="10302346" y="4505854"/>
                </a:lnTo>
                <a:lnTo>
                  <a:pt x="10281179" y="4515909"/>
                </a:lnTo>
                <a:lnTo>
                  <a:pt x="10260012" y="4525963"/>
                </a:lnTo>
                <a:lnTo>
                  <a:pt x="10238317" y="4536546"/>
                </a:lnTo>
                <a:lnTo>
                  <a:pt x="10217150" y="4547659"/>
                </a:lnTo>
                <a:lnTo>
                  <a:pt x="10195454" y="4557713"/>
                </a:lnTo>
                <a:lnTo>
                  <a:pt x="10173229" y="4567767"/>
                </a:lnTo>
                <a:lnTo>
                  <a:pt x="10151533" y="4576234"/>
                </a:lnTo>
                <a:lnTo>
                  <a:pt x="10139892" y="4580467"/>
                </a:lnTo>
                <a:lnTo>
                  <a:pt x="10128779" y="4584171"/>
                </a:lnTo>
                <a:lnTo>
                  <a:pt x="10117667" y="4587875"/>
                </a:lnTo>
                <a:lnTo>
                  <a:pt x="10106025" y="4591050"/>
                </a:lnTo>
                <a:lnTo>
                  <a:pt x="10094912" y="4593696"/>
                </a:lnTo>
                <a:lnTo>
                  <a:pt x="10082742" y="4595813"/>
                </a:lnTo>
                <a:lnTo>
                  <a:pt x="10071629" y="4597400"/>
                </a:lnTo>
                <a:lnTo>
                  <a:pt x="10059458" y="4598459"/>
                </a:lnTo>
                <a:lnTo>
                  <a:pt x="10048346" y="4598988"/>
                </a:lnTo>
                <a:lnTo>
                  <a:pt x="10036175" y="4599517"/>
                </a:lnTo>
                <a:lnTo>
                  <a:pt x="10024004" y="4598459"/>
                </a:lnTo>
                <a:lnTo>
                  <a:pt x="10011833" y="4597400"/>
                </a:lnTo>
                <a:lnTo>
                  <a:pt x="9999662" y="4595284"/>
                </a:lnTo>
                <a:lnTo>
                  <a:pt x="9987492" y="4592638"/>
                </a:lnTo>
                <a:lnTo>
                  <a:pt x="9974792" y="4589463"/>
                </a:lnTo>
                <a:lnTo>
                  <a:pt x="9962092" y="4584700"/>
                </a:lnTo>
                <a:lnTo>
                  <a:pt x="9948862" y="4579938"/>
                </a:lnTo>
                <a:lnTo>
                  <a:pt x="9934575" y="4575704"/>
                </a:lnTo>
                <a:lnTo>
                  <a:pt x="9920817" y="4571471"/>
                </a:lnTo>
                <a:lnTo>
                  <a:pt x="9906529" y="4567767"/>
                </a:lnTo>
                <a:lnTo>
                  <a:pt x="9879542" y="4561417"/>
                </a:lnTo>
                <a:lnTo>
                  <a:pt x="9852554" y="4556125"/>
                </a:lnTo>
                <a:lnTo>
                  <a:pt x="9825038" y="4551892"/>
                </a:lnTo>
                <a:lnTo>
                  <a:pt x="9798050" y="4548717"/>
                </a:lnTo>
                <a:lnTo>
                  <a:pt x="9743546" y="4542367"/>
                </a:lnTo>
                <a:lnTo>
                  <a:pt x="9716558" y="4539192"/>
                </a:lnTo>
                <a:lnTo>
                  <a:pt x="9690100" y="4536017"/>
                </a:lnTo>
                <a:lnTo>
                  <a:pt x="9662583" y="4532313"/>
                </a:lnTo>
                <a:lnTo>
                  <a:pt x="9635596" y="4528079"/>
                </a:lnTo>
                <a:lnTo>
                  <a:pt x="9607550" y="4522259"/>
                </a:lnTo>
                <a:lnTo>
                  <a:pt x="9594321" y="4519084"/>
                </a:lnTo>
                <a:lnTo>
                  <a:pt x="9580562" y="4515909"/>
                </a:lnTo>
                <a:lnTo>
                  <a:pt x="9566275" y="4512204"/>
                </a:lnTo>
                <a:lnTo>
                  <a:pt x="9553046" y="4507971"/>
                </a:lnTo>
                <a:lnTo>
                  <a:pt x="9538758" y="4502679"/>
                </a:lnTo>
                <a:lnTo>
                  <a:pt x="9525000" y="4497388"/>
                </a:lnTo>
                <a:lnTo>
                  <a:pt x="9512829" y="4493154"/>
                </a:lnTo>
                <a:lnTo>
                  <a:pt x="9500129" y="4488921"/>
                </a:lnTo>
                <a:lnTo>
                  <a:pt x="9487429" y="4484688"/>
                </a:lnTo>
                <a:lnTo>
                  <a:pt x="9475258" y="4481513"/>
                </a:lnTo>
                <a:lnTo>
                  <a:pt x="9462558" y="4478338"/>
                </a:lnTo>
                <a:lnTo>
                  <a:pt x="9450388" y="4476221"/>
                </a:lnTo>
                <a:lnTo>
                  <a:pt x="9437688" y="4473575"/>
                </a:lnTo>
                <a:lnTo>
                  <a:pt x="9424988" y="4471988"/>
                </a:lnTo>
                <a:lnTo>
                  <a:pt x="9400117" y="4469342"/>
                </a:lnTo>
                <a:lnTo>
                  <a:pt x="9375246" y="4466696"/>
                </a:lnTo>
                <a:lnTo>
                  <a:pt x="9350375" y="4466167"/>
                </a:lnTo>
                <a:lnTo>
                  <a:pt x="9324975" y="4466167"/>
                </a:lnTo>
                <a:lnTo>
                  <a:pt x="9300104" y="4467225"/>
                </a:lnTo>
                <a:lnTo>
                  <a:pt x="9275233" y="4469342"/>
                </a:lnTo>
                <a:lnTo>
                  <a:pt x="9250892" y="4470929"/>
                </a:lnTo>
                <a:lnTo>
                  <a:pt x="9225492" y="4473046"/>
                </a:lnTo>
                <a:lnTo>
                  <a:pt x="9176279" y="4478338"/>
                </a:lnTo>
                <a:lnTo>
                  <a:pt x="9127067" y="4482571"/>
                </a:lnTo>
                <a:lnTo>
                  <a:pt x="9114367" y="4483629"/>
                </a:lnTo>
                <a:lnTo>
                  <a:pt x="9101138" y="4484688"/>
                </a:lnTo>
                <a:lnTo>
                  <a:pt x="9088438" y="4484688"/>
                </a:lnTo>
                <a:lnTo>
                  <a:pt x="9075738" y="4484159"/>
                </a:lnTo>
                <a:lnTo>
                  <a:pt x="9068858" y="4483629"/>
                </a:lnTo>
                <a:lnTo>
                  <a:pt x="9062508" y="4482571"/>
                </a:lnTo>
                <a:lnTo>
                  <a:pt x="9056158" y="4480984"/>
                </a:lnTo>
                <a:lnTo>
                  <a:pt x="9049808" y="4478867"/>
                </a:lnTo>
                <a:lnTo>
                  <a:pt x="9042929" y="4476750"/>
                </a:lnTo>
                <a:lnTo>
                  <a:pt x="9036579" y="4474104"/>
                </a:lnTo>
                <a:lnTo>
                  <a:pt x="9030229" y="4470400"/>
                </a:lnTo>
                <a:lnTo>
                  <a:pt x="9022821" y="4466167"/>
                </a:lnTo>
                <a:lnTo>
                  <a:pt x="9017529" y="4466696"/>
                </a:lnTo>
                <a:lnTo>
                  <a:pt x="9012238" y="4468813"/>
                </a:lnTo>
                <a:lnTo>
                  <a:pt x="9001654" y="4471988"/>
                </a:lnTo>
                <a:lnTo>
                  <a:pt x="8991600" y="4476221"/>
                </a:lnTo>
                <a:lnTo>
                  <a:pt x="8980488" y="4479396"/>
                </a:lnTo>
                <a:lnTo>
                  <a:pt x="8975196" y="4480454"/>
                </a:lnTo>
                <a:lnTo>
                  <a:pt x="8969904" y="4481513"/>
                </a:lnTo>
                <a:lnTo>
                  <a:pt x="8964083" y="4481513"/>
                </a:lnTo>
                <a:lnTo>
                  <a:pt x="8958262" y="4480984"/>
                </a:lnTo>
                <a:lnTo>
                  <a:pt x="8952971" y="4479925"/>
                </a:lnTo>
                <a:lnTo>
                  <a:pt x="8946092" y="4477809"/>
                </a:lnTo>
                <a:lnTo>
                  <a:pt x="8940271" y="4474104"/>
                </a:lnTo>
                <a:lnTo>
                  <a:pt x="8933921" y="4469871"/>
                </a:lnTo>
                <a:lnTo>
                  <a:pt x="8910638" y="4454525"/>
                </a:lnTo>
                <a:lnTo>
                  <a:pt x="8902700" y="4455054"/>
                </a:lnTo>
                <a:lnTo>
                  <a:pt x="8895292" y="4456113"/>
                </a:lnTo>
                <a:lnTo>
                  <a:pt x="8887883" y="4457700"/>
                </a:lnTo>
                <a:lnTo>
                  <a:pt x="8880475" y="4459817"/>
                </a:lnTo>
                <a:lnTo>
                  <a:pt x="8866188" y="4464579"/>
                </a:lnTo>
                <a:lnTo>
                  <a:pt x="8851900" y="4470400"/>
                </a:lnTo>
                <a:lnTo>
                  <a:pt x="8844492" y="4472517"/>
                </a:lnTo>
                <a:lnTo>
                  <a:pt x="8837083" y="4474104"/>
                </a:lnTo>
                <a:lnTo>
                  <a:pt x="8830204" y="4475163"/>
                </a:lnTo>
                <a:lnTo>
                  <a:pt x="8821738" y="4475163"/>
                </a:lnTo>
                <a:lnTo>
                  <a:pt x="8814329" y="4474634"/>
                </a:lnTo>
                <a:lnTo>
                  <a:pt x="8805862" y="4473046"/>
                </a:lnTo>
                <a:lnTo>
                  <a:pt x="8797396" y="4470400"/>
                </a:lnTo>
                <a:lnTo>
                  <a:pt x="8788400" y="4465638"/>
                </a:lnTo>
                <a:lnTo>
                  <a:pt x="8783638" y="4464050"/>
                </a:lnTo>
                <a:lnTo>
                  <a:pt x="8779404" y="4462463"/>
                </a:lnTo>
                <a:lnTo>
                  <a:pt x="8774642" y="4460875"/>
                </a:lnTo>
                <a:lnTo>
                  <a:pt x="8770938" y="4458229"/>
                </a:lnTo>
                <a:lnTo>
                  <a:pt x="8766175" y="4456113"/>
                </a:lnTo>
                <a:lnTo>
                  <a:pt x="8762471" y="4452938"/>
                </a:lnTo>
                <a:lnTo>
                  <a:pt x="8758767" y="4450292"/>
                </a:lnTo>
                <a:lnTo>
                  <a:pt x="8755592" y="4446059"/>
                </a:lnTo>
                <a:lnTo>
                  <a:pt x="8752417" y="4442884"/>
                </a:lnTo>
                <a:lnTo>
                  <a:pt x="8748712" y="4438650"/>
                </a:lnTo>
                <a:lnTo>
                  <a:pt x="8743421" y="4430184"/>
                </a:lnTo>
                <a:lnTo>
                  <a:pt x="8739188" y="4419600"/>
                </a:lnTo>
                <a:lnTo>
                  <a:pt x="8734954" y="4409017"/>
                </a:lnTo>
                <a:lnTo>
                  <a:pt x="8694208" y="4396846"/>
                </a:lnTo>
                <a:lnTo>
                  <a:pt x="8690504" y="4402138"/>
                </a:lnTo>
                <a:lnTo>
                  <a:pt x="8686271" y="4408488"/>
                </a:lnTo>
                <a:lnTo>
                  <a:pt x="8682567" y="4414838"/>
                </a:lnTo>
                <a:lnTo>
                  <a:pt x="8678862" y="4420129"/>
                </a:lnTo>
                <a:lnTo>
                  <a:pt x="8676746" y="4422775"/>
                </a:lnTo>
                <a:lnTo>
                  <a:pt x="8674100" y="4424892"/>
                </a:lnTo>
                <a:lnTo>
                  <a:pt x="8671983" y="4426479"/>
                </a:lnTo>
                <a:lnTo>
                  <a:pt x="8668808" y="4428067"/>
                </a:lnTo>
                <a:lnTo>
                  <a:pt x="8666162" y="4428596"/>
                </a:lnTo>
                <a:lnTo>
                  <a:pt x="8662988" y="4428596"/>
                </a:lnTo>
                <a:lnTo>
                  <a:pt x="8659812" y="4427009"/>
                </a:lnTo>
                <a:lnTo>
                  <a:pt x="8656108" y="4425421"/>
                </a:lnTo>
                <a:lnTo>
                  <a:pt x="8643408" y="4418542"/>
                </a:lnTo>
                <a:lnTo>
                  <a:pt x="8631238" y="4412192"/>
                </a:lnTo>
                <a:lnTo>
                  <a:pt x="8618538" y="4406371"/>
                </a:lnTo>
                <a:lnTo>
                  <a:pt x="8605838" y="4401079"/>
                </a:lnTo>
                <a:lnTo>
                  <a:pt x="8593667" y="4396846"/>
                </a:lnTo>
                <a:lnTo>
                  <a:pt x="8580967" y="4392613"/>
                </a:lnTo>
                <a:lnTo>
                  <a:pt x="8568267" y="4388909"/>
                </a:lnTo>
                <a:lnTo>
                  <a:pt x="8556625" y="4385734"/>
                </a:lnTo>
                <a:lnTo>
                  <a:pt x="8543925" y="4383088"/>
                </a:lnTo>
                <a:lnTo>
                  <a:pt x="8532283" y="4380442"/>
                </a:lnTo>
                <a:lnTo>
                  <a:pt x="8520112" y="4378854"/>
                </a:lnTo>
                <a:lnTo>
                  <a:pt x="8507412" y="4377267"/>
                </a:lnTo>
                <a:lnTo>
                  <a:pt x="8483600" y="4375150"/>
                </a:lnTo>
                <a:lnTo>
                  <a:pt x="8459258" y="4374092"/>
                </a:lnTo>
                <a:lnTo>
                  <a:pt x="8435446" y="4373563"/>
                </a:lnTo>
                <a:lnTo>
                  <a:pt x="8411633" y="4374092"/>
                </a:lnTo>
                <a:lnTo>
                  <a:pt x="8364009" y="4375679"/>
                </a:lnTo>
                <a:lnTo>
                  <a:pt x="8340196" y="4376738"/>
                </a:lnTo>
                <a:lnTo>
                  <a:pt x="8316384" y="4377267"/>
                </a:lnTo>
                <a:lnTo>
                  <a:pt x="8292571" y="4377796"/>
                </a:lnTo>
                <a:lnTo>
                  <a:pt x="8268229" y="4377267"/>
                </a:lnTo>
                <a:lnTo>
                  <a:pt x="8227484" y="4375679"/>
                </a:lnTo>
                <a:lnTo>
                  <a:pt x="8186738" y="4375150"/>
                </a:lnTo>
                <a:lnTo>
                  <a:pt x="8145992" y="4375150"/>
                </a:lnTo>
                <a:lnTo>
                  <a:pt x="8105775" y="4376209"/>
                </a:lnTo>
                <a:lnTo>
                  <a:pt x="8065559" y="4378325"/>
                </a:lnTo>
                <a:lnTo>
                  <a:pt x="8045979" y="4379384"/>
                </a:lnTo>
                <a:lnTo>
                  <a:pt x="8025871" y="4381500"/>
                </a:lnTo>
                <a:lnTo>
                  <a:pt x="8006292" y="4383617"/>
                </a:lnTo>
                <a:lnTo>
                  <a:pt x="7986713" y="4385734"/>
                </a:lnTo>
                <a:lnTo>
                  <a:pt x="7967134" y="4389438"/>
                </a:lnTo>
                <a:lnTo>
                  <a:pt x="7947554" y="4392613"/>
                </a:lnTo>
                <a:lnTo>
                  <a:pt x="7940675" y="4393671"/>
                </a:lnTo>
                <a:lnTo>
                  <a:pt x="7934325" y="4394200"/>
                </a:lnTo>
                <a:lnTo>
                  <a:pt x="7926917" y="4394200"/>
                </a:lnTo>
                <a:lnTo>
                  <a:pt x="7920567" y="4393671"/>
                </a:lnTo>
                <a:lnTo>
                  <a:pt x="7914217" y="4393142"/>
                </a:lnTo>
                <a:lnTo>
                  <a:pt x="7907338" y="4392084"/>
                </a:lnTo>
                <a:lnTo>
                  <a:pt x="7901517" y="4391025"/>
                </a:lnTo>
                <a:lnTo>
                  <a:pt x="7895167" y="4388909"/>
                </a:lnTo>
                <a:lnTo>
                  <a:pt x="7882467" y="4384675"/>
                </a:lnTo>
                <a:lnTo>
                  <a:pt x="7870296" y="4379384"/>
                </a:lnTo>
                <a:lnTo>
                  <a:pt x="7858654" y="4373563"/>
                </a:lnTo>
                <a:lnTo>
                  <a:pt x="7846484" y="4366684"/>
                </a:lnTo>
                <a:lnTo>
                  <a:pt x="7822671" y="4353454"/>
                </a:lnTo>
                <a:lnTo>
                  <a:pt x="7799388" y="4339167"/>
                </a:lnTo>
                <a:lnTo>
                  <a:pt x="7787217" y="4333346"/>
                </a:lnTo>
                <a:lnTo>
                  <a:pt x="7776104" y="4326996"/>
                </a:lnTo>
                <a:lnTo>
                  <a:pt x="7763934" y="4322763"/>
                </a:lnTo>
                <a:lnTo>
                  <a:pt x="7751234" y="4319059"/>
                </a:lnTo>
                <a:lnTo>
                  <a:pt x="7724246" y="4328584"/>
                </a:lnTo>
                <a:lnTo>
                  <a:pt x="7711017" y="4332817"/>
                </a:lnTo>
                <a:lnTo>
                  <a:pt x="7697788" y="4336521"/>
                </a:lnTo>
                <a:lnTo>
                  <a:pt x="7684029" y="4340225"/>
                </a:lnTo>
                <a:lnTo>
                  <a:pt x="7670271" y="4342871"/>
                </a:lnTo>
                <a:lnTo>
                  <a:pt x="7657042" y="4345517"/>
                </a:lnTo>
                <a:lnTo>
                  <a:pt x="7643284" y="4347104"/>
                </a:lnTo>
                <a:lnTo>
                  <a:pt x="7628996" y="4347634"/>
                </a:lnTo>
                <a:lnTo>
                  <a:pt x="7614709" y="4348692"/>
                </a:lnTo>
                <a:lnTo>
                  <a:pt x="7599892" y="4347104"/>
                </a:lnTo>
                <a:lnTo>
                  <a:pt x="7584546" y="4345517"/>
                </a:lnTo>
                <a:lnTo>
                  <a:pt x="7569200" y="4342342"/>
                </a:lnTo>
                <a:lnTo>
                  <a:pt x="7553325" y="4338109"/>
                </a:lnTo>
                <a:lnTo>
                  <a:pt x="7536921" y="4332817"/>
                </a:lnTo>
                <a:lnTo>
                  <a:pt x="7519988" y="4325938"/>
                </a:lnTo>
                <a:lnTo>
                  <a:pt x="7504642" y="4320117"/>
                </a:lnTo>
                <a:lnTo>
                  <a:pt x="7489296" y="4315884"/>
                </a:lnTo>
                <a:lnTo>
                  <a:pt x="7474479" y="4312709"/>
                </a:lnTo>
                <a:lnTo>
                  <a:pt x="7458604" y="4310592"/>
                </a:lnTo>
                <a:lnTo>
                  <a:pt x="7443259" y="4309004"/>
                </a:lnTo>
                <a:lnTo>
                  <a:pt x="7427384" y="4309004"/>
                </a:lnTo>
                <a:lnTo>
                  <a:pt x="7412038" y="4309534"/>
                </a:lnTo>
                <a:lnTo>
                  <a:pt x="7396692" y="4310592"/>
                </a:lnTo>
                <a:lnTo>
                  <a:pt x="7381346" y="4312709"/>
                </a:lnTo>
                <a:lnTo>
                  <a:pt x="7366000" y="4315354"/>
                </a:lnTo>
                <a:lnTo>
                  <a:pt x="7350654" y="4318529"/>
                </a:lnTo>
                <a:lnTo>
                  <a:pt x="7335838" y="4322234"/>
                </a:lnTo>
                <a:lnTo>
                  <a:pt x="7320492" y="4326467"/>
                </a:lnTo>
                <a:lnTo>
                  <a:pt x="7305146" y="4331229"/>
                </a:lnTo>
                <a:lnTo>
                  <a:pt x="7276042" y="4340225"/>
                </a:lnTo>
                <a:lnTo>
                  <a:pt x="7264929" y="4343400"/>
                </a:lnTo>
                <a:lnTo>
                  <a:pt x="7253817" y="4347104"/>
                </a:lnTo>
                <a:lnTo>
                  <a:pt x="7231063" y="4355571"/>
                </a:lnTo>
                <a:lnTo>
                  <a:pt x="7220479" y="4359804"/>
                </a:lnTo>
                <a:lnTo>
                  <a:pt x="7209367" y="4363509"/>
                </a:lnTo>
                <a:lnTo>
                  <a:pt x="7198254" y="4366154"/>
                </a:lnTo>
                <a:lnTo>
                  <a:pt x="7186613" y="4368800"/>
                </a:lnTo>
                <a:lnTo>
                  <a:pt x="7181321" y="4369859"/>
                </a:lnTo>
                <a:lnTo>
                  <a:pt x="7175500" y="4369859"/>
                </a:lnTo>
                <a:lnTo>
                  <a:pt x="7169150" y="4369859"/>
                </a:lnTo>
                <a:lnTo>
                  <a:pt x="7163329" y="4369859"/>
                </a:lnTo>
                <a:lnTo>
                  <a:pt x="7158038" y="4368800"/>
                </a:lnTo>
                <a:lnTo>
                  <a:pt x="7151688" y="4367213"/>
                </a:lnTo>
                <a:lnTo>
                  <a:pt x="7145867" y="4365625"/>
                </a:lnTo>
                <a:lnTo>
                  <a:pt x="7139517" y="4363509"/>
                </a:lnTo>
                <a:lnTo>
                  <a:pt x="7133167" y="4360863"/>
                </a:lnTo>
                <a:lnTo>
                  <a:pt x="7127346" y="4357688"/>
                </a:lnTo>
                <a:lnTo>
                  <a:pt x="7120996" y="4353984"/>
                </a:lnTo>
                <a:lnTo>
                  <a:pt x="7114646" y="4349750"/>
                </a:lnTo>
                <a:lnTo>
                  <a:pt x="7107767" y="4343929"/>
                </a:lnTo>
                <a:lnTo>
                  <a:pt x="7101417" y="4338109"/>
                </a:lnTo>
                <a:lnTo>
                  <a:pt x="7095067" y="4331759"/>
                </a:lnTo>
                <a:lnTo>
                  <a:pt x="7088188" y="4324350"/>
                </a:lnTo>
                <a:lnTo>
                  <a:pt x="7085542" y="4322234"/>
                </a:lnTo>
                <a:lnTo>
                  <a:pt x="7082367" y="4320117"/>
                </a:lnTo>
                <a:lnTo>
                  <a:pt x="7079192" y="4318529"/>
                </a:lnTo>
                <a:lnTo>
                  <a:pt x="7075488" y="4317471"/>
                </a:lnTo>
                <a:lnTo>
                  <a:pt x="7071784" y="4316413"/>
                </a:lnTo>
                <a:lnTo>
                  <a:pt x="7068609" y="4316413"/>
                </a:lnTo>
                <a:lnTo>
                  <a:pt x="7065963" y="4316413"/>
                </a:lnTo>
                <a:lnTo>
                  <a:pt x="7064375" y="4318000"/>
                </a:lnTo>
                <a:lnTo>
                  <a:pt x="7056438" y="4325409"/>
                </a:lnTo>
                <a:lnTo>
                  <a:pt x="7048500" y="4333346"/>
                </a:lnTo>
                <a:lnTo>
                  <a:pt x="7040563" y="4339696"/>
                </a:lnTo>
                <a:lnTo>
                  <a:pt x="7031567" y="4345517"/>
                </a:lnTo>
                <a:lnTo>
                  <a:pt x="7023629" y="4350809"/>
                </a:lnTo>
                <a:lnTo>
                  <a:pt x="7015163" y="4355571"/>
                </a:lnTo>
                <a:lnTo>
                  <a:pt x="7005638" y="4359275"/>
                </a:lnTo>
                <a:lnTo>
                  <a:pt x="6997171" y="4362450"/>
                </a:lnTo>
                <a:lnTo>
                  <a:pt x="6987646" y="4365096"/>
                </a:lnTo>
                <a:lnTo>
                  <a:pt x="6978650" y="4367213"/>
                </a:lnTo>
                <a:lnTo>
                  <a:pt x="6968596" y="4369329"/>
                </a:lnTo>
                <a:lnTo>
                  <a:pt x="6959600" y="4370388"/>
                </a:lnTo>
                <a:lnTo>
                  <a:pt x="6949546" y="4371446"/>
                </a:lnTo>
                <a:lnTo>
                  <a:pt x="6940021" y="4371446"/>
                </a:lnTo>
                <a:lnTo>
                  <a:pt x="6929967" y="4371446"/>
                </a:lnTo>
                <a:lnTo>
                  <a:pt x="6920442" y="4371446"/>
                </a:lnTo>
                <a:lnTo>
                  <a:pt x="6900334" y="4369329"/>
                </a:lnTo>
                <a:lnTo>
                  <a:pt x="6880225" y="4366154"/>
                </a:lnTo>
                <a:lnTo>
                  <a:pt x="6860117" y="4362979"/>
                </a:lnTo>
                <a:lnTo>
                  <a:pt x="6840009" y="4358746"/>
                </a:lnTo>
                <a:lnTo>
                  <a:pt x="6800321" y="4350279"/>
                </a:lnTo>
                <a:lnTo>
                  <a:pt x="6780742" y="4346046"/>
                </a:lnTo>
                <a:lnTo>
                  <a:pt x="6761692" y="4342342"/>
                </a:lnTo>
                <a:lnTo>
                  <a:pt x="6744229" y="4339696"/>
                </a:lnTo>
                <a:lnTo>
                  <a:pt x="6727296" y="4338109"/>
                </a:lnTo>
                <a:lnTo>
                  <a:pt x="6710363" y="4337579"/>
                </a:lnTo>
                <a:lnTo>
                  <a:pt x="6693959" y="4337579"/>
                </a:lnTo>
                <a:lnTo>
                  <a:pt x="6678084" y="4338109"/>
                </a:lnTo>
                <a:lnTo>
                  <a:pt x="6662209" y="4338638"/>
                </a:lnTo>
                <a:lnTo>
                  <a:pt x="6629929" y="4341284"/>
                </a:lnTo>
                <a:lnTo>
                  <a:pt x="6598179" y="4343400"/>
                </a:lnTo>
                <a:lnTo>
                  <a:pt x="6582304" y="4343929"/>
                </a:lnTo>
                <a:lnTo>
                  <a:pt x="6565900" y="4344459"/>
                </a:lnTo>
                <a:lnTo>
                  <a:pt x="6549496" y="4343929"/>
                </a:lnTo>
                <a:lnTo>
                  <a:pt x="6533092" y="4342342"/>
                </a:lnTo>
                <a:lnTo>
                  <a:pt x="6517217" y="4340225"/>
                </a:lnTo>
                <a:lnTo>
                  <a:pt x="6500284" y="4337050"/>
                </a:lnTo>
                <a:lnTo>
                  <a:pt x="6488113" y="4331759"/>
                </a:lnTo>
                <a:lnTo>
                  <a:pt x="6477000" y="4326996"/>
                </a:lnTo>
                <a:lnTo>
                  <a:pt x="6464829" y="4323292"/>
                </a:lnTo>
                <a:lnTo>
                  <a:pt x="6453188" y="4320646"/>
                </a:lnTo>
                <a:lnTo>
                  <a:pt x="6442075" y="4318529"/>
                </a:lnTo>
                <a:lnTo>
                  <a:pt x="6430963" y="4317471"/>
                </a:lnTo>
                <a:lnTo>
                  <a:pt x="6419850" y="4316942"/>
                </a:lnTo>
                <a:lnTo>
                  <a:pt x="6408738" y="4316942"/>
                </a:lnTo>
                <a:lnTo>
                  <a:pt x="6398154" y="4317471"/>
                </a:lnTo>
                <a:lnTo>
                  <a:pt x="6387042" y="4319059"/>
                </a:lnTo>
                <a:lnTo>
                  <a:pt x="6376988" y="4320646"/>
                </a:lnTo>
                <a:lnTo>
                  <a:pt x="6365875" y="4323292"/>
                </a:lnTo>
                <a:lnTo>
                  <a:pt x="6355821" y="4325938"/>
                </a:lnTo>
                <a:lnTo>
                  <a:pt x="6345238" y="4329642"/>
                </a:lnTo>
                <a:lnTo>
                  <a:pt x="6334654" y="4333346"/>
                </a:lnTo>
                <a:lnTo>
                  <a:pt x="6324600" y="4337050"/>
                </a:lnTo>
                <a:lnTo>
                  <a:pt x="6307667" y="4344459"/>
                </a:lnTo>
                <a:lnTo>
                  <a:pt x="6299200" y="4347634"/>
                </a:lnTo>
                <a:lnTo>
                  <a:pt x="6290204" y="4351338"/>
                </a:lnTo>
                <a:lnTo>
                  <a:pt x="6281738" y="4353454"/>
                </a:lnTo>
                <a:lnTo>
                  <a:pt x="6272742" y="4355571"/>
                </a:lnTo>
                <a:lnTo>
                  <a:pt x="6264275" y="4356629"/>
                </a:lnTo>
                <a:lnTo>
                  <a:pt x="6254750" y="4357159"/>
                </a:lnTo>
                <a:lnTo>
                  <a:pt x="6246284" y="4357159"/>
                </a:lnTo>
                <a:lnTo>
                  <a:pt x="6237288" y="4356629"/>
                </a:lnTo>
                <a:lnTo>
                  <a:pt x="6227763" y="4355042"/>
                </a:lnTo>
                <a:lnTo>
                  <a:pt x="6218238" y="4352396"/>
                </a:lnTo>
                <a:lnTo>
                  <a:pt x="6208713" y="4349221"/>
                </a:lnTo>
                <a:lnTo>
                  <a:pt x="6199188" y="4343929"/>
                </a:lnTo>
                <a:lnTo>
                  <a:pt x="6189134" y="4338638"/>
                </a:lnTo>
                <a:lnTo>
                  <a:pt x="6179079" y="4331759"/>
                </a:lnTo>
                <a:lnTo>
                  <a:pt x="6166909" y="4333875"/>
                </a:lnTo>
                <a:lnTo>
                  <a:pt x="6155267" y="4335992"/>
                </a:lnTo>
                <a:lnTo>
                  <a:pt x="6144154" y="4339167"/>
                </a:lnTo>
                <a:lnTo>
                  <a:pt x="6133042" y="4343400"/>
                </a:lnTo>
                <a:lnTo>
                  <a:pt x="6110817" y="4352396"/>
                </a:lnTo>
                <a:lnTo>
                  <a:pt x="6089121" y="4360334"/>
                </a:lnTo>
                <a:lnTo>
                  <a:pt x="6078009" y="4364038"/>
                </a:lnTo>
                <a:lnTo>
                  <a:pt x="6066367" y="4367213"/>
                </a:lnTo>
                <a:lnTo>
                  <a:pt x="6054726" y="4370388"/>
                </a:lnTo>
                <a:lnTo>
                  <a:pt x="6043085" y="4371975"/>
                </a:lnTo>
                <a:lnTo>
                  <a:pt x="6030913" y="4371975"/>
                </a:lnTo>
                <a:lnTo>
                  <a:pt x="6025093" y="4371975"/>
                </a:lnTo>
                <a:lnTo>
                  <a:pt x="6018742" y="4370917"/>
                </a:lnTo>
                <a:lnTo>
                  <a:pt x="6011863" y="4369859"/>
                </a:lnTo>
                <a:lnTo>
                  <a:pt x="6005513" y="4368800"/>
                </a:lnTo>
                <a:lnTo>
                  <a:pt x="5999164" y="4366154"/>
                </a:lnTo>
                <a:lnTo>
                  <a:pt x="5991754" y="4364038"/>
                </a:lnTo>
                <a:lnTo>
                  <a:pt x="5968472" y="4364567"/>
                </a:lnTo>
                <a:lnTo>
                  <a:pt x="5945188" y="4366154"/>
                </a:lnTo>
                <a:lnTo>
                  <a:pt x="5921904" y="4368800"/>
                </a:lnTo>
                <a:lnTo>
                  <a:pt x="5898621" y="4371446"/>
                </a:lnTo>
                <a:lnTo>
                  <a:pt x="5852585" y="4377796"/>
                </a:lnTo>
                <a:lnTo>
                  <a:pt x="5829301" y="4380442"/>
                </a:lnTo>
                <a:lnTo>
                  <a:pt x="5806017" y="4383088"/>
                </a:lnTo>
                <a:lnTo>
                  <a:pt x="5783263" y="4385204"/>
                </a:lnTo>
                <a:lnTo>
                  <a:pt x="5759450" y="4386263"/>
                </a:lnTo>
                <a:lnTo>
                  <a:pt x="5735638" y="4386792"/>
                </a:lnTo>
                <a:lnTo>
                  <a:pt x="5711825" y="4386263"/>
                </a:lnTo>
                <a:lnTo>
                  <a:pt x="5700184" y="4385204"/>
                </a:lnTo>
                <a:lnTo>
                  <a:pt x="5687484" y="4384146"/>
                </a:lnTo>
                <a:lnTo>
                  <a:pt x="5675313" y="4382559"/>
                </a:lnTo>
                <a:lnTo>
                  <a:pt x="5663142" y="4380971"/>
                </a:lnTo>
                <a:lnTo>
                  <a:pt x="5650971" y="4378325"/>
                </a:lnTo>
                <a:lnTo>
                  <a:pt x="5638801" y="4375679"/>
                </a:lnTo>
                <a:lnTo>
                  <a:pt x="5625571" y="4372504"/>
                </a:lnTo>
                <a:lnTo>
                  <a:pt x="5612871" y="4368800"/>
                </a:lnTo>
                <a:lnTo>
                  <a:pt x="5599113" y="4364038"/>
                </a:lnTo>
                <a:lnTo>
                  <a:pt x="5584825" y="4360863"/>
                </a:lnTo>
                <a:lnTo>
                  <a:pt x="5570539" y="4358217"/>
                </a:lnTo>
                <a:lnTo>
                  <a:pt x="5556250" y="4356629"/>
                </a:lnTo>
                <a:lnTo>
                  <a:pt x="5542492" y="4355042"/>
                </a:lnTo>
                <a:lnTo>
                  <a:pt x="5528734" y="4355042"/>
                </a:lnTo>
                <a:lnTo>
                  <a:pt x="5514446" y="4355042"/>
                </a:lnTo>
                <a:lnTo>
                  <a:pt x="5501218" y="4355571"/>
                </a:lnTo>
                <a:lnTo>
                  <a:pt x="5487459" y="4357159"/>
                </a:lnTo>
                <a:lnTo>
                  <a:pt x="5473700" y="4358746"/>
                </a:lnTo>
                <a:lnTo>
                  <a:pt x="5460471" y="4361392"/>
                </a:lnTo>
                <a:lnTo>
                  <a:pt x="5446713" y="4364038"/>
                </a:lnTo>
                <a:lnTo>
                  <a:pt x="5432954" y="4367742"/>
                </a:lnTo>
                <a:lnTo>
                  <a:pt x="5420254" y="4371975"/>
                </a:lnTo>
                <a:lnTo>
                  <a:pt x="5406496" y="4376209"/>
                </a:lnTo>
                <a:lnTo>
                  <a:pt x="5393267" y="4380442"/>
                </a:lnTo>
                <a:lnTo>
                  <a:pt x="5372629" y="4387321"/>
                </a:lnTo>
                <a:lnTo>
                  <a:pt x="5351992" y="4393142"/>
                </a:lnTo>
                <a:lnTo>
                  <a:pt x="5331355" y="4397904"/>
                </a:lnTo>
                <a:lnTo>
                  <a:pt x="5310188" y="4401609"/>
                </a:lnTo>
                <a:lnTo>
                  <a:pt x="5288492" y="4404254"/>
                </a:lnTo>
                <a:lnTo>
                  <a:pt x="5266797" y="4406371"/>
                </a:lnTo>
                <a:lnTo>
                  <a:pt x="5245101" y="4407429"/>
                </a:lnTo>
                <a:lnTo>
                  <a:pt x="5223404" y="4409017"/>
                </a:lnTo>
                <a:lnTo>
                  <a:pt x="5201180" y="4409546"/>
                </a:lnTo>
                <a:lnTo>
                  <a:pt x="5178954" y="4409546"/>
                </a:lnTo>
                <a:lnTo>
                  <a:pt x="5133975" y="4409017"/>
                </a:lnTo>
                <a:lnTo>
                  <a:pt x="5089525" y="4408488"/>
                </a:lnTo>
                <a:lnTo>
                  <a:pt x="5045075" y="4408488"/>
                </a:lnTo>
                <a:lnTo>
                  <a:pt x="5001154" y="4409546"/>
                </a:lnTo>
                <a:lnTo>
                  <a:pt x="4956175" y="4411134"/>
                </a:lnTo>
                <a:lnTo>
                  <a:pt x="4911726" y="4412192"/>
                </a:lnTo>
                <a:lnTo>
                  <a:pt x="4867275" y="4413250"/>
                </a:lnTo>
                <a:lnTo>
                  <a:pt x="4845050" y="4413250"/>
                </a:lnTo>
                <a:lnTo>
                  <a:pt x="4822825" y="4412721"/>
                </a:lnTo>
                <a:lnTo>
                  <a:pt x="4801129" y="4411663"/>
                </a:lnTo>
                <a:lnTo>
                  <a:pt x="4779434" y="4410604"/>
                </a:lnTo>
                <a:lnTo>
                  <a:pt x="4757210" y="4408488"/>
                </a:lnTo>
                <a:lnTo>
                  <a:pt x="4736042" y="4405842"/>
                </a:lnTo>
                <a:lnTo>
                  <a:pt x="4714875" y="4402667"/>
                </a:lnTo>
                <a:lnTo>
                  <a:pt x="4694238" y="4398434"/>
                </a:lnTo>
                <a:lnTo>
                  <a:pt x="4682597" y="4396317"/>
                </a:lnTo>
                <a:lnTo>
                  <a:pt x="4670954" y="4394729"/>
                </a:lnTo>
                <a:lnTo>
                  <a:pt x="4659842" y="4393671"/>
                </a:lnTo>
                <a:lnTo>
                  <a:pt x="4648729" y="4393671"/>
                </a:lnTo>
                <a:lnTo>
                  <a:pt x="4637088" y="4393671"/>
                </a:lnTo>
                <a:lnTo>
                  <a:pt x="4626504" y="4394200"/>
                </a:lnTo>
                <a:lnTo>
                  <a:pt x="4615392" y="4394729"/>
                </a:lnTo>
                <a:lnTo>
                  <a:pt x="4605339" y="4396317"/>
                </a:lnTo>
                <a:lnTo>
                  <a:pt x="4584171" y="4399492"/>
                </a:lnTo>
                <a:lnTo>
                  <a:pt x="4563534" y="4403196"/>
                </a:lnTo>
                <a:lnTo>
                  <a:pt x="4522259" y="4412192"/>
                </a:lnTo>
                <a:lnTo>
                  <a:pt x="4501621" y="4415896"/>
                </a:lnTo>
                <a:lnTo>
                  <a:pt x="4480984" y="4419071"/>
                </a:lnTo>
                <a:lnTo>
                  <a:pt x="4470400" y="4419600"/>
                </a:lnTo>
                <a:lnTo>
                  <a:pt x="4459288" y="4420659"/>
                </a:lnTo>
                <a:lnTo>
                  <a:pt x="4449234" y="4420659"/>
                </a:lnTo>
                <a:lnTo>
                  <a:pt x="4438650" y="4420659"/>
                </a:lnTo>
                <a:lnTo>
                  <a:pt x="4428067" y="4419600"/>
                </a:lnTo>
                <a:lnTo>
                  <a:pt x="4416954" y="4418542"/>
                </a:lnTo>
                <a:lnTo>
                  <a:pt x="4406371" y="4416425"/>
                </a:lnTo>
                <a:lnTo>
                  <a:pt x="4395259" y="4413779"/>
                </a:lnTo>
                <a:lnTo>
                  <a:pt x="4384675" y="4410604"/>
                </a:lnTo>
                <a:lnTo>
                  <a:pt x="4373034" y="4406371"/>
                </a:lnTo>
                <a:lnTo>
                  <a:pt x="4361922" y="4401609"/>
                </a:lnTo>
                <a:lnTo>
                  <a:pt x="4350279" y="4395788"/>
                </a:lnTo>
                <a:lnTo>
                  <a:pt x="4342871" y="4392084"/>
                </a:lnTo>
                <a:lnTo>
                  <a:pt x="4335463" y="4389967"/>
                </a:lnTo>
                <a:lnTo>
                  <a:pt x="4328054" y="4388379"/>
                </a:lnTo>
                <a:lnTo>
                  <a:pt x="4321175" y="4386792"/>
                </a:lnTo>
                <a:lnTo>
                  <a:pt x="4313767" y="4386263"/>
                </a:lnTo>
                <a:lnTo>
                  <a:pt x="4307417" y="4386792"/>
                </a:lnTo>
                <a:lnTo>
                  <a:pt x="4300538" y="4388379"/>
                </a:lnTo>
                <a:lnTo>
                  <a:pt x="4293659" y="4389438"/>
                </a:lnTo>
                <a:lnTo>
                  <a:pt x="4287309" y="4391554"/>
                </a:lnTo>
                <a:lnTo>
                  <a:pt x="4279900" y="4393671"/>
                </a:lnTo>
                <a:lnTo>
                  <a:pt x="4267200" y="4398434"/>
                </a:lnTo>
                <a:lnTo>
                  <a:pt x="4254500" y="4403196"/>
                </a:lnTo>
                <a:lnTo>
                  <a:pt x="4241800" y="4409017"/>
                </a:lnTo>
                <a:lnTo>
                  <a:pt x="4215871" y="4418013"/>
                </a:lnTo>
                <a:lnTo>
                  <a:pt x="4203700" y="4422246"/>
                </a:lnTo>
                <a:lnTo>
                  <a:pt x="4190471" y="4425950"/>
                </a:lnTo>
                <a:lnTo>
                  <a:pt x="4177242" y="4430184"/>
                </a:lnTo>
                <a:lnTo>
                  <a:pt x="4165071" y="4432829"/>
                </a:lnTo>
                <a:lnTo>
                  <a:pt x="4151842" y="4435475"/>
                </a:lnTo>
                <a:lnTo>
                  <a:pt x="4138083" y="4437063"/>
                </a:lnTo>
                <a:lnTo>
                  <a:pt x="4125383" y="4438121"/>
                </a:lnTo>
                <a:lnTo>
                  <a:pt x="4111625" y="4438650"/>
                </a:lnTo>
                <a:lnTo>
                  <a:pt x="4097338" y="4438121"/>
                </a:lnTo>
                <a:lnTo>
                  <a:pt x="4083580" y="4436534"/>
                </a:lnTo>
                <a:lnTo>
                  <a:pt x="4068763" y="4433888"/>
                </a:lnTo>
                <a:lnTo>
                  <a:pt x="4053946" y="4429654"/>
                </a:lnTo>
                <a:lnTo>
                  <a:pt x="4038600" y="4424363"/>
                </a:lnTo>
                <a:lnTo>
                  <a:pt x="4023255" y="4417484"/>
                </a:lnTo>
                <a:lnTo>
                  <a:pt x="4016905" y="4415367"/>
                </a:lnTo>
                <a:lnTo>
                  <a:pt x="4011084" y="4413250"/>
                </a:lnTo>
                <a:lnTo>
                  <a:pt x="4005263" y="4412192"/>
                </a:lnTo>
                <a:lnTo>
                  <a:pt x="3998913" y="4411663"/>
                </a:lnTo>
                <a:lnTo>
                  <a:pt x="3993621" y="4411663"/>
                </a:lnTo>
                <a:lnTo>
                  <a:pt x="3988330" y="4412192"/>
                </a:lnTo>
                <a:lnTo>
                  <a:pt x="3983038" y="4413250"/>
                </a:lnTo>
                <a:lnTo>
                  <a:pt x="3977217" y="4414309"/>
                </a:lnTo>
                <a:lnTo>
                  <a:pt x="3972455" y="4415896"/>
                </a:lnTo>
                <a:lnTo>
                  <a:pt x="3967163" y="4418013"/>
                </a:lnTo>
                <a:lnTo>
                  <a:pt x="3957109" y="4423304"/>
                </a:lnTo>
                <a:lnTo>
                  <a:pt x="3947055" y="4429654"/>
                </a:lnTo>
                <a:lnTo>
                  <a:pt x="3937000" y="4435475"/>
                </a:lnTo>
                <a:lnTo>
                  <a:pt x="3917421" y="4449234"/>
                </a:lnTo>
                <a:lnTo>
                  <a:pt x="3907367" y="4455054"/>
                </a:lnTo>
                <a:lnTo>
                  <a:pt x="3896784" y="4459817"/>
                </a:lnTo>
                <a:lnTo>
                  <a:pt x="3892021" y="4461934"/>
                </a:lnTo>
                <a:lnTo>
                  <a:pt x="3886730" y="4463521"/>
                </a:lnTo>
                <a:lnTo>
                  <a:pt x="3881438" y="4465109"/>
                </a:lnTo>
                <a:lnTo>
                  <a:pt x="3875088" y="4465638"/>
                </a:lnTo>
                <a:lnTo>
                  <a:pt x="3869796" y="4466167"/>
                </a:lnTo>
                <a:lnTo>
                  <a:pt x="3863975" y="4466167"/>
                </a:lnTo>
                <a:lnTo>
                  <a:pt x="3857625" y="4465638"/>
                </a:lnTo>
                <a:lnTo>
                  <a:pt x="3851275" y="4464579"/>
                </a:lnTo>
                <a:lnTo>
                  <a:pt x="3838046" y="4461934"/>
                </a:lnTo>
                <a:lnTo>
                  <a:pt x="3825346" y="4459817"/>
                </a:lnTo>
                <a:lnTo>
                  <a:pt x="3812117" y="4458229"/>
                </a:lnTo>
                <a:lnTo>
                  <a:pt x="3798888" y="4457171"/>
                </a:lnTo>
                <a:lnTo>
                  <a:pt x="3786717" y="4456642"/>
                </a:lnTo>
                <a:lnTo>
                  <a:pt x="3773488" y="4456642"/>
                </a:lnTo>
                <a:lnTo>
                  <a:pt x="3760788" y="4457171"/>
                </a:lnTo>
                <a:lnTo>
                  <a:pt x="3748617" y="4458229"/>
                </a:lnTo>
                <a:lnTo>
                  <a:pt x="3723746" y="4460875"/>
                </a:lnTo>
                <a:lnTo>
                  <a:pt x="3698346" y="4464050"/>
                </a:lnTo>
                <a:lnTo>
                  <a:pt x="3649133" y="4471988"/>
                </a:lnTo>
                <a:lnTo>
                  <a:pt x="3624263" y="4475163"/>
                </a:lnTo>
                <a:lnTo>
                  <a:pt x="3598863" y="4477809"/>
                </a:lnTo>
                <a:lnTo>
                  <a:pt x="3586692" y="4478338"/>
                </a:lnTo>
                <a:lnTo>
                  <a:pt x="3573463" y="4478867"/>
                </a:lnTo>
                <a:lnTo>
                  <a:pt x="3560763" y="4478867"/>
                </a:lnTo>
                <a:lnTo>
                  <a:pt x="3548063" y="4478338"/>
                </a:lnTo>
                <a:lnTo>
                  <a:pt x="3535363" y="4477279"/>
                </a:lnTo>
                <a:lnTo>
                  <a:pt x="3522663" y="4475692"/>
                </a:lnTo>
                <a:lnTo>
                  <a:pt x="3509434" y="4473575"/>
                </a:lnTo>
                <a:lnTo>
                  <a:pt x="3496205" y="4470929"/>
                </a:lnTo>
                <a:lnTo>
                  <a:pt x="3482975" y="4466696"/>
                </a:lnTo>
                <a:lnTo>
                  <a:pt x="3469746" y="4462463"/>
                </a:lnTo>
                <a:lnTo>
                  <a:pt x="3455988" y="4457171"/>
                </a:lnTo>
                <a:lnTo>
                  <a:pt x="3442759" y="4450821"/>
                </a:lnTo>
                <a:lnTo>
                  <a:pt x="3407834" y="4455584"/>
                </a:lnTo>
                <a:lnTo>
                  <a:pt x="3372909" y="4460875"/>
                </a:lnTo>
                <a:lnTo>
                  <a:pt x="3338513" y="4466696"/>
                </a:lnTo>
                <a:lnTo>
                  <a:pt x="3304117" y="4473575"/>
                </a:lnTo>
                <a:lnTo>
                  <a:pt x="3235325" y="4485746"/>
                </a:lnTo>
                <a:lnTo>
                  <a:pt x="3200400" y="4492096"/>
                </a:lnTo>
                <a:lnTo>
                  <a:pt x="3166005" y="4497388"/>
                </a:lnTo>
                <a:lnTo>
                  <a:pt x="3131080" y="4502150"/>
                </a:lnTo>
                <a:lnTo>
                  <a:pt x="3096155" y="4506384"/>
                </a:lnTo>
                <a:lnTo>
                  <a:pt x="3060700" y="4510088"/>
                </a:lnTo>
                <a:lnTo>
                  <a:pt x="3043767" y="4511146"/>
                </a:lnTo>
                <a:lnTo>
                  <a:pt x="3025775" y="4511675"/>
                </a:lnTo>
                <a:lnTo>
                  <a:pt x="3007783" y="4512204"/>
                </a:lnTo>
                <a:lnTo>
                  <a:pt x="2989792" y="4512204"/>
                </a:lnTo>
                <a:lnTo>
                  <a:pt x="2971800" y="4512204"/>
                </a:lnTo>
                <a:lnTo>
                  <a:pt x="2953280" y="4511675"/>
                </a:lnTo>
                <a:lnTo>
                  <a:pt x="2935288" y="4510088"/>
                </a:lnTo>
                <a:lnTo>
                  <a:pt x="2916767" y="4508500"/>
                </a:lnTo>
                <a:lnTo>
                  <a:pt x="2898246" y="4506384"/>
                </a:lnTo>
                <a:lnTo>
                  <a:pt x="2879725" y="4503738"/>
                </a:lnTo>
                <a:lnTo>
                  <a:pt x="2869671" y="4501621"/>
                </a:lnTo>
                <a:lnTo>
                  <a:pt x="2859617" y="4499504"/>
                </a:lnTo>
                <a:lnTo>
                  <a:pt x="2850092" y="4496859"/>
                </a:lnTo>
                <a:lnTo>
                  <a:pt x="2840038" y="4493684"/>
                </a:lnTo>
                <a:lnTo>
                  <a:pt x="2820988" y="4485746"/>
                </a:lnTo>
                <a:lnTo>
                  <a:pt x="2801409" y="4477809"/>
                </a:lnTo>
                <a:lnTo>
                  <a:pt x="2782359" y="4469871"/>
                </a:lnTo>
                <a:lnTo>
                  <a:pt x="2763309" y="4461934"/>
                </a:lnTo>
                <a:lnTo>
                  <a:pt x="2753784" y="4458229"/>
                </a:lnTo>
                <a:lnTo>
                  <a:pt x="2744258" y="4455054"/>
                </a:lnTo>
                <a:lnTo>
                  <a:pt x="2734734" y="4452409"/>
                </a:lnTo>
                <a:lnTo>
                  <a:pt x="2725209" y="4449763"/>
                </a:lnTo>
                <a:lnTo>
                  <a:pt x="2692400" y="4458759"/>
                </a:lnTo>
                <a:lnTo>
                  <a:pt x="2681288" y="4460875"/>
                </a:lnTo>
                <a:lnTo>
                  <a:pt x="2671234" y="4464050"/>
                </a:lnTo>
                <a:lnTo>
                  <a:pt x="2650596" y="4470400"/>
                </a:lnTo>
                <a:lnTo>
                  <a:pt x="2629959" y="4476750"/>
                </a:lnTo>
                <a:lnTo>
                  <a:pt x="2609321" y="4483100"/>
                </a:lnTo>
                <a:lnTo>
                  <a:pt x="2598738" y="4485217"/>
                </a:lnTo>
                <a:lnTo>
                  <a:pt x="2588684" y="4488392"/>
                </a:lnTo>
                <a:lnTo>
                  <a:pt x="2577571" y="4489979"/>
                </a:lnTo>
                <a:lnTo>
                  <a:pt x="2566988" y="4491038"/>
                </a:lnTo>
                <a:lnTo>
                  <a:pt x="2555875" y="4491038"/>
                </a:lnTo>
                <a:lnTo>
                  <a:pt x="2544763" y="4491038"/>
                </a:lnTo>
                <a:lnTo>
                  <a:pt x="2533121" y="4489450"/>
                </a:lnTo>
                <a:lnTo>
                  <a:pt x="2520950" y="4486804"/>
                </a:lnTo>
                <a:lnTo>
                  <a:pt x="2487613" y="4493684"/>
                </a:lnTo>
                <a:lnTo>
                  <a:pt x="2453746" y="4500563"/>
                </a:lnTo>
                <a:lnTo>
                  <a:pt x="2386542" y="4515379"/>
                </a:lnTo>
                <a:lnTo>
                  <a:pt x="2319338" y="4530725"/>
                </a:lnTo>
                <a:lnTo>
                  <a:pt x="2286530" y="4538134"/>
                </a:lnTo>
                <a:lnTo>
                  <a:pt x="2252663" y="4545542"/>
                </a:lnTo>
                <a:lnTo>
                  <a:pt x="2218796" y="4552421"/>
                </a:lnTo>
                <a:lnTo>
                  <a:pt x="2185458" y="4558771"/>
                </a:lnTo>
                <a:lnTo>
                  <a:pt x="2151063" y="4564063"/>
                </a:lnTo>
                <a:lnTo>
                  <a:pt x="2116667" y="4569354"/>
                </a:lnTo>
                <a:lnTo>
                  <a:pt x="2082271" y="4573059"/>
                </a:lnTo>
                <a:lnTo>
                  <a:pt x="2047875" y="4575704"/>
                </a:lnTo>
                <a:lnTo>
                  <a:pt x="2030413" y="4576763"/>
                </a:lnTo>
                <a:lnTo>
                  <a:pt x="2012421" y="4577292"/>
                </a:lnTo>
                <a:lnTo>
                  <a:pt x="1994959" y="4577292"/>
                </a:lnTo>
                <a:lnTo>
                  <a:pt x="1976967" y="4577292"/>
                </a:lnTo>
                <a:lnTo>
                  <a:pt x="1948392" y="4582584"/>
                </a:lnTo>
                <a:lnTo>
                  <a:pt x="1941513" y="4590521"/>
                </a:lnTo>
                <a:lnTo>
                  <a:pt x="1934634" y="4596342"/>
                </a:lnTo>
                <a:lnTo>
                  <a:pt x="1927754" y="4602163"/>
                </a:lnTo>
                <a:lnTo>
                  <a:pt x="1920346" y="4607984"/>
                </a:lnTo>
                <a:lnTo>
                  <a:pt x="1912938" y="4612746"/>
                </a:lnTo>
                <a:lnTo>
                  <a:pt x="1905000" y="4616979"/>
                </a:lnTo>
                <a:lnTo>
                  <a:pt x="1897592" y="4621213"/>
                </a:lnTo>
                <a:lnTo>
                  <a:pt x="1889654" y="4624388"/>
                </a:lnTo>
                <a:lnTo>
                  <a:pt x="1881188" y="4628092"/>
                </a:lnTo>
                <a:lnTo>
                  <a:pt x="1873250" y="4630738"/>
                </a:lnTo>
                <a:lnTo>
                  <a:pt x="1856317" y="4635500"/>
                </a:lnTo>
                <a:lnTo>
                  <a:pt x="1839384" y="4639204"/>
                </a:lnTo>
                <a:lnTo>
                  <a:pt x="1821392" y="4642379"/>
                </a:lnTo>
                <a:lnTo>
                  <a:pt x="1786467" y="4648200"/>
                </a:lnTo>
                <a:lnTo>
                  <a:pt x="1769004" y="4650846"/>
                </a:lnTo>
                <a:lnTo>
                  <a:pt x="1751542" y="4653492"/>
                </a:lnTo>
                <a:lnTo>
                  <a:pt x="1734079" y="4657196"/>
                </a:lnTo>
                <a:lnTo>
                  <a:pt x="1717146" y="4661959"/>
                </a:lnTo>
                <a:lnTo>
                  <a:pt x="1709209" y="4665134"/>
                </a:lnTo>
                <a:lnTo>
                  <a:pt x="1700742" y="4668838"/>
                </a:lnTo>
                <a:lnTo>
                  <a:pt x="1692804" y="4672013"/>
                </a:lnTo>
                <a:lnTo>
                  <a:pt x="1684338" y="4675717"/>
                </a:lnTo>
                <a:lnTo>
                  <a:pt x="1676929" y="4679950"/>
                </a:lnTo>
                <a:lnTo>
                  <a:pt x="1668992" y="4683654"/>
                </a:lnTo>
                <a:lnTo>
                  <a:pt x="1660525" y="4686829"/>
                </a:lnTo>
                <a:lnTo>
                  <a:pt x="1652588" y="4690004"/>
                </a:lnTo>
                <a:lnTo>
                  <a:pt x="1635654" y="4694767"/>
                </a:lnTo>
                <a:lnTo>
                  <a:pt x="1618192" y="4698471"/>
                </a:lnTo>
                <a:lnTo>
                  <a:pt x="1600200" y="4701117"/>
                </a:lnTo>
                <a:lnTo>
                  <a:pt x="1582738" y="4703763"/>
                </a:lnTo>
                <a:lnTo>
                  <a:pt x="1546754" y="4707996"/>
                </a:lnTo>
                <a:lnTo>
                  <a:pt x="1528763" y="4710642"/>
                </a:lnTo>
                <a:lnTo>
                  <a:pt x="1510771" y="4712759"/>
                </a:lnTo>
                <a:lnTo>
                  <a:pt x="1493309" y="4715934"/>
                </a:lnTo>
                <a:lnTo>
                  <a:pt x="1475846" y="4720167"/>
                </a:lnTo>
                <a:lnTo>
                  <a:pt x="1467379" y="4722813"/>
                </a:lnTo>
                <a:lnTo>
                  <a:pt x="1458384" y="4725459"/>
                </a:lnTo>
                <a:lnTo>
                  <a:pt x="1450446" y="4728634"/>
                </a:lnTo>
                <a:lnTo>
                  <a:pt x="1441450" y="4732338"/>
                </a:lnTo>
                <a:lnTo>
                  <a:pt x="1433513" y="4736042"/>
                </a:lnTo>
                <a:lnTo>
                  <a:pt x="1425046" y="4740275"/>
                </a:lnTo>
                <a:lnTo>
                  <a:pt x="1417638" y="4745038"/>
                </a:lnTo>
                <a:lnTo>
                  <a:pt x="1409700" y="4750859"/>
                </a:lnTo>
                <a:lnTo>
                  <a:pt x="1405996" y="4752446"/>
                </a:lnTo>
                <a:lnTo>
                  <a:pt x="1402821" y="4754034"/>
                </a:lnTo>
                <a:lnTo>
                  <a:pt x="1399117" y="4755092"/>
                </a:lnTo>
                <a:lnTo>
                  <a:pt x="1395413" y="4755621"/>
                </a:lnTo>
                <a:lnTo>
                  <a:pt x="1391179" y="4756150"/>
                </a:lnTo>
                <a:lnTo>
                  <a:pt x="1387475" y="4755621"/>
                </a:lnTo>
                <a:lnTo>
                  <a:pt x="1378479" y="4754034"/>
                </a:lnTo>
                <a:lnTo>
                  <a:pt x="1370013" y="4751388"/>
                </a:lnTo>
                <a:lnTo>
                  <a:pt x="1360488" y="4748213"/>
                </a:lnTo>
                <a:lnTo>
                  <a:pt x="1341438" y="4739217"/>
                </a:lnTo>
                <a:lnTo>
                  <a:pt x="1332442" y="4735513"/>
                </a:lnTo>
                <a:lnTo>
                  <a:pt x="1322388" y="4731809"/>
                </a:lnTo>
                <a:lnTo>
                  <a:pt x="1312863" y="4728634"/>
                </a:lnTo>
                <a:lnTo>
                  <a:pt x="1302809" y="4725988"/>
                </a:lnTo>
                <a:lnTo>
                  <a:pt x="1298046" y="4725459"/>
                </a:lnTo>
                <a:lnTo>
                  <a:pt x="1293813" y="4724929"/>
                </a:lnTo>
                <a:lnTo>
                  <a:pt x="1289050" y="4724929"/>
                </a:lnTo>
                <a:lnTo>
                  <a:pt x="1284288" y="4725459"/>
                </a:lnTo>
                <a:lnTo>
                  <a:pt x="1279525" y="4727046"/>
                </a:lnTo>
                <a:lnTo>
                  <a:pt x="1275292" y="4728634"/>
                </a:lnTo>
                <a:lnTo>
                  <a:pt x="1271059" y="4730750"/>
                </a:lnTo>
                <a:lnTo>
                  <a:pt x="1266296" y="4733396"/>
                </a:lnTo>
                <a:lnTo>
                  <a:pt x="1256242" y="4730750"/>
                </a:lnTo>
                <a:lnTo>
                  <a:pt x="1245129" y="4728634"/>
                </a:lnTo>
                <a:lnTo>
                  <a:pt x="1234546" y="4727575"/>
                </a:lnTo>
                <a:lnTo>
                  <a:pt x="1222904" y="4727046"/>
                </a:lnTo>
                <a:lnTo>
                  <a:pt x="1212321" y="4725459"/>
                </a:lnTo>
                <a:lnTo>
                  <a:pt x="1201209" y="4724400"/>
                </a:lnTo>
                <a:lnTo>
                  <a:pt x="1190625" y="4722284"/>
                </a:lnTo>
                <a:lnTo>
                  <a:pt x="1185334" y="4721225"/>
                </a:lnTo>
                <a:lnTo>
                  <a:pt x="1180042" y="4719638"/>
                </a:lnTo>
                <a:lnTo>
                  <a:pt x="1175279" y="4717521"/>
                </a:lnTo>
                <a:lnTo>
                  <a:pt x="1171046" y="4715404"/>
                </a:lnTo>
                <a:lnTo>
                  <a:pt x="1165754" y="4712759"/>
                </a:lnTo>
                <a:lnTo>
                  <a:pt x="1161521" y="4709584"/>
                </a:lnTo>
                <a:lnTo>
                  <a:pt x="1157288" y="4705350"/>
                </a:lnTo>
                <a:lnTo>
                  <a:pt x="1153584" y="4701646"/>
                </a:lnTo>
                <a:lnTo>
                  <a:pt x="1149879" y="4696884"/>
                </a:lnTo>
                <a:lnTo>
                  <a:pt x="1145646" y="4691592"/>
                </a:lnTo>
                <a:lnTo>
                  <a:pt x="1142471" y="4685242"/>
                </a:lnTo>
                <a:lnTo>
                  <a:pt x="1139825" y="4678363"/>
                </a:lnTo>
                <a:lnTo>
                  <a:pt x="1137179" y="4670954"/>
                </a:lnTo>
                <a:lnTo>
                  <a:pt x="1134534" y="4662488"/>
                </a:lnTo>
                <a:lnTo>
                  <a:pt x="1132946" y="4653492"/>
                </a:lnTo>
                <a:lnTo>
                  <a:pt x="1131359" y="4643438"/>
                </a:lnTo>
                <a:lnTo>
                  <a:pt x="1129771" y="4632854"/>
                </a:lnTo>
                <a:lnTo>
                  <a:pt x="1128713" y="4620684"/>
                </a:lnTo>
                <a:lnTo>
                  <a:pt x="1128184" y="4615921"/>
                </a:lnTo>
                <a:lnTo>
                  <a:pt x="1126596" y="4611688"/>
                </a:lnTo>
                <a:lnTo>
                  <a:pt x="1125009" y="4607984"/>
                </a:lnTo>
                <a:lnTo>
                  <a:pt x="1123421" y="4604809"/>
                </a:lnTo>
                <a:lnTo>
                  <a:pt x="1121304" y="4602692"/>
                </a:lnTo>
                <a:lnTo>
                  <a:pt x="1118659" y="4600575"/>
                </a:lnTo>
                <a:lnTo>
                  <a:pt x="1116013" y="4599517"/>
                </a:lnTo>
                <a:lnTo>
                  <a:pt x="1112838" y="4598459"/>
                </a:lnTo>
                <a:lnTo>
                  <a:pt x="1109663" y="4597929"/>
                </a:lnTo>
                <a:lnTo>
                  <a:pt x="1105959" y="4597929"/>
                </a:lnTo>
                <a:lnTo>
                  <a:pt x="1099079" y="4598459"/>
                </a:lnTo>
                <a:lnTo>
                  <a:pt x="1092200" y="4600046"/>
                </a:lnTo>
                <a:lnTo>
                  <a:pt x="1085321" y="4601634"/>
                </a:lnTo>
                <a:lnTo>
                  <a:pt x="1077913" y="4603750"/>
                </a:lnTo>
                <a:lnTo>
                  <a:pt x="1070504" y="4605338"/>
                </a:lnTo>
                <a:lnTo>
                  <a:pt x="1063625" y="4605867"/>
                </a:lnTo>
                <a:lnTo>
                  <a:pt x="1057275" y="4605867"/>
                </a:lnTo>
                <a:lnTo>
                  <a:pt x="1052513" y="4604809"/>
                </a:lnTo>
                <a:lnTo>
                  <a:pt x="1047221" y="4602692"/>
                </a:lnTo>
                <a:lnTo>
                  <a:pt x="1042988" y="4600046"/>
                </a:lnTo>
                <a:lnTo>
                  <a:pt x="1039813" y="4596871"/>
                </a:lnTo>
                <a:lnTo>
                  <a:pt x="1037167" y="4592638"/>
                </a:lnTo>
                <a:lnTo>
                  <a:pt x="1034521" y="4587346"/>
                </a:lnTo>
                <a:lnTo>
                  <a:pt x="1033463" y="4580996"/>
                </a:lnTo>
                <a:lnTo>
                  <a:pt x="1032404" y="4574646"/>
                </a:lnTo>
                <a:lnTo>
                  <a:pt x="1031875" y="4566709"/>
                </a:lnTo>
                <a:lnTo>
                  <a:pt x="1032404" y="4558771"/>
                </a:lnTo>
                <a:lnTo>
                  <a:pt x="1033463" y="4550304"/>
                </a:lnTo>
                <a:lnTo>
                  <a:pt x="1035050" y="4540250"/>
                </a:lnTo>
                <a:lnTo>
                  <a:pt x="1020763" y="4510088"/>
                </a:lnTo>
                <a:lnTo>
                  <a:pt x="1007004" y="4479396"/>
                </a:lnTo>
                <a:lnTo>
                  <a:pt x="1002771" y="4468284"/>
                </a:lnTo>
                <a:lnTo>
                  <a:pt x="999596" y="4456642"/>
                </a:lnTo>
                <a:lnTo>
                  <a:pt x="997479" y="4445529"/>
                </a:lnTo>
                <a:lnTo>
                  <a:pt x="996950" y="4434946"/>
                </a:lnTo>
                <a:lnTo>
                  <a:pt x="996950" y="4429654"/>
                </a:lnTo>
                <a:lnTo>
                  <a:pt x="997479" y="4424363"/>
                </a:lnTo>
                <a:lnTo>
                  <a:pt x="998538" y="4420129"/>
                </a:lnTo>
                <a:lnTo>
                  <a:pt x="999596" y="4415896"/>
                </a:lnTo>
                <a:lnTo>
                  <a:pt x="1001183" y="4411663"/>
                </a:lnTo>
                <a:lnTo>
                  <a:pt x="1003300" y="4407429"/>
                </a:lnTo>
                <a:lnTo>
                  <a:pt x="1005417" y="4403725"/>
                </a:lnTo>
                <a:lnTo>
                  <a:pt x="1008592" y="4400550"/>
                </a:lnTo>
                <a:lnTo>
                  <a:pt x="1013883" y="4396317"/>
                </a:lnTo>
                <a:lnTo>
                  <a:pt x="1018646" y="4393671"/>
                </a:lnTo>
                <a:lnTo>
                  <a:pt x="1020763" y="4393142"/>
                </a:lnTo>
                <a:lnTo>
                  <a:pt x="1022879" y="4392613"/>
                </a:lnTo>
                <a:lnTo>
                  <a:pt x="1024467" y="4392613"/>
                </a:lnTo>
                <a:lnTo>
                  <a:pt x="1026583" y="4392613"/>
                </a:lnTo>
                <a:lnTo>
                  <a:pt x="1030288" y="4394200"/>
                </a:lnTo>
                <a:lnTo>
                  <a:pt x="1033463" y="4396846"/>
                </a:lnTo>
                <a:lnTo>
                  <a:pt x="1036108" y="4400021"/>
                </a:lnTo>
                <a:lnTo>
                  <a:pt x="1038754" y="4404254"/>
                </a:lnTo>
                <a:lnTo>
                  <a:pt x="1042988" y="4413779"/>
                </a:lnTo>
                <a:lnTo>
                  <a:pt x="1048279" y="4423834"/>
                </a:lnTo>
                <a:lnTo>
                  <a:pt x="1050396" y="4429125"/>
                </a:lnTo>
                <a:lnTo>
                  <a:pt x="1053042" y="4433888"/>
                </a:lnTo>
                <a:lnTo>
                  <a:pt x="1055688" y="4437592"/>
                </a:lnTo>
                <a:lnTo>
                  <a:pt x="1058334" y="4440767"/>
                </a:lnTo>
                <a:lnTo>
                  <a:pt x="1060979" y="4442884"/>
                </a:lnTo>
                <a:lnTo>
                  <a:pt x="1063096" y="4443942"/>
                </a:lnTo>
                <a:lnTo>
                  <a:pt x="1065213" y="4445000"/>
                </a:lnTo>
                <a:lnTo>
                  <a:pt x="1066800" y="4445529"/>
                </a:lnTo>
                <a:lnTo>
                  <a:pt x="1069446" y="4445529"/>
                </a:lnTo>
                <a:lnTo>
                  <a:pt x="1071034" y="4445000"/>
                </a:lnTo>
                <a:lnTo>
                  <a:pt x="1074209" y="4443413"/>
                </a:lnTo>
                <a:lnTo>
                  <a:pt x="1077384" y="4441296"/>
                </a:lnTo>
                <a:lnTo>
                  <a:pt x="1080559" y="4438121"/>
                </a:lnTo>
                <a:lnTo>
                  <a:pt x="1085850" y="4432300"/>
                </a:lnTo>
                <a:lnTo>
                  <a:pt x="1079500" y="4404254"/>
                </a:lnTo>
                <a:lnTo>
                  <a:pt x="1073679" y="4376738"/>
                </a:lnTo>
                <a:lnTo>
                  <a:pt x="1062567" y="4321704"/>
                </a:lnTo>
                <a:lnTo>
                  <a:pt x="1057275" y="4293659"/>
                </a:lnTo>
                <a:lnTo>
                  <a:pt x="1050925" y="4265613"/>
                </a:lnTo>
                <a:lnTo>
                  <a:pt x="1046692" y="4251854"/>
                </a:lnTo>
                <a:lnTo>
                  <a:pt x="1042988" y="4237038"/>
                </a:lnTo>
                <a:lnTo>
                  <a:pt x="1038754" y="4222750"/>
                </a:lnTo>
                <a:lnTo>
                  <a:pt x="1033992" y="4208463"/>
                </a:lnTo>
                <a:lnTo>
                  <a:pt x="1030288" y="4197879"/>
                </a:lnTo>
                <a:lnTo>
                  <a:pt x="1026583" y="4187825"/>
                </a:lnTo>
                <a:lnTo>
                  <a:pt x="1024467" y="4179358"/>
                </a:lnTo>
                <a:lnTo>
                  <a:pt x="1023408" y="4172479"/>
                </a:lnTo>
                <a:lnTo>
                  <a:pt x="1022350" y="4165600"/>
                </a:lnTo>
                <a:lnTo>
                  <a:pt x="1022350" y="4160838"/>
                </a:lnTo>
                <a:lnTo>
                  <a:pt x="1022879" y="4156604"/>
                </a:lnTo>
                <a:lnTo>
                  <a:pt x="1023938" y="4152900"/>
                </a:lnTo>
                <a:lnTo>
                  <a:pt x="1025525" y="4150254"/>
                </a:lnTo>
                <a:lnTo>
                  <a:pt x="1028171" y="4148138"/>
                </a:lnTo>
                <a:lnTo>
                  <a:pt x="1030817" y="4146550"/>
                </a:lnTo>
                <a:lnTo>
                  <a:pt x="1033463" y="4146021"/>
                </a:lnTo>
                <a:lnTo>
                  <a:pt x="1036638" y="4146021"/>
                </a:lnTo>
                <a:lnTo>
                  <a:pt x="1040342" y="4146021"/>
                </a:lnTo>
                <a:lnTo>
                  <a:pt x="1048809" y="4148138"/>
                </a:lnTo>
                <a:lnTo>
                  <a:pt x="1057275" y="4151313"/>
                </a:lnTo>
                <a:lnTo>
                  <a:pt x="1066271" y="4155017"/>
                </a:lnTo>
                <a:lnTo>
                  <a:pt x="1076325" y="4158721"/>
                </a:lnTo>
                <a:lnTo>
                  <a:pt x="1085321" y="4161896"/>
                </a:lnTo>
                <a:lnTo>
                  <a:pt x="1094317" y="4164013"/>
                </a:lnTo>
                <a:lnTo>
                  <a:pt x="1098021" y="4164542"/>
                </a:lnTo>
                <a:lnTo>
                  <a:pt x="1101725" y="4165071"/>
                </a:lnTo>
                <a:lnTo>
                  <a:pt x="1105429" y="4164542"/>
                </a:lnTo>
                <a:lnTo>
                  <a:pt x="1109134" y="4164013"/>
                </a:lnTo>
                <a:lnTo>
                  <a:pt x="1111779" y="4162425"/>
                </a:lnTo>
                <a:lnTo>
                  <a:pt x="1113896" y="4160308"/>
                </a:lnTo>
                <a:lnTo>
                  <a:pt x="1114954" y="4154488"/>
                </a:lnTo>
                <a:lnTo>
                  <a:pt x="1116013" y="4148667"/>
                </a:lnTo>
                <a:lnTo>
                  <a:pt x="1117600" y="4143904"/>
                </a:lnTo>
                <a:lnTo>
                  <a:pt x="1119188" y="4139142"/>
                </a:lnTo>
                <a:lnTo>
                  <a:pt x="1120775" y="4134908"/>
                </a:lnTo>
                <a:lnTo>
                  <a:pt x="1122892" y="4130675"/>
                </a:lnTo>
                <a:lnTo>
                  <a:pt x="1125538" y="4126971"/>
                </a:lnTo>
                <a:lnTo>
                  <a:pt x="1128184" y="4123267"/>
                </a:lnTo>
                <a:lnTo>
                  <a:pt x="1134004" y="4117446"/>
                </a:lnTo>
                <a:lnTo>
                  <a:pt x="1140354" y="4112683"/>
                </a:lnTo>
                <a:lnTo>
                  <a:pt x="1146704" y="4107392"/>
                </a:lnTo>
                <a:lnTo>
                  <a:pt x="1154642" y="4103688"/>
                </a:lnTo>
                <a:lnTo>
                  <a:pt x="1169459" y="4097338"/>
                </a:lnTo>
                <a:lnTo>
                  <a:pt x="1184275" y="4090458"/>
                </a:lnTo>
                <a:lnTo>
                  <a:pt x="1192213" y="4086225"/>
                </a:lnTo>
                <a:lnTo>
                  <a:pt x="1199092" y="4081992"/>
                </a:lnTo>
                <a:lnTo>
                  <a:pt x="1205442" y="4077229"/>
                </a:lnTo>
                <a:lnTo>
                  <a:pt x="1211792" y="4071408"/>
                </a:lnTo>
                <a:lnTo>
                  <a:pt x="1213909" y="4068233"/>
                </a:lnTo>
                <a:lnTo>
                  <a:pt x="1216554" y="4066646"/>
                </a:lnTo>
                <a:lnTo>
                  <a:pt x="1219200" y="4065058"/>
                </a:lnTo>
                <a:lnTo>
                  <a:pt x="1221846" y="4064529"/>
                </a:lnTo>
                <a:lnTo>
                  <a:pt x="1224492" y="4064529"/>
                </a:lnTo>
                <a:lnTo>
                  <a:pt x="1227667" y="4065058"/>
                </a:lnTo>
                <a:lnTo>
                  <a:pt x="1230313" y="4066117"/>
                </a:lnTo>
                <a:lnTo>
                  <a:pt x="1232959" y="4067704"/>
                </a:lnTo>
                <a:lnTo>
                  <a:pt x="1235075" y="4070350"/>
                </a:lnTo>
                <a:lnTo>
                  <a:pt x="1237721" y="4072996"/>
                </a:lnTo>
                <a:lnTo>
                  <a:pt x="1239838" y="4076171"/>
                </a:lnTo>
                <a:lnTo>
                  <a:pt x="1241954" y="4079875"/>
                </a:lnTo>
                <a:lnTo>
                  <a:pt x="1243542" y="4084108"/>
                </a:lnTo>
                <a:lnTo>
                  <a:pt x="1245659" y="4088871"/>
                </a:lnTo>
                <a:lnTo>
                  <a:pt x="1246717" y="4094163"/>
                </a:lnTo>
                <a:lnTo>
                  <a:pt x="1248834" y="4099454"/>
                </a:lnTo>
                <a:lnTo>
                  <a:pt x="1253067" y="4121150"/>
                </a:lnTo>
                <a:lnTo>
                  <a:pt x="1258888" y="4142317"/>
                </a:lnTo>
                <a:lnTo>
                  <a:pt x="1271059" y="4184650"/>
                </a:lnTo>
                <a:lnTo>
                  <a:pt x="1303338" y="4183063"/>
                </a:lnTo>
                <a:lnTo>
                  <a:pt x="1312863" y="4010554"/>
                </a:lnTo>
                <a:lnTo>
                  <a:pt x="1299104" y="3995738"/>
                </a:lnTo>
                <a:lnTo>
                  <a:pt x="1287992" y="3981979"/>
                </a:lnTo>
                <a:lnTo>
                  <a:pt x="1278467" y="3969279"/>
                </a:lnTo>
                <a:lnTo>
                  <a:pt x="1271059" y="3958167"/>
                </a:lnTo>
                <a:lnTo>
                  <a:pt x="1264709" y="3947583"/>
                </a:lnTo>
                <a:lnTo>
                  <a:pt x="1259946" y="3938588"/>
                </a:lnTo>
                <a:lnTo>
                  <a:pt x="1257300" y="3929592"/>
                </a:lnTo>
                <a:lnTo>
                  <a:pt x="1255713" y="3921654"/>
                </a:lnTo>
                <a:lnTo>
                  <a:pt x="1255184" y="3914775"/>
                </a:lnTo>
                <a:lnTo>
                  <a:pt x="1255713" y="3908425"/>
                </a:lnTo>
                <a:lnTo>
                  <a:pt x="1257829" y="3902604"/>
                </a:lnTo>
                <a:lnTo>
                  <a:pt x="1260475" y="3897313"/>
                </a:lnTo>
                <a:lnTo>
                  <a:pt x="1264179" y="3893079"/>
                </a:lnTo>
                <a:lnTo>
                  <a:pt x="1268942" y="3888317"/>
                </a:lnTo>
                <a:lnTo>
                  <a:pt x="1273704" y="3884083"/>
                </a:lnTo>
                <a:lnTo>
                  <a:pt x="1278996" y="3880379"/>
                </a:lnTo>
                <a:lnTo>
                  <a:pt x="1285346" y="3877204"/>
                </a:lnTo>
                <a:lnTo>
                  <a:pt x="1291696" y="3874029"/>
                </a:lnTo>
                <a:lnTo>
                  <a:pt x="1305454" y="3867150"/>
                </a:lnTo>
                <a:lnTo>
                  <a:pt x="1319213" y="3860271"/>
                </a:lnTo>
                <a:lnTo>
                  <a:pt x="1326092" y="3856567"/>
                </a:lnTo>
                <a:lnTo>
                  <a:pt x="1332971" y="3852863"/>
                </a:lnTo>
                <a:lnTo>
                  <a:pt x="1338792" y="3848100"/>
                </a:lnTo>
                <a:lnTo>
                  <a:pt x="1344613" y="3843867"/>
                </a:lnTo>
                <a:lnTo>
                  <a:pt x="1349904" y="3839104"/>
                </a:lnTo>
                <a:lnTo>
                  <a:pt x="1354667" y="3833813"/>
                </a:lnTo>
                <a:lnTo>
                  <a:pt x="1358371" y="3826933"/>
                </a:lnTo>
                <a:lnTo>
                  <a:pt x="1361017" y="3820583"/>
                </a:lnTo>
                <a:lnTo>
                  <a:pt x="1363134" y="3813175"/>
                </a:lnTo>
                <a:lnTo>
                  <a:pt x="1364192" y="3804708"/>
                </a:lnTo>
                <a:lnTo>
                  <a:pt x="1056746" y="3895196"/>
                </a:lnTo>
                <a:lnTo>
                  <a:pt x="1024467" y="3882496"/>
                </a:lnTo>
                <a:lnTo>
                  <a:pt x="992717" y="3869796"/>
                </a:lnTo>
                <a:lnTo>
                  <a:pt x="976842" y="3863975"/>
                </a:lnTo>
                <a:lnTo>
                  <a:pt x="960967" y="3858154"/>
                </a:lnTo>
                <a:lnTo>
                  <a:pt x="944563" y="3852863"/>
                </a:lnTo>
                <a:lnTo>
                  <a:pt x="929217" y="3848100"/>
                </a:lnTo>
                <a:lnTo>
                  <a:pt x="920221" y="3845454"/>
                </a:lnTo>
                <a:lnTo>
                  <a:pt x="911754" y="3842279"/>
                </a:lnTo>
                <a:lnTo>
                  <a:pt x="903817" y="3839104"/>
                </a:lnTo>
                <a:lnTo>
                  <a:pt x="895879" y="3835400"/>
                </a:lnTo>
                <a:lnTo>
                  <a:pt x="889000" y="3831167"/>
                </a:lnTo>
                <a:lnTo>
                  <a:pt x="881592" y="3825875"/>
                </a:lnTo>
                <a:lnTo>
                  <a:pt x="875242" y="3820583"/>
                </a:lnTo>
                <a:lnTo>
                  <a:pt x="869421" y="3814763"/>
                </a:lnTo>
                <a:lnTo>
                  <a:pt x="863600" y="3807883"/>
                </a:lnTo>
                <a:lnTo>
                  <a:pt x="858308" y="3801004"/>
                </a:lnTo>
                <a:lnTo>
                  <a:pt x="853546" y="3794125"/>
                </a:lnTo>
                <a:lnTo>
                  <a:pt x="849313" y="3785658"/>
                </a:lnTo>
                <a:lnTo>
                  <a:pt x="845608" y="3777192"/>
                </a:lnTo>
                <a:lnTo>
                  <a:pt x="842434" y="3767138"/>
                </a:lnTo>
                <a:lnTo>
                  <a:pt x="839788" y="3757613"/>
                </a:lnTo>
                <a:lnTo>
                  <a:pt x="837671" y="3746500"/>
                </a:lnTo>
                <a:lnTo>
                  <a:pt x="836613" y="3736975"/>
                </a:lnTo>
                <a:lnTo>
                  <a:pt x="836083" y="3726921"/>
                </a:lnTo>
                <a:lnTo>
                  <a:pt x="836083" y="3717396"/>
                </a:lnTo>
                <a:lnTo>
                  <a:pt x="836613" y="3708400"/>
                </a:lnTo>
                <a:lnTo>
                  <a:pt x="837671" y="3700463"/>
                </a:lnTo>
                <a:lnTo>
                  <a:pt x="839788" y="3692525"/>
                </a:lnTo>
                <a:lnTo>
                  <a:pt x="841904" y="3684588"/>
                </a:lnTo>
                <a:lnTo>
                  <a:pt x="845079" y="3677708"/>
                </a:lnTo>
                <a:lnTo>
                  <a:pt x="849313" y="3670829"/>
                </a:lnTo>
                <a:lnTo>
                  <a:pt x="853546" y="3664479"/>
                </a:lnTo>
                <a:lnTo>
                  <a:pt x="857779" y="3658658"/>
                </a:lnTo>
                <a:lnTo>
                  <a:pt x="863071" y="3653367"/>
                </a:lnTo>
                <a:lnTo>
                  <a:pt x="868892" y="3648075"/>
                </a:lnTo>
                <a:lnTo>
                  <a:pt x="874713" y="3643842"/>
                </a:lnTo>
                <a:lnTo>
                  <a:pt x="881063" y="3639608"/>
                </a:lnTo>
                <a:lnTo>
                  <a:pt x="888471" y="3635904"/>
                </a:lnTo>
                <a:lnTo>
                  <a:pt x="899054" y="3630613"/>
                </a:lnTo>
                <a:lnTo>
                  <a:pt x="910167" y="3625850"/>
                </a:lnTo>
                <a:lnTo>
                  <a:pt x="920750" y="3622146"/>
                </a:lnTo>
                <a:lnTo>
                  <a:pt x="932392" y="3618442"/>
                </a:lnTo>
                <a:lnTo>
                  <a:pt x="955146" y="3611033"/>
                </a:lnTo>
                <a:lnTo>
                  <a:pt x="977371" y="3604154"/>
                </a:lnTo>
                <a:lnTo>
                  <a:pt x="999596" y="3596746"/>
                </a:lnTo>
                <a:lnTo>
                  <a:pt x="1011238" y="3592513"/>
                </a:lnTo>
                <a:lnTo>
                  <a:pt x="1021292" y="3587221"/>
                </a:lnTo>
                <a:lnTo>
                  <a:pt x="1032404" y="3582458"/>
                </a:lnTo>
                <a:lnTo>
                  <a:pt x="1042459" y="3576638"/>
                </a:lnTo>
                <a:lnTo>
                  <a:pt x="1052513" y="3569229"/>
                </a:lnTo>
                <a:lnTo>
                  <a:pt x="1062038" y="3562350"/>
                </a:lnTo>
                <a:lnTo>
                  <a:pt x="1065742" y="3558646"/>
                </a:lnTo>
                <a:lnTo>
                  <a:pt x="1069975" y="3554942"/>
                </a:lnTo>
                <a:lnTo>
                  <a:pt x="1076325" y="3546475"/>
                </a:lnTo>
                <a:lnTo>
                  <a:pt x="1090084" y="3528483"/>
                </a:lnTo>
                <a:lnTo>
                  <a:pt x="1092200" y="3534833"/>
                </a:lnTo>
                <a:lnTo>
                  <a:pt x="1094846" y="3540125"/>
                </a:lnTo>
                <a:lnTo>
                  <a:pt x="1098550" y="3539067"/>
                </a:lnTo>
                <a:lnTo>
                  <a:pt x="1094317" y="3534304"/>
                </a:lnTo>
                <a:lnTo>
                  <a:pt x="1090084" y="3528483"/>
                </a:lnTo>
                <a:lnTo>
                  <a:pt x="1094846" y="3523192"/>
                </a:lnTo>
                <a:lnTo>
                  <a:pt x="1099609" y="3517900"/>
                </a:lnTo>
                <a:lnTo>
                  <a:pt x="1104371" y="3513138"/>
                </a:lnTo>
                <a:lnTo>
                  <a:pt x="1110192" y="3507846"/>
                </a:lnTo>
                <a:lnTo>
                  <a:pt x="1115484" y="3504142"/>
                </a:lnTo>
                <a:lnTo>
                  <a:pt x="1121304" y="3500438"/>
                </a:lnTo>
                <a:lnTo>
                  <a:pt x="1127125" y="3497263"/>
                </a:lnTo>
                <a:lnTo>
                  <a:pt x="1132946" y="3494617"/>
                </a:lnTo>
                <a:lnTo>
                  <a:pt x="1139296" y="3491442"/>
                </a:lnTo>
                <a:lnTo>
                  <a:pt x="1145117" y="3489325"/>
                </a:lnTo>
                <a:lnTo>
                  <a:pt x="1157817" y="3485621"/>
                </a:lnTo>
                <a:lnTo>
                  <a:pt x="1171046" y="3482446"/>
                </a:lnTo>
                <a:lnTo>
                  <a:pt x="1183746" y="3480858"/>
                </a:lnTo>
                <a:lnTo>
                  <a:pt x="1197504" y="3479271"/>
                </a:lnTo>
                <a:lnTo>
                  <a:pt x="1211263" y="3478213"/>
                </a:lnTo>
                <a:lnTo>
                  <a:pt x="1238779" y="3476096"/>
                </a:lnTo>
                <a:lnTo>
                  <a:pt x="1252538" y="3475038"/>
                </a:lnTo>
                <a:lnTo>
                  <a:pt x="1265767" y="3473979"/>
                </a:lnTo>
                <a:lnTo>
                  <a:pt x="1278996" y="3471333"/>
                </a:lnTo>
                <a:lnTo>
                  <a:pt x="1292225" y="3469217"/>
                </a:lnTo>
                <a:lnTo>
                  <a:pt x="1290109" y="3460221"/>
                </a:lnTo>
                <a:lnTo>
                  <a:pt x="1287463" y="3453342"/>
                </a:lnTo>
                <a:lnTo>
                  <a:pt x="1283759" y="3447521"/>
                </a:lnTo>
                <a:lnTo>
                  <a:pt x="1281113" y="3443288"/>
                </a:lnTo>
                <a:lnTo>
                  <a:pt x="1277938" y="3440642"/>
                </a:lnTo>
                <a:lnTo>
                  <a:pt x="1274763" y="3438525"/>
                </a:lnTo>
                <a:lnTo>
                  <a:pt x="1271588" y="3437467"/>
                </a:lnTo>
                <a:lnTo>
                  <a:pt x="1268413" y="3436938"/>
                </a:lnTo>
                <a:lnTo>
                  <a:pt x="1264179" y="3436938"/>
                </a:lnTo>
                <a:lnTo>
                  <a:pt x="1261004" y="3437467"/>
                </a:lnTo>
                <a:lnTo>
                  <a:pt x="1254125" y="3439054"/>
                </a:lnTo>
                <a:lnTo>
                  <a:pt x="1247775" y="3440642"/>
                </a:lnTo>
                <a:lnTo>
                  <a:pt x="1244071" y="3440642"/>
                </a:lnTo>
                <a:lnTo>
                  <a:pt x="1240896" y="3440113"/>
                </a:lnTo>
                <a:lnTo>
                  <a:pt x="1233488" y="3438525"/>
                </a:lnTo>
                <a:lnTo>
                  <a:pt x="1225550" y="3435879"/>
                </a:lnTo>
                <a:lnTo>
                  <a:pt x="1218142" y="3432175"/>
                </a:lnTo>
                <a:lnTo>
                  <a:pt x="1210204" y="3428471"/>
                </a:lnTo>
                <a:lnTo>
                  <a:pt x="1202267" y="3424238"/>
                </a:lnTo>
                <a:lnTo>
                  <a:pt x="1194859" y="3420004"/>
                </a:lnTo>
                <a:lnTo>
                  <a:pt x="1187979" y="3415242"/>
                </a:lnTo>
                <a:lnTo>
                  <a:pt x="1180571" y="3409421"/>
                </a:lnTo>
                <a:lnTo>
                  <a:pt x="1174750" y="3404129"/>
                </a:lnTo>
                <a:lnTo>
                  <a:pt x="1168929" y="3398838"/>
                </a:lnTo>
                <a:lnTo>
                  <a:pt x="1163638" y="3393546"/>
                </a:lnTo>
                <a:lnTo>
                  <a:pt x="1159934" y="3387725"/>
                </a:lnTo>
                <a:lnTo>
                  <a:pt x="1157288" y="3382433"/>
                </a:lnTo>
                <a:lnTo>
                  <a:pt x="1155700" y="3377671"/>
                </a:lnTo>
                <a:lnTo>
                  <a:pt x="1155171" y="3375025"/>
                </a:lnTo>
                <a:lnTo>
                  <a:pt x="1155171" y="3372379"/>
                </a:lnTo>
                <a:lnTo>
                  <a:pt x="1155171" y="3369733"/>
                </a:lnTo>
                <a:lnTo>
                  <a:pt x="1156229" y="3367617"/>
                </a:lnTo>
                <a:lnTo>
                  <a:pt x="1161521" y="3351742"/>
                </a:lnTo>
                <a:lnTo>
                  <a:pt x="1166813" y="3333750"/>
                </a:lnTo>
                <a:lnTo>
                  <a:pt x="1174221" y="3315229"/>
                </a:lnTo>
                <a:lnTo>
                  <a:pt x="1177925" y="3305704"/>
                </a:lnTo>
                <a:lnTo>
                  <a:pt x="1181629" y="3297767"/>
                </a:lnTo>
                <a:lnTo>
                  <a:pt x="1186392" y="3289829"/>
                </a:lnTo>
                <a:lnTo>
                  <a:pt x="1191684" y="3282950"/>
                </a:lnTo>
                <a:lnTo>
                  <a:pt x="1196975" y="3277658"/>
                </a:lnTo>
                <a:lnTo>
                  <a:pt x="1200150" y="3275013"/>
                </a:lnTo>
                <a:lnTo>
                  <a:pt x="1202796" y="3272896"/>
                </a:lnTo>
                <a:lnTo>
                  <a:pt x="1205971" y="3271308"/>
                </a:lnTo>
                <a:lnTo>
                  <a:pt x="1210204" y="3270250"/>
                </a:lnTo>
                <a:lnTo>
                  <a:pt x="1213379" y="3269192"/>
                </a:lnTo>
                <a:lnTo>
                  <a:pt x="1217084" y="3269192"/>
                </a:lnTo>
                <a:lnTo>
                  <a:pt x="1221317" y="3269192"/>
                </a:lnTo>
                <a:lnTo>
                  <a:pt x="1225021" y="3270250"/>
                </a:lnTo>
                <a:lnTo>
                  <a:pt x="1229784" y="3271308"/>
                </a:lnTo>
                <a:lnTo>
                  <a:pt x="1234546" y="3273954"/>
                </a:lnTo>
                <a:lnTo>
                  <a:pt x="1240896" y="3276600"/>
                </a:lnTo>
                <a:lnTo>
                  <a:pt x="1246717" y="3279246"/>
                </a:lnTo>
                <a:lnTo>
                  <a:pt x="1253067" y="3281363"/>
                </a:lnTo>
                <a:lnTo>
                  <a:pt x="1258888" y="3282421"/>
                </a:lnTo>
                <a:lnTo>
                  <a:pt x="1264179" y="3283479"/>
                </a:lnTo>
                <a:lnTo>
                  <a:pt x="1269471" y="3284538"/>
                </a:lnTo>
                <a:lnTo>
                  <a:pt x="1274763" y="3284538"/>
                </a:lnTo>
                <a:lnTo>
                  <a:pt x="1278996" y="3284538"/>
                </a:lnTo>
                <a:lnTo>
                  <a:pt x="1283759" y="3284008"/>
                </a:lnTo>
                <a:lnTo>
                  <a:pt x="1288521" y="3283479"/>
                </a:lnTo>
                <a:lnTo>
                  <a:pt x="1292225" y="3282421"/>
                </a:lnTo>
                <a:lnTo>
                  <a:pt x="1296459" y="3280833"/>
                </a:lnTo>
                <a:lnTo>
                  <a:pt x="1303338" y="3277658"/>
                </a:lnTo>
                <a:lnTo>
                  <a:pt x="1310746" y="3272367"/>
                </a:lnTo>
                <a:lnTo>
                  <a:pt x="1317096" y="3267075"/>
                </a:lnTo>
                <a:lnTo>
                  <a:pt x="1322917" y="3261254"/>
                </a:lnTo>
                <a:lnTo>
                  <a:pt x="1329267" y="3254904"/>
                </a:lnTo>
                <a:lnTo>
                  <a:pt x="1335088" y="3248025"/>
                </a:lnTo>
                <a:lnTo>
                  <a:pt x="1345671" y="3233208"/>
                </a:lnTo>
                <a:lnTo>
                  <a:pt x="1352021" y="3226329"/>
                </a:lnTo>
                <a:lnTo>
                  <a:pt x="1357842" y="3219450"/>
                </a:lnTo>
                <a:lnTo>
                  <a:pt x="1361017" y="3217863"/>
                </a:lnTo>
                <a:lnTo>
                  <a:pt x="1364721" y="3216804"/>
                </a:lnTo>
                <a:lnTo>
                  <a:pt x="1372129" y="3215217"/>
                </a:lnTo>
                <a:lnTo>
                  <a:pt x="1397529" y="3206221"/>
                </a:lnTo>
                <a:lnTo>
                  <a:pt x="1422929" y="3196696"/>
                </a:lnTo>
                <a:lnTo>
                  <a:pt x="1448329" y="3186113"/>
                </a:lnTo>
                <a:lnTo>
                  <a:pt x="1473200" y="3175000"/>
                </a:lnTo>
                <a:lnTo>
                  <a:pt x="1497542" y="3163358"/>
                </a:lnTo>
                <a:lnTo>
                  <a:pt x="1522413" y="3151188"/>
                </a:lnTo>
                <a:lnTo>
                  <a:pt x="1571096" y="3126846"/>
                </a:lnTo>
                <a:lnTo>
                  <a:pt x="1595438" y="3115204"/>
                </a:lnTo>
                <a:lnTo>
                  <a:pt x="1619779" y="3103033"/>
                </a:lnTo>
                <a:lnTo>
                  <a:pt x="1644650" y="3091392"/>
                </a:lnTo>
                <a:lnTo>
                  <a:pt x="1670050" y="3080808"/>
                </a:lnTo>
                <a:lnTo>
                  <a:pt x="1694921" y="3070754"/>
                </a:lnTo>
                <a:lnTo>
                  <a:pt x="1720321" y="3061758"/>
                </a:lnTo>
                <a:lnTo>
                  <a:pt x="1746779" y="3053292"/>
                </a:lnTo>
                <a:lnTo>
                  <a:pt x="1760009" y="3049588"/>
                </a:lnTo>
                <a:lnTo>
                  <a:pt x="1773238" y="3046413"/>
                </a:lnTo>
                <a:lnTo>
                  <a:pt x="1793875" y="3041121"/>
                </a:lnTo>
                <a:lnTo>
                  <a:pt x="1801813" y="3038475"/>
                </a:lnTo>
                <a:lnTo>
                  <a:pt x="1809221" y="3035829"/>
                </a:lnTo>
                <a:lnTo>
                  <a:pt x="1814513" y="3032654"/>
                </a:lnTo>
                <a:lnTo>
                  <a:pt x="1819275" y="3030008"/>
                </a:lnTo>
                <a:lnTo>
                  <a:pt x="1822979" y="3026304"/>
                </a:lnTo>
                <a:lnTo>
                  <a:pt x="1826154" y="3022600"/>
                </a:lnTo>
                <a:lnTo>
                  <a:pt x="1828271" y="3018367"/>
                </a:lnTo>
                <a:lnTo>
                  <a:pt x="1829329" y="3013075"/>
                </a:lnTo>
                <a:lnTo>
                  <a:pt x="1829329" y="3007254"/>
                </a:lnTo>
                <a:lnTo>
                  <a:pt x="1829329" y="3000904"/>
                </a:lnTo>
                <a:lnTo>
                  <a:pt x="1828800" y="2993496"/>
                </a:lnTo>
                <a:lnTo>
                  <a:pt x="1827742" y="2985029"/>
                </a:lnTo>
                <a:lnTo>
                  <a:pt x="1823509" y="2964392"/>
                </a:lnTo>
                <a:lnTo>
                  <a:pt x="1764771" y="3003550"/>
                </a:lnTo>
                <a:lnTo>
                  <a:pt x="1761067" y="3006196"/>
                </a:lnTo>
                <a:lnTo>
                  <a:pt x="1757363" y="3008313"/>
                </a:lnTo>
                <a:lnTo>
                  <a:pt x="1753129" y="3010429"/>
                </a:lnTo>
                <a:lnTo>
                  <a:pt x="1749425" y="3012017"/>
                </a:lnTo>
                <a:lnTo>
                  <a:pt x="1744663" y="3013075"/>
                </a:lnTo>
                <a:lnTo>
                  <a:pt x="1740959" y="3013604"/>
                </a:lnTo>
                <a:lnTo>
                  <a:pt x="1736725" y="3014133"/>
                </a:lnTo>
                <a:lnTo>
                  <a:pt x="1732492" y="3014133"/>
                </a:lnTo>
                <a:lnTo>
                  <a:pt x="1722967" y="3013075"/>
                </a:lnTo>
                <a:lnTo>
                  <a:pt x="1714500" y="3011488"/>
                </a:lnTo>
                <a:lnTo>
                  <a:pt x="1704975" y="3008842"/>
                </a:lnTo>
                <a:lnTo>
                  <a:pt x="1695979" y="3005138"/>
                </a:lnTo>
                <a:lnTo>
                  <a:pt x="1695450" y="3005667"/>
                </a:lnTo>
                <a:lnTo>
                  <a:pt x="1689100" y="3012017"/>
                </a:lnTo>
                <a:lnTo>
                  <a:pt x="1682221" y="3018896"/>
                </a:lnTo>
                <a:lnTo>
                  <a:pt x="1675871" y="3024717"/>
                </a:lnTo>
                <a:lnTo>
                  <a:pt x="1668992" y="3030008"/>
                </a:lnTo>
                <a:lnTo>
                  <a:pt x="1661584" y="3035300"/>
                </a:lnTo>
                <a:lnTo>
                  <a:pt x="1654704" y="3040063"/>
                </a:lnTo>
                <a:lnTo>
                  <a:pt x="1647296" y="3044296"/>
                </a:lnTo>
                <a:lnTo>
                  <a:pt x="1639359" y="3048000"/>
                </a:lnTo>
                <a:lnTo>
                  <a:pt x="1631950" y="3051175"/>
                </a:lnTo>
                <a:lnTo>
                  <a:pt x="1623484" y="3054350"/>
                </a:lnTo>
                <a:lnTo>
                  <a:pt x="1615546" y="3056996"/>
                </a:lnTo>
                <a:lnTo>
                  <a:pt x="1607609" y="3059113"/>
                </a:lnTo>
                <a:lnTo>
                  <a:pt x="1598613" y="3060700"/>
                </a:lnTo>
                <a:lnTo>
                  <a:pt x="1590146" y="3062288"/>
                </a:lnTo>
                <a:lnTo>
                  <a:pt x="1580621" y="3062817"/>
                </a:lnTo>
                <a:lnTo>
                  <a:pt x="1571625" y="3063346"/>
                </a:lnTo>
                <a:lnTo>
                  <a:pt x="1555750" y="3062288"/>
                </a:lnTo>
                <a:lnTo>
                  <a:pt x="1550988" y="3062817"/>
                </a:lnTo>
                <a:lnTo>
                  <a:pt x="1548871" y="3062817"/>
                </a:lnTo>
                <a:lnTo>
                  <a:pt x="1548342" y="3062817"/>
                </a:lnTo>
                <a:lnTo>
                  <a:pt x="1547813" y="3062288"/>
                </a:lnTo>
                <a:lnTo>
                  <a:pt x="1538288" y="3051704"/>
                </a:lnTo>
                <a:lnTo>
                  <a:pt x="1529821" y="3042179"/>
                </a:lnTo>
                <a:lnTo>
                  <a:pt x="1520825" y="3032654"/>
                </a:lnTo>
                <a:lnTo>
                  <a:pt x="1511829" y="3024717"/>
                </a:lnTo>
                <a:lnTo>
                  <a:pt x="1502304" y="3017308"/>
                </a:lnTo>
                <a:lnTo>
                  <a:pt x="1493309" y="3009900"/>
                </a:lnTo>
                <a:lnTo>
                  <a:pt x="1483784" y="3003550"/>
                </a:lnTo>
                <a:lnTo>
                  <a:pt x="1474788" y="2997729"/>
                </a:lnTo>
                <a:lnTo>
                  <a:pt x="1464734" y="2992438"/>
                </a:lnTo>
                <a:lnTo>
                  <a:pt x="1455209" y="2987675"/>
                </a:lnTo>
                <a:lnTo>
                  <a:pt x="1445684" y="2984500"/>
                </a:lnTo>
                <a:lnTo>
                  <a:pt x="1436159" y="2981325"/>
                </a:lnTo>
                <a:lnTo>
                  <a:pt x="1425575" y="2978679"/>
                </a:lnTo>
                <a:lnTo>
                  <a:pt x="1416050" y="2977092"/>
                </a:lnTo>
                <a:lnTo>
                  <a:pt x="1405996" y="2976033"/>
                </a:lnTo>
                <a:lnTo>
                  <a:pt x="1395942" y="2976033"/>
                </a:lnTo>
                <a:lnTo>
                  <a:pt x="1388534" y="2978150"/>
                </a:lnTo>
                <a:lnTo>
                  <a:pt x="1380596" y="2979738"/>
                </a:lnTo>
                <a:lnTo>
                  <a:pt x="1372129" y="2980267"/>
                </a:lnTo>
                <a:lnTo>
                  <a:pt x="1363134" y="2979208"/>
                </a:lnTo>
                <a:lnTo>
                  <a:pt x="1350434" y="2968096"/>
                </a:lnTo>
                <a:lnTo>
                  <a:pt x="1343554" y="2962804"/>
                </a:lnTo>
                <a:lnTo>
                  <a:pt x="1337204" y="2958571"/>
                </a:lnTo>
                <a:lnTo>
                  <a:pt x="1334029" y="2956983"/>
                </a:lnTo>
                <a:lnTo>
                  <a:pt x="1330854" y="2954867"/>
                </a:lnTo>
                <a:lnTo>
                  <a:pt x="1327679" y="2953808"/>
                </a:lnTo>
                <a:lnTo>
                  <a:pt x="1324504" y="2953808"/>
                </a:lnTo>
                <a:lnTo>
                  <a:pt x="1321859" y="2953808"/>
                </a:lnTo>
                <a:lnTo>
                  <a:pt x="1319213" y="2954867"/>
                </a:lnTo>
                <a:lnTo>
                  <a:pt x="1317096" y="2956983"/>
                </a:lnTo>
                <a:lnTo>
                  <a:pt x="1314979" y="2959629"/>
                </a:lnTo>
                <a:lnTo>
                  <a:pt x="1309688" y="2967567"/>
                </a:lnTo>
                <a:lnTo>
                  <a:pt x="1303338" y="2975504"/>
                </a:lnTo>
                <a:lnTo>
                  <a:pt x="1297517" y="2982383"/>
                </a:lnTo>
                <a:lnTo>
                  <a:pt x="1291167" y="2988733"/>
                </a:lnTo>
                <a:lnTo>
                  <a:pt x="1284288" y="2994025"/>
                </a:lnTo>
                <a:lnTo>
                  <a:pt x="1277938" y="2999846"/>
                </a:lnTo>
                <a:lnTo>
                  <a:pt x="1271059" y="3004608"/>
                </a:lnTo>
                <a:lnTo>
                  <a:pt x="1263121" y="3008842"/>
                </a:lnTo>
                <a:lnTo>
                  <a:pt x="1256242" y="3012546"/>
                </a:lnTo>
                <a:lnTo>
                  <a:pt x="1248834" y="3016250"/>
                </a:lnTo>
                <a:lnTo>
                  <a:pt x="1240896" y="3019425"/>
                </a:lnTo>
                <a:lnTo>
                  <a:pt x="1232959" y="3022071"/>
                </a:lnTo>
                <a:lnTo>
                  <a:pt x="1217084" y="3026833"/>
                </a:lnTo>
                <a:lnTo>
                  <a:pt x="1200679" y="3030538"/>
                </a:lnTo>
                <a:lnTo>
                  <a:pt x="1183746" y="3033713"/>
                </a:lnTo>
                <a:lnTo>
                  <a:pt x="1166813" y="3037417"/>
                </a:lnTo>
                <a:lnTo>
                  <a:pt x="1150938" y="3040063"/>
                </a:lnTo>
                <a:lnTo>
                  <a:pt x="1134004" y="3043238"/>
                </a:lnTo>
                <a:lnTo>
                  <a:pt x="1117600" y="3046942"/>
                </a:lnTo>
                <a:lnTo>
                  <a:pt x="1101725" y="3051704"/>
                </a:lnTo>
                <a:lnTo>
                  <a:pt x="1093788" y="3054350"/>
                </a:lnTo>
                <a:lnTo>
                  <a:pt x="1085850" y="3057525"/>
                </a:lnTo>
                <a:lnTo>
                  <a:pt x="1078442" y="3061229"/>
                </a:lnTo>
                <a:lnTo>
                  <a:pt x="1071563" y="3064933"/>
                </a:lnTo>
                <a:lnTo>
                  <a:pt x="1065213" y="3067579"/>
                </a:lnTo>
                <a:lnTo>
                  <a:pt x="1059392" y="3070225"/>
                </a:lnTo>
                <a:lnTo>
                  <a:pt x="1053571" y="3072342"/>
                </a:lnTo>
                <a:lnTo>
                  <a:pt x="1046692" y="3073400"/>
                </a:lnTo>
                <a:lnTo>
                  <a:pt x="1044046" y="3073400"/>
                </a:lnTo>
                <a:lnTo>
                  <a:pt x="1040871" y="3073400"/>
                </a:lnTo>
                <a:lnTo>
                  <a:pt x="1037696" y="3072871"/>
                </a:lnTo>
                <a:lnTo>
                  <a:pt x="1034521" y="3071813"/>
                </a:lnTo>
                <a:lnTo>
                  <a:pt x="1031346" y="3070754"/>
                </a:lnTo>
                <a:lnTo>
                  <a:pt x="1028700" y="3069167"/>
                </a:lnTo>
                <a:lnTo>
                  <a:pt x="1024996" y="3066521"/>
                </a:lnTo>
                <a:lnTo>
                  <a:pt x="1021821" y="3063875"/>
                </a:lnTo>
                <a:lnTo>
                  <a:pt x="1013354" y="3055938"/>
                </a:lnTo>
                <a:lnTo>
                  <a:pt x="1005417" y="3048529"/>
                </a:lnTo>
                <a:lnTo>
                  <a:pt x="998538" y="3043238"/>
                </a:lnTo>
                <a:lnTo>
                  <a:pt x="991659" y="3039004"/>
                </a:lnTo>
                <a:lnTo>
                  <a:pt x="985309" y="3036358"/>
                </a:lnTo>
                <a:lnTo>
                  <a:pt x="980017" y="3034242"/>
                </a:lnTo>
                <a:lnTo>
                  <a:pt x="974725" y="3033713"/>
                </a:lnTo>
                <a:lnTo>
                  <a:pt x="969963" y="3035300"/>
                </a:lnTo>
                <a:lnTo>
                  <a:pt x="964671" y="3037417"/>
                </a:lnTo>
                <a:lnTo>
                  <a:pt x="960438" y="3040592"/>
                </a:lnTo>
                <a:lnTo>
                  <a:pt x="956204" y="3044825"/>
                </a:lnTo>
                <a:lnTo>
                  <a:pt x="951971" y="3050117"/>
                </a:lnTo>
                <a:lnTo>
                  <a:pt x="948267" y="3056996"/>
                </a:lnTo>
                <a:lnTo>
                  <a:pt x="943504" y="3064933"/>
                </a:lnTo>
                <a:lnTo>
                  <a:pt x="935038" y="3082925"/>
                </a:lnTo>
                <a:lnTo>
                  <a:pt x="930275" y="3092450"/>
                </a:lnTo>
                <a:lnTo>
                  <a:pt x="925513" y="3101446"/>
                </a:lnTo>
                <a:lnTo>
                  <a:pt x="920221" y="3109383"/>
                </a:lnTo>
                <a:lnTo>
                  <a:pt x="914929" y="3117321"/>
                </a:lnTo>
                <a:lnTo>
                  <a:pt x="909109" y="3123671"/>
                </a:lnTo>
                <a:lnTo>
                  <a:pt x="902759" y="3130021"/>
                </a:lnTo>
                <a:lnTo>
                  <a:pt x="896938" y="3136371"/>
                </a:lnTo>
                <a:lnTo>
                  <a:pt x="890588" y="3141133"/>
                </a:lnTo>
                <a:lnTo>
                  <a:pt x="883708" y="3145896"/>
                </a:lnTo>
                <a:lnTo>
                  <a:pt x="876829" y="3150129"/>
                </a:lnTo>
                <a:lnTo>
                  <a:pt x="869950" y="3153304"/>
                </a:lnTo>
                <a:lnTo>
                  <a:pt x="862013" y="3157008"/>
                </a:lnTo>
                <a:lnTo>
                  <a:pt x="855134" y="3159654"/>
                </a:lnTo>
                <a:lnTo>
                  <a:pt x="846667" y="3162300"/>
                </a:lnTo>
                <a:lnTo>
                  <a:pt x="839259" y="3163888"/>
                </a:lnTo>
                <a:lnTo>
                  <a:pt x="831321" y="3165475"/>
                </a:lnTo>
                <a:lnTo>
                  <a:pt x="822854" y="3167063"/>
                </a:lnTo>
                <a:lnTo>
                  <a:pt x="814917" y="3167592"/>
                </a:lnTo>
                <a:lnTo>
                  <a:pt x="797983" y="3168650"/>
                </a:lnTo>
                <a:lnTo>
                  <a:pt x="780521" y="3168121"/>
                </a:lnTo>
                <a:lnTo>
                  <a:pt x="762529" y="3167063"/>
                </a:lnTo>
                <a:lnTo>
                  <a:pt x="744538" y="3164946"/>
                </a:lnTo>
                <a:lnTo>
                  <a:pt x="726546" y="3162300"/>
                </a:lnTo>
                <a:lnTo>
                  <a:pt x="709084" y="3159125"/>
                </a:lnTo>
                <a:lnTo>
                  <a:pt x="690563" y="3155950"/>
                </a:lnTo>
                <a:lnTo>
                  <a:pt x="683154" y="3163358"/>
                </a:lnTo>
                <a:lnTo>
                  <a:pt x="679979" y="3167063"/>
                </a:lnTo>
                <a:lnTo>
                  <a:pt x="676275" y="3170238"/>
                </a:lnTo>
                <a:lnTo>
                  <a:pt x="672042" y="3172354"/>
                </a:lnTo>
                <a:lnTo>
                  <a:pt x="669925" y="3172883"/>
                </a:lnTo>
                <a:lnTo>
                  <a:pt x="667279" y="3172883"/>
                </a:lnTo>
                <a:lnTo>
                  <a:pt x="664634" y="3172883"/>
                </a:lnTo>
                <a:lnTo>
                  <a:pt x="662517" y="3171825"/>
                </a:lnTo>
                <a:lnTo>
                  <a:pt x="659871" y="3170767"/>
                </a:lnTo>
                <a:lnTo>
                  <a:pt x="656696" y="3168650"/>
                </a:lnTo>
                <a:lnTo>
                  <a:pt x="653521" y="3166004"/>
                </a:lnTo>
                <a:lnTo>
                  <a:pt x="650346" y="3162829"/>
                </a:lnTo>
                <a:lnTo>
                  <a:pt x="647700" y="3159654"/>
                </a:lnTo>
                <a:lnTo>
                  <a:pt x="645583" y="3156479"/>
                </a:lnTo>
                <a:lnTo>
                  <a:pt x="644525" y="3152775"/>
                </a:lnTo>
                <a:lnTo>
                  <a:pt x="643467" y="3149071"/>
                </a:lnTo>
                <a:lnTo>
                  <a:pt x="642938" y="3142192"/>
                </a:lnTo>
                <a:lnTo>
                  <a:pt x="642408" y="3134783"/>
                </a:lnTo>
                <a:lnTo>
                  <a:pt x="642938" y="3127375"/>
                </a:lnTo>
                <a:lnTo>
                  <a:pt x="642938" y="3119967"/>
                </a:lnTo>
                <a:lnTo>
                  <a:pt x="642408" y="3112029"/>
                </a:lnTo>
                <a:lnTo>
                  <a:pt x="633942" y="3122083"/>
                </a:lnTo>
                <a:lnTo>
                  <a:pt x="624417" y="3131608"/>
                </a:lnTo>
                <a:lnTo>
                  <a:pt x="615421" y="3141133"/>
                </a:lnTo>
                <a:lnTo>
                  <a:pt x="610659" y="3145367"/>
                </a:lnTo>
                <a:lnTo>
                  <a:pt x="605367" y="3149071"/>
                </a:lnTo>
                <a:lnTo>
                  <a:pt x="602192" y="3151717"/>
                </a:lnTo>
                <a:lnTo>
                  <a:pt x="598488" y="3153833"/>
                </a:lnTo>
                <a:lnTo>
                  <a:pt x="594783" y="3155950"/>
                </a:lnTo>
                <a:lnTo>
                  <a:pt x="591079" y="3157538"/>
                </a:lnTo>
                <a:lnTo>
                  <a:pt x="586846" y="3158596"/>
                </a:lnTo>
                <a:lnTo>
                  <a:pt x="583142" y="3159125"/>
                </a:lnTo>
                <a:lnTo>
                  <a:pt x="575734" y="3160183"/>
                </a:lnTo>
                <a:lnTo>
                  <a:pt x="567796" y="3159654"/>
                </a:lnTo>
                <a:lnTo>
                  <a:pt x="560917" y="3157538"/>
                </a:lnTo>
                <a:lnTo>
                  <a:pt x="554038" y="3155421"/>
                </a:lnTo>
                <a:lnTo>
                  <a:pt x="546629" y="3151188"/>
                </a:lnTo>
                <a:lnTo>
                  <a:pt x="540279" y="3146954"/>
                </a:lnTo>
                <a:lnTo>
                  <a:pt x="533929" y="3142192"/>
                </a:lnTo>
                <a:lnTo>
                  <a:pt x="527579" y="3136900"/>
                </a:lnTo>
                <a:lnTo>
                  <a:pt x="521759" y="3130550"/>
                </a:lnTo>
                <a:lnTo>
                  <a:pt x="516996" y="3124200"/>
                </a:lnTo>
                <a:lnTo>
                  <a:pt x="512233" y="3117850"/>
                </a:lnTo>
                <a:lnTo>
                  <a:pt x="507471" y="3110442"/>
                </a:lnTo>
                <a:lnTo>
                  <a:pt x="504296" y="3104092"/>
                </a:lnTo>
                <a:lnTo>
                  <a:pt x="500592" y="3095096"/>
                </a:lnTo>
                <a:lnTo>
                  <a:pt x="498475" y="3086629"/>
                </a:lnTo>
                <a:lnTo>
                  <a:pt x="497417" y="3080279"/>
                </a:lnTo>
                <a:lnTo>
                  <a:pt x="497946" y="3077104"/>
                </a:lnTo>
                <a:lnTo>
                  <a:pt x="497946" y="3073929"/>
                </a:lnTo>
                <a:lnTo>
                  <a:pt x="499004" y="3071813"/>
                </a:lnTo>
                <a:lnTo>
                  <a:pt x="500063" y="3069696"/>
                </a:lnTo>
                <a:lnTo>
                  <a:pt x="502709" y="3065992"/>
                </a:lnTo>
                <a:lnTo>
                  <a:pt x="505884" y="3063346"/>
                </a:lnTo>
                <a:lnTo>
                  <a:pt x="511175" y="3060700"/>
                </a:lnTo>
                <a:lnTo>
                  <a:pt x="515938" y="3059113"/>
                </a:lnTo>
                <a:lnTo>
                  <a:pt x="520700" y="3058054"/>
                </a:lnTo>
                <a:lnTo>
                  <a:pt x="532342" y="3056467"/>
                </a:lnTo>
                <a:lnTo>
                  <a:pt x="543454" y="3054350"/>
                </a:lnTo>
                <a:lnTo>
                  <a:pt x="548217" y="3053821"/>
                </a:lnTo>
                <a:lnTo>
                  <a:pt x="553509" y="3052763"/>
                </a:lnTo>
                <a:lnTo>
                  <a:pt x="563563" y="3050117"/>
                </a:lnTo>
                <a:lnTo>
                  <a:pt x="573088" y="3046413"/>
                </a:lnTo>
                <a:lnTo>
                  <a:pt x="581025" y="3042179"/>
                </a:lnTo>
                <a:lnTo>
                  <a:pt x="587904" y="3037417"/>
                </a:lnTo>
                <a:lnTo>
                  <a:pt x="594254" y="3031596"/>
                </a:lnTo>
                <a:lnTo>
                  <a:pt x="599017" y="3025775"/>
                </a:lnTo>
                <a:lnTo>
                  <a:pt x="602721" y="3019425"/>
                </a:lnTo>
                <a:lnTo>
                  <a:pt x="604838" y="3012017"/>
                </a:lnTo>
                <a:lnTo>
                  <a:pt x="606425" y="3004079"/>
                </a:lnTo>
                <a:lnTo>
                  <a:pt x="606954" y="2995613"/>
                </a:lnTo>
                <a:lnTo>
                  <a:pt x="605896" y="2986088"/>
                </a:lnTo>
                <a:lnTo>
                  <a:pt x="603779" y="2976033"/>
                </a:lnTo>
                <a:lnTo>
                  <a:pt x="600604" y="2965450"/>
                </a:lnTo>
                <a:lnTo>
                  <a:pt x="596371" y="2953808"/>
                </a:lnTo>
                <a:lnTo>
                  <a:pt x="591079" y="2941638"/>
                </a:lnTo>
                <a:lnTo>
                  <a:pt x="584200" y="2928938"/>
                </a:lnTo>
                <a:lnTo>
                  <a:pt x="577850" y="2929467"/>
                </a:lnTo>
                <a:lnTo>
                  <a:pt x="570971" y="2929467"/>
                </a:lnTo>
                <a:lnTo>
                  <a:pt x="564092" y="2928938"/>
                </a:lnTo>
                <a:lnTo>
                  <a:pt x="558271" y="2928408"/>
                </a:lnTo>
                <a:lnTo>
                  <a:pt x="552450" y="2927350"/>
                </a:lnTo>
                <a:lnTo>
                  <a:pt x="546100" y="2925763"/>
                </a:lnTo>
                <a:lnTo>
                  <a:pt x="540279" y="2924175"/>
                </a:lnTo>
                <a:lnTo>
                  <a:pt x="534988" y="2921529"/>
                </a:lnTo>
                <a:lnTo>
                  <a:pt x="529167" y="2919413"/>
                </a:lnTo>
                <a:lnTo>
                  <a:pt x="523875" y="2916238"/>
                </a:lnTo>
                <a:lnTo>
                  <a:pt x="518584" y="2912533"/>
                </a:lnTo>
                <a:lnTo>
                  <a:pt x="513821" y="2909358"/>
                </a:lnTo>
                <a:lnTo>
                  <a:pt x="504296" y="2901421"/>
                </a:lnTo>
                <a:lnTo>
                  <a:pt x="495300" y="2892425"/>
                </a:lnTo>
                <a:lnTo>
                  <a:pt x="486833" y="2882900"/>
                </a:lnTo>
                <a:lnTo>
                  <a:pt x="478896" y="2872317"/>
                </a:lnTo>
                <a:lnTo>
                  <a:pt x="472017" y="2861204"/>
                </a:lnTo>
                <a:lnTo>
                  <a:pt x="465138" y="2849033"/>
                </a:lnTo>
                <a:lnTo>
                  <a:pt x="459317" y="2837392"/>
                </a:lnTo>
                <a:lnTo>
                  <a:pt x="453496" y="2824692"/>
                </a:lnTo>
                <a:lnTo>
                  <a:pt x="448204" y="2811992"/>
                </a:lnTo>
                <a:lnTo>
                  <a:pt x="443442" y="2799292"/>
                </a:lnTo>
                <a:lnTo>
                  <a:pt x="441854" y="2792413"/>
                </a:lnTo>
                <a:lnTo>
                  <a:pt x="440267" y="2786592"/>
                </a:lnTo>
                <a:lnTo>
                  <a:pt x="439208" y="2781300"/>
                </a:lnTo>
                <a:lnTo>
                  <a:pt x="438150" y="2775479"/>
                </a:lnTo>
                <a:lnTo>
                  <a:pt x="438150" y="2770188"/>
                </a:lnTo>
                <a:lnTo>
                  <a:pt x="438150" y="2765425"/>
                </a:lnTo>
                <a:lnTo>
                  <a:pt x="438150" y="2761192"/>
                </a:lnTo>
                <a:lnTo>
                  <a:pt x="439208" y="2756958"/>
                </a:lnTo>
                <a:lnTo>
                  <a:pt x="439738" y="2752725"/>
                </a:lnTo>
                <a:lnTo>
                  <a:pt x="441325" y="2749021"/>
                </a:lnTo>
                <a:lnTo>
                  <a:pt x="442913" y="2745846"/>
                </a:lnTo>
                <a:lnTo>
                  <a:pt x="444500" y="2742671"/>
                </a:lnTo>
                <a:lnTo>
                  <a:pt x="449792" y="2736850"/>
                </a:lnTo>
                <a:lnTo>
                  <a:pt x="455084" y="2731029"/>
                </a:lnTo>
                <a:lnTo>
                  <a:pt x="460904" y="2726796"/>
                </a:lnTo>
                <a:lnTo>
                  <a:pt x="467784" y="2723092"/>
                </a:lnTo>
                <a:lnTo>
                  <a:pt x="475192" y="2719917"/>
                </a:lnTo>
                <a:lnTo>
                  <a:pt x="483129" y="2717271"/>
                </a:lnTo>
                <a:lnTo>
                  <a:pt x="491067" y="2714625"/>
                </a:lnTo>
                <a:lnTo>
                  <a:pt x="499004" y="2712508"/>
                </a:lnTo>
                <a:lnTo>
                  <a:pt x="515409" y="2708804"/>
                </a:lnTo>
                <a:lnTo>
                  <a:pt x="551921" y="2678113"/>
                </a:lnTo>
                <a:lnTo>
                  <a:pt x="570442" y="2662767"/>
                </a:lnTo>
                <a:lnTo>
                  <a:pt x="588963" y="2647950"/>
                </a:lnTo>
                <a:lnTo>
                  <a:pt x="607483" y="2633663"/>
                </a:lnTo>
                <a:lnTo>
                  <a:pt x="626534" y="2620433"/>
                </a:lnTo>
                <a:lnTo>
                  <a:pt x="646113" y="2607204"/>
                </a:lnTo>
                <a:lnTo>
                  <a:pt x="665692" y="2594504"/>
                </a:lnTo>
                <a:lnTo>
                  <a:pt x="685800" y="2583392"/>
                </a:lnTo>
                <a:lnTo>
                  <a:pt x="706438" y="2572279"/>
                </a:lnTo>
                <a:lnTo>
                  <a:pt x="727604" y="2563283"/>
                </a:lnTo>
                <a:lnTo>
                  <a:pt x="749829" y="2554288"/>
                </a:lnTo>
                <a:lnTo>
                  <a:pt x="760942" y="2550583"/>
                </a:lnTo>
                <a:lnTo>
                  <a:pt x="772054" y="2547408"/>
                </a:lnTo>
                <a:lnTo>
                  <a:pt x="783167" y="2544233"/>
                </a:lnTo>
                <a:lnTo>
                  <a:pt x="794809" y="2541588"/>
                </a:lnTo>
                <a:lnTo>
                  <a:pt x="806450" y="2538942"/>
                </a:lnTo>
                <a:lnTo>
                  <a:pt x="818621" y="2536296"/>
                </a:lnTo>
                <a:lnTo>
                  <a:pt x="830792" y="2534708"/>
                </a:lnTo>
                <a:lnTo>
                  <a:pt x="842963" y="2533650"/>
                </a:lnTo>
                <a:lnTo>
                  <a:pt x="845608" y="2533121"/>
                </a:lnTo>
                <a:lnTo>
                  <a:pt x="848784" y="2532063"/>
                </a:lnTo>
                <a:lnTo>
                  <a:pt x="851429" y="2531004"/>
                </a:lnTo>
                <a:lnTo>
                  <a:pt x="853546" y="2529946"/>
                </a:lnTo>
                <a:lnTo>
                  <a:pt x="855663" y="2528358"/>
                </a:lnTo>
                <a:lnTo>
                  <a:pt x="857250" y="2526242"/>
                </a:lnTo>
                <a:lnTo>
                  <a:pt x="860425" y="2522008"/>
                </a:lnTo>
                <a:lnTo>
                  <a:pt x="862542" y="2516188"/>
                </a:lnTo>
                <a:lnTo>
                  <a:pt x="864129" y="2510896"/>
                </a:lnTo>
                <a:lnTo>
                  <a:pt x="864659" y="2504546"/>
                </a:lnTo>
                <a:lnTo>
                  <a:pt x="864129" y="2497138"/>
                </a:lnTo>
                <a:lnTo>
                  <a:pt x="863071" y="2486025"/>
                </a:lnTo>
                <a:lnTo>
                  <a:pt x="863600" y="2475971"/>
                </a:lnTo>
                <a:lnTo>
                  <a:pt x="864659" y="2468563"/>
                </a:lnTo>
                <a:lnTo>
                  <a:pt x="865717" y="2464858"/>
                </a:lnTo>
                <a:lnTo>
                  <a:pt x="866775" y="2462213"/>
                </a:lnTo>
                <a:lnTo>
                  <a:pt x="868892" y="2459567"/>
                </a:lnTo>
                <a:lnTo>
                  <a:pt x="870479" y="2456392"/>
                </a:lnTo>
                <a:lnTo>
                  <a:pt x="874184" y="2452688"/>
                </a:lnTo>
                <a:lnTo>
                  <a:pt x="878946" y="2450042"/>
                </a:lnTo>
                <a:lnTo>
                  <a:pt x="883708" y="2447925"/>
                </a:lnTo>
                <a:lnTo>
                  <a:pt x="889529" y="2446867"/>
                </a:lnTo>
                <a:lnTo>
                  <a:pt x="895350" y="2446338"/>
                </a:lnTo>
                <a:lnTo>
                  <a:pt x="906992" y="2445279"/>
                </a:lnTo>
                <a:lnTo>
                  <a:pt x="919163" y="2444221"/>
                </a:lnTo>
                <a:lnTo>
                  <a:pt x="924454" y="2443692"/>
                </a:lnTo>
                <a:lnTo>
                  <a:pt x="930275" y="2442104"/>
                </a:lnTo>
                <a:lnTo>
                  <a:pt x="931863" y="2442104"/>
                </a:lnTo>
                <a:lnTo>
                  <a:pt x="933979" y="2442104"/>
                </a:lnTo>
                <a:lnTo>
                  <a:pt x="938213" y="2443692"/>
                </a:lnTo>
                <a:lnTo>
                  <a:pt x="942975" y="2446338"/>
                </a:lnTo>
                <a:lnTo>
                  <a:pt x="949325" y="2450042"/>
                </a:lnTo>
                <a:lnTo>
                  <a:pt x="960438" y="2457979"/>
                </a:lnTo>
                <a:lnTo>
                  <a:pt x="965729" y="2461683"/>
                </a:lnTo>
                <a:lnTo>
                  <a:pt x="971550" y="2464329"/>
                </a:lnTo>
                <a:lnTo>
                  <a:pt x="975783" y="2465917"/>
                </a:lnTo>
                <a:lnTo>
                  <a:pt x="977900" y="2465917"/>
                </a:lnTo>
                <a:lnTo>
                  <a:pt x="979488" y="2465917"/>
                </a:lnTo>
                <a:lnTo>
                  <a:pt x="981075" y="2465388"/>
                </a:lnTo>
                <a:lnTo>
                  <a:pt x="982134" y="2463800"/>
                </a:lnTo>
                <a:lnTo>
                  <a:pt x="983192" y="2462213"/>
                </a:lnTo>
                <a:lnTo>
                  <a:pt x="983721" y="2459567"/>
                </a:lnTo>
                <a:lnTo>
                  <a:pt x="983721" y="2455863"/>
                </a:lnTo>
                <a:lnTo>
                  <a:pt x="983721" y="2451629"/>
                </a:lnTo>
                <a:lnTo>
                  <a:pt x="982663" y="2441575"/>
                </a:lnTo>
                <a:lnTo>
                  <a:pt x="978958" y="2426758"/>
                </a:lnTo>
                <a:lnTo>
                  <a:pt x="974196" y="2408238"/>
                </a:lnTo>
                <a:lnTo>
                  <a:pt x="973138" y="2405592"/>
                </a:lnTo>
                <a:lnTo>
                  <a:pt x="973138" y="2403475"/>
                </a:lnTo>
                <a:lnTo>
                  <a:pt x="973138" y="2401358"/>
                </a:lnTo>
                <a:lnTo>
                  <a:pt x="973667" y="2399242"/>
                </a:lnTo>
                <a:lnTo>
                  <a:pt x="974725" y="2397125"/>
                </a:lnTo>
                <a:lnTo>
                  <a:pt x="975783" y="2396067"/>
                </a:lnTo>
                <a:lnTo>
                  <a:pt x="977371" y="2395008"/>
                </a:lnTo>
                <a:lnTo>
                  <a:pt x="978958" y="2394479"/>
                </a:lnTo>
                <a:lnTo>
                  <a:pt x="983721" y="2393421"/>
                </a:lnTo>
                <a:lnTo>
                  <a:pt x="989542" y="2393421"/>
                </a:lnTo>
                <a:lnTo>
                  <a:pt x="995892" y="2393950"/>
                </a:lnTo>
                <a:lnTo>
                  <a:pt x="1002771" y="2395008"/>
                </a:lnTo>
                <a:lnTo>
                  <a:pt x="1019175" y="2398713"/>
                </a:lnTo>
                <a:lnTo>
                  <a:pt x="1036108" y="2402946"/>
                </a:lnTo>
                <a:lnTo>
                  <a:pt x="1052513" y="2407708"/>
                </a:lnTo>
                <a:lnTo>
                  <a:pt x="1067859" y="2410883"/>
                </a:lnTo>
                <a:lnTo>
                  <a:pt x="1063625" y="2396067"/>
                </a:lnTo>
                <a:lnTo>
                  <a:pt x="1059392" y="2382838"/>
                </a:lnTo>
                <a:lnTo>
                  <a:pt x="1054100" y="2370667"/>
                </a:lnTo>
                <a:lnTo>
                  <a:pt x="1048809" y="2360613"/>
                </a:lnTo>
                <a:lnTo>
                  <a:pt x="1042988" y="2351088"/>
                </a:lnTo>
                <a:lnTo>
                  <a:pt x="1036638" y="2343679"/>
                </a:lnTo>
                <a:lnTo>
                  <a:pt x="1029759" y="2336271"/>
                </a:lnTo>
                <a:lnTo>
                  <a:pt x="1022350" y="2330979"/>
                </a:lnTo>
                <a:lnTo>
                  <a:pt x="1014942" y="2326746"/>
                </a:lnTo>
                <a:lnTo>
                  <a:pt x="1007004" y="2323571"/>
                </a:lnTo>
                <a:lnTo>
                  <a:pt x="998538" y="2320925"/>
                </a:lnTo>
                <a:lnTo>
                  <a:pt x="990071" y="2319338"/>
                </a:lnTo>
                <a:lnTo>
                  <a:pt x="981075" y="2318808"/>
                </a:lnTo>
                <a:lnTo>
                  <a:pt x="971550" y="2318808"/>
                </a:lnTo>
                <a:lnTo>
                  <a:pt x="962025" y="2319867"/>
                </a:lnTo>
                <a:lnTo>
                  <a:pt x="951971" y="2320925"/>
                </a:lnTo>
                <a:lnTo>
                  <a:pt x="944034" y="2322513"/>
                </a:lnTo>
                <a:lnTo>
                  <a:pt x="937154" y="2324629"/>
                </a:lnTo>
                <a:lnTo>
                  <a:pt x="929746" y="2327275"/>
                </a:lnTo>
                <a:lnTo>
                  <a:pt x="922338" y="2329921"/>
                </a:lnTo>
                <a:lnTo>
                  <a:pt x="907521" y="2335742"/>
                </a:lnTo>
                <a:lnTo>
                  <a:pt x="893233" y="2341563"/>
                </a:lnTo>
                <a:lnTo>
                  <a:pt x="885825" y="2343679"/>
                </a:lnTo>
                <a:lnTo>
                  <a:pt x="878417" y="2345267"/>
                </a:lnTo>
                <a:lnTo>
                  <a:pt x="870479" y="2346854"/>
                </a:lnTo>
                <a:lnTo>
                  <a:pt x="862542" y="2346854"/>
                </a:lnTo>
                <a:lnTo>
                  <a:pt x="854604" y="2346854"/>
                </a:lnTo>
                <a:lnTo>
                  <a:pt x="845608" y="2345267"/>
                </a:lnTo>
                <a:lnTo>
                  <a:pt x="837142" y="2342621"/>
                </a:lnTo>
                <a:lnTo>
                  <a:pt x="828675" y="2339446"/>
                </a:lnTo>
                <a:lnTo>
                  <a:pt x="824442" y="2341033"/>
                </a:lnTo>
                <a:lnTo>
                  <a:pt x="820209" y="2342621"/>
                </a:lnTo>
                <a:lnTo>
                  <a:pt x="816504" y="2343679"/>
                </a:lnTo>
                <a:lnTo>
                  <a:pt x="812271" y="2343679"/>
                </a:lnTo>
                <a:lnTo>
                  <a:pt x="807509" y="2343679"/>
                </a:lnTo>
                <a:lnTo>
                  <a:pt x="803275" y="2343150"/>
                </a:lnTo>
                <a:lnTo>
                  <a:pt x="794279" y="2341033"/>
                </a:lnTo>
                <a:lnTo>
                  <a:pt x="784225" y="2336800"/>
                </a:lnTo>
                <a:lnTo>
                  <a:pt x="774700" y="2333096"/>
                </a:lnTo>
                <a:lnTo>
                  <a:pt x="755650" y="2324629"/>
                </a:lnTo>
                <a:lnTo>
                  <a:pt x="745596" y="2321454"/>
                </a:lnTo>
                <a:lnTo>
                  <a:pt x="736600" y="2318808"/>
                </a:lnTo>
                <a:lnTo>
                  <a:pt x="732367" y="2317750"/>
                </a:lnTo>
                <a:lnTo>
                  <a:pt x="727604" y="2317221"/>
                </a:lnTo>
                <a:lnTo>
                  <a:pt x="723371" y="2317750"/>
                </a:lnTo>
                <a:lnTo>
                  <a:pt x="719138" y="2318808"/>
                </a:lnTo>
                <a:lnTo>
                  <a:pt x="715433" y="2320396"/>
                </a:lnTo>
                <a:lnTo>
                  <a:pt x="711729" y="2321983"/>
                </a:lnTo>
                <a:lnTo>
                  <a:pt x="707496" y="2324629"/>
                </a:lnTo>
                <a:lnTo>
                  <a:pt x="704321" y="2328333"/>
                </a:lnTo>
                <a:lnTo>
                  <a:pt x="700617" y="2332567"/>
                </a:lnTo>
                <a:lnTo>
                  <a:pt x="697442" y="2337329"/>
                </a:lnTo>
                <a:lnTo>
                  <a:pt x="694796" y="2343679"/>
                </a:lnTo>
                <a:lnTo>
                  <a:pt x="692150" y="2350558"/>
                </a:lnTo>
                <a:lnTo>
                  <a:pt x="691621" y="2355321"/>
                </a:lnTo>
                <a:lnTo>
                  <a:pt x="690563" y="2360613"/>
                </a:lnTo>
                <a:lnTo>
                  <a:pt x="688975" y="2364317"/>
                </a:lnTo>
                <a:lnTo>
                  <a:pt x="686859" y="2367492"/>
                </a:lnTo>
                <a:lnTo>
                  <a:pt x="684742" y="2370667"/>
                </a:lnTo>
                <a:lnTo>
                  <a:pt x="682096" y="2372783"/>
                </a:lnTo>
                <a:lnTo>
                  <a:pt x="679979" y="2374900"/>
                </a:lnTo>
                <a:lnTo>
                  <a:pt x="676804" y="2377017"/>
                </a:lnTo>
                <a:lnTo>
                  <a:pt x="670984" y="2380192"/>
                </a:lnTo>
                <a:lnTo>
                  <a:pt x="664104" y="2382308"/>
                </a:lnTo>
                <a:lnTo>
                  <a:pt x="650875" y="2386013"/>
                </a:lnTo>
                <a:lnTo>
                  <a:pt x="649288" y="2400829"/>
                </a:lnTo>
                <a:lnTo>
                  <a:pt x="647700" y="2407708"/>
                </a:lnTo>
                <a:lnTo>
                  <a:pt x="646113" y="2413529"/>
                </a:lnTo>
                <a:lnTo>
                  <a:pt x="644525" y="2419879"/>
                </a:lnTo>
                <a:lnTo>
                  <a:pt x="642938" y="2425171"/>
                </a:lnTo>
                <a:lnTo>
                  <a:pt x="640292" y="2429404"/>
                </a:lnTo>
                <a:lnTo>
                  <a:pt x="637646" y="2433108"/>
                </a:lnTo>
                <a:lnTo>
                  <a:pt x="634471" y="2436283"/>
                </a:lnTo>
                <a:lnTo>
                  <a:pt x="630767" y="2438400"/>
                </a:lnTo>
                <a:lnTo>
                  <a:pt x="626004" y="2439458"/>
                </a:lnTo>
                <a:lnTo>
                  <a:pt x="621242" y="2439458"/>
                </a:lnTo>
                <a:lnTo>
                  <a:pt x="615421" y="2438400"/>
                </a:lnTo>
                <a:lnTo>
                  <a:pt x="609071" y="2435225"/>
                </a:lnTo>
                <a:lnTo>
                  <a:pt x="601663" y="2431521"/>
                </a:lnTo>
                <a:lnTo>
                  <a:pt x="593725" y="2426229"/>
                </a:lnTo>
                <a:lnTo>
                  <a:pt x="570442" y="2409825"/>
                </a:lnTo>
                <a:lnTo>
                  <a:pt x="563034" y="2421467"/>
                </a:lnTo>
                <a:lnTo>
                  <a:pt x="556684" y="2433108"/>
                </a:lnTo>
                <a:lnTo>
                  <a:pt x="553509" y="2438929"/>
                </a:lnTo>
                <a:lnTo>
                  <a:pt x="549804" y="2444221"/>
                </a:lnTo>
                <a:lnTo>
                  <a:pt x="545571" y="2448983"/>
                </a:lnTo>
                <a:lnTo>
                  <a:pt x="541867" y="2453217"/>
                </a:lnTo>
                <a:lnTo>
                  <a:pt x="537104" y="2456921"/>
                </a:lnTo>
                <a:lnTo>
                  <a:pt x="532342" y="2460096"/>
                </a:lnTo>
                <a:lnTo>
                  <a:pt x="527050" y="2462213"/>
                </a:lnTo>
                <a:lnTo>
                  <a:pt x="521229" y="2463271"/>
                </a:lnTo>
                <a:lnTo>
                  <a:pt x="514879" y="2463271"/>
                </a:lnTo>
                <a:lnTo>
                  <a:pt x="507471" y="2461683"/>
                </a:lnTo>
                <a:lnTo>
                  <a:pt x="499533" y="2459038"/>
                </a:lnTo>
                <a:lnTo>
                  <a:pt x="491067" y="2454804"/>
                </a:lnTo>
                <a:lnTo>
                  <a:pt x="486833" y="2452688"/>
                </a:lnTo>
                <a:lnTo>
                  <a:pt x="483129" y="2451629"/>
                </a:lnTo>
                <a:lnTo>
                  <a:pt x="479425" y="2450571"/>
                </a:lnTo>
                <a:lnTo>
                  <a:pt x="476250" y="2450042"/>
                </a:lnTo>
                <a:lnTo>
                  <a:pt x="473075" y="2449513"/>
                </a:lnTo>
                <a:lnTo>
                  <a:pt x="469900" y="2450042"/>
                </a:lnTo>
                <a:lnTo>
                  <a:pt x="466196" y="2450571"/>
                </a:lnTo>
                <a:lnTo>
                  <a:pt x="463021" y="2451629"/>
                </a:lnTo>
                <a:lnTo>
                  <a:pt x="457200" y="2454275"/>
                </a:lnTo>
                <a:lnTo>
                  <a:pt x="451379" y="2459038"/>
                </a:lnTo>
                <a:lnTo>
                  <a:pt x="445029" y="2463800"/>
                </a:lnTo>
                <a:lnTo>
                  <a:pt x="438679" y="2469092"/>
                </a:lnTo>
                <a:lnTo>
                  <a:pt x="433917" y="2473325"/>
                </a:lnTo>
                <a:lnTo>
                  <a:pt x="428625" y="2477029"/>
                </a:lnTo>
                <a:lnTo>
                  <a:pt x="423863" y="2480733"/>
                </a:lnTo>
                <a:lnTo>
                  <a:pt x="418571" y="2483908"/>
                </a:lnTo>
                <a:lnTo>
                  <a:pt x="413809" y="2486025"/>
                </a:lnTo>
                <a:lnTo>
                  <a:pt x="408517" y="2488142"/>
                </a:lnTo>
                <a:lnTo>
                  <a:pt x="403225" y="2489200"/>
                </a:lnTo>
                <a:lnTo>
                  <a:pt x="398463" y="2490258"/>
                </a:lnTo>
                <a:lnTo>
                  <a:pt x="393700" y="2490788"/>
                </a:lnTo>
                <a:lnTo>
                  <a:pt x="388409" y="2490258"/>
                </a:lnTo>
                <a:lnTo>
                  <a:pt x="383117" y="2489729"/>
                </a:lnTo>
                <a:lnTo>
                  <a:pt x="378354" y="2488671"/>
                </a:lnTo>
                <a:lnTo>
                  <a:pt x="373592" y="2487613"/>
                </a:lnTo>
                <a:lnTo>
                  <a:pt x="368300" y="2485496"/>
                </a:lnTo>
                <a:lnTo>
                  <a:pt x="363538" y="2483379"/>
                </a:lnTo>
                <a:lnTo>
                  <a:pt x="358775" y="2480204"/>
                </a:lnTo>
                <a:lnTo>
                  <a:pt x="354013" y="2476500"/>
                </a:lnTo>
                <a:lnTo>
                  <a:pt x="348721" y="2472796"/>
                </a:lnTo>
                <a:lnTo>
                  <a:pt x="343958" y="2468563"/>
                </a:lnTo>
                <a:lnTo>
                  <a:pt x="339196" y="2463800"/>
                </a:lnTo>
                <a:lnTo>
                  <a:pt x="334963" y="2459038"/>
                </a:lnTo>
                <a:lnTo>
                  <a:pt x="330200" y="2453217"/>
                </a:lnTo>
                <a:lnTo>
                  <a:pt x="321204" y="2441046"/>
                </a:lnTo>
                <a:lnTo>
                  <a:pt x="312738" y="2426758"/>
                </a:lnTo>
                <a:lnTo>
                  <a:pt x="303742" y="2410354"/>
                </a:lnTo>
                <a:lnTo>
                  <a:pt x="296333" y="2392892"/>
                </a:lnTo>
                <a:lnTo>
                  <a:pt x="288396" y="2373842"/>
                </a:lnTo>
                <a:lnTo>
                  <a:pt x="286279" y="2367492"/>
                </a:lnTo>
                <a:lnTo>
                  <a:pt x="284692" y="2361142"/>
                </a:lnTo>
                <a:lnTo>
                  <a:pt x="283633" y="2354792"/>
                </a:lnTo>
                <a:lnTo>
                  <a:pt x="283104" y="2348971"/>
                </a:lnTo>
                <a:lnTo>
                  <a:pt x="283104" y="2343150"/>
                </a:lnTo>
                <a:lnTo>
                  <a:pt x="284163" y="2337329"/>
                </a:lnTo>
                <a:lnTo>
                  <a:pt x="286279" y="2332038"/>
                </a:lnTo>
                <a:lnTo>
                  <a:pt x="289984" y="2327275"/>
                </a:lnTo>
                <a:lnTo>
                  <a:pt x="274108" y="2284942"/>
                </a:lnTo>
                <a:lnTo>
                  <a:pt x="255059" y="2255308"/>
                </a:lnTo>
                <a:lnTo>
                  <a:pt x="247650" y="2243667"/>
                </a:lnTo>
                <a:lnTo>
                  <a:pt x="241829" y="2233083"/>
                </a:lnTo>
                <a:lnTo>
                  <a:pt x="237596" y="2224617"/>
                </a:lnTo>
                <a:lnTo>
                  <a:pt x="236538" y="2220913"/>
                </a:lnTo>
                <a:lnTo>
                  <a:pt x="235479" y="2216679"/>
                </a:lnTo>
                <a:lnTo>
                  <a:pt x="234950" y="2213504"/>
                </a:lnTo>
                <a:lnTo>
                  <a:pt x="234950" y="2210329"/>
                </a:lnTo>
                <a:lnTo>
                  <a:pt x="235479" y="2207683"/>
                </a:lnTo>
                <a:lnTo>
                  <a:pt x="236538" y="2205038"/>
                </a:lnTo>
                <a:lnTo>
                  <a:pt x="238125" y="2202392"/>
                </a:lnTo>
                <a:lnTo>
                  <a:pt x="239713" y="2200275"/>
                </a:lnTo>
                <a:lnTo>
                  <a:pt x="242359" y="2197629"/>
                </a:lnTo>
                <a:lnTo>
                  <a:pt x="245004" y="2196042"/>
                </a:lnTo>
                <a:lnTo>
                  <a:pt x="248708" y="2193925"/>
                </a:lnTo>
                <a:lnTo>
                  <a:pt x="252942" y="2192338"/>
                </a:lnTo>
                <a:lnTo>
                  <a:pt x="262467" y="2189163"/>
                </a:lnTo>
                <a:lnTo>
                  <a:pt x="274638" y="2185988"/>
                </a:lnTo>
                <a:lnTo>
                  <a:pt x="288925" y="2182813"/>
                </a:lnTo>
                <a:lnTo>
                  <a:pt x="324909" y="2175404"/>
                </a:lnTo>
                <a:lnTo>
                  <a:pt x="524404" y="2281767"/>
                </a:lnTo>
                <a:lnTo>
                  <a:pt x="523346" y="2277004"/>
                </a:lnTo>
                <a:lnTo>
                  <a:pt x="522288" y="2272771"/>
                </a:lnTo>
                <a:lnTo>
                  <a:pt x="520171" y="2269067"/>
                </a:lnTo>
                <a:lnTo>
                  <a:pt x="518054" y="2265363"/>
                </a:lnTo>
                <a:lnTo>
                  <a:pt x="513292" y="2257425"/>
                </a:lnTo>
                <a:lnTo>
                  <a:pt x="507471" y="2250546"/>
                </a:lnTo>
                <a:lnTo>
                  <a:pt x="502709" y="2243138"/>
                </a:lnTo>
                <a:lnTo>
                  <a:pt x="501121" y="2239433"/>
                </a:lnTo>
                <a:lnTo>
                  <a:pt x="499533" y="2234671"/>
                </a:lnTo>
                <a:lnTo>
                  <a:pt x="499004" y="2230967"/>
                </a:lnTo>
                <a:lnTo>
                  <a:pt x="498475" y="2226204"/>
                </a:lnTo>
                <a:lnTo>
                  <a:pt x="499004" y="2221971"/>
                </a:lnTo>
                <a:lnTo>
                  <a:pt x="500592" y="2216679"/>
                </a:lnTo>
                <a:lnTo>
                  <a:pt x="500592" y="2214033"/>
                </a:lnTo>
                <a:lnTo>
                  <a:pt x="500592" y="2211917"/>
                </a:lnTo>
                <a:lnTo>
                  <a:pt x="501650" y="2209800"/>
                </a:lnTo>
                <a:lnTo>
                  <a:pt x="502709" y="2207683"/>
                </a:lnTo>
                <a:lnTo>
                  <a:pt x="505354" y="2204508"/>
                </a:lnTo>
                <a:lnTo>
                  <a:pt x="510117" y="2201333"/>
                </a:lnTo>
                <a:lnTo>
                  <a:pt x="519113" y="2194454"/>
                </a:lnTo>
                <a:lnTo>
                  <a:pt x="523875" y="2191279"/>
                </a:lnTo>
                <a:lnTo>
                  <a:pt x="528109" y="2188104"/>
                </a:lnTo>
                <a:lnTo>
                  <a:pt x="531813" y="2184400"/>
                </a:lnTo>
                <a:lnTo>
                  <a:pt x="532871" y="2182283"/>
                </a:lnTo>
                <a:lnTo>
                  <a:pt x="533929" y="2180167"/>
                </a:lnTo>
                <a:lnTo>
                  <a:pt x="534459" y="2176992"/>
                </a:lnTo>
                <a:lnTo>
                  <a:pt x="534459" y="2174346"/>
                </a:lnTo>
                <a:lnTo>
                  <a:pt x="533929" y="2171700"/>
                </a:lnTo>
                <a:lnTo>
                  <a:pt x="532871" y="2168525"/>
                </a:lnTo>
                <a:lnTo>
                  <a:pt x="531813" y="2165350"/>
                </a:lnTo>
                <a:lnTo>
                  <a:pt x="529696" y="2161646"/>
                </a:lnTo>
                <a:lnTo>
                  <a:pt x="525992" y="2157413"/>
                </a:lnTo>
                <a:lnTo>
                  <a:pt x="522817" y="2153179"/>
                </a:lnTo>
                <a:lnTo>
                  <a:pt x="518584" y="2148946"/>
                </a:lnTo>
                <a:lnTo>
                  <a:pt x="513292" y="2144183"/>
                </a:lnTo>
                <a:lnTo>
                  <a:pt x="500063" y="2133071"/>
                </a:lnTo>
                <a:lnTo>
                  <a:pt x="495300" y="2128838"/>
                </a:lnTo>
                <a:lnTo>
                  <a:pt x="491067" y="2124604"/>
                </a:lnTo>
                <a:lnTo>
                  <a:pt x="486304" y="2120371"/>
                </a:lnTo>
                <a:lnTo>
                  <a:pt x="483129" y="2115608"/>
                </a:lnTo>
                <a:lnTo>
                  <a:pt x="479954" y="2111375"/>
                </a:lnTo>
                <a:lnTo>
                  <a:pt x="476779" y="2107142"/>
                </a:lnTo>
                <a:lnTo>
                  <a:pt x="474134" y="2102908"/>
                </a:lnTo>
                <a:lnTo>
                  <a:pt x="472017" y="2098146"/>
                </a:lnTo>
                <a:lnTo>
                  <a:pt x="470429" y="2093912"/>
                </a:lnTo>
                <a:lnTo>
                  <a:pt x="468313" y="2089679"/>
                </a:lnTo>
                <a:lnTo>
                  <a:pt x="467784" y="2085446"/>
                </a:lnTo>
                <a:lnTo>
                  <a:pt x="466725" y="2081212"/>
                </a:lnTo>
                <a:lnTo>
                  <a:pt x="466725" y="2076450"/>
                </a:lnTo>
                <a:lnTo>
                  <a:pt x="466725" y="2072746"/>
                </a:lnTo>
                <a:lnTo>
                  <a:pt x="466725" y="2068512"/>
                </a:lnTo>
                <a:lnTo>
                  <a:pt x="467784" y="2064808"/>
                </a:lnTo>
                <a:lnTo>
                  <a:pt x="469371" y="2061104"/>
                </a:lnTo>
                <a:lnTo>
                  <a:pt x="470429" y="2056871"/>
                </a:lnTo>
                <a:lnTo>
                  <a:pt x="472017" y="2053166"/>
                </a:lnTo>
                <a:lnTo>
                  <a:pt x="474134" y="2049991"/>
                </a:lnTo>
                <a:lnTo>
                  <a:pt x="476250" y="2046287"/>
                </a:lnTo>
                <a:lnTo>
                  <a:pt x="478896" y="2043641"/>
                </a:lnTo>
                <a:lnTo>
                  <a:pt x="482071" y="2040466"/>
                </a:lnTo>
                <a:lnTo>
                  <a:pt x="485246" y="2037291"/>
                </a:lnTo>
                <a:lnTo>
                  <a:pt x="489479" y="2034646"/>
                </a:lnTo>
                <a:lnTo>
                  <a:pt x="493184" y="2032000"/>
                </a:lnTo>
                <a:lnTo>
                  <a:pt x="497417" y="2029883"/>
                </a:lnTo>
                <a:lnTo>
                  <a:pt x="501650" y="2028296"/>
                </a:lnTo>
                <a:lnTo>
                  <a:pt x="506413" y="2026179"/>
                </a:lnTo>
                <a:lnTo>
                  <a:pt x="512233" y="2025121"/>
                </a:lnTo>
                <a:lnTo>
                  <a:pt x="517525" y="2023533"/>
                </a:lnTo>
                <a:lnTo>
                  <a:pt x="522817" y="2023004"/>
                </a:lnTo>
                <a:lnTo>
                  <a:pt x="553509" y="2012421"/>
                </a:lnTo>
                <a:lnTo>
                  <a:pt x="555096" y="2002896"/>
                </a:lnTo>
                <a:lnTo>
                  <a:pt x="555625" y="1993371"/>
                </a:lnTo>
                <a:lnTo>
                  <a:pt x="555625" y="1985433"/>
                </a:lnTo>
                <a:lnTo>
                  <a:pt x="555096" y="1977496"/>
                </a:lnTo>
                <a:lnTo>
                  <a:pt x="554038" y="1970616"/>
                </a:lnTo>
                <a:lnTo>
                  <a:pt x="552450" y="1964796"/>
                </a:lnTo>
                <a:lnTo>
                  <a:pt x="550333" y="1958446"/>
                </a:lnTo>
                <a:lnTo>
                  <a:pt x="547158" y="1953683"/>
                </a:lnTo>
                <a:lnTo>
                  <a:pt x="543984" y="1949450"/>
                </a:lnTo>
                <a:lnTo>
                  <a:pt x="540279" y="1945216"/>
                </a:lnTo>
                <a:lnTo>
                  <a:pt x="536575" y="1942041"/>
                </a:lnTo>
                <a:lnTo>
                  <a:pt x="532871" y="1938337"/>
                </a:lnTo>
                <a:lnTo>
                  <a:pt x="528109" y="1935162"/>
                </a:lnTo>
                <a:lnTo>
                  <a:pt x="523346" y="1932516"/>
                </a:lnTo>
                <a:lnTo>
                  <a:pt x="513821" y="1927754"/>
                </a:lnTo>
                <a:lnTo>
                  <a:pt x="493713" y="1918758"/>
                </a:lnTo>
                <a:lnTo>
                  <a:pt x="483129" y="1913996"/>
                </a:lnTo>
                <a:lnTo>
                  <a:pt x="474134" y="1908704"/>
                </a:lnTo>
                <a:lnTo>
                  <a:pt x="469900" y="1905529"/>
                </a:lnTo>
                <a:lnTo>
                  <a:pt x="465138" y="1902354"/>
                </a:lnTo>
                <a:lnTo>
                  <a:pt x="461434" y="1898121"/>
                </a:lnTo>
                <a:lnTo>
                  <a:pt x="458259" y="1893887"/>
                </a:lnTo>
                <a:lnTo>
                  <a:pt x="455084" y="1889125"/>
                </a:lnTo>
                <a:lnTo>
                  <a:pt x="452438" y="1883833"/>
                </a:lnTo>
                <a:lnTo>
                  <a:pt x="450321" y="1877483"/>
                </a:lnTo>
                <a:lnTo>
                  <a:pt x="448204" y="1871133"/>
                </a:lnTo>
                <a:lnTo>
                  <a:pt x="449792" y="1893887"/>
                </a:lnTo>
                <a:lnTo>
                  <a:pt x="449792" y="1904471"/>
                </a:lnTo>
                <a:lnTo>
                  <a:pt x="449263" y="1913996"/>
                </a:lnTo>
                <a:lnTo>
                  <a:pt x="448204" y="1923521"/>
                </a:lnTo>
                <a:lnTo>
                  <a:pt x="447146" y="1931458"/>
                </a:lnTo>
                <a:lnTo>
                  <a:pt x="445029" y="1938337"/>
                </a:lnTo>
                <a:lnTo>
                  <a:pt x="442913" y="1945216"/>
                </a:lnTo>
                <a:lnTo>
                  <a:pt x="441325" y="1947862"/>
                </a:lnTo>
                <a:lnTo>
                  <a:pt x="439738" y="1949979"/>
                </a:lnTo>
                <a:lnTo>
                  <a:pt x="437621" y="1952096"/>
                </a:lnTo>
                <a:lnTo>
                  <a:pt x="435504" y="1953683"/>
                </a:lnTo>
                <a:lnTo>
                  <a:pt x="432859" y="1955271"/>
                </a:lnTo>
                <a:lnTo>
                  <a:pt x="430742" y="1956329"/>
                </a:lnTo>
                <a:lnTo>
                  <a:pt x="427038" y="1956858"/>
                </a:lnTo>
                <a:lnTo>
                  <a:pt x="423863" y="1957387"/>
                </a:lnTo>
                <a:lnTo>
                  <a:pt x="420688" y="1957387"/>
                </a:lnTo>
                <a:lnTo>
                  <a:pt x="416983" y="1956858"/>
                </a:lnTo>
                <a:lnTo>
                  <a:pt x="412750" y="1956329"/>
                </a:lnTo>
                <a:lnTo>
                  <a:pt x="407988" y="1954741"/>
                </a:lnTo>
                <a:lnTo>
                  <a:pt x="398463" y="1951566"/>
                </a:lnTo>
                <a:lnTo>
                  <a:pt x="386821" y="1945746"/>
                </a:lnTo>
                <a:lnTo>
                  <a:pt x="376767" y="1952096"/>
                </a:lnTo>
                <a:lnTo>
                  <a:pt x="365654" y="1957387"/>
                </a:lnTo>
                <a:lnTo>
                  <a:pt x="355071" y="1963208"/>
                </a:lnTo>
                <a:lnTo>
                  <a:pt x="344488" y="1967441"/>
                </a:lnTo>
                <a:lnTo>
                  <a:pt x="333904" y="1971146"/>
                </a:lnTo>
                <a:lnTo>
                  <a:pt x="322792" y="1973791"/>
                </a:lnTo>
                <a:lnTo>
                  <a:pt x="312209" y="1974850"/>
                </a:lnTo>
                <a:lnTo>
                  <a:pt x="306388" y="1975379"/>
                </a:lnTo>
                <a:lnTo>
                  <a:pt x="301096" y="1975379"/>
                </a:lnTo>
                <a:lnTo>
                  <a:pt x="295804" y="1974850"/>
                </a:lnTo>
                <a:lnTo>
                  <a:pt x="289984" y="1974321"/>
                </a:lnTo>
                <a:lnTo>
                  <a:pt x="284163" y="1973262"/>
                </a:lnTo>
                <a:lnTo>
                  <a:pt x="278871" y="1971675"/>
                </a:lnTo>
                <a:lnTo>
                  <a:pt x="273050" y="1970087"/>
                </a:lnTo>
                <a:lnTo>
                  <a:pt x="267229" y="1967441"/>
                </a:lnTo>
                <a:lnTo>
                  <a:pt x="261408" y="1964796"/>
                </a:lnTo>
                <a:lnTo>
                  <a:pt x="256117" y="1961621"/>
                </a:lnTo>
                <a:lnTo>
                  <a:pt x="250296" y="1957916"/>
                </a:lnTo>
                <a:lnTo>
                  <a:pt x="243946" y="1953683"/>
                </a:lnTo>
                <a:lnTo>
                  <a:pt x="238125" y="1948921"/>
                </a:lnTo>
                <a:lnTo>
                  <a:pt x="232304" y="1944158"/>
                </a:lnTo>
                <a:lnTo>
                  <a:pt x="225954" y="1937808"/>
                </a:lnTo>
                <a:lnTo>
                  <a:pt x="220134" y="1931458"/>
                </a:lnTo>
                <a:lnTo>
                  <a:pt x="214313" y="1925108"/>
                </a:lnTo>
                <a:lnTo>
                  <a:pt x="207434" y="1917171"/>
                </a:lnTo>
                <a:lnTo>
                  <a:pt x="205846" y="1915583"/>
                </a:lnTo>
                <a:lnTo>
                  <a:pt x="203729" y="1914525"/>
                </a:lnTo>
                <a:lnTo>
                  <a:pt x="201613" y="1913466"/>
                </a:lnTo>
                <a:lnTo>
                  <a:pt x="198967" y="1912937"/>
                </a:lnTo>
                <a:lnTo>
                  <a:pt x="193146" y="1912937"/>
                </a:lnTo>
                <a:lnTo>
                  <a:pt x="185738" y="1913466"/>
                </a:lnTo>
                <a:lnTo>
                  <a:pt x="171979" y="1915583"/>
                </a:lnTo>
                <a:lnTo>
                  <a:pt x="164571" y="1916641"/>
                </a:lnTo>
                <a:lnTo>
                  <a:pt x="158221" y="1917700"/>
                </a:lnTo>
                <a:lnTo>
                  <a:pt x="150813" y="1918229"/>
                </a:lnTo>
                <a:lnTo>
                  <a:pt x="143404" y="1918758"/>
                </a:lnTo>
                <a:lnTo>
                  <a:pt x="136525" y="1918229"/>
                </a:lnTo>
                <a:lnTo>
                  <a:pt x="129117" y="1917171"/>
                </a:lnTo>
                <a:lnTo>
                  <a:pt x="125413" y="1915583"/>
                </a:lnTo>
                <a:lnTo>
                  <a:pt x="122238" y="1913996"/>
                </a:lnTo>
                <a:lnTo>
                  <a:pt x="118533" y="1912408"/>
                </a:lnTo>
                <a:lnTo>
                  <a:pt x="115359" y="1909762"/>
                </a:lnTo>
                <a:lnTo>
                  <a:pt x="112184" y="1907116"/>
                </a:lnTo>
                <a:lnTo>
                  <a:pt x="107950" y="1903412"/>
                </a:lnTo>
                <a:lnTo>
                  <a:pt x="104775" y="1898650"/>
                </a:lnTo>
                <a:lnTo>
                  <a:pt x="101071" y="1894416"/>
                </a:lnTo>
                <a:lnTo>
                  <a:pt x="94192" y="1883304"/>
                </a:lnTo>
                <a:lnTo>
                  <a:pt x="86784" y="1871133"/>
                </a:lnTo>
                <a:lnTo>
                  <a:pt x="79904" y="1857904"/>
                </a:lnTo>
                <a:lnTo>
                  <a:pt x="73554" y="1844675"/>
                </a:lnTo>
                <a:lnTo>
                  <a:pt x="66675" y="1829858"/>
                </a:lnTo>
                <a:lnTo>
                  <a:pt x="60854" y="1815041"/>
                </a:lnTo>
                <a:lnTo>
                  <a:pt x="55034" y="1799166"/>
                </a:lnTo>
                <a:lnTo>
                  <a:pt x="48683" y="1783291"/>
                </a:lnTo>
                <a:lnTo>
                  <a:pt x="43392" y="1766887"/>
                </a:lnTo>
                <a:lnTo>
                  <a:pt x="38100" y="1749954"/>
                </a:lnTo>
                <a:lnTo>
                  <a:pt x="33338" y="1732491"/>
                </a:lnTo>
                <a:lnTo>
                  <a:pt x="28575" y="1714500"/>
                </a:lnTo>
                <a:lnTo>
                  <a:pt x="24342" y="1696508"/>
                </a:lnTo>
                <a:lnTo>
                  <a:pt x="20638" y="1678516"/>
                </a:lnTo>
                <a:lnTo>
                  <a:pt x="16934" y="1660525"/>
                </a:lnTo>
                <a:lnTo>
                  <a:pt x="13758" y="1642533"/>
                </a:lnTo>
                <a:lnTo>
                  <a:pt x="10583" y="1624541"/>
                </a:lnTo>
                <a:lnTo>
                  <a:pt x="7409" y="1606550"/>
                </a:lnTo>
                <a:lnTo>
                  <a:pt x="5292" y="1588558"/>
                </a:lnTo>
                <a:lnTo>
                  <a:pt x="3704" y="1570566"/>
                </a:lnTo>
                <a:lnTo>
                  <a:pt x="2117" y="1553104"/>
                </a:lnTo>
                <a:lnTo>
                  <a:pt x="1058" y="1536171"/>
                </a:lnTo>
                <a:lnTo>
                  <a:pt x="529" y="1519237"/>
                </a:lnTo>
                <a:lnTo>
                  <a:pt x="0" y="1503362"/>
                </a:lnTo>
                <a:lnTo>
                  <a:pt x="529" y="1487487"/>
                </a:lnTo>
                <a:lnTo>
                  <a:pt x="1058" y="1472141"/>
                </a:lnTo>
                <a:lnTo>
                  <a:pt x="2117" y="1457325"/>
                </a:lnTo>
                <a:lnTo>
                  <a:pt x="3704" y="1444096"/>
                </a:lnTo>
                <a:lnTo>
                  <a:pt x="5821" y="1430866"/>
                </a:lnTo>
                <a:lnTo>
                  <a:pt x="8467" y="1418166"/>
                </a:lnTo>
                <a:lnTo>
                  <a:pt x="12171" y="1407054"/>
                </a:lnTo>
                <a:lnTo>
                  <a:pt x="15346" y="1396471"/>
                </a:lnTo>
                <a:lnTo>
                  <a:pt x="17463" y="1393296"/>
                </a:lnTo>
                <a:lnTo>
                  <a:pt x="20109" y="1390650"/>
                </a:lnTo>
                <a:lnTo>
                  <a:pt x="23283" y="1388533"/>
                </a:lnTo>
                <a:lnTo>
                  <a:pt x="26988" y="1386946"/>
                </a:lnTo>
                <a:lnTo>
                  <a:pt x="35983" y="1384300"/>
                </a:lnTo>
                <a:lnTo>
                  <a:pt x="40217" y="1382183"/>
                </a:lnTo>
                <a:lnTo>
                  <a:pt x="43921" y="1380596"/>
                </a:lnTo>
                <a:lnTo>
                  <a:pt x="64559" y="1370012"/>
                </a:lnTo>
                <a:lnTo>
                  <a:pt x="85196" y="1358371"/>
                </a:lnTo>
                <a:lnTo>
                  <a:pt x="125942" y="1335616"/>
                </a:lnTo>
                <a:lnTo>
                  <a:pt x="166688" y="1311804"/>
                </a:lnTo>
                <a:lnTo>
                  <a:pt x="207434" y="1287991"/>
                </a:lnTo>
                <a:lnTo>
                  <a:pt x="228071" y="1276350"/>
                </a:lnTo>
                <a:lnTo>
                  <a:pt x="248708" y="1265766"/>
                </a:lnTo>
                <a:lnTo>
                  <a:pt x="269875" y="1254654"/>
                </a:lnTo>
                <a:lnTo>
                  <a:pt x="291042" y="1245129"/>
                </a:lnTo>
                <a:lnTo>
                  <a:pt x="312209" y="1235604"/>
                </a:lnTo>
                <a:lnTo>
                  <a:pt x="333904" y="1227137"/>
                </a:lnTo>
                <a:lnTo>
                  <a:pt x="356129" y="1219200"/>
                </a:lnTo>
                <a:lnTo>
                  <a:pt x="378884" y="1212321"/>
                </a:lnTo>
                <a:lnTo>
                  <a:pt x="385234" y="1211262"/>
                </a:lnTo>
                <a:lnTo>
                  <a:pt x="392113" y="1209146"/>
                </a:lnTo>
                <a:lnTo>
                  <a:pt x="398463" y="1206500"/>
                </a:lnTo>
                <a:lnTo>
                  <a:pt x="404283" y="1202796"/>
                </a:lnTo>
                <a:lnTo>
                  <a:pt x="416454" y="1195916"/>
                </a:lnTo>
                <a:lnTo>
                  <a:pt x="422275" y="1192212"/>
                </a:lnTo>
                <a:lnTo>
                  <a:pt x="428625" y="1189037"/>
                </a:lnTo>
                <a:lnTo>
                  <a:pt x="434975" y="1186391"/>
                </a:lnTo>
                <a:lnTo>
                  <a:pt x="441325" y="1183746"/>
                </a:lnTo>
                <a:lnTo>
                  <a:pt x="448204" y="1182687"/>
                </a:lnTo>
                <a:lnTo>
                  <a:pt x="451908" y="1182687"/>
                </a:lnTo>
                <a:lnTo>
                  <a:pt x="455613" y="1183216"/>
                </a:lnTo>
                <a:lnTo>
                  <a:pt x="458788" y="1183746"/>
                </a:lnTo>
                <a:lnTo>
                  <a:pt x="462492" y="1185333"/>
                </a:lnTo>
                <a:lnTo>
                  <a:pt x="466196" y="1186921"/>
                </a:lnTo>
                <a:lnTo>
                  <a:pt x="470429" y="1188508"/>
                </a:lnTo>
                <a:lnTo>
                  <a:pt x="474663" y="1191154"/>
                </a:lnTo>
                <a:lnTo>
                  <a:pt x="478896" y="1193800"/>
                </a:lnTo>
                <a:lnTo>
                  <a:pt x="482600" y="1196975"/>
                </a:lnTo>
                <a:lnTo>
                  <a:pt x="487363" y="1201208"/>
                </a:lnTo>
                <a:lnTo>
                  <a:pt x="490538" y="1195916"/>
                </a:lnTo>
                <a:lnTo>
                  <a:pt x="494242" y="1191683"/>
                </a:lnTo>
                <a:lnTo>
                  <a:pt x="497946" y="1187450"/>
                </a:lnTo>
                <a:lnTo>
                  <a:pt x="501650" y="1183746"/>
                </a:lnTo>
                <a:lnTo>
                  <a:pt x="505884" y="1181100"/>
                </a:lnTo>
                <a:lnTo>
                  <a:pt x="511175" y="1178983"/>
                </a:lnTo>
                <a:lnTo>
                  <a:pt x="515409" y="1176866"/>
                </a:lnTo>
                <a:lnTo>
                  <a:pt x="520171" y="1175279"/>
                </a:lnTo>
                <a:lnTo>
                  <a:pt x="530754" y="1172633"/>
                </a:lnTo>
                <a:lnTo>
                  <a:pt x="540279" y="1170516"/>
                </a:lnTo>
                <a:lnTo>
                  <a:pt x="550863" y="1167871"/>
                </a:lnTo>
                <a:lnTo>
                  <a:pt x="560388" y="1165225"/>
                </a:lnTo>
                <a:lnTo>
                  <a:pt x="842963" y="1064154"/>
                </a:lnTo>
                <a:lnTo>
                  <a:pt x="983721" y="1014413"/>
                </a:lnTo>
                <a:lnTo>
                  <a:pt x="1123950" y="964142"/>
                </a:lnTo>
                <a:lnTo>
                  <a:pt x="1168929" y="948796"/>
                </a:lnTo>
                <a:lnTo>
                  <a:pt x="1213379" y="933979"/>
                </a:lnTo>
                <a:lnTo>
                  <a:pt x="1257829" y="919163"/>
                </a:lnTo>
                <a:lnTo>
                  <a:pt x="1302809" y="905933"/>
                </a:lnTo>
                <a:lnTo>
                  <a:pt x="1348317" y="892175"/>
                </a:lnTo>
                <a:lnTo>
                  <a:pt x="1393296" y="878946"/>
                </a:lnTo>
                <a:lnTo>
                  <a:pt x="1483784" y="853546"/>
                </a:lnTo>
                <a:lnTo>
                  <a:pt x="1574271" y="828146"/>
                </a:lnTo>
                <a:lnTo>
                  <a:pt x="1664229" y="801158"/>
                </a:lnTo>
                <a:lnTo>
                  <a:pt x="1709738" y="787929"/>
                </a:lnTo>
                <a:lnTo>
                  <a:pt x="1754188" y="773642"/>
                </a:lnTo>
                <a:lnTo>
                  <a:pt x="1798638" y="758825"/>
                </a:lnTo>
                <a:lnTo>
                  <a:pt x="1843088" y="743479"/>
                </a:lnTo>
                <a:lnTo>
                  <a:pt x="1975909" y="696383"/>
                </a:lnTo>
                <a:lnTo>
                  <a:pt x="2042054" y="673100"/>
                </a:lnTo>
                <a:lnTo>
                  <a:pt x="2109259" y="650346"/>
                </a:lnTo>
                <a:lnTo>
                  <a:pt x="2175934" y="628650"/>
                </a:lnTo>
                <a:lnTo>
                  <a:pt x="2209800" y="617537"/>
                </a:lnTo>
                <a:lnTo>
                  <a:pt x="2243138" y="608012"/>
                </a:lnTo>
                <a:lnTo>
                  <a:pt x="2277534" y="597958"/>
                </a:lnTo>
                <a:lnTo>
                  <a:pt x="2311400" y="588962"/>
                </a:lnTo>
                <a:lnTo>
                  <a:pt x="2345796" y="579967"/>
                </a:lnTo>
                <a:lnTo>
                  <a:pt x="2379663" y="572029"/>
                </a:lnTo>
                <a:lnTo>
                  <a:pt x="2392892" y="568325"/>
                </a:lnTo>
                <a:lnTo>
                  <a:pt x="2406121" y="563563"/>
                </a:lnTo>
                <a:lnTo>
                  <a:pt x="2418821" y="558800"/>
                </a:lnTo>
                <a:lnTo>
                  <a:pt x="2431521" y="553508"/>
                </a:lnTo>
                <a:lnTo>
                  <a:pt x="2457450" y="541867"/>
                </a:lnTo>
                <a:lnTo>
                  <a:pt x="2470680" y="536575"/>
                </a:lnTo>
                <a:lnTo>
                  <a:pt x="2483908" y="531813"/>
                </a:lnTo>
                <a:lnTo>
                  <a:pt x="2497667" y="527050"/>
                </a:lnTo>
                <a:lnTo>
                  <a:pt x="2511955" y="523875"/>
                </a:lnTo>
                <a:lnTo>
                  <a:pt x="2518833" y="522817"/>
                </a:lnTo>
                <a:lnTo>
                  <a:pt x="2526242" y="522288"/>
                </a:lnTo>
                <a:lnTo>
                  <a:pt x="2533650" y="521758"/>
                </a:lnTo>
                <a:lnTo>
                  <a:pt x="2540530" y="521229"/>
                </a:lnTo>
                <a:lnTo>
                  <a:pt x="2548467" y="521758"/>
                </a:lnTo>
                <a:lnTo>
                  <a:pt x="2555875" y="522288"/>
                </a:lnTo>
                <a:lnTo>
                  <a:pt x="2563813" y="523346"/>
                </a:lnTo>
                <a:lnTo>
                  <a:pt x="2571750" y="524933"/>
                </a:lnTo>
                <a:lnTo>
                  <a:pt x="2579688" y="527050"/>
                </a:lnTo>
                <a:lnTo>
                  <a:pt x="2588155" y="530225"/>
                </a:lnTo>
                <a:lnTo>
                  <a:pt x="2596092" y="533400"/>
                </a:lnTo>
                <a:lnTo>
                  <a:pt x="2605088" y="537633"/>
                </a:lnTo>
                <a:lnTo>
                  <a:pt x="2609321" y="539221"/>
                </a:lnTo>
                <a:lnTo>
                  <a:pt x="2613555" y="540279"/>
                </a:lnTo>
                <a:lnTo>
                  <a:pt x="2618317" y="540279"/>
                </a:lnTo>
                <a:lnTo>
                  <a:pt x="2623079" y="540279"/>
                </a:lnTo>
                <a:lnTo>
                  <a:pt x="2628371" y="539750"/>
                </a:lnTo>
                <a:lnTo>
                  <a:pt x="2633663" y="538163"/>
                </a:lnTo>
                <a:lnTo>
                  <a:pt x="2638425" y="536575"/>
                </a:lnTo>
                <a:lnTo>
                  <a:pt x="2643188" y="534458"/>
                </a:lnTo>
                <a:lnTo>
                  <a:pt x="2653771" y="529696"/>
                </a:lnTo>
                <a:lnTo>
                  <a:pt x="2663296" y="522817"/>
                </a:lnTo>
                <a:lnTo>
                  <a:pt x="2672821" y="516467"/>
                </a:lnTo>
                <a:lnTo>
                  <a:pt x="2681288" y="510117"/>
                </a:lnTo>
                <a:lnTo>
                  <a:pt x="2688167" y="504825"/>
                </a:lnTo>
                <a:lnTo>
                  <a:pt x="2694517" y="500592"/>
                </a:lnTo>
                <a:lnTo>
                  <a:pt x="2700867" y="496887"/>
                </a:lnTo>
                <a:lnTo>
                  <a:pt x="2707746" y="493712"/>
                </a:lnTo>
                <a:lnTo>
                  <a:pt x="2714096" y="491596"/>
                </a:lnTo>
                <a:lnTo>
                  <a:pt x="2720975" y="489479"/>
                </a:lnTo>
                <a:lnTo>
                  <a:pt x="2728384" y="487892"/>
                </a:lnTo>
                <a:lnTo>
                  <a:pt x="2734734" y="486833"/>
                </a:lnTo>
                <a:lnTo>
                  <a:pt x="2742142" y="486304"/>
                </a:lnTo>
                <a:lnTo>
                  <a:pt x="2749550" y="486304"/>
                </a:lnTo>
                <a:lnTo>
                  <a:pt x="2756430" y="486833"/>
                </a:lnTo>
                <a:lnTo>
                  <a:pt x="2764367" y="488421"/>
                </a:lnTo>
                <a:lnTo>
                  <a:pt x="2771775" y="489479"/>
                </a:lnTo>
                <a:lnTo>
                  <a:pt x="2779184" y="491596"/>
                </a:lnTo>
                <a:lnTo>
                  <a:pt x="2787650" y="493712"/>
                </a:lnTo>
                <a:lnTo>
                  <a:pt x="2795059" y="496358"/>
                </a:lnTo>
                <a:lnTo>
                  <a:pt x="2801409" y="490537"/>
                </a:lnTo>
                <a:lnTo>
                  <a:pt x="2808817" y="484717"/>
                </a:lnTo>
                <a:lnTo>
                  <a:pt x="2815167" y="479425"/>
                </a:lnTo>
                <a:lnTo>
                  <a:pt x="2822046" y="475192"/>
                </a:lnTo>
                <a:lnTo>
                  <a:pt x="2829455" y="470429"/>
                </a:lnTo>
                <a:lnTo>
                  <a:pt x="2836334" y="466196"/>
                </a:lnTo>
                <a:lnTo>
                  <a:pt x="2851680" y="458787"/>
                </a:lnTo>
                <a:lnTo>
                  <a:pt x="2866496" y="452437"/>
                </a:lnTo>
                <a:lnTo>
                  <a:pt x="2881842" y="446617"/>
                </a:lnTo>
                <a:lnTo>
                  <a:pt x="2897717" y="442383"/>
                </a:lnTo>
                <a:lnTo>
                  <a:pt x="2914121" y="438150"/>
                </a:lnTo>
                <a:lnTo>
                  <a:pt x="2930525" y="434446"/>
                </a:lnTo>
                <a:lnTo>
                  <a:pt x="2946930" y="431271"/>
                </a:lnTo>
                <a:lnTo>
                  <a:pt x="2979209" y="424392"/>
                </a:lnTo>
                <a:lnTo>
                  <a:pt x="2995613" y="421217"/>
                </a:lnTo>
                <a:lnTo>
                  <a:pt x="3012017" y="417513"/>
                </a:lnTo>
                <a:lnTo>
                  <a:pt x="3028421" y="413808"/>
                </a:lnTo>
                <a:lnTo>
                  <a:pt x="3044296" y="409046"/>
                </a:lnTo>
                <a:lnTo>
                  <a:pt x="3088217" y="395288"/>
                </a:lnTo>
                <a:lnTo>
                  <a:pt x="3132667" y="382058"/>
                </a:lnTo>
                <a:lnTo>
                  <a:pt x="3157009" y="368829"/>
                </a:lnTo>
                <a:lnTo>
                  <a:pt x="3181879" y="356129"/>
                </a:lnTo>
                <a:lnTo>
                  <a:pt x="3207809" y="344487"/>
                </a:lnTo>
                <a:lnTo>
                  <a:pt x="3233208" y="333375"/>
                </a:lnTo>
                <a:lnTo>
                  <a:pt x="3259138" y="322263"/>
                </a:lnTo>
                <a:lnTo>
                  <a:pt x="3285596" y="312738"/>
                </a:lnTo>
                <a:lnTo>
                  <a:pt x="3311525" y="302683"/>
                </a:lnTo>
                <a:lnTo>
                  <a:pt x="3337984" y="294217"/>
                </a:lnTo>
                <a:lnTo>
                  <a:pt x="3364971" y="285221"/>
                </a:lnTo>
                <a:lnTo>
                  <a:pt x="3391430" y="277283"/>
                </a:lnTo>
                <a:lnTo>
                  <a:pt x="3418417" y="269875"/>
                </a:lnTo>
                <a:lnTo>
                  <a:pt x="3445405" y="262467"/>
                </a:lnTo>
                <a:lnTo>
                  <a:pt x="3499380" y="248179"/>
                </a:lnTo>
                <a:lnTo>
                  <a:pt x="3554413" y="236008"/>
                </a:lnTo>
                <a:lnTo>
                  <a:pt x="3586692" y="229658"/>
                </a:lnTo>
                <a:lnTo>
                  <a:pt x="3618442" y="223837"/>
                </a:lnTo>
                <a:lnTo>
                  <a:pt x="3651250" y="219075"/>
                </a:lnTo>
                <a:lnTo>
                  <a:pt x="3684059" y="214842"/>
                </a:lnTo>
                <a:lnTo>
                  <a:pt x="3716338" y="211137"/>
                </a:lnTo>
                <a:lnTo>
                  <a:pt x="3749675" y="207433"/>
                </a:lnTo>
                <a:lnTo>
                  <a:pt x="3815292" y="200554"/>
                </a:lnTo>
                <a:lnTo>
                  <a:pt x="3848629" y="197379"/>
                </a:lnTo>
                <a:lnTo>
                  <a:pt x="3881438" y="193146"/>
                </a:lnTo>
                <a:lnTo>
                  <a:pt x="3913717" y="188383"/>
                </a:lnTo>
                <a:lnTo>
                  <a:pt x="3946525" y="183092"/>
                </a:lnTo>
                <a:lnTo>
                  <a:pt x="3978275" y="176742"/>
                </a:lnTo>
                <a:lnTo>
                  <a:pt x="4010555" y="169863"/>
                </a:lnTo>
                <a:lnTo>
                  <a:pt x="4026430" y="165100"/>
                </a:lnTo>
                <a:lnTo>
                  <a:pt x="4042305" y="160867"/>
                </a:lnTo>
                <a:lnTo>
                  <a:pt x="4057650" y="156104"/>
                </a:lnTo>
                <a:lnTo>
                  <a:pt x="4073525" y="150813"/>
                </a:lnTo>
                <a:lnTo>
                  <a:pt x="4101571" y="146050"/>
                </a:lnTo>
                <a:lnTo>
                  <a:pt x="4129088" y="141817"/>
                </a:lnTo>
                <a:lnTo>
                  <a:pt x="4185180" y="133879"/>
                </a:lnTo>
                <a:lnTo>
                  <a:pt x="4212696" y="129646"/>
                </a:lnTo>
                <a:lnTo>
                  <a:pt x="4240742" y="123825"/>
                </a:lnTo>
                <a:lnTo>
                  <a:pt x="4253972" y="120650"/>
                </a:lnTo>
                <a:lnTo>
                  <a:pt x="4267729" y="117475"/>
                </a:lnTo>
                <a:lnTo>
                  <a:pt x="4281488" y="113771"/>
                </a:lnTo>
                <a:lnTo>
                  <a:pt x="4294717" y="109008"/>
                </a:lnTo>
                <a:lnTo>
                  <a:pt x="4304771" y="105833"/>
                </a:lnTo>
                <a:lnTo>
                  <a:pt x="4314297" y="103717"/>
                </a:lnTo>
                <a:lnTo>
                  <a:pt x="4324879" y="101600"/>
                </a:lnTo>
                <a:lnTo>
                  <a:pt x="4334404" y="100012"/>
                </a:lnTo>
                <a:lnTo>
                  <a:pt x="4344988" y="98954"/>
                </a:lnTo>
                <a:lnTo>
                  <a:pt x="4355042" y="98425"/>
                </a:lnTo>
                <a:lnTo>
                  <a:pt x="4375679" y="97367"/>
                </a:lnTo>
                <a:lnTo>
                  <a:pt x="4396317" y="97896"/>
                </a:lnTo>
                <a:lnTo>
                  <a:pt x="4417484" y="99483"/>
                </a:lnTo>
                <a:lnTo>
                  <a:pt x="4438650" y="101071"/>
                </a:lnTo>
                <a:lnTo>
                  <a:pt x="4460875" y="103187"/>
                </a:lnTo>
                <a:lnTo>
                  <a:pt x="4482042" y="105304"/>
                </a:lnTo>
                <a:lnTo>
                  <a:pt x="4503209" y="107421"/>
                </a:lnTo>
                <a:lnTo>
                  <a:pt x="4524904" y="108479"/>
                </a:lnTo>
                <a:lnTo>
                  <a:pt x="4546071" y="109008"/>
                </a:lnTo>
                <a:lnTo>
                  <a:pt x="4566710" y="108479"/>
                </a:lnTo>
                <a:lnTo>
                  <a:pt x="4577292" y="107950"/>
                </a:lnTo>
                <a:lnTo>
                  <a:pt x="4587875" y="106892"/>
                </a:lnTo>
                <a:lnTo>
                  <a:pt x="4597929" y="105833"/>
                </a:lnTo>
                <a:lnTo>
                  <a:pt x="4608513" y="103717"/>
                </a:lnTo>
                <a:lnTo>
                  <a:pt x="4618039" y="101600"/>
                </a:lnTo>
                <a:lnTo>
                  <a:pt x="4628621" y="98425"/>
                </a:lnTo>
                <a:lnTo>
                  <a:pt x="4636029" y="96308"/>
                </a:lnTo>
                <a:lnTo>
                  <a:pt x="4643968" y="93133"/>
                </a:lnTo>
                <a:lnTo>
                  <a:pt x="4659842" y="86254"/>
                </a:lnTo>
                <a:lnTo>
                  <a:pt x="4675717" y="79904"/>
                </a:lnTo>
                <a:lnTo>
                  <a:pt x="4684184" y="77258"/>
                </a:lnTo>
                <a:lnTo>
                  <a:pt x="4692650" y="75142"/>
                </a:lnTo>
                <a:lnTo>
                  <a:pt x="4701646" y="73554"/>
                </a:lnTo>
                <a:lnTo>
                  <a:pt x="4710642" y="72496"/>
                </a:lnTo>
                <a:lnTo>
                  <a:pt x="4719638" y="73025"/>
                </a:lnTo>
                <a:lnTo>
                  <a:pt x="4728634" y="74083"/>
                </a:lnTo>
                <a:lnTo>
                  <a:pt x="4738159" y="76200"/>
                </a:lnTo>
                <a:lnTo>
                  <a:pt x="4748214" y="79375"/>
                </a:lnTo>
                <a:lnTo>
                  <a:pt x="4752975" y="82021"/>
                </a:lnTo>
                <a:lnTo>
                  <a:pt x="4757738" y="84667"/>
                </a:lnTo>
                <a:lnTo>
                  <a:pt x="4763029" y="87842"/>
                </a:lnTo>
                <a:lnTo>
                  <a:pt x="4768321" y="91546"/>
                </a:lnTo>
                <a:lnTo>
                  <a:pt x="4768321" y="92075"/>
                </a:lnTo>
                <a:lnTo>
                  <a:pt x="4781551" y="93662"/>
                </a:lnTo>
                <a:lnTo>
                  <a:pt x="4794250" y="95250"/>
                </a:lnTo>
                <a:lnTo>
                  <a:pt x="4807480" y="96308"/>
                </a:lnTo>
                <a:lnTo>
                  <a:pt x="4820709" y="96837"/>
                </a:lnTo>
                <a:lnTo>
                  <a:pt x="4846638" y="97367"/>
                </a:lnTo>
                <a:lnTo>
                  <a:pt x="4872038" y="96837"/>
                </a:lnTo>
                <a:lnTo>
                  <a:pt x="4897438" y="95250"/>
                </a:lnTo>
                <a:lnTo>
                  <a:pt x="4922838" y="93133"/>
                </a:lnTo>
                <a:lnTo>
                  <a:pt x="4948238" y="90487"/>
                </a:lnTo>
                <a:lnTo>
                  <a:pt x="4973109" y="86783"/>
                </a:lnTo>
                <a:lnTo>
                  <a:pt x="5023379" y="79904"/>
                </a:lnTo>
                <a:lnTo>
                  <a:pt x="5048250" y="76200"/>
                </a:lnTo>
                <a:lnTo>
                  <a:pt x="5073121" y="73554"/>
                </a:lnTo>
                <a:lnTo>
                  <a:pt x="5097992" y="70908"/>
                </a:lnTo>
                <a:lnTo>
                  <a:pt x="5123922" y="68263"/>
                </a:lnTo>
                <a:lnTo>
                  <a:pt x="5149321" y="67204"/>
                </a:lnTo>
                <a:lnTo>
                  <a:pt x="5174721" y="66675"/>
                </a:lnTo>
                <a:lnTo>
                  <a:pt x="5181600" y="63500"/>
                </a:lnTo>
                <a:lnTo>
                  <a:pt x="5187421" y="60854"/>
                </a:lnTo>
                <a:lnTo>
                  <a:pt x="5193771" y="58208"/>
                </a:lnTo>
                <a:lnTo>
                  <a:pt x="5200650" y="57150"/>
                </a:lnTo>
                <a:lnTo>
                  <a:pt x="5203825" y="57150"/>
                </a:lnTo>
                <a:lnTo>
                  <a:pt x="5207000" y="57150"/>
                </a:lnTo>
                <a:lnTo>
                  <a:pt x="5210704" y="57679"/>
                </a:lnTo>
                <a:lnTo>
                  <a:pt x="5213879" y="58738"/>
                </a:lnTo>
                <a:lnTo>
                  <a:pt x="5217584" y="60325"/>
                </a:lnTo>
                <a:lnTo>
                  <a:pt x="5221288" y="62971"/>
                </a:lnTo>
                <a:lnTo>
                  <a:pt x="5224992" y="65617"/>
                </a:lnTo>
                <a:lnTo>
                  <a:pt x="5228696" y="68792"/>
                </a:lnTo>
                <a:lnTo>
                  <a:pt x="5260975" y="65088"/>
                </a:lnTo>
                <a:lnTo>
                  <a:pt x="5334529" y="65617"/>
                </a:lnTo>
                <a:lnTo>
                  <a:pt x="5342996" y="61383"/>
                </a:lnTo>
                <a:lnTo>
                  <a:pt x="5351463" y="58208"/>
                </a:lnTo>
                <a:lnTo>
                  <a:pt x="5360459" y="55033"/>
                </a:lnTo>
                <a:lnTo>
                  <a:pt x="5369454" y="52388"/>
                </a:lnTo>
                <a:lnTo>
                  <a:pt x="5378450" y="50271"/>
                </a:lnTo>
                <a:lnTo>
                  <a:pt x="5386917" y="48154"/>
                </a:lnTo>
                <a:lnTo>
                  <a:pt x="5405438" y="45508"/>
                </a:lnTo>
                <a:lnTo>
                  <a:pt x="5423960" y="43392"/>
                </a:lnTo>
                <a:lnTo>
                  <a:pt x="5442479" y="42863"/>
                </a:lnTo>
                <a:lnTo>
                  <a:pt x="5461529" y="42863"/>
                </a:lnTo>
                <a:lnTo>
                  <a:pt x="5480050" y="43392"/>
                </a:lnTo>
                <a:lnTo>
                  <a:pt x="5518150" y="45508"/>
                </a:lnTo>
                <a:lnTo>
                  <a:pt x="5555721" y="47096"/>
                </a:lnTo>
                <a:lnTo>
                  <a:pt x="5574771" y="47625"/>
                </a:lnTo>
                <a:lnTo>
                  <a:pt x="5593292" y="47625"/>
                </a:lnTo>
                <a:lnTo>
                  <a:pt x="5611813" y="46567"/>
                </a:lnTo>
                <a:lnTo>
                  <a:pt x="5630334" y="44450"/>
                </a:lnTo>
                <a:lnTo>
                  <a:pt x="5630334" y="43392"/>
                </a:lnTo>
                <a:lnTo>
                  <a:pt x="5632450" y="41275"/>
                </a:lnTo>
                <a:lnTo>
                  <a:pt x="5634567" y="39688"/>
                </a:lnTo>
                <a:lnTo>
                  <a:pt x="5636684" y="39158"/>
                </a:lnTo>
                <a:lnTo>
                  <a:pt x="5639859" y="38629"/>
                </a:lnTo>
                <a:lnTo>
                  <a:pt x="5642504" y="38629"/>
                </a:lnTo>
                <a:lnTo>
                  <a:pt x="5645150" y="39158"/>
                </a:lnTo>
                <a:lnTo>
                  <a:pt x="5647797" y="40217"/>
                </a:lnTo>
                <a:lnTo>
                  <a:pt x="5650442" y="41804"/>
                </a:lnTo>
                <a:lnTo>
                  <a:pt x="6125104" y="69321"/>
                </a:lnTo>
                <a:lnTo>
                  <a:pt x="6140979" y="52917"/>
                </a:lnTo>
                <a:lnTo>
                  <a:pt x="6148388" y="44450"/>
                </a:lnTo>
                <a:lnTo>
                  <a:pt x="6156854" y="37042"/>
                </a:lnTo>
                <a:lnTo>
                  <a:pt x="6164792" y="30692"/>
                </a:lnTo>
                <a:lnTo>
                  <a:pt x="6172729" y="24342"/>
                </a:lnTo>
                <a:lnTo>
                  <a:pt x="6181725" y="20108"/>
                </a:lnTo>
                <a:lnTo>
                  <a:pt x="6190721" y="16404"/>
                </a:lnTo>
                <a:lnTo>
                  <a:pt x="6195484" y="14817"/>
                </a:lnTo>
                <a:lnTo>
                  <a:pt x="6200246" y="13758"/>
                </a:lnTo>
                <a:lnTo>
                  <a:pt x="6205009" y="13229"/>
                </a:lnTo>
                <a:lnTo>
                  <a:pt x="6209771" y="13229"/>
                </a:lnTo>
                <a:lnTo>
                  <a:pt x="6215063" y="13229"/>
                </a:lnTo>
                <a:lnTo>
                  <a:pt x="6220354" y="13758"/>
                </a:lnTo>
                <a:lnTo>
                  <a:pt x="6225646" y="14288"/>
                </a:lnTo>
                <a:lnTo>
                  <a:pt x="6230938" y="15875"/>
                </a:lnTo>
                <a:lnTo>
                  <a:pt x="6236759" y="17463"/>
                </a:lnTo>
                <a:lnTo>
                  <a:pt x="6242050" y="19579"/>
                </a:lnTo>
                <a:lnTo>
                  <a:pt x="6247871" y="22754"/>
                </a:lnTo>
                <a:lnTo>
                  <a:pt x="6253692" y="25929"/>
                </a:lnTo>
                <a:lnTo>
                  <a:pt x="6260042" y="30163"/>
                </a:lnTo>
                <a:lnTo>
                  <a:pt x="6266392" y="34396"/>
                </a:lnTo>
                <a:lnTo>
                  <a:pt x="6272742" y="39158"/>
                </a:lnTo>
                <a:lnTo>
                  <a:pt x="6279621" y="44450"/>
                </a:lnTo>
                <a:lnTo>
                  <a:pt x="6275917" y="53446"/>
                </a:lnTo>
                <a:lnTo>
                  <a:pt x="6275917" y="53975"/>
                </a:lnTo>
                <a:lnTo>
                  <a:pt x="6276446" y="53975"/>
                </a:lnTo>
                <a:lnTo>
                  <a:pt x="6279621" y="44450"/>
                </a:lnTo>
                <a:lnTo>
                  <a:pt x="6281738" y="37042"/>
                </a:lnTo>
                <a:lnTo>
                  <a:pt x="6283854" y="31221"/>
                </a:lnTo>
                <a:lnTo>
                  <a:pt x="6286500" y="24871"/>
                </a:lnTo>
                <a:lnTo>
                  <a:pt x="6289146" y="20638"/>
                </a:lnTo>
                <a:lnTo>
                  <a:pt x="6292321" y="16933"/>
                </a:lnTo>
                <a:lnTo>
                  <a:pt x="6294967" y="13758"/>
                </a:lnTo>
                <a:lnTo>
                  <a:pt x="6299200" y="11642"/>
                </a:lnTo>
                <a:lnTo>
                  <a:pt x="6302375" y="10583"/>
                </a:lnTo>
                <a:lnTo>
                  <a:pt x="6306079" y="8996"/>
                </a:lnTo>
                <a:lnTo>
                  <a:pt x="6309254" y="8467"/>
                </a:lnTo>
                <a:lnTo>
                  <a:pt x="6312959" y="8996"/>
                </a:lnTo>
                <a:lnTo>
                  <a:pt x="6317721" y="9525"/>
                </a:lnTo>
                <a:lnTo>
                  <a:pt x="6321425" y="11113"/>
                </a:lnTo>
                <a:lnTo>
                  <a:pt x="6325129" y="12171"/>
                </a:lnTo>
                <a:lnTo>
                  <a:pt x="6333596" y="15875"/>
                </a:lnTo>
                <a:lnTo>
                  <a:pt x="6342063" y="20638"/>
                </a:lnTo>
                <a:lnTo>
                  <a:pt x="6350529" y="25400"/>
                </a:lnTo>
                <a:lnTo>
                  <a:pt x="6359525" y="30692"/>
                </a:lnTo>
                <a:lnTo>
                  <a:pt x="6367992" y="34925"/>
                </a:lnTo>
                <a:lnTo>
                  <a:pt x="6376459" y="38100"/>
                </a:lnTo>
                <a:lnTo>
                  <a:pt x="6380163" y="39158"/>
                </a:lnTo>
                <a:lnTo>
                  <a:pt x="6383867" y="40217"/>
                </a:lnTo>
                <a:lnTo>
                  <a:pt x="6387571" y="40217"/>
                </a:lnTo>
                <a:lnTo>
                  <a:pt x="6391275" y="40217"/>
                </a:lnTo>
                <a:lnTo>
                  <a:pt x="6394979" y="39688"/>
                </a:lnTo>
                <a:lnTo>
                  <a:pt x="6399213" y="38629"/>
                </a:lnTo>
                <a:lnTo>
                  <a:pt x="6407150" y="31750"/>
                </a:lnTo>
                <a:lnTo>
                  <a:pt x="6415617" y="25400"/>
                </a:lnTo>
                <a:lnTo>
                  <a:pt x="6424084" y="20108"/>
                </a:lnTo>
                <a:lnTo>
                  <a:pt x="6432550" y="15875"/>
                </a:lnTo>
                <a:lnTo>
                  <a:pt x="6441546" y="12171"/>
                </a:lnTo>
                <a:lnTo>
                  <a:pt x="6450013" y="7938"/>
                </a:lnTo>
                <a:lnTo>
                  <a:pt x="6459009" y="5292"/>
                </a:lnTo>
                <a:lnTo>
                  <a:pt x="6468004" y="3175"/>
                </a:lnTo>
                <a:lnTo>
                  <a:pt x="6477000" y="1588"/>
                </a:lnTo>
                <a:lnTo>
                  <a:pt x="6485996" y="529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11387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solidFill>
          <a:srgbClr val="F2F5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Oval 66">
            <a:extLst>
              <a:ext uri="{FF2B5EF4-FFF2-40B4-BE49-F238E27FC236}">
                <a16:creationId xmlns:a16="http://schemas.microsoft.com/office/drawing/2014/main" id="{A9F9570D-31B9-2C26-CA8A-40C5075B098A}"/>
              </a:ext>
            </a:extLst>
          </p:cNvPr>
          <p:cNvSpPr/>
          <p:nvPr userDrawn="1"/>
        </p:nvSpPr>
        <p:spPr>
          <a:xfrm>
            <a:off x="9621180" y="412735"/>
            <a:ext cx="675113" cy="675113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71622648-AFA1-0002-68CD-781D8431DAD8}"/>
              </a:ext>
            </a:extLst>
          </p:cNvPr>
          <p:cNvGrpSpPr/>
          <p:nvPr userDrawn="1"/>
        </p:nvGrpSpPr>
        <p:grpSpPr>
          <a:xfrm>
            <a:off x="9621180" y="1351692"/>
            <a:ext cx="2419792" cy="588812"/>
            <a:chOff x="9621180" y="1094650"/>
            <a:chExt cx="2419792" cy="588812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27E592D2-D9AC-2DE6-0DAF-0C311BD6B9A7}"/>
                </a:ext>
              </a:extLst>
            </p:cNvPr>
            <p:cNvGrpSpPr/>
            <p:nvPr userDrawn="1"/>
          </p:nvGrpSpPr>
          <p:grpSpPr>
            <a:xfrm>
              <a:off x="9621180" y="1094650"/>
              <a:ext cx="2419792" cy="588812"/>
              <a:chOff x="5395169" y="1218217"/>
              <a:chExt cx="2419792" cy="588812"/>
            </a:xfrm>
          </p:grpSpPr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F5F0DEEA-38D6-D9DC-60F0-9C08755D80EB}"/>
                  </a:ext>
                </a:extLst>
              </p:cNvPr>
              <p:cNvSpPr/>
              <p:nvPr userDrawn="1"/>
            </p:nvSpPr>
            <p:spPr>
              <a:xfrm>
                <a:off x="5395169" y="1262743"/>
                <a:ext cx="499760" cy="499760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9FC7CF2B-50CF-DCF1-5E3C-9BA2A0ADC909}"/>
                  </a:ext>
                </a:extLst>
              </p:cNvPr>
              <p:cNvSpPr/>
              <p:nvPr userDrawn="1"/>
            </p:nvSpPr>
            <p:spPr>
              <a:xfrm>
                <a:off x="7315201" y="1262743"/>
                <a:ext cx="499760" cy="499760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id="{95284DE3-868D-E58B-2764-2ACE7C46B6CA}"/>
                  </a:ext>
                </a:extLst>
              </p:cNvPr>
              <p:cNvSpPr/>
              <p:nvPr userDrawn="1"/>
            </p:nvSpPr>
            <p:spPr>
              <a:xfrm>
                <a:off x="5490005" y="1218217"/>
                <a:ext cx="2230120" cy="588812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8BEB8F82-8F2E-AB0A-DB1E-3954686BBE32}"/>
                </a:ext>
              </a:extLst>
            </p:cNvPr>
            <p:cNvCxnSpPr/>
            <p:nvPr userDrawn="1"/>
          </p:nvCxnSpPr>
          <p:spPr>
            <a:xfrm>
              <a:off x="11403724" y="1178849"/>
              <a:ext cx="0" cy="420414"/>
            </a:xfrm>
            <a:prstGeom prst="line">
              <a:avLst/>
            </a:prstGeom>
            <a:ln w="19050">
              <a:solidFill>
                <a:srgbClr val="D5B07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252B7E7E-8556-82C1-29DB-11222C4C68AE}"/>
              </a:ext>
            </a:extLst>
          </p:cNvPr>
          <p:cNvGrpSpPr/>
          <p:nvPr userDrawn="1"/>
        </p:nvGrpSpPr>
        <p:grpSpPr>
          <a:xfrm>
            <a:off x="9621180" y="2142583"/>
            <a:ext cx="2419792" cy="588812"/>
            <a:chOff x="9621180" y="1914314"/>
            <a:chExt cx="2419792" cy="588812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65CC35CC-4CC6-C3FC-3CEB-F1136A433CDD}"/>
                </a:ext>
              </a:extLst>
            </p:cNvPr>
            <p:cNvGrpSpPr/>
            <p:nvPr userDrawn="1"/>
          </p:nvGrpSpPr>
          <p:grpSpPr>
            <a:xfrm>
              <a:off x="9621180" y="1914314"/>
              <a:ext cx="2419792" cy="588812"/>
              <a:chOff x="5395169" y="1218217"/>
              <a:chExt cx="2419792" cy="588812"/>
            </a:xfrm>
          </p:grpSpPr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5765C85D-91B5-0E6E-0BAA-E3CAFC2D366B}"/>
                  </a:ext>
                </a:extLst>
              </p:cNvPr>
              <p:cNvSpPr/>
              <p:nvPr userDrawn="1"/>
            </p:nvSpPr>
            <p:spPr>
              <a:xfrm>
                <a:off x="5395169" y="1262743"/>
                <a:ext cx="499760" cy="499760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AD00C666-D075-A394-7F83-0711A04B06FD}"/>
                  </a:ext>
                </a:extLst>
              </p:cNvPr>
              <p:cNvSpPr/>
              <p:nvPr userDrawn="1"/>
            </p:nvSpPr>
            <p:spPr>
              <a:xfrm>
                <a:off x="7315201" y="1262743"/>
                <a:ext cx="499760" cy="499760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DD14AC69-4597-0568-D501-1185D3EE3377}"/>
                  </a:ext>
                </a:extLst>
              </p:cNvPr>
              <p:cNvSpPr/>
              <p:nvPr userDrawn="1"/>
            </p:nvSpPr>
            <p:spPr>
              <a:xfrm>
                <a:off x="5490005" y="1218217"/>
                <a:ext cx="2230120" cy="588812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2563B597-B881-5AB9-C4A2-5163DE74362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403724" y="1998513"/>
              <a:ext cx="0" cy="420414"/>
            </a:xfrm>
            <a:prstGeom prst="line">
              <a:avLst/>
            </a:prstGeom>
            <a:ln w="19050">
              <a:solidFill>
                <a:srgbClr val="D5B07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48EE9332-1426-CE72-08A1-4CF4AD159C6E}"/>
              </a:ext>
            </a:extLst>
          </p:cNvPr>
          <p:cNvGrpSpPr/>
          <p:nvPr userDrawn="1"/>
        </p:nvGrpSpPr>
        <p:grpSpPr>
          <a:xfrm>
            <a:off x="9621180" y="2933474"/>
            <a:ext cx="2419792" cy="588812"/>
            <a:chOff x="9621180" y="2733978"/>
            <a:chExt cx="2419792" cy="588812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D1C5064B-64EC-3054-1747-82469C29500A}"/>
                </a:ext>
              </a:extLst>
            </p:cNvPr>
            <p:cNvGrpSpPr/>
            <p:nvPr userDrawn="1"/>
          </p:nvGrpSpPr>
          <p:grpSpPr>
            <a:xfrm>
              <a:off x="9621180" y="2733978"/>
              <a:ext cx="2419792" cy="588812"/>
              <a:chOff x="5395169" y="1218217"/>
              <a:chExt cx="2419792" cy="588812"/>
            </a:xfrm>
          </p:grpSpPr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D28279BD-60FA-1837-D0B7-587BD9104AB2}"/>
                  </a:ext>
                </a:extLst>
              </p:cNvPr>
              <p:cNvSpPr/>
              <p:nvPr userDrawn="1"/>
            </p:nvSpPr>
            <p:spPr>
              <a:xfrm>
                <a:off x="5395169" y="1262743"/>
                <a:ext cx="499760" cy="499760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4E65FD68-5160-6EF6-9454-452776669789}"/>
                  </a:ext>
                </a:extLst>
              </p:cNvPr>
              <p:cNvSpPr/>
              <p:nvPr userDrawn="1"/>
            </p:nvSpPr>
            <p:spPr>
              <a:xfrm>
                <a:off x="7315201" y="1262743"/>
                <a:ext cx="499760" cy="499760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18976F7B-DF0D-5E53-1C8F-7CB9610EF057}"/>
                  </a:ext>
                </a:extLst>
              </p:cNvPr>
              <p:cNvSpPr/>
              <p:nvPr userDrawn="1"/>
            </p:nvSpPr>
            <p:spPr>
              <a:xfrm>
                <a:off x="5490005" y="1218217"/>
                <a:ext cx="2230120" cy="588812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79D6FD46-4960-2DE7-DB4D-47D553FCDDB8}"/>
                </a:ext>
              </a:extLst>
            </p:cNvPr>
            <p:cNvCxnSpPr/>
            <p:nvPr userDrawn="1"/>
          </p:nvCxnSpPr>
          <p:spPr>
            <a:xfrm>
              <a:off x="11403724" y="2797157"/>
              <a:ext cx="0" cy="420414"/>
            </a:xfrm>
            <a:prstGeom prst="line">
              <a:avLst/>
            </a:prstGeom>
            <a:ln w="19050">
              <a:solidFill>
                <a:srgbClr val="D5B07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0CAEA0C6-5F9E-8AEE-CBB4-A3FBD23A5BF5}"/>
              </a:ext>
            </a:extLst>
          </p:cNvPr>
          <p:cNvGrpSpPr/>
          <p:nvPr userDrawn="1"/>
        </p:nvGrpSpPr>
        <p:grpSpPr>
          <a:xfrm>
            <a:off x="9621180" y="3724365"/>
            <a:ext cx="2419792" cy="588812"/>
            <a:chOff x="9621180" y="3553642"/>
            <a:chExt cx="2419792" cy="588812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7A34D6CF-1806-502A-F5C2-2721BEDDCDCD}"/>
                </a:ext>
              </a:extLst>
            </p:cNvPr>
            <p:cNvGrpSpPr/>
            <p:nvPr userDrawn="1"/>
          </p:nvGrpSpPr>
          <p:grpSpPr>
            <a:xfrm>
              <a:off x="9621180" y="3553642"/>
              <a:ext cx="2419792" cy="588812"/>
              <a:chOff x="5395169" y="1218217"/>
              <a:chExt cx="2419792" cy="588812"/>
            </a:xfrm>
          </p:grpSpPr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48A64E9A-7E35-96CE-3269-CCCAE7C1328D}"/>
                  </a:ext>
                </a:extLst>
              </p:cNvPr>
              <p:cNvSpPr/>
              <p:nvPr userDrawn="1"/>
            </p:nvSpPr>
            <p:spPr>
              <a:xfrm>
                <a:off x="5395169" y="1262743"/>
                <a:ext cx="499760" cy="499760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6FA8DBC5-F275-2DAC-3502-E837A7B0BF58}"/>
                  </a:ext>
                </a:extLst>
              </p:cNvPr>
              <p:cNvSpPr/>
              <p:nvPr userDrawn="1"/>
            </p:nvSpPr>
            <p:spPr>
              <a:xfrm>
                <a:off x="7315201" y="1262743"/>
                <a:ext cx="499760" cy="499760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2EA7D73D-5E7F-3A81-C61C-17D627AEFCFD}"/>
                  </a:ext>
                </a:extLst>
              </p:cNvPr>
              <p:cNvSpPr/>
              <p:nvPr userDrawn="1"/>
            </p:nvSpPr>
            <p:spPr>
              <a:xfrm>
                <a:off x="5490005" y="1218217"/>
                <a:ext cx="2230120" cy="588812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030BD26-B067-2015-B11A-8D5F462E7865}"/>
                </a:ext>
              </a:extLst>
            </p:cNvPr>
            <p:cNvCxnSpPr/>
            <p:nvPr userDrawn="1"/>
          </p:nvCxnSpPr>
          <p:spPr>
            <a:xfrm>
              <a:off x="11403724" y="3656494"/>
              <a:ext cx="0" cy="420414"/>
            </a:xfrm>
            <a:prstGeom prst="line">
              <a:avLst/>
            </a:prstGeom>
            <a:ln w="19050">
              <a:solidFill>
                <a:srgbClr val="D5B07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38ED10F4-7EAB-D8C2-3DB6-462C0586CFF1}"/>
              </a:ext>
            </a:extLst>
          </p:cNvPr>
          <p:cNvGrpSpPr/>
          <p:nvPr userDrawn="1"/>
        </p:nvGrpSpPr>
        <p:grpSpPr>
          <a:xfrm>
            <a:off x="9621180" y="4515256"/>
            <a:ext cx="2419792" cy="588812"/>
            <a:chOff x="9621180" y="4400960"/>
            <a:chExt cx="2419792" cy="588812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72F6FDBE-DF4E-5D32-CDD8-F67E93290DB9}"/>
                </a:ext>
              </a:extLst>
            </p:cNvPr>
            <p:cNvGrpSpPr/>
            <p:nvPr userDrawn="1"/>
          </p:nvGrpSpPr>
          <p:grpSpPr>
            <a:xfrm>
              <a:off x="9621180" y="4400960"/>
              <a:ext cx="2419792" cy="588812"/>
              <a:chOff x="5395169" y="1218217"/>
              <a:chExt cx="2419792" cy="588812"/>
            </a:xfrm>
          </p:grpSpPr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0A328795-98BD-10F6-FABC-2A8FED491BDC}"/>
                  </a:ext>
                </a:extLst>
              </p:cNvPr>
              <p:cNvSpPr/>
              <p:nvPr userDrawn="1"/>
            </p:nvSpPr>
            <p:spPr>
              <a:xfrm>
                <a:off x="5395169" y="1262743"/>
                <a:ext cx="499760" cy="499760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0EE6CCC7-9F82-82FE-0456-2AE7DA88003A}"/>
                  </a:ext>
                </a:extLst>
              </p:cNvPr>
              <p:cNvSpPr/>
              <p:nvPr userDrawn="1"/>
            </p:nvSpPr>
            <p:spPr>
              <a:xfrm>
                <a:off x="7315201" y="1262743"/>
                <a:ext cx="499760" cy="499760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Rectangle: Rounded Corners 27">
                <a:extLst>
                  <a:ext uri="{FF2B5EF4-FFF2-40B4-BE49-F238E27FC236}">
                    <a16:creationId xmlns:a16="http://schemas.microsoft.com/office/drawing/2014/main" id="{9E2EA343-936E-D6B9-9991-C2E9BF681944}"/>
                  </a:ext>
                </a:extLst>
              </p:cNvPr>
              <p:cNvSpPr/>
              <p:nvPr userDrawn="1"/>
            </p:nvSpPr>
            <p:spPr>
              <a:xfrm>
                <a:off x="5490005" y="1218217"/>
                <a:ext cx="2230120" cy="588812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D3DD02F6-9547-87CA-380B-C9B69E6FCB7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403724" y="4485159"/>
              <a:ext cx="0" cy="420414"/>
            </a:xfrm>
            <a:prstGeom prst="line">
              <a:avLst/>
            </a:prstGeom>
            <a:ln w="19050">
              <a:solidFill>
                <a:srgbClr val="D5B07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1A34E953-45D0-F3FC-487B-E095D0CD65ED}"/>
              </a:ext>
            </a:extLst>
          </p:cNvPr>
          <p:cNvGrpSpPr/>
          <p:nvPr userDrawn="1"/>
        </p:nvGrpSpPr>
        <p:grpSpPr>
          <a:xfrm>
            <a:off x="9621180" y="5306147"/>
            <a:ext cx="2419792" cy="588812"/>
            <a:chOff x="9621180" y="5220624"/>
            <a:chExt cx="2419792" cy="588812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3D1F0978-738E-BA90-86B5-2995ED3D1607}"/>
                </a:ext>
              </a:extLst>
            </p:cNvPr>
            <p:cNvGrpSpPr/>
            <p:nvPr userDrawn="1"/>
          </p:nvGrpSpPr>
          <p:grpSpPr>
            <a:xfrm>
              <a:off x="9621180" y="5220624"/>
              <a:ext cx="2419792" cy="588812"/>
              <a:chOff x="5395169" y="1218217"/>
              <a:chExt cx="2419792" cy="588812"/>
            </a:xfrm>
          </p:grpSpPr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A54A9B2E-9AF1-B35A-0AD1-FE8B6D1B3A21}"/>
                  </a:ext>
                </a:extLst>
              </p:cNvPr>
              <p:cNvSpPr/>
              <p:nvPr userDrawn="1"/>
            </p:nvSpPr>
            <p:spPr>
              <a:xfrm>
                <a:off x="5395169" y="1262743"/>
                <a:ext cx="499760" cy="499760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86CBDDEC-A452-1B4A-CD1F-229F7BFEFB28}"/>
                  </a:ext>
                </a:extLst>
              </p:cNvPr>
              <p:cNvSpPr/>
              <p:nvPr userDrawn="1"/>
            </p:nvSpPr>
            <p:spPr>
              <a:xfrm>
                <a:off x="7315201" y="1262743"/>
                <a:ext cx="499760" cy="499760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Rectangle: Rounded Corners 31">
                <a:extLst>
                  <a:ext uri="{FF2B5EF4-FFF2-40B4-BE49-F238E27FC236}">
                    <a16:creationId xmlns:a16="http://schemas.microsoft.com/office/drawing/2014/main" id="{B02A1B79-5F03-4C12-D11D-114E04D74FDD}"/>
                  </a:ext>
                </a:extLst>
              </p:cNvPr>
              <p:cNvSpPr/>
              <p:nvPr userDrawn="1"/>
            </p:nvSpPr>
            <p:spPr>
              <a:xfrm>
                <a:off x="5490005" y="1218217"/>
                <a:ext cx="2230120" cy="588812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EFC4C75A-45AC-C1C9-3F6D-7641E572425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403724" y="5304823"/>
              <a:ext cx="0" cy="420414"/>
            </a:xfrm>
            <a:prstGeom prst="line">
              <a:avLst/>
            </a:prstGeom>
            <a:ln w="19050">
              <a:solidFill>
                <a:srgbClr val="D5B07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959DCEAD-204D-3FA3-5FE0-185DDEE1D505}"/>
              </a:ext>
            </a:extLst>
          </p:cNvPr>
          <p:cNvGrpSpPr/>
          <p:nvPr userDrawn="1"/>
        </p:nvGrpSpPr>
        <p:grpSpPr>
          <a:xfrm>
            <a:off x="9716016" y="6097036"/>
            <a:ext cx="2230120" cy="588812"/>
            <a:chOff x="9716016" y="5988583"/>
            <a:chExt cx="2230120" cy="588812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AECB08DD-D60A-36B4-D077-EB7CBBF4FC93}"/>
                </a:ext>
              </a:extLst>
            </p:cNvPr>
            <p:cNvSpPr/>
            <p:nvPr userDrawn="1"/>
          </p:nvSpPr>
          <p:spPr>
            <a:xfrm>
              <a:off x="9716016" y="5988583"/>
              <a:ext cx="2230120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D536709A-E84D-849E-6702-6867A826445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198772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7B311F9F-CB96-8F14-6BD5-F31945CF861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489324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Oval 59">
            <a:extLst>
              <a:ext uri="{FF2B5EF4-FFF2-40B4-BE49-F238E27FC236}">
                <a16:creationId xmlns:a16="http://schemas.microsoft.com/office/drawing/2014/main" id="{21582FAA-B92C-7277-B6C1-C294E2D2B323}"/>
              </a:ext>
            </a:extLst>
          </p:cNvPr>
          <p:cNvSpPr/>
          <p:nvPr userDrawn="1"/>
        </p:nvSpPr>
        <p:spPr>
          <a:xfrm>
            <a:off x="11195100" y="337428"/>
            <a:ext cx="825729" cy="82572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4E602B51-E907-3B6D-38A9-F674CE10370E}"/>
              </a:ext>
            </a:extLst>
          </p:cNvPr>
          <p:cNvSpPr/>
          <p:nvPr userDrawn="1"/>
        </p:nvSpPr>
        <p:spPr>
          <a:xfrm>
            <a:off x="9716016" y="288708"/>
            <a:ext cx="1798556" cy="923170"/>
          </a:xfrm>
          <a:custGeom>
            <a:avLst/>
            <a:gdLst>
              <a:gd name="connsiteX0" fmla="*/ 84420 w 1798556"/>
              <a:gd name="connsiteY0" fmla="*/ 2361 h 923170"/>
              <a:gd name="connsiteX1" fmla="*/ 1775137 w 1798556"/>
              <a:gd name="connsiteY1" fmla="*/ 2361 h 923170"/>
              <a:gd name="connsiteX2" fmla="*/ 1770761 w 1798556"/>
              <a:gd name="connsiteY2" fmla="*/ 2802 h 923170"/>
              <a:gd name="connsiteX3" fmla="*/ 1399907 w 1798556"/>
              <a:gd name="connsiteY3" fmla="*/ 457825 h 923170"/>
              <a:gd name="connsiteX4" fmla="*/ 1770761 w 1798556"/>
              <a:gd name="connsiteY4" fmla="*/ 912848 h 923170"/>
              <a:gd name="connsiteX5" fmla="*/ 1798556 w 1798556"/>
              <a:gd name="connsiteY5" fmla="*/ 915650 h 923170"/>
              <a:gd name="connsiteX6" fmla="*/ 1798556 w 1798556"/>
              <a:gd name="connsiteY6" fmla="*/ 923170 h 923170"/>
              <a:gd name="connsiteX7" fmla="*/ 84420 w 1798556"/>
              <a:gd name="connsiteY7" fmla="*/ 923170 h 923170"/>
              <a:gd name="connsiteX8" fmla="*/ 0 w 1798556"/>
              <a:gd name="connsiteY8" fmla="*/ 838750 h 923170"/>
              <a:gd name="connsiteX9" fmla="*/ 0 w 1798556"/>
              <a:gd name="connsiteY9" fmla="*/ 86781 h 923170"/>
              <a:gd name="connsiteX10" fmla="*/ 84420 w 1798556"/>
              <a:gd name="connsiteY10" fmla="*/ 2361 h 923170"/>
              <a:gd name="connsiteX11" fmla="*/ 1798556 w 1798556"/>
              <a:gd name="connsiteY11" fmla="*/ 0 h 923170"/>
              <a:gd name="connsiteX12" fmla="*/ 1798556 w 1798556"/>
              <a:gd name="connsiteY12" fmla="*/ 2361 h 923170"/>
              <a:gd name="connsiteX13" fmla="*/ 1775137 w 1798556"/>
              <a:gd name="connsiteY13" fmla="*/ 2361 h 923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98556" h="923170">
                <a:moveTo>
                  <a:pt x="84420" y="2361"/>
                </a:moveTo>
                <a:lnTo>
                  <a:pt x="1775137" y="2361"/>
                </a:lnTo>
                <a:lnTo>
                  <a:pt x="1770761" y="2802"/>
                </a:lnTo>
                <a:cubicBezTo>
                  <a:pt x="1559115" y="46111"/>
                  <a:pt x="1399907" y="233375"/>
                  <a:pt x="1399907" y="457825"/>
                </a:cubicBezTo>
                <a:cubicBezTo>
                  <a:pt x="1399907" y="682275"/>
                  <a:pt x="1559115" y="869539"/>
                  <a:pt x="1770761" y="912848"/>
                </a:cubicBezTo>
                <a:lnTo>
                  <a:pt x="1798556" y="915650"/>
                </a:lnTo>
                <a:lnTo>
                  <a:pt x="1798556" y="923170"/>
                </a:lnTo>
                <a:lnTo>
                  <a:pt x="84420" y="923170"/>
                </a:lnTo>
                <a:cubicBezTo>
                  <a:pt x="37796" y="923170"/>
                  <a:pt x="0" y="885374"/>
                  <a:pt x="0" y="838750"/>
                </a:cubicBezTo>
                <a:lnTo>
                  <a:pt x="0" y="86781"/>
                </a:lnTo>
                <a:cubicBezTo>
                  <a:pt x="0" y="40157"/>
                  <a:pt x="37796" y="2361"/>
                  <a:pt x="84420" y="2361"/>
                </a:cubicBezTo>
                <a:close/>
                <a:moveTo>
                  <a:pt x="1798556" y="0"/>
                </a:moveTo>
                <a:lnTo>
                  <a:pt x="1798556" y="2361"/>
                </a:lnTo>
                <a:lnTo>
                  <a:pt x="1775137" y="23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6CF491D5-FE38-2B58-ADE9-27E94A4C2D7F}"/>
              </a:ext>
            </a:extLst>
          </p:cNvPr>
          <p:cNvCxnSpPr>
            <a:cxnSpLocks/>
          </p:cNvCxnSpPr>
          <p:nvPr userDrawn="1"/>
        </p:nvCxnSpPr>
        <p:spPr>
          <a:xfrm>
            <a:off x="9849395" y="783048"/>
            <a:ext cx="1155528" cy="0"/>
          </a:xfrm>
          <a:prstGeom prst="line">
            <a:avLst/>
          </a:prstGeom>
          <a:ln w="19050">
            <a:solidFill>
              <a:srgbClr val="D5B0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1273676C-4A44-AD2F-6E17-C4B5ED420D61}"/>
              </a:ext>
            </a:extLst>
          </p:cNvPr>
          <p:cNvSpPr/>
          <p:nvPr userDrawn="1"/>
        </p:nvSpPr>
        <p:spPr>
          <a:xfrm>
            <a:off x="913330" y="292214"/>
            <a:ext cx="8521032" cy="588812"/>
          </a:xfrm>
          <a:prstGeom prst="roundRect">
            <a:avLst/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C54889E8-414B-2F3D-D596-EDFC3287356B}"/>
              </a:ext>
            </a:extLst>
          </p:cNvPr>
          <p:cNvSpPr/>
          <p:nvPr userDrawn="1"/>
        </p:nvSpPr>
        <p:spPr>
          <a:xfrm>
            <a:off x="171171" y="1066246"/>
            <a:ext cx="9263191" cy="5619601"/>
          </a:xfrm>
          <a:prstGeom prst="roundRect">
            <a:avLst>
              <a:gd name="adj" fmla="val 1661"/>
            </a:avLst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43BD8B49-7C50-35C1-EEEE-334E39E9073F}"/>
              </a:ext>
            </a:extLst>
          </p:cNvPr>
          <p:cNvSpPr/>
          <p:nvPr userDrawn="1"/>
        </p:nvSpPr>
        <p:spPr>
          <a:xfrm>
            <a:off x="171171" y="288708"/>
            <a:ext cx="555340" cy="588812"/>
          </a:xfrm>
          <a:prstGeom prst="roundRect">
            <a:avLst/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74" name="Slide Number Placeholder 5">
            <a:extLst>
              <a:ext uri="{FF2B5EF4-FFF2-40B4-BE49-F238E27FC236}">
                <a16:creationId xmlns:a16="http://schemas.microsoft.com/office/drawing/2014/main" id="{DBC30B82-A381-A71F-639E-92E2FF4197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2188" y="400551"/>
            <a:ext cx="461705" cy="365125"/>
          </a:xfrm>
        </p:spPr>
        <p:txBody>
          <a:bodyPr/>
          <a:lstStyle>
            <a:lvl1pPr algn="ctr">
              <a:defRPr sz="1600" b="1">
                <a:solidFill>
                  <a:srgbClr val="001E5A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490EADC0-7F30-4008-9538-3AFCE38E7C1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7F95EA25-20D6-EEAB-1150-CED4706B819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1028" y="1069485"/>
            <a:ext cx="9283334" cy="2715208"/>
          </a:xfrm>
          <a:custGeom>
            <a:avLst/>
            <a:gdLst>
              <a:gd name="connsiteX0" fmla="*/ 0 w 11802778"/>
              <a:gd name="connsiteY0" fmla="*/ 0 h 3411740"/>
              <a:gd name="connsiteX1" fmla="*/ 11802778 w 11802778"/>
              <a:gd name="connsiteY1" fmla="*/ 0 h 3411740"/>
              <a:gd name="connsiteX2" fmla="*/ 11802778 w 11802778"/>
              <a:gd name="connsiteY2" fmla="*/ 2405686 h 3411740"/>
              <a:gd name="connsiteX3" fmla="*/ 5901389 w 11802778"/>
              <a:gd name="connsiteY3" fmla="*/ 3411740 h 3411740"/>
              <a:gd name="connsiteX4" fmla="*/ 0 w 11802778"/>
              <a:gd name="connsiteY4" fmla="*/ 2405686 h 3411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02778" h="3411740">
                <a:moveTo>
                  <a:pt x="0" y="0"/>
                </a:moveTo>
                <a:lnTo>
                  <a:pt x="11802778" y="0"/>
                </a:lnTo>
                <a:lnTo>
                  <a:pt x="11802778" y="2405686"/>
                </a:lnTo>
                <a:lnTo>
                  <a:pt x="5901389" y="3411740"/>
                </a:lnTo>
                <a:lnTo>
                  <a:pt x="0" y="240568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037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rgbClr val="F2F5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Oval 66">
            <a:extLst>
              <a:ext uri="{FF2B5EF4-FFF2-40B4-BE49-F238E27FC236}">
                <a16:creationId xmlns:a16="http://schemas.microsoft.com/office/drawing/2014/main" id="{A9F9570D-31B9-2C26-CA8A-40C5075B098A}"/>
              </a:ext>
            </a:extLst>
          </p:cNvPr>
          <p:cNvSpPr/>
          <p:nvPr userDrawn="1"/>
        </p:nvSpPr>
        <p:spPr>
          <a:xfrm>
            <a:off x="9621180" y="412735"/>
            <a:ext cx="675113" cy="675113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71622648-AFA1-0002-68CD-781D8431DAD8}"/>
              </a:ext>
            </a:extLst>
          </p:cNvPr>
          <p:cNvGrpSpPr/>
          <p:nvPr userDrawn="1"/>
        </p:nvGrpSpPr>
        <p:grpSpPr>
          <a:xfrm>
            <a:off x="9621180" y="1351692"/>
            <a:ext cx="2419792" cy="588812"/>
            <a:chOff x="9621180" y="1094650"/>
            <a:chExt cx="2419792" cy="588812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27E592D2-D9AC-2DE6-0DAF-0C311BD6B9A7}"/>
                </a:ext>
              </a:extLst>
            </p:cNvPr>
            <p:cNvGrpSpPr/>
            <p:nvPr userDrawn="1"/>
          </p:nvGrpSpPr>
          <p:grpSpPr>
            <a:xfrm>
              <a:off x="9621180" y="1094650"/>
              <a:ext cx="2419792" cy="588812"/>
              <a:chOff x="5395169" y="1218217"/>
              <a:chExt cx="2419792" cy="588812"/>
            </a:xfrm>
          </p:grpSpPr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F5F0DEEA-38D6-D9DC-60F0-9C08755D80EB}"/>
                  </a:ext>
                </a:extLst>
              </p:cNvPr>
              <p:cNvSpPr/>
              <p:nvPr userDrawn="1"/>
            </p:nvSpPr>
            <p:spPr>
              <a:xfrm>
                <a:off x="5395169" y="1262743"/>
                <a:ext cx="499760" cy="499760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9FC7CF2B-50CF-DCF1-5E3C-9BA2A0ADC909}"/>
                  </a:ext>
                </a:extLst>
              </p:cNvPr>
              <p:cNvSpPr/>
              <p:nvPr userDrawn="1"/>
            </p:nvSpPr>
            <p:spPr>
              <a:xfrm>
                <a:off x="7315201" y="1262743"/>
                <a:ext cx="499760" cy="499760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id="{95284DE3-868D-E58B-2764-2ACE7C46B6CA}"/>
                  </a:ext>
                </a:extLst>
              </p:cNvPr>
              <p:cNvSpPr/>
              <p:nvPr userDrawn="1"/>
            </p:nvSpPr>
            <p:spPr>
              <a:xfrm>
                <a:off x="5490005" y="1218217"/>
                <a:ext cx="2230120" cy="588812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8BEB8F82-8F2E-AB0A-DB1E-3954686BBE32}"/>
                </a:ext>
              </a:extLst>
            </p:cNvPr>
            <p:cNvCxnSpPr/>
            <p:nvPr userDrawn="1"/>
          </p:nvCxnSpPr>
          <p:spPr>
            <a:xfrm>
              <a:off x="11403724" y="1178849"/>
              <a:ext cx="0" cy="420414"/>
            </a:xfrm>
            <a:prstGeom prst="line">
              <a:avLst/>
            </a:prstGeom>
            <a:ln w="19050">
              <a:solidFill>
                <a:srgbClr val="D5B07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252B7E7E-8556-82C1-29DB-11222C4C68AE}"/>
              </a:ext>
            </a:extLst>
          </p:cNvPr>
          <p:cNvGrpSpPr/>
          <p:nvPr userDrawn="1"/>
        </p:nvGrpSpPr>
        <p:grpSpPr>
          <a:xfrm>
            <a:off x="9621180" y="2142583"/>
            <a:ext cx="2419792" cy="588812"/>
            <a:chOff x="9621180" y="1914314"/>
            <a:chExt cx="2419792" cy="588812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65CC35CC-4CC6-C3FC-3CEB-F1136A433CDD}"/>
                </a:ext>
              </a:extLst>
            </p:cNvPr>
            <p:cNvGrpSpPr/>
            <p:nvPr userDrawn="1"/>
          </p:nvGrpSpPr>
          <p:grpSpPr>
            <a:xfrm>
              <a:off x="9621180" y="1914314"/>
              <a:ext cx="2419792" cy="588812"/>
              <a:chOff x="5395169" y="1218217"/>
              <a:chExt cx="2419792" cy="588812"/>
            </a:xfrm>
          </p:grpSpPr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5765C85D-91B5-0E6E-0BAA-E3CAFC2D366B}"/>
                  </a:ext>
                </a:extLst>
              </p:cNvPr>
              <p:cNvSpPr/>
              <p:nvPr userDrawn="1"/>
            </p:nvSpPr>
            <p:spPr>
              <a:xfrm>
                <a:off x="5395169" y="1262743"/>
                <a:ext cx="499760" cy="499760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AD00C666-D075-A394-7F83-0711A04B06FD}"/>
                  </a:ext>
                </a:extLst>
              </p:cNvPr>
              <p:cNvSpPr/>
              <p:nvPr userDrawn="1"/>
            </p:nvSpPr>
            <p:spPr>
              <a:xfrm>
                <a:off x="7315201" y="1262743"/>
                <a:ext cx="499760" cy="499760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DD14AC69-4597-0568-D501-1185D3EE3377}"/>
                  </a:ext>
                </a:extLst>
              </p:cNvPr>
              <p:cNvSpPr/>
              <p:nvPr userDrawn="1"/>
            </p:nvSpPr>
            <p:spPr>
              <a:xfrm>
                <a:off x="5490005" y="1218217"/>
                <a:ext cx="2230120" cy="588812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2563B597-B881-5AB9-C4A2-5163DE74362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403724" y="1998513"/>
              <a:ext cx="0" cy="420414"/>
            </a:xfrm>
            <a:prstGeom prst="line">
              <a:avLst/>
            </a:prstGeom>
            <a:ln w="19050">
              <a:solidFill>
                <a:srgbClr val="D5B07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48EE9332-1426-CE72-08A1-4CF4AD159C6E}"/>
              </a:ext>
            </a:extLst>
          </p:cNvPr>
          <p:cNvGrpSpPr/>
          <p:nvPr userDrawn="1"/>
        </p:nvGrpSpPr>
        <p:grpSpPr>
          <a:xfrm>
            <a:off x="9621180" y="2933474"/>
            <a:ext cx="2419792" cy="588812"/>
            <a:chOff x="9621180" y="2733978"/>
            <a:chExt cx="2419792" cy="588812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D1C5064B-64EC-3054-1747-82469C29500A}"/>
                </a:ext>
              </a:extLst>
            </p:cNvPr>
            <p:cNvGrpSpPr/>
            <p:nvPr userDrawn="1"/>
          </p:nvGrpSpPr>
          <p:grpSpPr>
            <a:xfrm>
              <a:off x="9621180" y="2733978"/>
              <a:ext cx="2419792" cy="588812"/>
              <a:chOff x="5395169" y="1218217"/>
              <a:chExt cx="2419792" cy="588812"/>
            </a:xfrm>
          </p:grpSpPr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D28279BD-60FA-1837-D0B7-587BD9104AB2}"/>
                  </a:ext>
                </a:extLst>
              </p:cNvPr>
              <p:cNvSpPr/>
              <p:nvPr userDrawn="1"/>
            </p:nvSpPr>
            <p:spPr>
              <a:xfrm>
                <a:off x="5395169" y="1262743"/>
                <a:ext cx="499760" cy="499760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4E65FD68-5160-6EF6-9454-452776669789}"/>
                  </a:ext>
                </a:extLst>
              </p:cNvPr>
              <p:cNvSpPr/>
              <p:nvPr userDrawn="1"/>
            </p:nvSpPr>
            <p:spPr>
              <a:xfrm>
                <a:off x="7315201" y="1262743"/>
                <a:ext cx="499760" cy="499760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18976F7B-DF0D-5E53-1C8F-7CB9610EF057}"/>
                  </a:ext>
                </a:extLst>
              </p:cNvPr>
              <p:cNvSpPr/>
              <p:nvPr userDrawn="1"/>
            </p:nvSpPr>
            <p:spPr>
              <a:xfrm>
                <a:off x="5490005" y="1218217"/>
                <a:ext cx="2230120" cy="588812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79D6FD46-4960-2DE7-DB4D-47D553FCDDB8}"/>
                </a:ext>
              </a:extLst>
            </p:cNvPr>
            <p:cNvCxnSpPr/>
            <p:nvPr userDrawn="1"/>
          </p:nvCxnSpPr>
          <p:spPr>
            <a:xfrm>
              <a:off x="11403724" y="2797157"/>
              <a:ext cx="0" cy="420414"/>
            </a:xfrm>
            <a:prstGeom prst="line">
              <a:avLst/>
            </a:prstGeom>
            <a:ln w="19050">
              <a:solidFill>
                <a:srgbClr val="D5B07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0CAEA0C6-5F9E-8AEE-CBB4-A3FBD23A5BF5}"/>
              </a:ext>
            </a:extLst>
          </p:cNvPr>
          <p:cNvGrpSpPr/>
          <p:nvPr userDrawn="1"/>
        </p:nvGrpSpPr>
        <p:grpSpPr>
          <a:xfrm>
            <a:off x="9621180" y="3724365"/>
            <a:ext cx="2419792" cy="588812"/>
            <a:chOff x="9621180" y="3553642"/>
            <a:chExt cx="2419792" cy="588812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7A34D6CF-1806-502A-F5C2-2721BEDDCDCD}"/>
                </a:ext>
              </a:extLst>
            </p:cNvPr>
            <p:cNvGrpSpPr/>
            <p:nvPr userDrawn="1"/>
          </p:nvGrpSpPr>
          <p:grpSpPr>
            <a:xfrm>
              <a:off x="9621180" y="3553642"/>
              <a:ext cx="2419792" cy="588812"/>
              <a:chOff x="5395169" y="1218217"/>
              <a:chExt cx="2419792" cy="588812"/>
            </a:xfrm>
          </p:grpSpPr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48A64E9A-7E35-96CE-3269-CCCAE7C1328D}"/>
                  </a:ext>
                </a:extLst>
              </p:cNvPr>
              <p:cNvSpPr/>
              <p:nvPr userDrawn="1"/>
            </p:nvSpPr>
            <p:spPr>
              <a:xfrm>
                <a:off x="5395169" y="1262743"/>
                <a:ext cx="499760" cy="499760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6FA8DBC5-F275-2DAC-3502-E837A7B0BF58}"/>
                  </a:ext>
                </a:extLst>
              </p:cNvPr>
              <p:cNvSpPr/>
              <p:nvPr userDrawn="1"/>
            </p:nvSpPr>
            <p:spPr>
              <a:xfrm>
                <a:off x="7315201" y="1262743"/>
                <a:ext cx="499760" cy="499760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2EA7D73D-5E7F-3A81-C61C-17D627AEFCFD}"/>
                  </a:ext>
                </a:extLst>
              </p:cNvPr>
              <p:cNvSpPr/>
              <p:nvPr userDrawn="1"/>
            </p:nvSpPr>
            <p:spPr>
              <a:xfrm>
                <a:off x="5490005" y="1218217"/>
                <a:ext cx="2230120" cy="588812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030BD26-B067-2015-B11A-8D5F462E7865}"/>
                </a:ext>
              </a:extLst>
            </p:cNvPr>
            <p:cNvCxnSpPr/>
            <p:nvPr userDrawn="1"/>
          </p:nvCxnSpPr>
          <p:spPr>
            <a:xfrm>
              <a:off x="11403724" y="3656494"/>
              <a:ext cx="0" cy="420414"/>
            </a:xfrm>
            <a:prstGeom prst="line">
              <a:avLst/>
            </a:prstGeom>
            <a:ln w="19050">
              <a:solidFill>
                <a:srgbClr val="D5B07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38ED10F4-7EAB-D8C2-3DB6-462C0586CFF1}"/>
              </a:ext>
            </a:extLst>
          </p:cNvPr>
          <p:cNvGrpSpPr/>
          <p:nvPr userDrawn="1"/>
        </p:nvGrpSpPr>
        <p:grpSpPr>
          <a:xfrm>
            <a:off x="9621180" y="4515256"/>
            <a:ext cx="2419792" cy="588812"/>
            <a:chOff x="9621180" y="4400960"/>
            <a:chExt cx="2419792" cy="588812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72F6FDBE-DF4E-5D32-CDD8-F67E93290DB9}"/>
                </a:ext>
              </a:extLst>
            </p:cNvPr>
            <p:cNvGrpSpPr/>
            <p:nvPr userDrawn="1"/>
          </p:nvGrpSpPr>
          <p:grpSpPr>
            <a:xfrm>
              <a:off x="9621180" y="4400960"/>
              <a:ext cx="2419792" cy="588812"/>
              <a:chOff x="5395169" y="1218217"/>
              <a:chExt cx="2419792" cy="588812"/>
            </a:xfrm>
          </p:grpSpPr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0A328795-98BD-10F6-FABC-2A8FED491BDC}"/>
                  </a:ext>
                </a:extLst>
              </p:cNvPr>
              <p:cNvSpPr/>
              <p:nvPr userDrawn="1"/>
            </p:nvSpPr>
            <p:spPr>
              <a:xfrm>
                <a:off x="5395169" y="1262743"/>
                <a:ext cx="499760" cy="499760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0EE6CCC7-9F82-82FE-0456-2AE7DA88003A}"/>
                  </a:ext>
                </a:extLst>
              </p:cNvPr>
              <p:cNvSpPr/>
              <p:nvPr userDrawn="1"/>
            </p:nvSpPr>
            <p:spPr>
              <a:xfrm>
                <a:off x="7315201" y="1262743"/>
                <a:ext cx="499760" cy="499760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Rectangle: Rounded Corners 27">
                <a:extLst>
                  <a:ext uri="{FF2B5EF4-FFF2-40B4-BE49-F238E27FC236}">
                    <a16:creationId xmlns:a16="http://schemas.microsoft.com/office/drawing/2014/main" id="{9E2EA343-936E-D6B9-9991-C2E9BF681944}"/>
                  </a:ext>
                </a:extLst>
              </p:cNvPr>
              <p:cNvSpPr/>
              <p:nvPr userDrawn="1"/>
            </p:nvSpPr>
            <p:spPr>
              <a:xfrm>
                <a:off x="5490005" y="1218217"/>
                <a:ext cx="2230120" cy="588812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D3DD02F6-9547-87CA-380B-C9B69E6FCB7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403724" y="4485159"/>
              <a:ext cx="0" cy="420414"/>
            </a:xfrm>
            <a:prstGeom prst="line">
              <a:avLst/>
            </a:prstGeom>
            <a:ln w="19050">
              <a:solidFill>
                <a:srgbClr val="D5B07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1A34E953-45D0-F3FC-487B-E095D0CD65ED}"/>
              </a:ext>
            </a:extLst>
          </p:cNvPr>
          <p:cNvGrpSpPr/>
          <p:nvPr userDrawn="1"/>
        </p:nvGrpSpPr>
        <p:grpSpPr>
          <a:xfrm>
            <a:off x="9621180" y="5306147"/>
            <a:ext cx="2419792" cy="588812"/>
            <a:chOff x="9621180" y="5220624"/>
            <a:chExt cx="2419792" cy="588812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3D1F0978-738E-BA90-86B5-2995ED3D1607}"/>
                </a:ext>
              </a:extLst>
            </p:cNvPr>
            <p:cNvGrpSpPr/>
            <p:nvPr userDrawn="1"/>
          </p:nvGrpSpPr>
          <p:grpSpPr>
            <a:xfrm>
              <a:off x="9621180" y="5220624"/>
              <a:ext cx="2419792" cy="588812"/>
              <a:chOff x="5395169" y="1218217"/>
              <a:chExt cx="2419792" cy="588812"/>
            </a:xfrm>
          </p:grpSpPr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A54A9B2E-9AF1-B35A-0AD1-FE8B6D1B3A21}"/>
                  </a:ext>
                </a:extLst>
              </p:cNvPr>
              <p:cNvSpPr/>
              <p:nvPr userDrawn="1"/>
            </p:nvSpPr>
            <p:spPr>
              <a:xfrm>
                <a:off x="5395169" y="1262743"/>
                <a:ext cx="499760" cy="499760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86CBDDEC-A452-1B4A-CD1F-229F7BFEFB28}"/>
                  </a:ext>
                </a:extLst>
              </p:cNvPr>
              <p:cNvSpPr/>
              <p:nvPr userDrawn="1"/>
            </p:nvSpPr>
            <p:spPr>
              <a:xfrm>
                <a:off x="7315201" y="1262743"/>
                <a:ext cx="499760" cy="499760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Rectangle: Rounded Corners 31">
                <a:extLst>
                  <a:ext uri="{FF2B5EF4-FFF2-40B4-BE49-F238E27FC236}">
                    <a16:creationId xmlns:a16="http://schemas.microsoft.com/office/drawing/2014/main" id="{B02A1B79-5F03-4C12-D11D-114E04D74FDD}"/>
                  </a:ext>
                </a:extLst>
              </p:cNvPr>
              <p:cNvSpPr/>
              <p:nvPr userDrawn="1"/>
            </p:nvSpPr>
            <p:spPr>
              <a:xfrm>
                <a:off x="5490005" y="1218217"/>
                <a:ext cx="2230120" cy="588812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EFC4C75A-45AC-C1C9-3F6D-7641E572425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403724" y="5304823"/>
              <a:ext cx="0" cy="420414"/>
            </a:xfrm>
            <a:prstGeom prst="line">
              <a:avLst/>
            </a:prstGeom>
            <a:ln w="19050">
              <a:solidFill>
                <a:srgbClr val="D5B07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959DCEAD-204D-3FA3-5FE0-185DDEE1D505}"/>
              </a:ext>
            </a:extLst>
          </p:cNvPr>
          <p:cNvGrpSpPr/>
          <p:nvPr userDrawn="1"/>
        </p:nvGrpSpPr>
        <p:grpSpPr>
          <a:xfrm>
            <a:off x="9716016" y="6097036"/>
            <a:ext cx="2230120" cy="588812"/>
            <a:chOff x="9716016" y="5988583"/>
            <a:chExt cx="2230120" cy="588812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AECB08DD-D60A-36B4-D077-EB7CBBF4FC93}"/>
                </a:ext>
              </a:extLst>
            </p:cNvPr>
            <p:cNvSpPr/>
            <p:nvPr userDrawn="1"/>
          </p:nvSpPr>
          <p:spPr>
            <a:xfrm>
              <a:off x="9716016" y="5988583"/>
              <a:ext cx="2230120" cy="5888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D536709A-E84D-849E-6702-6867A826445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1198772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7B311F9F-CB96-8F14-6BD5-F31945CF861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489324" y="6138042"/>
              <a:ext cx="0" cy="323624"/>
            </a:xfrm>
            <a:prstGeom prst="line">
              <a:avLst/>
            </a:prstGeom>
            <a:ln w="19050">
              <a:solidFill>
                <a:srgbClr val="97A5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Oval 59">
            <a:extLst>
              <a:ext uri="{FF2B5EF4-FFF2-40B4-BE49-F238E27FC236}">
                <a16:creationId xmlns:a16="http://schemas.microsoft.com/office/drawing/2014/main" id="{21582FAA-B92C-7277-B6C1-C294E2D2B323}"/>
              </a:ext>
            </a:extLst>
          </p:cNvPr>
          <p:cNvSpPr/>
          <p:nvPr userDrawn="1"/>
        </p:nvSpPr>
        <p:spPr>
          <a:xfrm>
            <a:off x="11195100" y="337428"/>
            <a:ext cx="825729" cy="82572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4E602B51-E907-3B6D-38A9-F674CE10370E}"/>
              </a:ext>
            </a:extLst>
          </p:cNvPr>
          <p:cNvSpPr/>
          <p:nvPr userDrawn="1"/>
        </p:nvSpPr>
        <p:spPr>
          <a:xfrm>
            <a:off x="9716016" y="288708"/>
            <a:ext cx="1798556" cy="923170"/>
          </a:xfrm>
          <a:custGeom>
            <a:avLst/>
            <a:gdLst>
              <a:gd name="connsiteX0" fmla="*/ 84420 w 1798556"/>
              <a:gd name="connsiteY0" fmla="*/ 2361 h 923170"/>
              <a:gd name="connsiteX1" fmla="*/ 1775137 w 1798556"/>
              <a:gd name="connsiteY1" fmla="*/ 2361 h 923170"/>
              <a:gd name="connsiteX2" fmla="*/ 1770761 w 1798556"/>
              <a:gd name="connsiteY2" fmla="*/ 2802 h 923170"/>
              <a:gd name="connsiteX3" fmla="*/ 1399907 w 1798556"/>
              <a:gd name="connsiteY3" fmla="*/ 457825 h 923170"/>
              <a:gd name="connsiteX4" fmla="*/ 1770761 w 1798556"/>
              <a:gd name="connsiteY4" fmla="*/ 912848 h 923170"/>
              <a:gd name="connsiteX5" fmla="*/ 1798556 w 1798556"/>
              <a:gd name="connsiteY5" fmla="*/ 915650 h 923170"/>
              <a:gd name="connsiteX6" fmla="*/ 1798556 w 1798556"/>
              <a:gd name="connsiteY6" fmla="*/ 923170 h 923170"/>
              <a:gd name="connsiteX7" fmla="*/ 84420 w 1798556"/>
              <a:gd name="connsiteY7" fmla="*/ 923170 h 923170"/>
              <a:gd name="connsiteX8" fmla="*/ 0 w 1798556"/>
              <a:gd name="connsiteY8" fmla="*/ 838750 h 923170"/>
              <a:gd name="connsiteX9" fmla="*/ 0 w 1798556"/>
              <a:gd name="connsiteY9" fmla="*/ 86781 h 923170"/>
              <a:gd name="connsiteX10" fmla="*/ 84420 w 1798556"/>
              <a:gd name="connsiteY10" fmla="*/ 2361 h 923170"/>
              <a:gd name="connsiteX11" fmla="*/ 1798556 w 1798556"/>
              <a:gd name="connsiteY11" fmla="*/ 0 h 923170"/>
              <a:gd name="connsiteX12" fmla="*/ 1798556 w 1798556"/>
              <a:gd name="connsiteY12" fmla="*/ 2361 h 923170"/>
              <a:gd name="connsiteX13" fmla="*/ 1775137 w 1798556"/>
              <a:gd name="connsiteY13" fmla="*/ 2361 h 923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98556" h="923170">
                <a:moveTo>
                  <a:pt x="84420" y="2361"/>
                </a:moveTo>
                <a:lnTo>
                  <a:pt x="1775137" y="2361"/>
                </a:lnTo>
                <a:lnTo>
                  <a:pt x="1770761" y="2802"/>
                </a:lnTo>
                <a:cubicBezTo>
                  <a:pt x="1559115" y="46111"/>
                  <a:pt x="1399907" y="233375"/>
                  <a:pt x="1399907" y="457825"/>
                </a:cubicBezTo>
                <a:cubicBezTo>
                  <a:pt x="1399907" y="682275"/>
                  <a:pt x="1559115" y="869539"/>
                  <a:pt x="1770761" y="912848"/>
                </a:cubicBezTo>
                <a:lnTo>
                  <a:pt x="1798556" y="915650"/>
                </a:lnTo>
                <a:lnTo>
                  <a:pt x="1798556" y="923170"/>
                </a:lnTo>
                <a:lnTo>
                  <a:pt x="84420" y="923170"/>
                </a:lnTo>
                <a:cubicBezTo>
                  <a:pt x="37796" y="923170"/>
                  <a:pt x="0" y="885374"/>
                  <a:pt x="0" y="838750"/>
                </a:cubicBezTo>
                <a:lnTo>
                  <a:pt x="0" y="86781"/>
                </a:lnTo>
                <a:cubicBezTo>
                  <a:pt x="0" y="40157"/>
                  <a:pt x="37796" y="2361"/>
                  <a:pt x="84420" y="2361"/>
                </a:cubicBezTo>
                <a:close/>
                <a:moveTo>
                  <a:pt x="1798556" y="0"/>
                </a:moveTo>
                <a:lnTo>
                  <a:pt x="1798556" y="2361"/>
                </a:lnTo>
                <a:lnTo>
                  <a:pt x="1775137" y="23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6CF491D5-FE38-2B58-ADE9-27E94A4C2D7F}"/>
              </a:ext>
            </a:extLst>
          </p:cNvPr>
          <p:cNvCxnSpPr>
            <a:cxnSpLocks/>
          </p:cNvCxnSpPr>
          <p:nvPr userDrawn="1"/>
        </p:nvCxnSpPr>
        <p:spPr>
          <a:xfrm>
            <a:off x="9849395" y="783048"/>
            <a:ext cx="1155528" cy="0"/>
          </a:xfrm>
          <a:prstGeom prst="line">
            <a:avLst/>
          </a:prstGeom>
          <a:ln w="19050">
            <a:solidFill>
              <a:srgbClr val="D5B0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1273676C-4A44-AD2F-6E17-C4B5ED420D61}"/>
              </a:ext>
            </a:extLst>
          </p:cNvPr>
          <p:cNvSpPr/>
          <p:nvPr userDrawn="1"/>
        </p:nvSpPr>
        <p:spPr>
          <a:xfrm>
            <a:off x="913330" y="292214"/>
            <a:ext cx="8521032" cy="588812"/>
          </a:xfrm>
          <a:prstGeom prst="roundRect">
            <a:avLst/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C54889E8-414B-2F3D-D596-EDFC3287356B}"/>
              </a:ext>
            </a:extLst>
          </p:cNvPr>
          <p:cNvSpPr/>
          <p:nvPr userDrawn="1"/>
        </p:nvSpPr>
        <p:spPr>
          <a:xfrm>
            <a:off x="171171" y="1066246"/>
            <a:ext cx="9263191" cy="5619601"/>
          </a:xfrm>
          <a:prstGeom prst="roundRect">
            <a:avLst>
              <a:gd name="adj" fmla="val 1661"/>
            </a:avLst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43BD8B49-7C50-35C1-EEEE-334E39E9073F}"/>
              </a:ext>
            </a:extLst>
          </p:cNvPr>
          <p:cNvSpPr/>
          <p:nvPr userDrawn="1"/>
        </p:nvSpPr>
        <p:spPr>
          <a:xfrm>
            <a:off x="171171" y="288708"/>
            <a:ext cx="555340" cy="588812"/>
          </a:xfrm>
          <a:prstGeom prst="roundRect">
            <a:avLst/>
          </a:prstGeom>
          <a:solidFill>
            <a:schemeClr val="bg1"/>
          </a:solidFill>
          <a:ln w="9525">
            <a:solidFill>
              <a:srgbClr val="001E5A"/>
            </a:solidFill>
            <a:prstDash val="sysDash"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74" name="Slide Number Placeholder 5">
            <a:extLst>
              <a:ext uri="{FF2B5EF4-FFF2-40B4-BE49-F238E27FC236}">
                <a16:creationId xmlns:a16="http://schemas.microsoft.com/office/drawing/2014/main" id="{DBC30B82-A381-A71F-639E-92E2FF4197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2188" y="400551"/>
            <a:ext cx="461705" cy="365125"/>
          </a:xfrm>
        </p:spPr>
        <p:txBody>
          <a:bodyPr/>
          <a:lstStyle>
            <a:lvl1pPr algn="ctr">
              <a:defRPr sz="1600" b="1">
                <a:solidFill>
                  <a:srgbClr val="001E5A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490EADC0-7F30-4008-9538-3AFCE38E7C1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AD2B1474-1E64-CA9B-B562-3B927719AE0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424218" y="1066246"/>
            <a:ext cx="5010144" cy="5619601"/>
          </a:xfrm>
          <a:custGeom>
            <a:avLst/>
            <a:gdLst>
              <a:gd name="connsiteX0" fmla="*/ 955060 w 6096000"/>
              <a:gd name="connsiteY0" fmla="*/ 2265258 h 6857999"/>
              <a:gd name="connsiteX1" fmla="*/ 957451 w 6096000"/>
              <a:gd name="connsiteY1" fmla="*/ 2268669 h 6857999"/>
              <a:gd name="connsiteX2" fmla="*/ 958407 w 6096000"/>
              <a:gd name="connsiteY2" fmla="*/ 2271592 h 6857999"/>
              <a:gd name="connsiteX3" fmla="*/ 958885 w 6096000"/>
              <a:gd name="connsiteY3" fmla="*/ 2275002 h 6857999"/>
              <a:gd name="connsiteX4" fmla="*/ 959363 w 6096000"/>
              <a:gd name="connsiteY4" fmla="*/ 2277925 h 6857999"/>
              <a:gd name="connsiteX5" fmla="*/ 958885 w 6096000"/>
              <a:gd name="connsiteY5" fmla="*/ 2280847 h 6857999"/>
              <a:gd name="connsiteX6" fmla="*/ 958407 w 6096000"/>
              <a:gd name="connsiteY6" fmla="*/ 2284257 h 6857999"/>
              <a:gd name="connsiteX7" fmla="*/ 956493 w 6096000"/>
              <a:gd name="connsiteY7" fmla="*/ 2287180 h 6857999"/>
              <a:gd name="connsiteX8" fmla="*/ 955537 w 6096000"/>
              <a:gd name="connsiteY8" fmla="*/ 2290102 h 6857999"/>
              <a:gd name="connsiteX9" fmla="*/ 950756 w 6096000"/>
              <a:gd name="connsiteY9" fmla="*/ 2296435 h 6857999"/>
              <a:gd name="connsiteX10" fmla="*/ 945497 w 6096000"/>
              <a:gd name="connsiteY10" fmla="*/ 2303254 h 6857999"/>
              <a:gd name="connsiteX11" fmla="*/ 938804 w 6096000"/>
              <a:gd name="connsiteY11" fmla="*/ 2309588 h 6857999"/>
              <a:gd name="connsiteX12" fmla="*/ 931631 w 6096000"/>
              <a:gd name="connsiteY12" fmla="*/ 2316895 h 6857999"/>
              <a:gd name="connsiteX13" fmla="*/ 916808 w 6096000"/>
              <a:gd name="connsiteY13" fmla="*/ 2331508 h 6857999"/>
              <a:gd name="connsiteX14" fmla="*/ 909637 w 6096000"/>
              <a:gd name="connsiteY14" fmla="*/ 2339302 h 6857999"/>
              <a:gd name="connsiteX15" fmla="*/ 902464 w 6096000"/>
              <a:gd name="connsiteY15" fmla="*/ 2348071 h 6857999"/>
              <a:gd name="connsiteX16" fmla="*/ 896248 w 6096000"/>
              <a:gd name="connsiteY16" fmla="*/ 2357326 h 6857999"/>
              <a:gd name="connsiteX17" fmla="*/ 890989 w 6096000"/>
              <a:gd name="connsiteY17" fmla="*/ 2367069 h 6857999"/>
              <a:gd name="connsiteX18" fmla="*/ 889076 w 6096000"/>
              <a:gd name="connsiteY18" fmla="*/ 2371453 h 6857999"/>
              <a:gd name="connsiteX19" fmla="*/ 886686 w 6096000"/>
              <a:gd name="connsiteY19" fmla="*/ 2377298 h 6857999"/>
              <a:gd name="connsiteX20" fmla="*/ 885730 w 6096000"/>
              <a:gd name="connsiteY20" fmla="*/ 2382656 h 6857999"/>
              <a:gd name="connsiteX21" fmla="*/ 884295 w 6096000"/>
              <a:gd name="connsiteY21" fmla="*/ 2388502 h 6857999"/>
              <a:gd name="connsiteX22" fmla="*/ 879991 w 6096000"/>
              <a:gd name="connsiteY22" fmla="*/ 2385093 h 6857999"/>
              <a:gd name="connsiteX23" fmla="*/ 876643 w 6096000"/>
              <a:gd name="connsiteY23" fmla="*/ 2382169 h 6857999"/>
              <a:gd name="connsiteX24" fmla="*/ 873776 w 6096000"/>
              <a:gd name="connsiteY24" fmla="*/ 2378760 h 6857999"/>
              <a:gd name="connsiteX25" fmla="*/ 871862 w 6096000"/>
              <a:gd name="connsiteY25" fmla="*/ 2374376 h 6857999"/>
              <a:gd name="connsiteX26" fmla="*/ 870906 w 6096000"/>
              <a:gd name="connsiteY26" fmla="*/ 2370966 h 6857999"/>
              <a:gd name="connsiteX27" fmla="*/ 869950 w 6096000"/>
              <a:gd name="connsiteY27" fmla="*/ 2367069 h 6857999"/>
              <a:gd name="connsiteX28" fmla="*/ 869950 w 6096000"/>
              <a:gd name="connsiteY28" fmla="*/ 2363172 h 6857999"/>
              <a:gd name="connsiteX29" fmla="*/ 870429 w 6096000"/>
              <a:gd name="connsiteY29" fmla="*/ 2358788 h 6857999"/>
              <a:gd name="connsiteX30" fmla="*/ 871386 w 6096000"/>
              <a:gd name="connsiteY30" fmla="*/ 2354891 h 6857999"/>
              <a:gd name="connsiteX31" fmla="*/ 872820 w 6096000"/>
              <a:gd name="connsiteY31" fmla="*/ 2350994 h 6857999"/>
              <a:gd name="connsiteX32" fmla="*/ 874732 w 6096000"/>
              <a:gd name="connsiteY32" fmla="*/ 2346123 h 6857999"/>
              <a:gd name="connsiteX33" fmla="*/ 877123 w 6096000"/>
              <a:gd name="connsiteY33" fmla="*/ 2342225 h 6857999"/>
              <a:gd name="connsiteX34" fmla="*/ 882860 w 6096000"/>
              <a:gd name="connsiteY34" fmla="*/ 2333457 h 6857999"/>
              <a:gd name="connsiteX35" fmla="*/ 890033 w 6096000"/>
              <a:gd name="connsiteY35" fmla="*/ 2324689 h 6857999"/>
              <a:gd name="connsiteX36" fmla="*/ 898160 w 6096000"/>
              <a:gd name="connsiteY36" fmla="*/ 2315921 h 6857999"/>
              <a:gd name="connsiteX37" fmla="*/ 906769 w 6096000"/>
              <a:gd name="connsiteY37" fmla="*/ 2307640 h 6857999"/>
              <a:gd name="connsiteX38" fmla="*/ 924937 w 6096000"/>
              <a:gd name="connsiteY38" fmla="*/ 2291076 h 6857999"/>
              <a:gd name="connsiteX39" fmla="*/ 941195 w 6096000"/>
              <a:gd name="connsiteY39" fmla="*/ 2276950 h 6857999"/>
              <a:gd name="connsiteX40" fmla="*/ 1297677 w 6096000"/>
              <a:gd name="connsiteY40" fmla="*/ 2028437 h 6857999"/>
              <a:gd name="connsiteX41" fmla="*/ 1305409 w 6096000"/>
              <a:gd name="connsiteY41" fmla="*/ 2036701 h 6857999"/>
              <a:gd name="connsiteX42" fmla="*/ 1308310 w 6096000"/>
              <a:gd name="connsiteY42" fmla="*/ 2040103 h 6857999"/>
              <a:gd name="connsiteX43" fmla="*/ 1310243 w 6096000"/>
              <a:gd name="connsiteY43" fmla="*/ 2043992 h 6857999"/>
              <a:gd name="connsiteX44" fmla="*/ 1312176 w 6096000"/>
              <a:gd name="connsiteY44" fmla="*/ 2047395 h 6857999"/>
              <a:gd name="connsiteX45" fmla="*/ 1313143 w 6096000"/>
              <a:gd name="connsiteY45" fmla="*/ 2051284 h 6857999"/>
              <a:gd name="connsiteX46" fmla="*/ 1314109 w 6096000"/>
              <a:gd name="connsiteY46" fmla="*/ 2053713 h 6857999"/>
              <a:gd name="connsiteX47" fmla="*/ 1314592 w 6096000"/>
              <a:gd name="connsiteY47" fmla="*/ 2057602 h 6857999"/>
              <a:gd name="connsiteX48" fmla="*/ 1314592 w 6096000"/>
              <a:gd name="connsiteY48" fmla="*/ 2060519 h 6857999"/>
              <a:gd name="connsiteX49" fmla="*/ 1314592 w 6096000"/>
              <a:gd name="connsiteY49" fmla="*/ 2062950 h 6857999"/>
              <a:gd name="connsiteX50" fmla="*/ 1313143 w 6096000"/>
              <a:gd name="connsiteY50" fmla="*/ 2065867 h 6857999"/>
              <a:gd name="connsiteX51" fmla="*/ 1312659 w 6096000"/>
              <a:gd name="connsiteY51" fmla="*/ 2068296 h 6857999"/>
              <a:gd name="connsiteX52" fmla="*/ 1309276 w 6096000"/>
              <a:gd name="connsiteY52" fmla="*/ 2074129 h 6857999"/>
              <a:gd name="connsiteX53" fmla="*/ 1305409 w 6096000"/>
              <a:gd name="connsiteY53" fmla="*/ 2078990 h 6857999"/>
              <a:gd name="connsiteX54" fmla="*/ 1300576 w 6096000"/>
              <a:gd name="connsiteY54" fmla="*/ 2083365 h 6857999"/>
              <a:gd name="connsiteX55" fmla="*/ 1294777 w 6096000"/>
              <a:gd name="connsiteY55" fmla="*/ 2088227 h 6857999"/>
              <a:gd name="connsiteX56" fmla="*/ 1282693 w 6096000"/>
              <a:gd name="connsiteY56" fmla="*/ 2096004 h 6857999"/>
              <a:gd name="connsiteX57" fmla="*/ 1270129 w 6096000"/>
              <a:gd name="connsiteY57" fmla="*/ 2104753 h 6857999"/>
              <a:gd name="connsiteX58" fmla="*/ 1264328 w 6096000"/>
              <a:gd name="connsiteY58" fmla="*/ 2108641 h 6857999"/>
              <a:gd name="connsiteX59" fmla="*/ 1259495 w 6096000"/>
              <a:gd name="connsiteY59" fmla="*/ 2113016 h 6857999"/>
              <a:gd name="connsiteX60" fmla="*/ 1251762 w 6096000"/>
              <a:gd name="connsiteY60" fmla="*/ 2105239 h 6857999"/>
              <a:gd name="connsiteX61" fmla="*/ 1248862 w 6096000"/>
              <a:gd name="connsiteY61" fmla="*/ 2101350 h 6857999"/>
              <a:gd name="connsiteX62" fmla="*/ 1246929 w 6096000"/>
              <a:gd name="connsiteY62" fmla="*/ 2097948 h 6857999"/>
              <a:gd name="connsiteX63" fmla="*/ 1244513 w 6096000"/>
              <a:gd name="connsiteY63" fmla="*/ 2094545 h 6857999"/>
              <a:gd name="connsiteX64" fmla="*/ 1243063 w 6096000"/>
              <a:gd name="connsiteY64" fmla="*/ 2090656 h 6857999"/>
              <a:gd name="connsiteX65" fmla="*/ 1242580 w 6096000"/>
              <a:gd name="connsiteY65" fmla="*/ 2088227 h 6857999"/>
              <a:gd name="connsiteX66" fmla="*/ 1242096 w 6096000"/>
              <a:gd name="connsiteY66" fmla="*/ 2084337 h 6857999"/>
              <a:gd name="connsiteX67" fmla="*/ 1242096 w 6096000"/>
              <a:gd name="connsiteY67" fmla="*/ 2081421 h 6857999"/>
              <a:gd name="connsiteX68" fmla="*/ 1242096 w 6096000"/>
              <a:gd name="connsiteY68" fmla="*/ 2078990 h 6857999"/>
              <a:gd name="connsiteX69" fmla="*/ 1243063 w 6096000"/>
              <a:gd name="connsiteY69" fmla="*/ 2076073 h 6857999"/>
              <a:gd name="connsiteX70" fmla="*/ 1244029 w 6096000"/>
              <a:gd name="connsiteY70" fmla="*/ 2073157 h 6857999"/>
              <a:gd name="connsiteX71" fmla="*/ 1247413 w 6096000"/>
              <a:gd name="connsiteY71" fmla="*/ 2067810 h 6857999"/>
              <a:gd name="connsiteX72" fmla="*/ 1251280 w 6096000"/>
              <a:gd name="connsiteY72" fmla="*/ 2062950 h 6857999"/>
              <a:gd name="connsiteX73" fmla="*/ 1256113 w 6096000"/>
              <a:gd name="connsiteY73" fmla="*/ 2058575 h 6857999"/>
              <a:gd name="connsiteX74" fmla="*/ 1261912 w 6096000"/>
              <a:gd name="connsiteY74" fmla="*/ 2053713 h 6857999"/>
              <a:gd name="connsiteX75" fmla="*/ 1274478 w 6096000"/>
              <a:gd name="connsiteY75" fmla="*/ 2045451 h 6857999"/>
              <a:gd name="connsiteX76" fmla="*/ 1286560 w 6096000"/>
              <a:gd name="connsiteY76" fmla="*/ 2036701 h 6857999"/>
              <a:gd name="connsiteX77" fmla="*/ 1292844 w 6096000"/>
              <a:gd name="connsiteY77" fmla="*/ 2032326 h 6857999"/>
              <a:gd name="connsiteX78" fmla="*/ 1196293 w 6096000"/>
              <a:gd name="connsiteY78" fmla="*/ 1975273 h 6857999"/>
              <a:gd name="connsiteX79" fmla="*/ 1202719 w 6096000"/>
              <a:gd name="connsiteY79" fmla="*/ 1981035 h 6857999"/>
              <a:gd name="connsiteX80" fmla="*/ 1207661 w 6096000"/>
              <a:gd name="connsiteY80" fmla="*/ 1986796 h 6857999"/>
              <a:gd name="connsiteX81" fmla="*/ 1210628 w 6096000"/>
              <a:gd name="connsiteY81" fmla="*/ 1992557 h 6857999"/>
              <a:gd name="connsiteX82" fmla="*/ 1212111 w 6096000"/>
              <a:gd name="connsiteY82" fmla="*/ 1998799 h 6857999"/>
              <a:gd name="connsiteX83" fmla="*/ 1213099 w 6096000"/>
              <a:gd name="connsiteY83" fmla="*/ 2005040 h 6857999"/>
              <a:gd name="connsiteX84" fmla="*/ 1212111 w 6096000"/>
              <a:gd name="connsiteY84" fmla="*/ 2010802 h 6857999"/>
              <a:gd name="connsiteX85" fmla="*/ 1210628 w 6096000"/>
              <a:gd name="connsiteY85" fmla="*/ 2016562 h 6857999"/>
              <a:gd name="connsiteX86" fmla="*/ 1207661 w 6096000"/>
              <a:gd name="connsiteY86" fmla="*/ 2022324 h 6857999"/>
              <a:gd name="connsiteX87" fmla="*/ 1204202 w 6096000"/>
              <a:gd name="connsiteY87" fmla="*/ 2027604 h 6857999"/>
              <a:gd name="connsiteX88" fmla="*/ 1199753 w 6096000"/>
              <a:gd name="connsiteY88" fmla="*/ 2032405 h 6857999"/>
              <a:gd name="connsiteX89" fmla="*/ 1194809 w 6096000"/>
              <a:gd name="connsiteY89" fmla="*/ 2036727 h 6857999"/>
              <a:gd name="connsiteX90" fmla="*/ 1189374 w 6096000"/>
              <a:gd name="connsiteY90" fmla="*/ 2040567 h 6857999"/>
              <a:gd name="connsiteX91" fmla="*/ 1183441 w 6096000"/>
              <a:gd name="connsiteY91" fmla="*/ 2043449 h 6857999"/>
              <a:gd name="connsiteX92" fmla="*/ 1177016 w 6096000"/>
              <a:gd name="connsiteY92" fmla="*/ 2045848 h 6857999"/>
              <a:gd name="connsiteX93" fmla="*/ 1171084 w 6096000"/>
              <a:gd name="connsiteY93" fmla="*/ 2047290 h 6857999"/>
              <a:gd name="connsiteX94" fmla="*/ 1164659 w 6096000"/>
              <a:gd name="connsiteY94" fmla="*/ 2047769 h 6857999"/>
              <a:gd name="connsiteX95" fmla="*/ 1157738 w 6096000"/>
              <a:gd name="connsiteY95" fmla="*/ 2040567 h 6857999"/>
              <a:gd name="connsiteX96" fmla="*/ 1152302 w 6096000"/>
              <a:gd name="connsiteY96" fmla="*/ 2034326 h 6857999"/>
              <a:gd name="connsiteX97" fmla="*/ 1149335 w 6096000"/>
              <a:gd name="connsiteY97" fmla="*/ 2028085 h 6857999"/>
              <a:gd name="connsiteX98" fmla="*/ 1147852 w 6096000"/>
              <a:gd name="connsiteY98" fmla="*/ 2022805 h 6857999"/>
              <a:gd name="connsiteX99" fmla="*/ 1147852 w 6096000"/>
              <a:gd name="connsiteY99" fmla="*/ 2017523 h 6857999"/>
              <a:gd name="connsiteX100" fmla="*/ 1148842 w 6096000"/>
              <a:gd name="connsiteY100" fmla="*/ 2013202 h 6857999"/>
              <a:gd name="connsiteX101" fmla="*/ 1151312 w 6096000"/>
              <a:gd name="connsiteY101" fmla="*/ 2009360 h 6857999"/>
              <a:gd name="connsiteX102" fmla="*/ 1154278 w 6096000"/>
              <a:gd name="connsiteY102" fmla="*/ 2005520 h 6857999"/>
              <a:gd name="connsiteX103" fmla="*/ 1158232 w 6096000"/>
              <a:gd name="connsiteY103" fmla="*/ 2001679 h 6857999"/>
              <a:gd name="connsiteX104" fmla="*/ 1163174 w 6096000"/>
              <a:gd name="connsiteY104" fmla="*/ 1998318 h 6857999"/>
              <a:gd name="connsiteX105" fmla="*/ 1174049 w 6096000"/>
              <a:gd name="connsiteY105" fmla="*/ 1991597 h 6857999"/>
              <a:gd name="connsiteX106" fmla="*/ 1185419 w 6096000"/>
              <a:gd name="connsiteY106" fmla="*/ 1983915 h 6857999"/>
              <a:gd name="connsiteX107" fmla="*/ 1191351 w 6096000"/>
              <a:gd name="connsiteY107" fmla="*/ 1980074 h 6857999"/>
              <a:gd name="connsiteX108" fmla="*/ 848389 w 6096000"/>
              <a:gd name="connsiteY108" fmla="*/ 1910031 h 6857999"/>
              <a:gd name="connsiteX109" fmla="*/ 857509 w 6096000"/>
              <a:gd name="connsiteY109" fmla="*/ 1918677 h 6857999"/>
              <a:gd name="connsiteX110" fmla="*/ 865188 w 6096000"/>
              <a:gd name="connsiteY110" fmla="*/ 1927325 h 6857999"/>
              <a:gd name="connsiteX111" fmla="*/ 868066 w 6096000"/>
              <a:gd name="connsiteY111" fmla="*/ 1930687 h 6857999"/>
              <a:gd name="connsiteX112" fmla="*/ 870465 w 6096000"/>
              <a:gd name="connsiteY112" fmla="*/ 1934531 h 6857999"/>
              <a:gd name="connsiteX113" fmla="*/ 871905 w 6096000"/>
              <a:gd name="connsiteY113" fmla="*/ 1937893 h 6857999"/>
              <a:gd name="connsiteX114" fmla="*/ 873345 w 6096000"/>
              <a:gd name="connsiteY114" fmla="*/ 1941737 h 6857999"/>
              <a:gd name="connsiteX115" fmla="*/ 874304 w 6096000"/>
              <a:gd name="connsiteY115" fmla="*/ 1945579 h 6857999"/>
              <a:gd name="connsiteX116" fmla="*/ 874785 w 6096000"/>
              <a:gd name="connsiteY116" fmla="*/ 1947981 h 6857999"/>
              <a:gd name="connsiteX117" fmla="*/ 874785 w 6096000"/>
              <a:gd name="connsiteY117" fmla="*/ 1951825 h 6857999"/>
              <a:gd name="connsiteX118" fmla="*/ 874785 w 6096000"/>
              <a:gd name="connsiteY118" fmla="*/ 1954708 h 6857999"/>
              <a:gd name="connsiteX119" fmla="*/ 873825 w 6096000"/>
              <a:gd name="connsiteY119" fmla="*/ 1958070 h 6857999"/>
              <a:gd name="connsiteX120" fmla="*/ 873345 w 6096000"/>
              <a:gd name="connsiteY120" fmla="*/ 1959991 h 6857999"/>
              <a:gd name="connsiteX121" fmla="*/ 869505 w 6096000"/>
              <a:gd name="connsiteY121" fmla="*/ 1965756 h 6857999"/>
              <a:gd name="connsiteX122" fmla="*/ 865667 w 6096000"/>
              <a:gd name="connsiteY122" fmla="*/ 1970560 h 6857999"/>
              <a:gd name="connsiteX123" fmla="*/ 860388 w 6096000"/>
              <a:gd name="connsiteY123" fmla="*/ 1974885 h 6857999"/>
              <a:gd name="connsiteX124" fmla="*/ 855109 w 6096000"/>
              <a:gd name="connsiteY124" fmla="*/ 1978247 h 6857999"/>
              <a:gd name="connsiteX125" fmla="*/ 847912 w 6096000"/>
              <a:gd name="connsiteY125" fmla="*/ 1982090 h 6857999"/>
              <a:gd name="connsiteX126" fmla="*/ 841193 w 6096000"/>
              <a:gd name="connsiteY126" fmla="*/ 1984973 h 6857999"/>
              <a:gd name="connsiteX127" fmla="*/ 833994 w 6096000"/>
              <a:gd name="connsiteY127" fmla="*/ 1986894 h 6857999"/>
              <a:gd name="connsiteX128" fmla="*/ 825836 w 6096000"/>
              <a:gd name="connsiteY128" fmla="*/ 1988816 h 6857999"/>
              <a:gd name="connsiteX129" fmla="*/ 818159 w 6096000"/>
              <a:gd name="connsiteY129" fmla="*/ 1989777 h 6857999"/>
              <a:gd name="connsiteX130" fmla="*/ 814799 w 6096000"/>
              <a:gd name="connsiteY130" fmla="*/ 1988335 h 6857999"/>
              <a:gd name="connsiteX131" fmla="*/ 812880 w 6096000"/>
              <a:gd name="connsiteY131" fmla="*/ 1985933 h 6857999"/>
              <a:gd name="connsiteX132" fmla="*/ 810480 w 6096000"/>
              <a:gd name="connsiteY132" fmla="*/ 1984012 h 6857999"/>
              <a:gd name="connsiteX133" fmla="*/ 809040 w 6096000"/>
              <a:gd name="connsiteY133" fmla="*/ 1982090 h 6857999"/>
              <a:gd name="connsiteX134" fmla="*/ 808080 w 6096000"/>
              <a:gd name="connsiteY134" fmla="*/ 1979687 h 6857999"/>
              <a:gd name="connsiteX135" fmla="*/ 807602 w 6096000"/>
              <a:gd name="connsiteY135" fmla="*/ 1977285 h 6857999"/>
              <a:gd name="connsiteX136" fmla="*/ 807121 w 6096000"/>
              <a:gd name="connsiteY136" fmla="*/ 1974885 h 6857999"/>
              <a:gd name="connsiteX137" fmla="*/ 807121 w 6096000"/>
              <a:gd name="connsiteY137" fmla="*/ 1972962 h 6857999"/>
              <a:gd name="connsiteX138" fmla="*/ 808080 w 6096000"/>
              <a:gd name="connsiteY138" fmla="*/ 1967679 h 6857999"/>
              <a:gd name="connsiteX139" fmla="*/ 810960 w 6096000"/>
              <a:gd name="connsiteY139" fmla="*/ 1962875 h 6857999"/>
              <a:gd name="connsiteX140" fmla="*/ 813838 w 6096000"/>
              <a:gd name="connsiteY140" fmla="*/ 1957110 h 6857999"/>
              <a:gd name="connsiteX141" fmla="*/ 817680 w 6096000"/>
              <a:gd name="connsiteY141" fmla="*/ 1952306 h 6857999"/>
              <a:gd name="connsiteX142" fmla="*/ 827278 w 6096000"/>
              <a:gd name="connsiteY142" fmla="*/ 1941256 h 6857999"/>
              <a:gd name="connsiteX143" fmla="*/ 836395 w 6096000"/>
              <a:gd name="connsiteY143" fmla="*/ 1930687 h 6857999"/>
              <a:gd name="connsiteX144" fmla="*/ 840711 w 6096000"/>
              <a:gd name="connsiteY144" fmla="*/ 1925402 h 6857999"/>
              <a:gd name="connsiteX145" fmla="*/ 844072 w 6096000"/>
              <a:gd name="connsiteY145" fmla="*/ 1920119 h 6857999"/>
              <a:gd name="connsiteX146" fmla="*/ 846952 w 6096000"/>
              <a:gd name="connsiteY146" fmla="*/ 1915314 h 6857999"/>
              <a:gd name="connsiteX147" fmla="*/ 1045392 w 6096000"/>
              <a:gd name="connsiteY147" fmla="*/ 1825451 h 6857999"/>
              <a:gd name="connsiteX148" fmla="*/ 1048291 w 6096000"/>
              <a:gd name="connsiteY148" fmla="*/ 1827876 h 6857999"/>
              <a:gd name="connsiteX149" fmla="*/ 1051191 w 6096000"/>
              <a:gd name="connsiteY149" fmla="*/ 1829817 h 6857999"/>
              <a:gd name="connsiteX150" fmla="*/ 1053608 w 6096000"/>
              <a:gd name="connsiteY150" fmla="*/ 1832728 h 6857999"/>
              <a:gd name="connsiteX151" fmla="*/ 1055541 w 6096000"/>
              <a:gd name="connsiteY151" fmla="*/ 1835638 h 6857999"/>
              <a:gd name="connsiteX152" fmla="*/ 1056990 w 6096000"/>
              <a:gd name="connsiteY152" fmla="*/ 1839034 h 6857999"/>
              <a:gd name="connsiteX153" fmla="*/ 1057475 w 6096000"/>
              <a:gd name="connsiteY153" fmla="*/ 1842430 h 6857999"/>
              <a:gd name="connsiteX154" fmla="*/ 1058924 w 6096000"/>
              <a:gd name="connsiteY154" fmla="*/ 1850192 h 6857999"/>
              <a:gd name="connsiteX155" fmla="*/ 1059408 w 6096000"/>
              <a:gd name="connsiteY155" fmla="*/ 1858438 h 6857999"/>
              <a:gd name="connsiteX156" fmla="*/ 1058442 w 6096000"/>
              <a:gd name="connsiteY156" fmla="*/ 1866685 h 6857999"/>
              <a:gd name="connsiteX157" fmla="*/ 1056024 w 6096000"/>
              <a:gd name="connsiteY157" fmla="*/ 1883179 h 6857999"/>
              <a:gd name="connsiteX158" fmla="*/ 1055541 w 6096000"/>
              <a:gd name="connsiteY158" fmla="*/ 1890940 h 6857999"/>
              <a:gd name="connsiteX159" fmla="*/ 1054575 w 6096000"/>
              <a:gd name="connsiteY159" fmla="*/ 1897733 h 6857999"/>
              <a:gd name="connsiteX160" fmla="*/ 1054575 w 6096000"/>
              <a:gd name="connsiteY160" fmla="*/ 1903554 h 6857999"/>
              <a:gd name="connsiteX161" fmla="*/ 1055541 w 6096000"/>
              <a:gd name="connsiteY161" fmla="*/ 1906466 h 6857999"/>
              <a:gd name="connsiteX162" fmla="*/ 1056024 w 6096000"/>
              <a:gd name="connsiteY162" fmla="*/ 1908406 h 6857999"/>
              <a:gd name="connsiteX163" fmla="*/ 1056990 w 6096000"/>
              <a:gd name="connsiteY163" fmla="*/ 1910831 h 6857999"/>
              <a:gd name="connsiteX164" fmla="*/ 1058924 w 6096000"/>
              <a:gd name="connsiteY164" fmla="*/ 1911801 h 6857999"/>
              <a:gd name="connsiteX165" fmla="*/ 1060373 w 6096000"/>
              <a:gd name="connsiteY165" fmla="*/ 1912772 h 6857999"/>
              <a:gd name="connsiteX166" fmla="*/ 1062791 w 6096000"/>
              <a:gd name="connsiteY166" fmla="*/ 1912772 h 6857999"/>
              <a:gd name="connsiteX167" fmla="*/ 1065691 w 6096000"/>
              <a:gd name="connsiteY167" fmla="*/ 1912772 h 6857999"/>
              <a:gd name="connsiteX168" fmla="*/ 1069073 w 6096000"/>
              <a:gd name="connsiteY168" fmla="*/ 1912287 h 6857999"/>
              <a:gd name="connsiteX169" fmla="*/ 1072939 w 6096000"/>
              <a:gd name="connsiteY169" fmla="*/ 1911315 h 6857999"/>
              <a:gd name="connsiteX170" fmla="*/ 1077772 w 6096000"/>
              <a:gd name="connsiteY170" fmla="*/ 1909376 h 6857999"/>
              <a:gd name="connsiteX171" fmla="*/ 1078738 w 6096000"/>
              <a:gd name="connsiteY171" fmla="*/ 1914227 h 6857999"/>
              <a:gd name="connsiteX172" fmla="*/ 1080190 w 6096000"/>
              <a:gd name="connsiteY172" fmla="*/ 1918108 h 6857999"/>
              <a:gd name="connsiteX173" fmla="*/ 1080190 w 6096000"/>
              <a:gd name="connsiteY173" fmla="*/ 1921988 h 6857999"/>
              <a:gd name="connsiteX174" fmla="*/ 1080190 w 6096000"/>
              <a:gd name="connsiteY174" fmla="*/ 1926355 h 6857999"/>
              <a:gd name="connsiteX175" fmla="*/ 1078738 w 6096000"/>
              <a:gd name="connsiteY175" fmla="*/ 1929264 h 6857999"/>
              <a:gd name="connsiteX176" fmla="*/ 1077772 w 6096000"/>
              <a:gd name="connsiteY176" fmla="*/ 1932661 h 6857999"/>
              <a:gd name="connsiteX177" fmla="*/ 1075841 w 6096000"/>
              <a:gd name="connsiteY177" fmla="*/ 1935572 h 6857999"/>
              <a:gd name="connsiteX178" fmla="*/ 1074389 w 6096000"/>
              <a:gd name="connsiteY178" fmla="*/ 1937513 h 6857999"/>
              <a:gd name="connsiteX179" fmla="*/ 1071490 w 6096000"/>
              <a:gd name="connsiteY179" fmla="*/ 1939938 h 6857999"/>
              <a:gd name="connsiteX180" fmla="*/ 1068590 w 6096000"/>
              <a:gd name="connsiteY180" fmla="*/ 1941879 h 6857999"/>
              <a:gd name="connsiteX181" fmla="*/ 1065691 w 6096000"/>
              <a:gd name="connsiteY181" fmla="*/ 1942848 h 6857999"/>
              <a:gd name="connsiteX182" fmla="*/ 1062307 w 6096000"/>
              <a:gd name="connsiteY182" fmla="*/ 1944303 h 6857999"/>
              <a:gd name="connsiteX183" fmla="*/ 1054091 w 6096000"/>
              <a:gd name="connsiteY183" fmla="*/ 1945759 h 6857999"/>
              <a:gd name="connsiteX184" fmla="*/ 1046358 w 6096000"/>
              <a:gd name="connsiteY184" fmla="*/ 1946245 h 6857999"/>
              <a:gd name="connsiteX185" fmla="*/ 1037658 w 6096000"/>
              <a:gd name="connsiteY185" fmla="*/ 1945275 h 6857999"/>
              <a:gd name="connsiteX186" fmla="*/ 1028477 w 6096000"/>
              <a:gd name="connsiteY186" fmla="*/ 1942848 h 6857999"/>
              <a:gd name="connsiteX187" fmla="*/ 1019775 w 6096000"/>
              <a:gd name="connsiteY187" fmla="*/ 1939452 h 6857999"/>
              <a:gd name="connsiteX188" fmla="*/ 1011078 w 6096000"/>
              <a:gd name="connsiteY188" fmla="*/ 1935572 h 6857999"/>
              <a:gd name="connsiteX189" fmla="*/ 1007210 w 6096000"/>
              <a:gd name="connsiteY189" fmla="*/ 1932661 h 6857999"/>
              <a:gd name="connsiteX190" fmla="*/ 1003828 w 6096000"/>
              <a:gd name="connsiteY190" fmla="*/ 1929264 h 6857999"/>
              <a:gd name="connsiteX191" fmla="*/ 1000445 w 6096000"/>
              <a:gd name="connsiteY191" fmla="*/ 1926355 h 6857999"/>
              <a:gd name="connsiteX192" fmla="*/ 996578 w 6096000"/>
              <a:gd name="connsiteY192" fmla="*/ 1921988 h 6857999"/>
              <a:gd name="connsiteX193" fmla="*/ 994161 w 6096000"/>
              <a:gd name="connsiteY193" fmla="*/ 1918108 h 6857999"/>
              <a:gd name="connsiteX194" fmla="*/ 991261 w 6096000"/>
              <a:gd name="connsiteY194" fmla="*/ 1914227 h 6857999"/>
              <a:gd name="connsiteX195" fmla="*/ 988843 w 6096000"/>
              <a:gd name="connsiteY195" fmla="*/ 1909376 h 6857999"/>
              <a:gd name="connsiteX196" fmla="*/ 986910 w 6096000"/>
              <a:gd name="connsiteY196" fmla="*/ 1905010 h 6857999"/>
              <a:gd name="connsiteX197" fmla="*/ 988361 w 6096000"/>
              <a:gd name="connsiteY197" fmla="*/ 1908890 h 6857999"/>
              <a:gd name="connsiteX198" fmla="*/ 988361 w 6096000"/>
              <a:gd name="connsiteY198" fmla="*/ 1913742 h 6857999"/>
              <a:gd name="connsiteX199" fmla="*/ 986910 w 6096000"/>
              <a:gd name="connsiteY199" fmla="*/ 1918593 h 6857999"/>
              <a:gd name="connsiteX200" fmla="*/ 986428 w 6096000"/>
              <a:gd name="connsiteY200" fmla="*/ 1923443 h 6857999"/>
              <a:gd name="connsiteX201" fmla="*/ 983528 w 6096000"/>
              <a:gd name="connsiteY201" fmla="*/ 1933146 h 6857999"/>
              <a:gd name="connsiteX202" fmla="*/ 981113 w 6096000"/>
              <a:gd name="connsiteY202" fmla="*/ 1942364 h 6857999"/>
              <a:gd name="connsiteX203" fmla="*/ 980628 w 6096000"/>
              <a:gd name="connsiteY203" fmla="*/ 1947700 h 6857999"/>
              <a:gd name="connsiteX204" fmla="*/ 980628 w 6096000"/>
              <a:gd name="connsiteY204" fmla="*/ 1952065 h 6857999"/>
              <a:gd name="connsiteX205" fmla="*/ 981113 w 6096000"/>
              <a:gd name="connsiteY205" fmla="*/ 1956917 h 6857999"/>
              <a:gd name="connsiteX206" fmla="*/ 983528 w 6096000"/>
              <a:gd name="connsiteY206" fmla="*/ 1960797 h 6857999"/>
              <a:gd name="connsiteX207" fmla="*/ 986910 w 6096000"/>
              <a:gd name="connsiteY207" fmla="*/ 1965164 h 6857999"/>
              <a:gd name="connsiteX208" fmla="*/ 991743 w 6096000"/>
              <a:gd name="connsiteY208" fmla="*/ 1969530 h 6857999"/>
              <a:gd name="connsiteX209" fmla="*/ 998027 w 6096000"/>
              <a:gd name="connsiteY209" fmla="*/ 1973410 h 6857999"/>
              <a:gd name="connsiteX210" fmla="*/ 1005760 w 6096000"/>
              <a:gd name="connsiteY210" fmla="*/ 1977292 h 6857999"/>
              <a:gd name="connsiteX211" fmla="*/ 998512 w 6096000"/>
              <a:gd name="connsiteY211" fmla="*/ 1997181 h 6857999"/>
              <a:gd name="connsiteX212" fmla="*/ 989812 w 6096000"/>
              <a:gd name="connsiteY212" fmla="*/ 2015131 h 6857999"/>
              <a:gd name="connsiteX213" fmla="*/ 981113 w 6096000"/>
              <a:gd name="connsiteY213" fmla="*/ 2031624 h 6857999"/>
              <a:gd name="connsiteX214" fmla="*/ 972896 w 6096000"/>
              <a:gd name="connsiteY214" fmla="*/ 2046662 h 6857999"/>
              <a:gd name="connsiteX215" fmla="*/ 962745 w 6096000"/>
              <a:gd name="connsiteY215" fmla="*/ 2060731 h 6857999"/>
              <a:gd name="connsiteX216" fmla="*/ 953563 w 6096000"/>
              <a:gd name="connsiteY216" fmla="*/ 2073829 h 6857999"/>
              <a:gd name="connsiteX217" fmla="*/ 943898 w 6096000"/>
              <a:gd name="connsiteY217" fmla="*/ 2085957 h 6857999"/>
              <a:gd name="connsiteX218" fmla="*/ 934715 w 6096000"/>
              <a:gd name="connsiteY218" fmla="*/ 2097601 h 6857999"/>
              <a:gd name="connsiteX219" fmla="*/ 915383 w 6096000"/>
              <a:gd name="connsiteY219" fmla="*/ 2119915 h 6857999"/>
              <a:gd name="connsiteX220" fmla="*/ 906199 w 6096000"/>
              <a:gd name="connsiteY220" fmla="*/ 2130587 h 6857999"/>
              <a:gd name="connsiteX221" fmla="*/ 897016 w 6096000"/>
              <a:gd name="connsiteY221" fmla="*/ 2142230 h 6857999"/>
              <a:gd name="connsiteX222" fmla="*/ 888317 w 6096000"/>
              <a:gd name="connsiteY222" fmla="*/ 2153874 h 6857999"/>
              <a:gd name="connsiteX223" fmla="*/ 880101 w 6096000"/>
              <a:gd name="connsiteY223" fmla="*/ 2166487 h 6857999"/>
              <a:gd name="connsiteX224" fmla="*/ 872852 w 6096000"/>
              <a:gd name="connsiteY224" fmla="*/ 2180554 h 6857999"/>
              <a:gd name="connsiteX225" fmla="*/ 866084 w 6096000"/>
              <a:gd name="connsiteY225" fmla="*/ 2194622 h 6857999"/>
              <a:gd name="connsiteX226" fmla="*/ 861253 w 6096000"/>
              <a:gd name="connsiteY226" fmla="*/ 2190257 h 6857999"/>
              <a:gd name="connsiteX227" fmla="*/ 856903 w 6096000"/>
              <a:gd name="connsiteY227" fmla="*/ 2185891 h 6857999"/>
              <a:gd name="connsiteX228" fmla="*/ 853519 w 6096000"/>
              <a:gd name="connsiteY228" fmla="*/ 2182495 h 6857999"/>
              <a:gd name="connsiteX229" fmla="*/ 849169 w 6096000"/>
              <a:gd name="connsiteY229" fmla="*/ 2181040 h 6857999"/>
              <a:gd name="connsiteX230" fmla="*/ 846269 w 6096000"/>
              <a:gd name="connsiteY230" fmla="*/ 2179099 h 6857999"/>
              <a:gd name="connsiteX231" fmla="*/ 842887 w 6096000"/>
              <a:gd name="connsiteY231" fmla="*/ 2178615 h 6857999"/>
              <a:gd name="connsiteX232" fmla="*/ 839986 w 6096000"/>
              <a:gd name="connsiteY232" fmla="*/ 2178615 h 6857999"/>
              <a:gd name="connsiteX233" fmla="*/ 837572 w 6096000"/>
              <a:gd name="connsiteY233" fmla="*/ 2179099 h 6857999"/>
              <a:gd name="connsiteX234" fmla="*/ 834670 w 6096000"/>
              <a:gd name="connsiteY234" fmla="*/ 2179584 h 6857999"/>
              <a:gd name="connsiteX235" fmla="*/ 832737 w 6096000"/>
              <a:gd name="connsiteY235" fmla="*/ 2181525 h 6857999"/>
              <a:gd name="connsiteX236" fmla="*/ 828388 w 6096000"/>
              <a:gd name="connsiteY236" fmla="*/ 2185405 h 6857999"/>
              <a:gd name="connsiteX237" fmla="*/ 824520 w 6096000"/>
              <a:gd name="connsiteY237" fmla="*/ 2190742 h 6857999"/>
              <a:gd name="connsiteX238" fmla="*/ 820654 w 6096000"/>
              <a:gd name="connsiteY238" fmla="*/ 2196563 h 6857999"/>
              <a:gd name="connsiteX239" fmla="*/ 817272 w 6096000"/>
              <a:gd name="connsiteY239" fmla="*/ 2201900 h 6857999"/>
              <a:gd name="connsiteX240" fmla="*/ 812922 w 6096000"/>
              <a:gd name="connsiteY240" fmla="*/ 2206752 h 6857999"/>
              <a:gd name="connsiteX241" fmla="*/ 808572 w 6096000"/>
              <a:gd name="connsiteY241" fmla="*/ 2211117 h 6857999"/>
              <a:gd name="connsiteX242" fmla="*/ 806155 w 6096000"/>
              <a:gd name="connsiteY242" fmla="*/ 2212573 h 6857999"/>
              <a:gd name="connsiteX243" fmla="*/ 803739 w 6096000"/>
              <a:gd name="connsiteY243" fmla="*/ 2214028 h 6857999"/>
              <a:gd name="connsiteX244" fmla="*/ 800838 w 6096000"/>
              <a:gd name="connsiteY244" fmla="*/ 2214512 h 6857999"/>
              <a:gd name="connsiteX245" fmla="*/ 797939 w 6096000"/>
              <a:gd name="connsiteY245" fmla="*/ 2214512 h 6857999"/>
              <a:gd name="connsiteX246" fmla="*/ 795521 w 6096000"/>
              <a:gd name="connsiteY246" fmla="*/ 2214028 h 6857999"/>
              <a:gd name="connsiteX247" fmla="*/ 791655 w 6096000"/>
              <a:gd name="connsiteY247" fmla="*/ 2212087 h 6857999"/>
              <a:gd name="connsiteX248" fmla="*/ 788273 w 6096000"/>
              <a:gd name="connsiteY248" fmla="*/ 2209662 h 6857999"/>
              <a:gd name="connsiteX249" fmla="*/ 784406 w 6096000"/>
              <a:gd name="connsiteY249" fmla="*/ 2206752 h 6857999"/>
              <a:gd name="connsiteX250" fmla="*/ 780540 w 6096000"/>
              <a:gd name="connsiteY250" fmla="*/ 2203355 h 6857999"/>
              <a:gd name="connsiteX251" fmla="*/ 775708 w 6096000"/>
              <a:gd name="connsiteY251" fmla="*/ 2198018 h 6857999"/>
              <a:gd name="connsiteX252" fmla="*/ 784406 w 6096000"/>
              <a:gd name="connsiteY252" fmla="*/ 2191228 h 6857999"/>
              <a:gd name="connsiteX253" fmla="*/ 791655 w 6096000"/>
              <a:gd name="connsiteY253" fmla="*/ 2184436 h 6857999"/>
              <a:gd name="connsiteX254" fmla="*/ 798906 w 6096000"/>
              <a:gd name="connsiteY254" fmla="*/ 2176674 h 6857999"/>
              <a:gd name="connsiteX255" fmla="*/ 805189 w 6096000"/>
              <a:gd name="connsiteY255" fmla="*/ 2169396 h 6857999"/>
              <a:gd name="connsiteX256" fmla="*/ 810987 w 6096000"/>
              <a:gd name="connsiteY256" fmla="*/ 2161150 h 6857999"/>
              <a:gd name="connsiteX257" fmla="*/ 816305 w 6096000"/>
              <a:gd name="connsiteY257" fmla="*/ 2153874 h 6857999"/>
              <a:gd name="connsiteX258" fmla="*/ 826455 w 6096000"/>
              <a:gd name="connsiteY258" fmla="*/ 2137865 h 6857999"/>
              <a:gd name="connsiteX259" fmla="*/ 836120 w 6096000"/>
              <a:gd name="connsiteY259" fmla="*/ 2122341 h 6857999"/>
              <a:gd name="connsiteX260" fmla="*/ 845785 w 6096000"/>
              <a:gd name="connsiteY260" fmla="*/ 2107302 h 6857999"/>
              <a:gd name="connsiteX261" fmla="*/ 851103 w 6096000"/>
              <a:gd name="connsiteY261" fmla="*/ 2100026 h 6857999"/>
              <a:gd name="connsiteX262" fmla="*/ 855936 w 6096000"/>
              <a:gd name="connsiteY262" fmla="*/ 2093719 h 6857999"/>
              <a:gd name="connsiteX263" fmla="*/ 862703 w 6096000"/>
              <a:gd name="connsiteY263" fmla="*/ 2087412 h 6857999"/>
              <a:gd name="connsiteX264" fmla="*/ 868985 w 6096000"/>
              <a:gd name="connsiteY264" fmla="*/ 2081591 h 6857999"/>
              <a:gd name="connsiteX265" fmla="*/ 869468 w 6096000"/>
              <a:gd name="connsiteY265" fmla="*/ 2081591 h 6857999"/>
              <a:gd name="connsiteX266" fmla="*/ 870434 w 6096000"/>
              <a:gd name="connsiteY266" fmla="*/ 2082561 h 6857999"/>
              <a:gd name="connsiteX267" fmla="*/ 874301 w 6096000"/>
              <a:gd name="connsiteY267" fmla="*/ 2084016 h 6857999"/>
              <a:gd name="connsiteX268" fmla="*/ 884451 w 6096000"/>
              <a:gd name="connsiteY268" fmla="*/ 2091778 h 6857999"/>
              <a:gd name="connsiteX269" fmla="*/ 894118 w 6096000"/>
              <a:gd name="connsiteY269" fmla="*/ 2099056 h 6857999"/>
              <a:gd name="connsiteX270" fmla="*/ 897982 w 6096000"/>
              <a:gd name="connsiteY270" fmla="*/ 2101480 h 6857999"/>
              <a:gd name="connsiteX271" fmla="*/ 899917 w 6096000"/>
              <a:gd name="connsiteY271" fmla="*/ 2101966 h 6857999"/>
              <a:gd name="connsiteX272" fmla="*/ 900882 w 6096000"/>
              <a:gd name="connsiteY272" fmla="*/ 2101966 h 6857999"/>
              <a:gd name="connsiteX273" fmla="*/ 904266 w 6096000"/>
              <a:gd name="connsiteY273" fmla="*/ 2100997 h 6857999"/>
              <a:gd name="connsiteX274" fmla="*/ 907649 w 6096000"/>
              <a:gd name="connsiteY274" fmla="*/ 2098570 h 6857999"/>
              <a:gd name="connsiteX275" fmla="*/ 911032 w 6096000"/>
              <a:gd name="connsiteY275" fmla="*/ 2095660 h 6857999"/>
              <a:gd name="connsiteX276" fmla="*/ 913932 w 6096000"/>
              <a:gd name="connsiteY276" fmla="*/ 2091778 h 6857999"/>
              <a:gd name="connsiteX277" fmla="*/ 916349 w 6096000"/>
              <a:gd name="connsiteY277" fmla="*/ 2086443 h 6857999"/>
              <a:gd name="connsiteX278" fmla="*/ 918765 w 6096000"/>
              <a:gd name="connsiteY278" fmla="*/ 2081106 h 6857999"/>
              <a:gd name="connsiteX279" fmla="*/ 924083 w 6096000"/>
              <a:gd name="connsiteY279" fmla="*/ 2069948 h 6857999"/>
              <a:gd name="connsiteX280" fmla="*/ 928431 w 6096000"/>
              <a:gd name="connsiteY280" fmla="*/ 2058306 h 6857999"/>
              <a:gd name="connsiteX281" fmla="*/ 933264 w 6096000"/>
              <a:gd name="connsiteY281" fmla="*/ 2047633 h 6857999"/>
              <a:gd name="connsiteX282" fmla="*/ 936164 w 6096000"/>
              <a:gd name="connsiteY282" fmla="*/ 2043268 h 6857999"/>
              <a:gd name="connsiteX283" fmla="*/ 938581 w 6096000"/>
              <a:gd name="connsiteY283" fmla="*/ 2039386 h 6857999"/>
              <a:gd name="connsiteX284" fmla="*/ 941482 w 6096000"/>
              <a:gd name="connsiteY284" fmla="*/ 2036476 h 6857999"/>
              <a:gd name="connsiteX285" fmla="*/ 945347 w 6096000"/>
              <a:gd name="connsiteY285" fmla="*/ 2034051 h 6857999"/>
              <a:gd name="connsiteX286" fmla="*/ 945347 w 6096000"/>
              <a:gd name="connsiteY286" fmla="*/ 2029199 h 6857999"/>
              <a:gd name="connsiteX287" fmla="*/ 943898 w 6096000"/>
              <a:gd name="connsiteY287" fmla="*/ 2025318 h 6857999"/>
              <a:gd name="connsiteX288" fmla="*/ 942932 w 6096000"/>
              <a:gd name="connsiteY288" fmla="*/ 2021922 h 6857999"/>
              <a:gd name="connsiteX289" fmla="*/ 940514 w 6096000"/>
              <a:gd name="connsiteY289" fmla="*/ 2019011 h 6857999"/>
              <a:gd name="connsiteX290" fmla="*/ 938098 w 6096000"/>
              <a:gd name="connsiteY290" fmla="*/ 2017070 h 6857999"/>
              <a:gd name="connsiteX291" fmla="*/ 935197 w 6096000"/>
              <a:gd name="connsiteY291" fmla="*/ 2015131 h 6857999"/>
              <a:gd name="connsiteX292" fmla="*/ 928431 w 6096000"/>
              <a:gd name="connsiteY292" fmla="*/ 2011735 h 6857999"/>
              <a:gd name="connsiteX293" fmla="*/ 920216 w 6096000"/>
              <a:gd name="connsiteY293" fmla="*/ 2007369 h 6857999"/>
              <a:gd name="connsiteX294" fmla="*/ 915865 w 6096000"/>
              <a:gd name="connsiteY294" fmla="*/ 2004943 h 6857999"/>
              <a:gd name="connsiteX295" fmla="*/ 911032 w 6096000"/>
              <a:gd name="connsiteY295" fmla="*/ 2001547 h 6857999"/>
              <a:gd name="connsiteX296" fmla="*/ 906681 w 6096000"/>
              <a:gd name="connsiteY296" fmla="*/ 1997666 h 6857999"/>
              <a:gd name="connsiteX297" fmla="*/ 901366 w 6096000"/>
              <a:gd name="connsiteY297" fmla="*/ 1992330 h 6857999"/>
              <a:gd name="connsiteX298" fmla="*/ 896533 w 6096000"/>
              <a:gd name="connsiteY298" fmla="*/ 1986023 h 6857999"/>
              <a:gd name="connsiteX299" fmla="*/ 891218 w 6096000"/>
              <a:gd name="connsiteY299" fmla="*/ 1978747 h 6857999"/>
              <a:gd name="connsiteX300" fmla="*/ 897982 w 6096000"/>
              <a:gd name="connsiteY300" fmla="*/ 1978747 h 6857999"/>
              <a:gd name="connsiteX301" fmla="*/ 903783 w 6096000"/>
              <a:gd name="connsiteY301" fmla="*/ 1978261 h 6857999"/>
              <a:gd name="connsiteX302" fmla="*/ 909583 w 6096000"/>
              <a:gd name="connsiteY302" fmla="*/ 1976806 h 6857999"/>
              <a:gd name="connsiteX303" fmla="*/ 914899 w 6096000"/>
              <a:gd name="connsiteY303" fmla="*/ 1975837 h 6857999"/>
              <a:gd name="connsiteX304" fmla="*/ 919249 w 6096000"/>
              <a:gd name="connsiteY304" fmla="*/ 1973895 h 6857999"/>
              <a:gd name="connsiteX305" fmla="*/ 923114 w 6096000"/>
              <a:gd name="connsiteY305" fmla="*/ 1972440 h 6857999"/>
              <a:gd name="connsiteX306" fmla="*/ 927465 w 6096000"/>
              <a:gd name="connsiteY306" fmla="*/ 1970016 h 6857999"/>
              <a:gd name="connsiteX307" fmla="*/ 930847 w 6096000"/>
              <a:gd name="connsiteY307" fmla="*/ 1967105 h 6857999"/>
              <a:gd name="connsiteX308" fmla="*/ 934231 w 6096000"/>
              <a:gd name="connsiteY308" fmla="*/ 1964193 h 6857999"/>
              <a:gd name="connsiteX309" fmla="*/ 937131 w 6096000"/>
              <a:gd name="connsiteY309" fmla="*/ 1961282 h 6857999"/>
              <a:gd name="connsiteX310" fmla="*/ 942448 w 6096000"/>
              <a:gd name="connsiteY310" fmla="*/ 1954492 h 6857999"/>
              <a:gd name="connsiteX311" fmla="*/ 946797 w 6096000"/>
              <a:gd name="connsiteY311" fmla="*/ 1946730 h 6857999"/>
              <a:gd name="connsiteX312" fmla="*/ 950663 w 6096000"/>
              <a:gd name="connsiteY312" fmla="*/ 1938968 h 6857999"/>
              <a:gd name="connsiteX313" fmla="*/ 959363 w 6096000"/>
              <a:gd name="connsiteY313" fmla="*/ 1921988 h 6857999"/>
              <a:gd name="connsiteX314" fmla="*/ 964680 w 6096000"/>
              <a:gd name="connsiteY314" fmla="*/ 1913742 h 6857999"/>
              <a:gd name="connsiteX315" fmla="*/ 970480 w 6096000"/>
              <a:gd name="connsiteY315" fmla="*/ 1905494 h 6857999"/>
              <a:gd name="connsiteX316" fmla="*/ 976762 w 6096000"/>
              <a:gd name="connsiteY316" fmla="*/ 1897733 h 6857999"/>
              <a:gd name="connsiteX317" fmla="*/ 980628 w 6096000"/>
              <a:gd name="connsiteY317" fmla="*/ 1893851 h 6857999"/>
              <a:gd name="connsiteX318" fmla="*/ 985461 w 6096000"/>
              <a:gd name="connsiteY318" fmla="*/ 1890456 h 6857999"/>
              <a:gd name="connsiteX319" fmla="*/ 989812 w 6096000"/>
              <a:gd name="connsiteY319" fmla="*/ 1887060 h 6857999"/>
              <a:gd name="connsiteX320" fmla="*/ 995128 w 6096000"/>
              <a:gd name="connsiteY320" fmla="*/ 1884150 h 6857999"/>
              <a:gd name="connsiteX321" fmla="*/ 1000445 w 6096000"/>
              <a:gd name="connsiteY321" fmla="*/ 1880754 h 6857999"/>
              <a:gd name="connsiteX322" fmla="*/ 1006727 w 6096000"/>
              <a:gd name="connsiteY322" fmla="*/ 1878329 h 6857999"/>
              <a:gd name="connsiteX323" fmla="*/ 1007694 w 6096000"/>
              <a:gd name="connsiteY323" fmla="*/ 1875418 h 6857999"/>
              <a:gd name="connsiteX324" fmla="*/ 1008176 w 6096000"/>
              <a:gd name="connsiteY324" fmla="*/ 1872507 h 6857999"/>
              <a:gd name="connsiteX325" fmla="*/ 1008660 w 6096000"/>
              <a:gd name="connsiteY325" fmla="*/ 1870082 h 6857999"/>
              <a:gd name="connsiteX326" fmla="*/ 1008176 w 6096000"/>
              <a:gd name="connsiteY326" fmla="*/ 1868626 h 6857999"/>
              <a:gd name="connsiteX327" fmla="*/ 1007694 w 6096000"/>
              <a:gd name="connsiteY327" fmla="*/ 1866685 h 6857999"/>
              <a:gd name="connsiteX328" fmla="*/ 1006727 w 6096000"/>
              <a:gd name="connsiteY328" fmla="*/ 1865230 h 6857999"/>
              <a:gd name="connsiteX329" fmla="*/ 1005278 w 6096000"/>
              <a:gd name="connsiteY329" fmla="*/ 1864745 h 6857999"/>
              <a:gd name="connsiteX330" fmla="*/ 1003828 w 6096000"/>
              <a:gd name="connsiteY330" fmla="*/ 1863289 h 6857999"/>
              <a:gd name="connsiteX331" fmla="*/ 1000445 w 6096000"/>
              <a:gd name="connsiteY331" fmla="*/ 1862805 h 6857999"/>
              <a:gd name="connsiteX332" fmla="*/ 996578 w 6096000"/>
              <a:gd name="connsiteY332" fmla="*/ 1863289 h 6857999"/>
              <a:gd name="connsiteX333" fmla="*/ 994161 w 6096000"/>
              <a:gd name="connsiteY333" fmla="*/ 1865230 h 6857999"/>
              <a:gd name="connsiteX334" fmla="*/ 991261 w 6096000"/>
              <a:gd name="connsiteY334" fmla="*/ 1867655 h 6857999"/>
              <a:gd name="connsiteX335" fmla="*/ 985461 w 6096000"/>
              <a:gd name="connsiteY335" fmla="*/ 1859409 h 6857999"/>
              <a:gd name="connsiteX336" fmla="*/ 983528 w 6096000"/>
              <a:gd name="connsiteY336" fmla="*/ 1856013 h 6857999"/>
              <a:gd name="connsiteX337" fmla="*/ 982562 w 6096000"/>
              <a:gd name="connsiteY337" fmla="*/ 1853103 h 6857999"/>
              <a:gd name="connsiteX338" fmla="*/ 981113 w 6096000"/>
              <a:gd name="connsiteY338" fmla="*/ 1850192 h 6857999"/>
              <a:gd name="connsiteX339" fmla="*/ 981113 w 6096000"/>
              <a:gd name="connsiteY339" fmla="*/ 1847766 h 6857999"/>
              <a:gd name="connsiteX340" fmla="*/ 981113 w 6096000"/>
              <a:gd name="connsiteY340" fmla="*/ 1845341 h 6857999"/>
              <a:gd name="connsiteX341" fmla="*/ 982562 w 6096000"/>
              <a:gd name="connsiteY341" fmla="*/ 1843886 h 6857999"/>
              <a:gd name="connsiteX342" fmla="*/ 983528 w 6096000"/>
              <a:gd name="connsiteY342" fmla="*/ 1841945 h 6857999"/>
              <a:gd name="connsiteX343" fmla="*/ 984979 w 6096000"/>
              <a:gd name="connsiteY343" fmla="*/ 1840489 h 6857999"/>
              <a:gd name="connsiteX344" fmla="*/ 988843 w 6096000"/>
              <a:gd name="connsiteY344" fmla="*/ 1838549 h 6857999"/>
              <a:gd name="connsiteX345" fmla="*/ 994161 w 6096000"/>
              <a:gd name="connsiteY345" fmla="*/ 1837093 h 6857999"/>
              <a:gd name="connsiteX346" fmla="*/ 1000445 w 6096000"/>
              <a:gd name="connsiteY346" fmla="*/ 1835638 h 6857999"/>
              <a:gd name="connsiteX347" fmla="*/ 1013493 w 6096000"/>
              <a:gd name="connsiteY347" fmla="*/ 1834668 h 6857999"/>
              <a:gd name="connsiteX348" fmla="*/ 1027025 w 6096000"/>
              <a:gd name="connsiteY348" fmla="*/ 1833213 h 6857999"/>
              <a:gd name="connsiteX349" fmla="*/ 1033308 w 6096000"/>
              <a:gd name="connsiteY349" fmla="*/ 1832242 h 6857999"/>
              <a:gd name="connsiteX350" fmla="*/ 1038625 w 6096000"/>
              <a:gd name="connsiteY350" fmla="*/ 1831272 h 6857999"/>
              <a:gd name="connsiteX351" fmla="*/ 1042492 w 6096000"/>
              <a:gd name="connsiteY351" fmla="*/ 1828846 h 6857999"/>
              <a:gd name="connsiteX352" fmla="*/ 1044424 w 6096000"/>
              <a:gd name="connsiteY352" fmla="*/ 1826907 h 6857999"/>
              <a:gd name="connsiteX353" fmla="*/ 1149459 w 6096000"/>
              <a:gd name="connsiteY353" fmla="*/ 1765039 h 6857999"/>
              <a:gd name="connsiteX354" fmla="*/ 1153300 w 6096000"/>
              <a:gd name="connsiteY354" fmla="*/ 1765039 h 6857999"/>
              <a:gd name="connsiteX355" fmla="*/ 1157623 w 6096000"/>
              <a:gd name="connsiteY355" fmla="*/ 1765522 h 6857999"/>
              <a:gd name="connsiteX356" fmla="*/ 1160984 w 6096000"/>
              <a:gd name="connsiteY356" fmla="*/ 1767455 h 6857999"/>
              <a:gd name="connsiteX357" fmla="*/ 1164827 w 6096000"/>
              <a:gd name="connsiteY357" fmla="*/ 1769388 h 6857999"/>
              <a:gd name="connsiteX358" fmla="*/ 1168191 w 6096000"/>
              <a:gd name="connsiteY358" fmla="*/ 1772289 h 6857999"/>
              <a:gd name="connsiteX359" fmla="*/ 1171553 w 6096000"/>
              <a:gd name="connsiteY359" fmla="*/ 1776638 h 6857999"/>
              <a:gd name="connsiteX360" fmla="*/ 1174435 w 6096000"/>
              <a:gd name="connsiteY360" fmla="*/ 1780987 h 6857999"/>
              <a:gd name="connsiteX361" fmla="*/ 1159544 w 6096000"/>
              <a:gd name="connsiteY361" fmla="*/ 1795004 h 6857999"/>
              <a:gd name="connsiteX362" fmla="*/ 1148979 w 6096000"/>
              <a:gd name="connsiteY362" fmla="*/ 1806121 h 6857999"/>
              <a:gd name="connsiteX363" fmla="*/ 1141292 w 6096000"/>
              <a:gd name="connsiteY363" fmla="*/ 1814819 h 6857999"/>
              <a:gd name="connsiteX364" fmla="*/ 1135050 w 6096000"/>
              <a:gd name="connsiteY364" fmla="*/ 1821587 h 6857999"/>
              <a:gd name="connsiteX365" fmla="*/ 1129285 w 6096000"/>
              <a:gd name="connsiteY365" fmla="*/ 1828351 h 6857999"/>
              <a:gd name="connsiteX366" fmla="*/ 1123042 w 6096000"/>
              <a:gd name="connsiteY366" fmla="*/ 1833669 h 6857999"/>
              <a:gd name="connsiteX367" fmla="*/ 1114878 w 6096000"/>
              <a:gd name="connsiteY367" fmla="*/ 1839468 h 6857999"/>
              <a:gd name="connsiteX368" fmla="*/ 1101908 w 6096000"/>
              <a:gd name="connsiteY368" fmla="*/ 1847201 h 6857999"/>
              <a:gd name="connsiteX369" fmla="*/ 1100469 w 6096000"/>
              <a:gd name="connsiteY369" fmla="*/ 1844784 h 6857999"/>
              <a:gd name="connsiteX370" fmla="*/ 1098545 w 6096000"/>
              <a:gd name="connsiteY370" fmla="*/ 1842368 h 6857999"/>
              <a:gd name="connsiteX371" fmla="*/ 1098065 w 6096000"/>
              <a:gd name="connsiteY371" fmla="*/ 1839468 h 6857999"/>
              <a:gd name="connsiteX372" fmla="*/ 1097585 w 6096000"/>
              <a:gd name="connsiteY372" fmla="*/ 1836568 h 6857999"/>
              <a:gd name="connsiteX373" fmla="*/ 1097104 w 6096000"/>
              <a:gd name="connsiteY373" fmla="*/ 1833186 h 6857999"/>
              <a:gd name="connsiteX374" fmla="*/ 1097585 w 6096000"/>
              <a:gd name="connsiteY374" fmla="*/ 1829318 h 6857999"/>
              <a:gd name="connsiteX375" fmla="*/ 1099506 w 6096000"/>
              <a:gd name="connsiteY375" fmla="*/ 1821102 h 6857999"/>
              <a:gd name="connsiteX376" fmla="*/ 1101908 w 6096000"/>
              <a:gd name="connsiteY376" fmla="*/ 1812403 h 6857999"/>
              <a:gd name="connsiteX377" fmla="*/ 1106232 w 6096000"/>
              <a:gd name="connsiteY377" fmla="*/ 1803219 h 6857999"/>
              <a:gd name="connsiteX378" fmla="*/ 1111034 w 6096000"/>
              <a:gd name="connsiteY378" fmla="*/ 1795004 h 6857999"/>
              <a:gd name="connsiteX379" fmla="*/ 1116797 w 6096000"/>
              <a:gd name="connsiteY379" fmla="*/ 1786787 h 6857999"/>
              <a:gd name="connsiteX380" fmla="*/ 1124002 w 6096000"/>
              <a:gd name="connsiteY380" fmla="*/ 1779538 h 6857999"/>
              <a:gd name="connsiteX381" fmla="*/ 1130727 w 6096000"/>
              <a:gd name="connsiteY381" fmla="*/ 1773254 h 6857999"/>
              <a:gd name="connsiteX382" fmla="*/ 1134569 w 6096000"/>
              <a:gd name="connsiteY382" fmla="*/ 1770355 h 6857999"/>
              <a:gd name="connsiteX383" fmla="*/ 1137932 w 6096000"/>
              <a:gd name="connsiteY383" fmla="*/ 1768421 h 6857999"/>
              <a:gd name="connsiteX384" fmla="*/ 1142254 w 6096000"/>
              <a:gd name="connsiteY384" fmla="*/ 1766488 h 6857999"/>
              <a:gd name="connsiteX385" fmla="*/ 1146097 w 6096000"/>
              <a:gd name="connsiteY385" fmla="*/ 1765522 h 6857999"/>
              <a:gd name="connsiteX386" fmla="*/ 1143216 w 6096000"/>
              <a:gd name="connsiteY386" fmla="*/ 1685291 h 6857999"/>
              <a:gd name="connsiteX387" fmla="*/ 1147609 w 6096000"/>
              <a:gd name="connsiteY387" fmla="*/ 1685291 h 6857999"/>
              <a:gd name="connsiteX388" fmla="*/ 1152979 w 6096000"/>
              <a:gd name="connsiteY388" fmla="*/ 1685771 h 6857999"/>
              <a:gd name="connsiteX389" fmla="*/ 1156884 w 6096000"/>
              <a:gd name="connsiteY389" fmla="*/ 1686731 h 6857999"/>
              <a:gd name="connsiteX390" fmla="*/ 1161767 w 6096000"/>
              <a:gd name="connsiteY390" fmla="*/ 1688652 h 6857999"/>
              <a:gd name="connsiteX391" fmla="*/ 1165183 w 6096000"/>
              <a:gd name="connsiteY391" fmla="*/ 1690092 h 6857999"/>
              <a:gd name="connsiteX392" fmla="*/ 1169089 w 6096000"/>
              <a:gd name="connsiteY392" fmla="*/ 1692976 h 6857999"/>
              <a:gd name="connsiteX393" fmla="*/ 1172018 w 6096000"/>
              <a:gd name="connsiteY393" fmla="*/ 1696337 h 6857999"/>
              <a:gd name="connsiteX394" fmla="*/ 1164695 w 6096000"/>
              <a:gd name="connsiteY394" fmla="*/ 1702579 h 6857999"/>
              <a:gd name="connsiteX395" fmla="*/ 1156884 w 6096000"/>
              <a:gd name="connsiteY395" fmla="*/ 1707861 h 6857999"/>
              <a:gd name="connsiteX396" fmla="*/ 1150049 w 6096000"/>
              <a:gd name="connsiteY396" fmla="*/ 1711222 h 6857999"/>
              <a:gd name="connsiteX397" fmla="*/ 1143703 w 6096000"/>
              <a:gd name="connsiteY397" fmla="*/ 1714104 h 6857999"/>
              <a:gd name="connsiteX398" fmla="*/ 1137356 w 6096000"/>
              <a:gd name="connsiteY398" fmla="*/ 1716025 h 6857999"/>
              <a:gd name="connsiteX399" fmla="*/ 1131499 w 6096000"/>
              <a:gd name="connsiteY399" fmla="*/ 1716985 h 6857999"/>
              <a:gd name="connsiteX400" fmla="*/ 1121736 w 6096000"/>
              <a:gd name="connsiteY400" fmla="*/ 1718907 h 6857999"/>
              <a:gd name="connsiteX401" fmla="*/ 1116852 w 6096000"/>
              <a:gd name="connsiteY401" fmla="*/ 1719867 h 6857999"/>
              <a:gd name="connsiteX402" fmla="*/ 1112460 w 6096000"/>
              <a:gd name="connsiteY402" fmla="*/ 1721787 h 6857999"/>
              <a:gd name="connsiteX403" fmla="*/ 1109042 w 6096000"/>
              <a:gd name="connsiteY403" fmla="*/ 1724668 h 6857999"/>
              <a:gd name="connsiteX404" fmla="*/ 1105624 w 6096000"/>
              <a:gd name="connsiteY404" fmla="*/ 1728510 h 6857999"/>
              <a:gd name="connsiteX405" fmla="*/ 1101718 w 6096000"/>
              <a:gd name="connsiteY405" fmla="*/ 1733792 h 6857999"/>
              <a:gd name="connsiteX406" fmla="*/ 1099766 w 6096000"/>
              <a:gd name="connsiteY406" fmla="*/ 1740516 h 6857999"/>
              <a:gd name="connsiteX407" fmla="*/ 1097325 w 6096000"/>
              <a:gd name="connsiteY407" fmla="*/ 1749640 h 6857999"/>
              <a:gd name="connsiteX408" fmla="*/ 1095372 w 6096000"/>
              <a:gd name="connsiteY408" fmla="*/ 1760204 h 6857999"/>
              <a:gd name="connsiteX409" fmla="*/ 1090003 w 6096000"/>
              <a:gd name="connsiteY409" fmla="*/ 1756842 h 6857999"/>
              <a:gd name="connsiteX410" fmla="*/ 1085120 w 6096000"/>
              <a:gd name="connsiteY410" fmla="*/ 1753481 h 6857999"/>
              <a:gd name="connsiteX411" fmla="*/ 1081703 w 6096000"/>
              <a:gd name="connsiteY411" fmla="*/ 1749640 h 6857999"/>
              <a:gd name="connsiteX412" fmla="*/ 1078774 w 6096000"/>
              <a:gd name="connsiteY412" fmla="*/ 1745319 h 6857999"/>
              <a:gd name="connsiteX413" fmla="*/ 1076820 w 6096000"/>
              <a:gd name="connsiteY413" fmla="*/ 1741477 h 6857999"/>
              <a:gd name="connsiteX414" fmla="*/ 1075844 w 6096000"/>
              <a:gd name="connsiteY414" fmla="*/ 1737635 h 6857999"/>
              <a:gd name="connsiteX415" fmla="*/ 1075356 w 6096000"/>
              <a:gd name="connsiteY415" fmla="*/ 1733792 h 6857999"/>
              <a:gd name="connsiteX416" fmla="*/ 1075844 w 6096000"/>
              <a:gd name="connsiteY416" fmla="*/ 1729471 h 6857999"/>
              <a:gd name="connsiteX417" fmla="*/ 1076332 w 6096000"/>
              <a:gd name="connsiteY417" fmla="*/ 1725629 h 6857999"/>
              <a:gd name="connsiteX418" fmla="*/ 1078286 w 6096000"/>
              <a:gd name="connsiteY418" fmla="*/ 1721787 h 6857999"/>
              <a:gd name="connsiteX419" fmla="*/ 1080726 w 6096000"/>
              <a:gd name="connsiteY419" fmla="*/ 1717465 h 6857999"/>
              <a:gd name="connsiteX420" fmla="*/ 1082678 w 6096000"/>
              <a:gd name="connsiteY420" fmla="*/ 1714104 h 6857999"/>
              <a:gd name="connsiteX421" fmla="*/ 1086097 w 6096000"/>
              <a:gd name="connsiteY421" fmla="*/ 1710262 h 6857999"/>
              <a:gd name="connsiteX422" fmla="*/ 1090003 w 6096000"/>
              <a:gd name="connsiteY422" fmla="*/ 1706901 h 6857999"/>
              <a:gd name="connsiteX423" fmla="*/ 1093419 w 6096000"/>
              <a:gd name="connsiteY423" fmla="*/ 1704019 h 6857999"/>
              <a:gd name="connsiteX424" fmla="*/ 1097814 w 6096000"/>
              <a:gd name="connsiteY424" fmla="*/ 1700658 h 6857999"/>
              <a:gd name="connsiteX425" fmla="*/ 1107088 w 6096000"/>
              <a:gd name="connsiteY425" fmla="*/ 1694895 h 6857999"/>
              <a:gd name="connsiteX426" fmla="*/ 1116852 w 6096000"/>
              <a:gd name="connsiteY426" fmla="*/ 1690092 h 6857999"/>
              <a:gd name="connsiteX427" fmla="*/ 1127593 w 6096000"/>
              <a:gd name="connsiteY427" fmla="*/ 1687212 h 6857999"/>
              <a:gd name="connsiteX428" fmla="*/ 1132475 w 6096000"/>
              <a:gd name="connsiteY428" fmla="*/ 1686252 h 6857999"/>
              <a:gd name="connsiteX429" fmla="*/ 1137845 w 6096000"/>
              <a:gd name="connsiteY429" fmla="*/ 1685771 h 6857999"/>
              <a:gd name="connsiteX430" fmla="*/ 1265778 w 6096000"/>
              <a:gd name="connsiteY430" fmla="*/ 1535465 h 6857999"/>
              <a:gd name="connsiteX431" fmla="*/ 1270129 w 6096000"/>
              <a:gd name="connsiteY431" fmla="*/ 1535949 h 6857999"/>
              <a:gd name="connsiteX432" fmla="*/ 1274478 w 6096000"/>
              <a:gd name="connsiteY432" fmla="*/ 1536916 h 6857999"/>
              <a:gd name="connsiteX433" fmla="*/ 1278829 w 6096000"/>
              <a:gd name="connsiteY433" fmla="*/ 1537882 h 6857999"/>
              <a:gd name="connsiteX434" fmla="*/ 1283662 w 6096000"/>
              <a:gd name="connsiteY434" fmla="*/ 1540298 h 6857999"/>
              <a:gd name="connsiteX435" fmla="*/ 1288010 w 6096000"/>
              <a:gd name="connsiteY435" fmla="*/ 1541749 h 6857999"/>
              <a:gd name="connsiteX436" fmla="*/ 1292844 w 6096000"/>
              <a:gd name="connsiteY436" fmla="*/ 1544649 h 6857999"/>
              <a:gd name="connsiteX437" fmla="*/ 1297677 w 6096000"/>
              <a:gd name="connsiteY437" fmla="*/ 1548031 h 6857999"/>
              <a:gd name="connsiteX438" fmla="*/ 1292844 w 6096000"/>
              <a:gd name="connsiteY438" fmla="*/ 1548998 h 6857999"/>
              <a:gd name="connsiteX439" fmla="*/ 1288010 w 6096000"/>
              <a:gd name="connsiteY439" fmla="*/ 1549482 h 6857999"/>
              <a:gd name="connsiteX440" fmla="*/ 1284146 w 6096000"/>
              <a:gd name="connsiteY440" fmla="*/ 1550448 h 6857999"/>
              <a:gd name="connsiteX441" fmla="*/ 1279313 w 6096000"/>
              <a:gd name="connsiteY441" fmla="*/ 1551898 h 6857999"/>
              <a:gd name="connsiteX442" fmla="*/ 1275445 w 6096000"/>
              <a:gd name="connsiteY442" fmla="*/ 1553348 h 6857999"/>
              <a:gd name="connsiteX443" fmla="*/ 1271579 w 6096000"/>
              <a:gd name="connsiteY443" fmla="*/ 1555764 h 6857999"/>
              <a:gd name="connsiteX444" fmla="*/ 1263361 w 6096000"/>
              <a:gd name="connsiteY444" fmla="*/ 1560114 h 6857999"/>
              <a:gd name="connsiteX445" fmla="*/ 1256113 w 6096000"/>
              <a:gd name="connsiteY445" fmla="*/ 1566397 h 6857999"/>
              <a:gd name="connsiteX446" fmla="*/ 1248864 w 6096000"/>
              <a:gd name="connsiteY446" fmla="*/ 1573647 h 6857999"/>
              <a:gd name="connsiteX447" fmla="*/ 1242580 w 6096000"/>
              <a:gd name="connsiteY447" fmla="*/ 1581380 h 6857999"/>
              <a:gd name="connsiteX448" fmla="*/ 1236296 w 6096000"/>
              <a:gd name="connsiteY448" fmla="*/ 1590079 h 6857999"/>
              <a:gd name="connsiteX449" fmla="*/ 1230498 w 6096000"/>
              <a:gd name="connsiteY449" fmla="*/ 1598779 h 6857999"/>
              <a:gd name="connsiteX450" fmla="*/ 1225664 w 6096000"/>
              <a:gd name="connsiteY450" fmla="*/ 1607961 h 6857999"/>
              <a:gd name="connsiteX451" fmla="*/ 1220831 w 6096000"/>
              <a:gd name="connsiteY451" fmla="*/ 1617144 h 6857999"/>
              <a:gd name="connsiteX452" fmla="*/ 1216482 w 6096000"/>
              <a:gd name="connsiteY452" fmla="*/ 1626327 h 6857999"/>
              <a:gd name="connsiteX453" fmla="*/ 1208749 w 6096000"/>
              <a:gd name="connsiteY453" fmla="*/ 1644210 h 6857999"/>
              <a:gd name="connsiteX454" fmla="*/ 1202948 w 6096000"/>
              <a:gd name="connsiteY454" fmla="*/ 1659675 h 6857999"/>
              <a:gd name="connsiteX455" fmla="*/ 1205849 w 6096000"/>
              <a:gd name="connsiteY455" fmla="*/ 1662091 h 6857999"/>
              <a:gd name="connsiteX456" fmla="*/ 1208265 w 6096000"/>
              <a:gd name="connsiteY456" fmla="*/ 1663058 h 6857999"/>
              <a:gd name="connsiteX457" fmla="*/ 1211164 w 6096000"/>
              <a:gd name="connsiteY457" fmla="*/ 1663542 h 6857999"/>
              <a:gd name="connsiteX458" fmla="*/ 1213583 w 6096000"/>
              <a:gd name="connsiteY458" fmla="*/ 1663542 h 6857999"/>
              <a:gd name="connsiteX459" fmla="*/ 1215515 w 6096000"/>
              <a:gd name="connsiteY459" fmla="*/ 1663058 h 6857999"/>
              <a:gd name="connsiteX460" fmla="*/ 1217930 w 6096000"/>
              <a:gd name="connsiteY460" fmla="*/ 1662575 h 6857999"/>
              <a:gd name="connsiteX461" fmla="*/ 1222281 w 6096000"/>
              <a:gd name="connsiteY461" fmla="*/ 1660158 h 6857999"/>
              <a:gd name="connsiteX462" fmla="*/ 1226148 w 6096000"/>
              <a:gd name="connsiteY462" fmla="*/ 1657258 h 6857999"/>
              <a:gd name="connsiteX463" fmla="*/ 1230498 w 6096000"/>
              <a:gd name="connsiteY463" fmla="*/ 1653392 h 6857999"/>
              <a:gd name="connsiteX464" fmla="*/ 1234847 w 6096000"/>
              <a:gd name="connsiteY464" fmla="*/ 1650009 h 6857999"/>
              <a:gd name="connsiteX465" fmla="*/ 1238715 w 6096000"/>
              <a:gd name="connsiteY465" fmla="*/ 1647110 h 6857999"/>
              <a:gd name="connsiteX466" fmla="*/ 1241613 w 6096000"/>
              <a:gd name="connsiteY466" fmla="*/ 1653392 h 6857999"/>
              <a:gd name="connsiteX467" fmla="*/ 1244031 w 6096000"/>
              <a:gd name="connsiteY467" fmla="*/ 1660158 h 6857999"/>
              <a:gd name="connsiteX468" fmla="*/ 1244997 w 6096000"/>
              <a:gd name="connsiteY468" fmla="*/ 1667891 h 6857999"/>
              <a:gd name="connsiteX469" fmla="*/ 1244997 w 6096000"/>
              <a:gd name="connsiteY469" fmla="*/ 1674657 h 6857999"/>
              <a:gd name="connsiteX470" fmla="*/ 1244513 w 6096000"/>
              <a:gd name="connsiteY470" fmla="*/ 1681907 h 6857999"/>
              <a:gd name="connsiteX471" fmla="*/ 1243063 w 6096000"/>
              <a:gd name="connsiteY471" fmla="*/ 1689640 h 6857999"/>
              <a:gd name="connsiteX472" fmla="*/ 1241129 w 6096000"/>
              <a:gd name="connsiteY472" fmla="*/ 1696407 h 6857999"/>
              <a:gd name="connsiteX473" fmla="*/ 1238230 w 6096000"/>
              <a:gd name="connsiteY473" fmla="*/ 1702689 h 6857999"/>
              <a:gd name="connsiteX474" fmla="*/ 1233882 w 6096000"/>
              <a:gd name="connsiteY474" fmla="*/ 1708972 h 6857999"/>
              <a:gd name="connsiteX475" fmla="*/ 1229531 w 6096000"/>
              <a:gd name="connsiteY475" fmla="*/ 1715255 h 6857999"/>
              <a:gd name="connsiteX476" fmla="*/ 1224699 w 6096000"/>
              <a:gd name="connsiteY476" fmla="*/ 1720572 h 6857999"/>
              <a:gd name="connsiteX477" fmla="*/ 1219382 w 6096000"/>
              <a:gd name="connsiteY477" fmla="*/ 1724438 h 6857999"/>
              <a:gd name="connsiteX478" fmla="*/ 1213097 w 6096000"/>
              <a:gd name="connsiteY478" fmla="*/ 1728305 h 6857999"/>
              <a:gd name="connsiteX479" fmla="*/ 1205849 w 6096000"/>
              <a:gd name="connsiteY479" fmla="*/ 1731205 h 6857999"/>
              <a:gd name="connsiteX480" fmla="*/ 1199083 w 6096000"/>
              <a:gd name="connsiteY480" fmla="*/ 1733138 h 6857999"/>
              <a:gd name="connsiteX481" fmla="*/ 1191832 w 6096000"/>
              <a:gd name="connsiteY481" fmla="*/ 1733620 h 6857999"/>
              <a:gd name="connsiteX482" fmla="*/ 1191832 w 6096000"/>
              <a:gd name="connsiteY482" fmla="*/ 1725887 h 6857999"/>
              <a:gd name="connsiteX483" fmla="*/ 1192316 w 6096000"/>
              <a:gd name="connsiteY483" fmla="*/ 1718155 h 6857999"/>
              <a:gd name="connsiteX484" fmla="*/ 1193765 w 6096000"/>
              <a:gd name="connsiteY484" fmla="*/ 1702689 h 6857999"/>
              <a:gd name="connsiteX485" fmla="*/ 1195216 w 6096000"/>
              <a:gd name="connsiteY485" fmla="*/ 1687707 h 6857999"/>
              <a:gd name="connsiteX486" fmla="*/ 1195698 w 6096000"/>
              <a:gd name="connsiteY486" fmla="*/ 1679490 h 6857999"/>
              <a:gd name="connsiteX487" fmla="*/ 1195698 w 6096000"/>
              <a:gd name="connsiteY487" fmla="*/ 1672241 h 6857999"/>
              <a:gd name="connsiteX488" fmla="*/ 1195216 w 6096000"/>
              <a:gd name="connsiteY488" fmla="*/ 1664991 h 6857999"/>
              <a:gd name="connsiteX489" fmla="*/ 1194733 w 6096000"/>
              <a:gd name="connsiteY489" fmla="*/ 1656776 h 6857999"/>
              <a:gd name="connsiteX490" fmla="*/ 1192799 w 6096000"/>
              <a:gd name="connsiteY490" fmla="*/ 1649525 h 6857999"/>
              <a:gd name="connsiteX491" fmla="*/ 1189901 w 6096000"/>
              <a:gd name="connsiteY491" fmla="*/ 1641792 h 6857999"/>
              <a:gd name="connsiteX492" fmla="*/ 1186517 w 6096000"/>
              <a:gd name="connsiteY492" fmla="*/ 1633577 h 6857999"/>
              <a:gd name="connsiteX493" fmla="*/ 1182650 w 6096000"/>
              <a:gd name="connsiteY493" fmla="*/ 1626327 h 6857999"/>
              <a:gd name="connsiteX494" fmla="*/ 1176850 w 6096000"/>
              <a:gd name="connsiteY494" fmla="*/ 1619078 h 6857999"/>
              <a:gd name="connsiteX495" fmla="*/ 1169602 w 6096000"/>
              <a:gd name="connsiteY495" fmla="*/ 1611345 h 6857999"/>
              <a:gd name="connsiteX496" fmla="*/ 1184584 w 6096000"/>
              <a:gd name="connsiteY496" fmla="*/ 1594912 h 6857999"/>
              <a:gd name="connsiteX497" fmla="*/ 1199083 w 6096000"/>
              <a:gd name="connsiteY497" fmla="*/ 1578480 h 6857999"/>
              <a:gd name="connsiteX498" fmla="*/ 1206331 w 6096000"/>
              <a:gd name="connsiteY498" fmla="*/ 1570747 h 6857999"/>
              <a:gd name="connsiteX499" fmla="*/ 1214066 w 6096000"/>
              <a:gd name="connsiteY499" fmla="*/ 1563014 h 6857999"/>
              <a:gd name="connsiteX500" fmla="*/ 1221315 w 6096000"/>
              <a:gd name="connsiteY500" fmla="*/ 1555764 h 6857999"/>
              <a:gd name="connsiteX501" fmla="*/ 1229531 w 6096000"/>
              <a:gd name="connsiteY501" fmla="*/ 1549964 h 6857999"/>
              <a:gd name="connsiteX502" fmla="*/ 1236781 w 6096000"/>
              <a:gd name="connsiteY502" fmla="*/ 1544165 h 6857999"/>
              <a:gd name="connsiteX503" fmla="*/ 1244997 w 6096000"/>
              <a:gd name="connsiteY503" fmla="*/ 1540298 h 6857999"/>
              <a:gd name="connsiteX504" fmla="*/ 1248864 w 6096000"/>
              <a:gd name="connsiteY504" fmla="*/ 1538365 h 6857999"/>
              <a:gd name="connsiteX505" fmla="*/ 1253212 w 6096000"/>
              <a:gd name="connsiteY505" fmla="*/ 1537398 h 6857999"/>
              <a:gd name="connsiteX506" fmla="*/ 1257079 w 6096000"/>
              <a:gd name="connsiteY506" fmla="*/ 1536916 h 6857999"/>
              <a:gd name="connsiteX507" fmla="*/ 1261912 w 6096000"/>
              <a:gd name="connsiteY507" fmla="*/ 1535949 h 6857999"/>
              <a:gd name="connsiteX508" fmla="*/ 1299190 w 6096000"/>
              <a:gd name="connsiteY508" fmla="*/ 1460553 h 6857999"/>
              <a:gd name="connsiteX509" fmla="*/ 1300620 w 6096000"/>
              <a:gd name="connsiteY509" fmla="*/ 1470704 h 6857999"/>
              <a:gd name="connsiteX510" fmla="*/ 1303007 w 6096000"/>
              <a:gd name="connsiteY510" fmla="*/ 1477952 h 6857999"/>
              <a:gd name="connsiteX511" fmla="*/ 1304440 w 6096000"/>
              <a:gd name="connsiteY511" fmla="*/ 1480852 h 6857999"/>
              <a:gd name="connsiteX512" fmla="*/ 1305393 w 6096000"/>
              <a:gd name="connsiteY512" fmla="*/ 1483752 h 6857999"/>
              <a:gd name="connsiteX513" fmla="*/ 1307302 w 6096000"/>
              <a:gd name="connsiteY513" fmla="*/ 1485685 h 6857999"/>
              <a:gd name="connsiteX514" fmla="*/ 1308734 w 6096000"/>
              <a:gd name="connsiteY514" fmla="*/ 1487136 h 6857999"/>
              <a:gd name="connsiteX515" fmla="*/ 1311120 w 6096000"/>
              <a:gd name="connsiteY515" fmla="*/ 1489069 h 6857999"/>
              <a:gd name="connsiteX516" fmla="*/ 1312552 w 6096000"/>
              <a:gd name="connsiteY516" fmla="*/ 1489553 h 6857999"/>
              <a:gd name="connsiteX517" fmla="*/ 1317324 w 6096000"/>
              <a:gd name="connsiteY517" fmla="*/ 1491002 h 6857999"/>
              <a:gd name="connsiteX518" fmla="*/ 1321618 w 6096000"/>
              <a:gd name="connsiteY518" fmla="*/ 1491969 h 6857999"/>
              <a:gd name="connsiteX519" fmla="*/ 1327345 w 6096000"/>
              <a:gd name="connsiteY519" fmla="*/ 1491969 h 6857999"/>
              <a:gd name="connsiteX520" fmla="*/ 1338798 w 6096000"/>
              <a:gd name="connsiteY520" fmla="*/ 1491969 h 6857999"/>
              <a:gd name="connsiteX521" fmla="*/ 1345003 w 6096000"/>
              <a:gd name="connsiteY521" fmla="*/ 1492452 h 6857999"/>
              <a:gd name="connsiteX522" fmla="*/ 1351684 w 6096000"/>
              <a:gd name="connsiteY522" fmla="*/ 1493418 h 6857999"/>
              <a:gd name="connsiteX523" fmla="*/ 1358841 w 6096000"/>
              <a:gd name="connsiteY523" fmla="*/ 1495835 h 6857999"/>
              <a:gd name="connsiteX524" fmla="*/ 1365522 w 6096000"/>
              <a:gd name="connsiteY524" fmla="*/ 1499702 h 6857999"/>
              <a:gd name="connsiteX525" fmla="*/ 1368863 w 6096000"/>
              <a:gd name="connsiteY525" fmla="*/ 1502119 h 6857999"/>
              <a:gd name="connsiteX526" fmla="*/ 1372203 w 6096000"/>
              <a:gd name="connsiteY526" fmla="*/ 1505019 h 6857999"/>
              <a:gd name="connsiteX527" fmla="*/ 1375544 w 6096000"/>
              <a:gd name="connsiteY527" fmla="*/ 1508401 h 6857999"/>
              <a:gd name="connsiteX528" fmla="*/ 1379840 w 6096000"/>
              <a:gd name="connsiteY528" fmla="*/ 1512268 h 6857999"/>
              <a:gd name="connsiteX529" fmla="*/ 1373636 w 6096000"/>
              <a:gd name="connsiteY529" fmla="*/ 1518552 h 6857999"/>
              <a:gd name="connsiteX530" fmla="*/ 1366955 w 6096000"/>
              <a:gd name="connsiteY530" fmla="*/ 1523867 h 6857999"/>
              <a:gd name="connsiteX531" fmla="*/ 1360274 w 6096000"/>
              <a:gd name="connsiteY531" fmla="*/ 1527251 h 6857999"/>
              <a:gd name="connsiteX532" fmla="*/ 1354070 w 6096000"/>
              <a:gd name="connsiteY532" fmla="*/ 1529667 h 6857999"/>
              <a:gd name="connsiteX533" fmla="*/ 1347388 w 6096000"/>
              <a:gd name="connsiteY533" fmla="*/ 1530634 h 6857999"/>
              <a:gd name="connsiteX534" fmla="*/ 1339754 w 6096000"/>
              <a:gd name="connsiteY534" fmla="*/ 1530634 h 6857999"/>
              <a:gd name="connsiteX535" fmla="*/ 1333071 w 6096000"/>
              <a:gd name="connsiteY535" fmla="*/ 1529667 h 6857999"/>
              <a:gd name="connsiteX536" fmla="*/ 1325914 w 6096000"/>
              <a:gd name="connsiteY536" fmla="*/ 1527734 h 6857999"/>
              <a:gd name="connsiteX537" fmla="*/ 1318278 w 6096000"/>
              <a:gd name="connsiteY537" fmla="*/ 1525800 h 6857999"/>
              <a:gd name="connsiteX538" fmla="*/ 1311120 w 6096000"/>
              <a:gd name="connsiteY538" fmla="*/ 1522418 h 6857999"/>
              <a:gd name="connsiteX539" fmla="*/ 1303484 w 6096000"/>
              <a:gd name="connsiteY539" fmla="*/ 1518552 h 6857999"/>
              <a:gd name="connsiteX540" fmla="*/ 1296326 w 6096000"/>
              <a:gd name="connsiteY540" fmla="*/ 1514685 h 6857999"/>
              <a:gd name="connsiteX541" fmla="*/ 1281532 w 6096000"/>
              <a:gd name="connsiteY541" fmla="*/ 1505986 h 6857999"/>
              <a:gd name="connsiteX542" fmla="*/ 1266261 w 6096000"/>
              <a:gd name="connsiteY542" fmla="*/ 1496802 h 6857999"/>
              <a:gd name="connsiteX543" fmla="*/ 1811914 w 6096000"/>
              <a:gd name="connsiteY543" fmla="*/ 1257568 h 6857999"/>
              <a:gd name="connsiteX544" fmla="*/ 1815780 w 6096000"/>
              <a:gd name="connsiteY544" fmla="*/ 1258529 h 6857999"/>
              <a:gd name="connsiteX545" fmla="*/ 1819647 w 6096000"/>
              <a:gd name="connsiteY545" fmla="*/ 1259008 h 6857999"/>
              <a:gd name="connsiteX546" fmla="*/ 1823998 w 6096000"/>
              <a:gd name="connsiteY546" fmla="*/ 1259489 h 6857999"/>
              <a:gd name="connsiteX547" fmla="*/ 1827863 w 6096000"/>
              <a:gd name="connsiteY547" fmla="*/ 1260929 h 6857999"/>
              <a:gd name="connsiteX548" fmla="*/ 1831729 w 6096000"/>
              <a:gd name="connsiteY548" fmla="*/ 1262850 h 6857999"/>
              <a:gd name="connsiteX549" fmla="*/ 1836081 w 6096000"/>
              <a:gd name="connsiteY549" fmla="*/ 1265252 h 6857999"/>
              <a:gd name="connsiteX550" fmla="*/ 1839945 w 6096000"/>
              <a:gd name="connsiteY550" fmla="*/ 1267654 h 6857999"/>
              <a:gd name="connsiteX551" fmla="*/ 1843812 w 6096000"/>
              <a:gd name="connsiteY551" fmla="*/ 1271016 h 6857999"/>
              <a:gd name="connsiteX552" fmla="*/ 1848163 w 6096000"/>
              <a:gd name="connsiteY552" fmla="*/ 1274378 h 6857999"/>
              <a:gd name="connsiteX553" fmla="*/ 1843329 w 6096000"/>
              <a:gd name="connsiteY553" fmla="*/ 1279181 h 6857999"/>
              <a:gd name="connsiteX554" fmla="*/ 1839461 w 6096000"/>
              <a:gd name="connsiteY554" fmla="*/ 1283024 h 6857999"/>
              <a:gd name="connsiteX555" fmla="*/ 1834629 w 6096000"/>
              <a:gd name="connsiteY555" fmla="*/ 1284945 h 6857999"/>
              <a:gd name="connsiteX556" fmla="*/ 1830280 w 6096000"/>
              <a:gd name="connsiteY556" fmla="*/ 1286866 h 6857999"/>
              <a:gd name="connsiteX557" fmla="*/ 1825447 w 6096000"/>
              <a:gd name="connsiteY557" fmla="*/ 1287827 h 6857999"/>
              <a:gd name="connsiteX558" fmla="*/ 1821096 w 6096000"/>
              <a:gd name="connsiteY558" fmla="*/ 1287827 h 6857999"/>
              <a:gd name="connsiteX559" fmla="*/ 1812398 w 6096000"/>
              <a:gd name="connsiteY559" fmla="*/ 1288306 h 6857999"/>
              <a:gd name="connsiteX560" fmla="*/ 1808048 w 6096000"/>
              <a:gd name="connsiteY560" fmla="*/ 1288306 h 6857999"/>
              <a:gd name="connsiteX561" fmla="*/ 1803214 w 6096000"/>
              <a:gd name="connsiteY561" fmla="*/ 1289267 h 6857999"/>
              <a:gd name="connsiteX562" fmla="*/ 1798864 w 6096000"/>
              <a:gd name="connsiteY562" fmla="*/ 1290229 h 6857999"/>
              <a:gd name="connsiteX563" fmla="*/ 1794033 w 6096000"/>
              <a:gd name="connsiteY563" fmla="*/ 1292150 h 6857999"/>
              <a:gd name="connsiteX564" fmla="*/ 1790166 w 6096000"/>
              <a:gd name="connsiteY564" fmla="*/ 1294071 h 6857999"/>
              <a:gd name="connsiteX565" fmla="*/ 1785331 w 6096000"/>
              <a:gd name="connsiteY565" fmla="*/ 1298393 h 6857999"/>
              <a:gd name="connsiteX566" fmla="*/ 1780982 w 6096000"/>
              <a:gd name="connsiteY566" fmla="*/ 1303197 h 6857999"/>
              <a:gd name="connsiteX567" fmla="*/ 1776634 w 6096000"/>
              <a:gd name="connsiteY567" fmla="*/ 1310401 h 6857999"/>
              <a:gd name="connsiteX568" fmla="*/ 1814815 w 6096000"/>
              <a:gd name="connsiteY568" fmla="*/ 1351707 h 6857999"/>
              <a:gd name="connsiteX569" fmla="*/ 1821581 w 6096000"/>
              <a:gd name="connsiteY569" fmla="*/ 1353628 h 6857999"/>
              <a:gd name="connsiteX570" fmla="*/ 1827863 w 6096000"/>
              <a:gd name="connsiteY570" fmla="*/ 1354109 h 6857999"/>
              <a:gd name="connsiteX571" fmla="*/ 1833664 w 6096000"/>
              <a:gd name="connsiteY571" fmla="*/ 1354588 h 6857999"/>
              <a:gd name="connsiteX572" fmla="*/ 1839461 w 6096000"/>
              <a:gd name="connsiteY572" fmla="*/ 1354588 h 6857999"/>
              <a:gd name="connsiteX573" fmla="*/ 1844778 w 6096000"/>
              <a:gd name="connsiteY573" fmla="*/ 1354588 h 6857999"/>
              <a:gd name="connsiteX574" fmla="*/ 1849612 w 6096000"/>
              <a:gd name="connsiteY574" fmla="*/ 1353628 h 6857999"/>
              <a:gd name="connsiteX575" fmla="*/ 1854445 w 6096000"/>
              <a:gd name="connsiteY575" fmla="*/ 1352667 h 6857999"/>
              <a:gd name="connsiteX576" fmla="*/ 1858311 w 6096000"/>
              <a:gd name="connsiteY576" fmla="*/ 1351227 h 6857999"/>
              <a:gd name="connsiteX577" fmla="*/ 1862177 w 6096000"/>
              <a:gd name="connsiteY577" fmla="*/ 1348825 h 6857999"/>
              <a:gd name="connsiteX578" fmla="*/ 1866527 w 6096000"/>
              <a:gd name="connsiteY578" fmla="*/ 1346904 h 6857999"/>
              <a:gd name="connsiteX579" fmla="*/ 1873777 w 6096000"/>
              <a:gd name="connsiteY579" fmla="*/ 1341621 h 6857999"/>
              <a:gd name="connsiteX580" fmla="*/ 1880544 w 6096000"/>
              <a:gd name="connsiteY580" fmla="*/ 1335377 h 6857999"/>
              <a:gd name="connsiteX581" fmla="*/ 1886826 w 6096000"/>
              <a:gd name="connsiteY581" fmla="*/ 1327692 h 6857999"/>
              <a:gd name="connsiteX582" fmla="*/ 1900358 w 6096000"/>
              <a:gd name="connsiteY582" fmla="*/ 1311362 h 6857999"/>
              <a:gd name="connsiteX583" fmla="*/ 1907126 w 6096000"/>
              <a:gd name="connsiteY583" fmla="*/ 1302236 h 6857999"/>
              <a:gd name="connsiteX584" fmla="*/ 1914374 w 6096000"/>
              <a:gd name="connsiteY584" fmla="*/ 1293590 h 6857999"/>
              <a:gd name="connsiteX585" fmla="*/ 1922590 w 6096000"/>
              <a:gd name="connsiteY585" fmla="*/ 1284464 h 6857999"/>
              <a:gd name="connsiteX586" fmla="*/ 1931773 w 6096000"/>
              <a:gd name="connsiteY586" fmla="*/ 1275339 h 6857999"/>
              <a:gd name="connsiteX587" fmla="*/ 1942890 w 6096000"/>
              <a:gd name="connsiteY587" fmla="*/ 1266694 h 6857999"/>
              <a:gd name="connsiteX588" fmla="*/ 1948690 w 6096000"/>
              <a:gd name="connsiteY588" fmla="*/ 1262371 h 6857999"/>
              <a:gd name="connsiteX589" fmla="*/ 1954972 w 6096000"/>
              <a:gd name="connsiteY589" fmla="*/ 1258529 h 6857999"/>
              <a:gd name="connsiteX590" fmla="*/ 1964156 w 6096000"/>
              <a:gd name="connsiteY590" fmla="*/ 1266213 h 6857999"/>
              <a:gd name="connsiteX591" fmla="*/ 1967539 w 6096000"/>
              <a:gd name="connsiteY591" fmla="*/ 1270055 h 6857999"/>
              <a:gd name="connsiteX592" fmla="*/ 1970921 w 6096000"/>
              <a:gd name="connsiteY592" fmla="*/ 1273899 h 6857999"/>
              <a:gd name="connsiteX593" fmla="*/ 1973338 w 6096000"/>
              <a:gd name="connsiteY593" fmla="*/ 1276780 h 6857999"/>
              <a:gd name="connsiteX594" fmla="*/ 1974789 w 6096000"/>
              <a:gd name="connsiteY594" fmla="*/ 1280141 h 6857999"/>
              <a:gd name="connsiteX595" fmla="*/ 1976238 w 6096000"/>
              <a:gd name="connsiteY595" fmla="*/ 1283024 h 6857999"/>
              <a:gd name="connsiteX596" fmla="*/ 1976720 w 6096000"/>
              <a:gd name="connsiteY596" fmla="*/ 1285906 h 6857999"/>
              <a:gd name="connsiteX597" fmla="*/ 1976720 w 6096000"/>
              <a:gd name="connsiteY597" fmla="*/ 1288306 h 6857999"/>
              <a:gd name="connsiteX598" fmla="*/ 1976238 w 6096000"/>
              <a:gd name="connsiteY598" fmla="*/ 1290709 h 6857999"/>
              <a:gd name="connsiteX599" fmla="*/ 1975271 w 6096000"/>
              <a:gd name="connsiteY599" fmla="*/ 1293590 h 6857999"/>
              <a:gd name="connsiteX600" fmla="*/ 1974305 w 6096000"/>
              <a:gd name="connsiteY600" fmla="*/ 1295992 h 6857999"/>
              <a:gd name="connsiteX601" fmla="*/ 1970921 w 6096000"/>
              <a:gd name="connsiteY601" fmla="*/ 1300315 h 6857999"/>
              <a:gd name="connsiteX602" fmla="*/ 1966089 w 6096000"/>
              <a:gd name="connsiteY602" fmla="*/ 1304637 h 6857999"/>
              <a:gd name="connsiteX603" fmla="*/ 1960289 w 6096000"/>
              <a:gd name="connsiteY603" fmla="*/ 1308479 h 6857999"/>
              <a:gd name="connsiteX604" fmla="*/ 1954972 w 6096000"/>
              <a:gd name="connsiteY604" fmla="*/ 1311841 h 6857999"/>
              <a:gd name="connsiteX605" fmla="*/ 1941440 w 6096000"/>
              <a:gd name="connsiteY605" fmla="*/ 1319527 h 6857999"/>
              <a:gd name="connsiteX606" fmla="*/ 1935640 w 6096000"/>
              <a:gd name="connsiteY606" fmla="*/ 1323369 h 6857999"/>
              <a:gd name="connsiteX607" fmla="*/ 1930324 w 6096000"/>
              <a:gd name="connsiteY607" fmla="*/ 1327211 h 6857999"/>
              <a:gd name="connsiteX608" fmla="*/ 1925007 w 6096000"/>
              <a:gd name="connsiteY608" fmla="*/ 1331534 h 6857999"/>
              <a:gd name="connsiteX609" fmla="*/ 1921624 w 6096000"/>
              <a:gd name="connsiteY609" fmla="*/ 1335858 h 6857999"/>
              <a:gd name="connsiteX610" fmla="*/ 1919208 w 6096000"/>
              <a:gd name="connsiteY610" fmla="*/ 1339700 h 6857999"/>
              <a:gd name="connsiteX611" fmla="*/ 1916791 w 6096000"/>
              <a:gd name="connsiteY611" fmla="*/ 1344023 h 6857999"/>
              <a:gd name="connsiteX612" fmla="*/ 1912925 w 6096000"/>
              <a:gd name="connsiteY612" fmla="*/ 1353628 h 6857999"/>
              <a:gd name="connsiteX613" fmla="*/ 1909541 w 6096000"/>
              <a:gd name="connsiteY613" fmla="*/ 1363714 h 6857999"/>
              <a:gd name="connsiteX614" fmla="*/ 1906159 w 6096000"/>
              <a:gd name="connsiteY614" fmla="*/ 1374763 h 6857999"/>
              <a:gd name="connsiteX615" fmla="*/ 1902775 w 6096000"/>
              <a:gd name="connsiteY615" fmla="*/ 1385328 h 6857999"/>
              <a:gd name="connsiteX616" fmla="*/ 1898424 w 6096000"/>
              <a:gd name="connsiteY616" fmla="*/ 1395414 h 6857999"/>
              <a:gd name="connsiteX617" fmla="*/ 1894560 w 6096000"/>
              <a:gd name="connsiteY617" fmla="*/ 1404540 h 6857999"/>
              <a:gd name="connsiteX618" fmla="*/ 1891658 w 6096000"/>
              <a:gd name="connsiteY618" fmla="*/ 1408384 h 6857999"/>
              <a:gd name="connsiteX619" fmla="*/ 1889243 w 6096000"/>
              <a:gd name="connsiteY619" fmla="*/ 1412226 h 6857999"/>
              <a:gd name="connsiteX620" fmla="*/ 1880059 w 6096000"/>
              <a:gd name="connsiteY620" fmla="*/ 1423273 h 6857999"/>
              <a:gd name="connsiteX621" fmla="*/ 1870395 w 6096000"/>
              <a:gd name="connsiteY621" fmla="*/ 1433359 h 6857999"/>
              <a:gd name="connsiteX622" fmla="*/ 1850095 w 6096000"/>
              <a:gd name="connsiteY622" fmla="*/ 1453532 h 6857999"/>
              <a:gd name="connsiteX623" fmla="*/ 1830280 w 6096000"/>
              <a:gd name="connsiteY623" fmla="*/ 1472743 h 6857999"/>
              <a:gd name="connsiteX624" fmla="*/ 1809982 w 6096000"/>
              <a:gd name="connsiteY624" fmla="*/ 1491476 h 6857999"/>
              <a:gd name="connsiteX625" fmla="*/ 1791132 w 6096000"/>
              <a:gd name="connsiteY625" fmla="*/ 1510688 h 6857999"/>
              <a:gd name="connsiteX626" fmla="*/ 1782433 w 6096000"/>
              <a:gd name="connsiteY626" fmla="*/ 1519814 h 6857999"/>
              <a:gd name="connsiteX627" fmla="*/ 1773732 w 6096000"/>
              <a:gd name="connsiteY627" fmla="*/ 1528939 h 6857999"/>
              <a:gd name="connsiteX628" fmla="*/ 1766483 w 6096000"/>
              <a:gd name="connsiteY628" fmla="*/ 1538546 h 6857999"/>
              <a:gd name="connsiteX629" fmla="*/ 1760201 w 6096000"/>
              <a:gd name="connsiteY629" fmla="*/ 1547672 h 6857999"/>
              <a:gd name="connsiteX630" fmla="*/ 1754399 w 6096000"/>
              <a:gd name="connsiteY630" fmla="*/ 1557277 h 6857999"/>
              <a:gd name="connsiteX631" fmla="*/ 1749084 w 6096000"/>
              <a:gd name="connsiteY631" fmla="*/ 1566884 h 6857999"/>
              <a:gd name="connsiteX632" fmla="*/ 1739418 w 6096000"/>
              <a:gd name="connsiteY632" fmla="*/ 1565442 h 6857999"/>
              <a:gd name="connsiteX633" fmla="*/ 1732169 w 6096000"/>
              <a:gd name="connsiteY633" fmla="*/ 1563042 h 6857999"/>
              <a:gd name="connsiteX634" fmla="*/ 1726852 w 6096000"/>
              <a:gd name="connsiteY634" fmla="*/ 1560640 h 6857999"/>
              <a:gd name="connsiteX635" fmla="*/ 1724434 w 6096000"/>
              <a:gd name="connsiteY635" fmla="*/ 1559198 h 6857999"/>
              <a:gd name="connsiteX636" fmla="*/ 1722985 w 6096000"/>
              <a:gd name="connsiteY636" fmla="*/ 1557277 h 6857999"/>
              <a:gd name="connsiteX637" fmla="*/ 1720087 w 6096000"/>
              <a:gd name="connsiteY637" fmla="*/ 1553916 h 6857999"/>
              <a:gd name="connsiteX638" fmla="*/ 1718635 w 6096000"/>
              <a:gd name="connsiteY638" fmla="*/ 1549113 h 6857999"/>
              <a:gd name="connsiteX639" fmla="*/ 1717670 w 6096000"/>
              <a:gd name="connsiteY639" fmla="*/ 1544790 h 6857999"/>
              <a:gd name="connsiteX640" fmla="*/ 1717670 w 6096000"/>
              <a:gd name="connsiteY640" fmla="*/ 1539507 h 6857999"/>
              <a:gd name="connsiteX641" fmla="*/ 1716703 w 6096000"/>
              <a:gd name="connsiteY641" fmla="*/ 1528939 h 6857999"/>
              <a:gd name="connsiteX642" fmla="*/ 1715737 w 6096000"/>
              <a:gd name="connsiteY642" fmla="*/ 1522695 h 6857999"/>
              <a:gd name="connsiteX643" fmla="*/ 1714286 w 6096000"/>
              <a:gd name="connsiteY643" fmla="*/ 1515971 h 6857999"/>
              <a:gd name="connsiteX644" fmla="*/ 1711386 w 6096000"/>
              <a:gd name="connsiteY644" fmla="*/ 1509727 h 6857999"/>
              <a:gd name="connsiteX645" fmla="*/ 1707520 w 6096000"/>
              <a:gd name="connsiteY645" fmla="*/ 1503004 h 6857999"/>
              <a:gd name="connsiteX646" fmla="*/ 1701720 w 6096000"/>
              <a:gd name="connsiteY646" fmla="*/ 1496278 h 6857999"/>
              <a:gd name="connsiteX647" fmla="*/ 1697370 w 6096000"/>
              <a:gd name="connsiteY647" fmla="*/ 1492917 h 6857999"/>
              <a:gd name="connsiteX648" fmla="*/ 1693503 w 6096000"/>
              <a:gd name="connsiteY648" fmla="*/ 1489555 h 6857999"/>
              <a:gd name="connsiteX649" fmla="*/ 1699787 w 6096000"/>
              <a:gd name="connsiteY649" fmla="*/ 1493397 h 6857999"/>
              <a:gd name="connsiteX650" fmla="*/ 1706070 w 6096000"/>
              <a:gd name="connsiteY650" fmla="*/ 1496759 h 6857999"/>
              <a:gd name="connsiteX651" fmla="*/ 1711871 w 6096000"/>
              <a:gd name="connsiteY651" fmla="*/ 1499160 h 6857999"/>
              <a:gd name="connsiteX652" fmla="*/ 1718152 w 6096000"/>
              <a:gd name="connsiteY652" fmla="*/ 1500602 h 6857999"/>
              <a:gd name="connsiteX653" fmla="*/ 1724434 w 6096000"/>
              <a:gd name="connsiteY653" fmla="*/ 1502043 h 6857999"/>
              <a:gd name="connsiteX654" fmla="*/ 1730235 w 6096000"/>
              <a:gd name="connsiteY654" fmla="*/ 1502523 h 6857999"/>
              <a:gd name="connsiteX655" fmla="*/ 1736518 w 6096000"/>
              <a:gd name="connsiteY655" fmla="*/ 1502043 h 6857999"/>
              <a:gd name="connsiteX656" fmla="*/ 1742801 w 6096000"/>
              <a:gd name="connsiteY656" fmla="*/ 1501562 h 6857999"/>
              <a:gd name="connsiteX657" fmla="*/ 1748600 w 6096000"/>
              <a:gd name="connsiteY657" fmla="*/ 1500121 h 6857999"/>
              <a:gd name="connsiteX658" fmla="*/ 1754885 w 6096000"/>
              <a:gd name="connsiteY658" fmla="*/ 1498681 h 6857999"/>
              <a:gd name="connsiteX659" fmla="*/ 1760685 w 6096000"/>
              <a:gd name="connsiteY659" fmla="*/ 1496278 h 6857999"/>
              <a:gd name="connsiteX660" fmla="*/ 1766483 w 6096000"/>
              <a:gd name="connsiteY660" fmla="*/ 1493397 h 6857999"/>
              <a:gd name="connsiteX661" fmla="*/ 1772283 w 6096000"/>
              <a:gd name="connsiteY661" fmla="*/ 1490515 h 6857999"/>
              <a:gd name="connsiteX662" fmla="*/ 1778083 w 6096000"/>
              <a:gd name="connsiteY662" fmla="*/ 1487153 h 6857999"/>
              <a:gd name="connsiteX663" fmla="*/ 1788715 w 6096000"/>
              <a:gd name="connsiteY663" fmla="*/ 1478988 h 6857999"/>
              <a:gd name="connsiteX664" fmla="*/ 1799831 w 6096000"/>
              <a:gd name="connsiteY664" fmla="*/ 1469862 h 6857999"/>
              <a:gd name="connsiteX665" fmla="*/ 1809496 w 6096000"/>
              <a:gd name="connsiteY665" fmla="*/ 1459776 h 6857999"/>
              <a:gd name="connsiteX666" fmla="*/ 1818680 w 6096000"/>
              <a:gd name="connsiteY666" fmla="*/ 1448729 h 6857999"/>
              <a:gd name="connsiteX667" fmla="*/ 1827379 w 6096000"/>
              <a:gd name="connsiteY667" fmla="*/ 1438163 h 6857999"/>
              <a:gd name="connsiteX668" fmla="*/ 1834629 w 6096000"/>
              <a:gd name="connsiteY668" fmla="*/ 1426635 h 6857999"/>
              <a:gd name="connsiteX669" fmla="*/ 1841879 w 6096000"/>
              <a:gd name="connsiteY669" fmla="*/ 1415107 h 6857999"/>
              <a:gd name="connsiteX670" fmla="*/ 1848163 w 6096000"/>
              <a:gd name="connsiteY670" fmla="*/ 1404540 h 6857999"/>
              <a:gd name="connsiteX671" fmla="*/ 1852512 w 6096000"/>
              <a:gd name="connsiteY671" fmla="*/ 1393974 h 6857999"/>
              <a:gd name="connsiteX672" fmla="*/ 1843812 w 6096000"/>
              <a:gd name="connsiteY672" fmla="*/ 1388210 h 6857999"/>
              <a:gd name="connsiteX673" fmla="*/ 1835597 w 6096000"/>
              <a:gd name="connsiteY673" fmla="*/ 1383407 h 6857999"/>
              <a:gd name="connsiteX674" fmla="*/ 1827379 w 6096000"/>
              <a:gd name="connsiteY674" fmla="*/ 1379084 h 6857999"/>
              <a:gd name="connsiteX675" fmla="*/ 1818680 w 6096000"/>
              <a:gd name="connsiteY675" fmla="*/ 1375242 h 6857999"/>
              <a:gd name="connsiteX676" fmla="*/ 1809982 w 6096000"/>
              <a:gd name="connsiteY676" fmla="*/ 1372360 h 6857999"/>
              <a:gd name="connsiteX677" fmla="*/ 1802248 w 6096000"/>
              <a:gd name="connsiteY677" fmla="*/ 1369958 h 6857999"/>
              <a:gd name="connsiteX678" fmla="*/ 1793549 w 6096000"/>
              <a:gd name="connsiteY678" fmla="*/ 1368518 h 6857999"/>
              <a:gd name="connsiteX679" fmla="*/ 1785331 w 6096000"/>
              <a:gd name="connsiteY679" fmla="*/ 1367077 h 6857999"/>
              <a:gd name="connsiteX680" fmla="*/ 1777600 w 6096000"/>
              <a:gd name="connsiteY680" fmla="*/ 1367077 h 6857999"/>
              <a:gd name="connsiteX681" fmla="*/ 1768899 w 6096000"/>
              <a:gd name="connsiteY681" fmla="*/ 1368037 h 6857999"/>
              <a:gd name="connsiteX682" fmla="*/ 1760685 w 6096000"/>
              <a:gd name="connsiteY682" fmla="*/ 1368998 h 6857999"/>
              <a:gd name="connsiteX683" fmla="*/ 1752468 w 6096000"/>
              <a:gd name="connsiteY683" fmla="*/ 1370920 h 6857999"/>
              <a:gd name="connsiteX684" fmla="*/ 1744734 w 6096000"/>
              <a:gd name="connsiteY684" fmla="*/ 1373321 h 6857999"/>
              <a:gd name="connsiteX685" fmla="*/ 1736518 w 6096000"/>
              <a:gd name="connsiteY685" fmla="*/ 1377163 h 6857999"/>
              <a:gd name="connsiteX686" fmla="*/ 1729268 w 6096000"/>
              <a:gd name="connsiteY686" fmla="*/ 1381005 h 6857999"/>
              <a:gd name="connsiteX687" fmla="*/ 1721053 w 6096000"/>
              <a:gd name="connsiteY687" fmla="*/ 1386289 h 6857999"/>
              <a:gd name="connsiteX688" fmla="*/ 1726370 w 6096000"/>
              <a:gd name="connsiteY688" fmla="*/ 1393493 h 6857999"/>
              <a:gd name="connsiteX689" fmla="*/ 1730719 w 6096000"/>
              <a:gd name="connsiteY689" fmla="*/ 1399738 h 6857999"/>
              <a:gd name="connsiteX690" fmla="*/ 1736036 w 6096000"/>
              <a:gd name="connsiteY690" fmla="*/ 1405501 h 6857999"/>
              <a:gd name="connsiteX691" fmla="*/ 1740867 w 6096000"/>
              <a:gd name="connsiteY691" fmla="*/ 1410303 h 6857999"/>
              <a:gd name="connsiteX692" fmla="*/ 1745701 w 6096000"/>
              <a:gd name="connsiteY692" fmla="*/ 1414147 h 6857999"/>
              <a:gd name="connsiteX693" fmla="*/ 1750535 w 6096000"/>
              <a:gd name="connsiteY693" fmla="*/ 1417029 h 6857999"/>
              <a:gd name="connsiteX694" fmla="*/ 1754885 w 6096000"/>
              <a:gd name="connsiteY694" fmla="*/ 1418470 h 6857999"/>
              <a:gd name="connsiteX695" fmla="*/ 1759717 w 6096000"/>
              <a:gd name="connsiteY695" fmla="*/ 1419910 h 6857999"/>
              <a:gd name="connsiteX696" fmla="*/ 1763583 w 6096000"/>
              <a:gd name="connsiteY696" fmla="*/ 1419910 h 6857999"/>
              <a:gd name="connsiteX697" fmla="*/ 1768416 w 6096000"/>
              <a:gd name="connsiteY697" fmla="*/ 1419431 h 6857999"/>
              <a:gd name="connsiteX698" fmla="*/ 1772767 w 6096000"/>
              <a:gd name="connsiteY698" fmla="*/ 1417510 h 6857999"/>
              <a:gd name="connsiteX699" fmla="*/ 1776634 w 6096000"/>
              <a:gd name="connsiteY699" fmla="*/ 1415107 h 6857999"/>
              <a:gd name="connsiteX700" fmla="*/ 1780982 w 6096000"/>
              <a:gd name="connsiteY700" fmla="*/ 1411745 h 6857999"/>
              <a:gd name="connsiteX701" fmla="*/ 1784849 w 6096000"/>
              <a:gd name="connsiteY701" fmla="*/ 1407423 h 6857999"/>
              <a:gd name="connsiteX702" fmla="*/ 1788715 w 6096000"/>
              <a:gd name="connsiteY702" fmla="*/ 1402140 h 6857999"/>
              <a:gd name="connsiteX703" fmla="*/ 1793065 w 6096000"/>
              <a:gd name="connsiteY703" fmla="*/ 1395896 h 6857999"/>
              <a:gd name="connsiteX704" fmla="*/ 1792099 w 6096000"/>
              <a:gd name="connsiteY704" fmla="*/ 1402619 h 6857999"/>
              <a:gd name="connsiteX705" fmla="*/ 1790650 w 6096000"/>
              <a:gd name="connsiteY705" fmla="*/ 1408863 h 6857999"/>
              <a:gd name="connsiteX706" fmla="*/ 1788715 w 6096000"/>
              <a:gd name="connsiteY706" fmla="*/ 1414147 h 6857999"/>
              <a:gd name="connsiteX707" fmla="*/ 1785815 w 6096000"/>
              <a:gd name="connsiteY707" fmla="*/ 1419431 h 6857999"/>
              <a:gd name="connsiteX708" fmla="*/ 1782433 w 6096000"/>
              <a:gd name="connsiteY708" fmla="*/ 1423273 h 6857999"/>
              <a:gd name="connsiteX709" fmla="*/ 1779050 w 6096000"/>
              <a:gd name="connsiteY709" fmla="*/ 1427115 h 6857999"/>
              <a:gd name="connsiteX710" fmla="*/ 1775184 w 6096000"/>
              <a:gd name="connsiteY710" fmla="*/ 1429996 h 6857999"/>
              <a:gd name="connsiteX711" fmla="*/ 1770351 w 6096000"/>
              <a:gd name="connsiteY711" fmla="*/ 1432878 h 6857999"/>
              <a:gd name="connsiteX712" fmla="*/ 1765517 w 6096000"/>
              <a:gd name="connsiteY712" fmla="*/ 1435280 h 6857999"/>
              <a:gd name="connsiteX713" fmla="*/ 1760201 w 6096000"/>
              <a:gd name="connsiteY713" fmla="*/ 1436722 h 6857999"/>
              <a:gd name="connsiteX714" fmla="*/ 1754399 w 6096000"/>
              <a:gd name="connsiteY714" fmla="*/ 1438643 h 6857999"/>
              <a:gd name="connsiteX715" fmla="*/ 1748600 w 6096000"/>
              <a:gd name="connsiteY715" fmla="*/ 1439603 h 6857999"/>
              <a:gd name="connsiteX716" fmla="*/ 1736036 w 6096000"/>
              <a:gd name="connsiteY716" fmla="*/ 1441524 h 6857999"/>
              <a:gd name="connsiteX717" fmla="*/ 1722503 w 6096000"/>
              <a:gd name="connsiteY717" fmla="*/ 1442005 h 6857999"/>
              <a:gd name="connsiteX718" fmla="*/ 1693987 w 6096000"/>
              <a:gd name="connsiteY718" fmla="*/ 1442485 h 6857999"/>
              <a:gd name="connsiteX719" fmla="*/ 1679972 w 6096000"/>
              <a:gd name="connsiteY719" fmla="*/ 1442966 h 6857999"/>
              <a:gd name="connsiteX720" fmla="*/ 1665957 w 6096000"/>
              <a:gd name="connsiteY720" fmla="*/ 1443926 h 6857999"/>
              <a:gd name="connsiteX721" fmla="*/ 1652905 w 6096000"/>
              <a:gd name="connsiteY721" fmla="*/ 1444887 h 6857999"/>
              <a:gd name="connsiteX722" fmla="*/ 1646623 w 6096000"/>
              <a:gd name="connsiteY722" fmla="*/ 1445847 h 6857999"/>
              <a:gd name="connsiteX723" fmla="*/ 1640341 w 6096000"/>
              <a:gd name="connsiteY723" fmla="*/ 1447768 h 6857999"/>
              <a:gd name="connsiteX724" fmla="*/ 1634058 w 6096000"/>
              <a:gd name="connsiteY724" fmla="*/ 1449208 h 6857999"/>
              <a:gd name="connsiteX725" fmla="*/ 1628740 w 6096000"/>
              <a:gd name="connsiteY725" fmla="*/ 1451610 h 6857999"/>
              <a:gd name="connsiteX726" fmla="*/ 1622941 w 6096000"/>
              <a:gd name="connsiteY726" fmla="*/ 1454013 h 6857999"/>
              <a:gd name="connsiteX727" fmla="*/ 1618591 w 6096000"/>
              <a:gd name="connsiteY727" fmla="*/ 1457374 h 6857999"/>
              <a:gd name="connsiteX728" fmla="*/ 1616175 w 6096000"/>
              <a:gd name="connsiteY728" fmla="*/ 1453532 h 6857999"/>
              <a:gd name="connsiteX729" fmla="*/ 1614725 w 6096000"/>
              <a:gd name="connsiteY729" fmla="*/ 1449208 h 6857999"/>
              <a:gd name="connsiteX730" fmla="*/ 1614243 w 6096000"/>
              <a:gd name="connsiteY730" fmla="*/ 1445366 h 6857999"/>
              <a:gd name="connsiteX731" fmla="*/ 1615692 w 6096000"/>
              <a:gd name="connsiteY731" fmla="*/ 1442005 h 6857999"/>
              <a:gd name="connsiteX732" fmla="*/ 1616659 w 6096000"/>
              <a:gd name="connsiteY732" fmla="*/ 1438643 h 6857999"/>
              <a:gd name="connsiteX733" fmla="*/ 1619075 w 6096000"/>
              <a:gd name="connsiteY733" fmla="*/ 1435280 h 6857999"/>
              <a:gd name="connsiteX734" fmla="*/ 1623426 w 6096000"/>
              <a:gd name="connsiteY734" fmla="*/ 1427596 h 6857999"/>
              <a:gd name="connsiteX735" fmla="*/ 1628259 w 6096000"/>
              <a:gd name="connsiteY735" fmla="*/ 1420871 h 6857999"/>
              <a:gd name="connsiteX736" fmla="*/ 1629708 w 6096000"/>
              <a:gd name="connsiteY736" fmla="*/ 1417510 h 6857999"/>
              <a:gd name="connsiteX737" fmla="*/ 1631157 w 6096000"/>
              <a:gd name="connsiteY737" fmla="*/ 1414147 h 6857999"/>
              <a:gd name="connsiteX738" fmla="*/ 1631640 w 6096000"/>
              <a:gd name="connsiteY738" fmla="*/ 1410303 h 6857999"/>
              <a:gd name="connsiteX739" fmla="*/ 1630191 w 6096000"/>
              <a:gd name="connsiteY739" fmla="*/ 1405982 h 6857999"/>
              <a:gd name="connsiteX740" fmla="*/ 1628740 w 6096000"/>
              <a:gd name="connsiteY740" fmla="*/ 1402619 h 6857999"/>
              <a:gd name="connsiteX741" fmla="*/ 1625358 w 6096000"/>
              <a:gd name="connsiteY741" fmla="*/ 1398296 h 6857999"/>
              <a:gd name="connsiteX742" fmla="*/ 1637439 w 6096000"/>
              <a:gd name="connsiteY742" fmla="*/ 1387730 h 6857999"/>
              <a:gd name="connsiteX743" fmla="*/ 1648556 w 6096000"/>
              <a:gd name="connsiteY743" fmla="*/ 1376203 h 6857999"/>
              <a:gd name="connsiteX744" fmla="*/ 1672237 w 6096000"/>
              <a:gd name="connsiteY744" fmla="*/ 1353628 h 6857999"/>
              <a:gd name="connsiteX745" fmla="*/ 1695438 w 6096000"/>
              <a:gd name="connsiteY745" fmla="*/ 1331534 h 6857999"/>
              <a:gd name="connsiteX746" fmla="*/ 1706070 w 6096000"/>
              <a:gd name="connsiteY746" fmla="*/ 1321448 h 6857999"/>
              <a:gd name="connsiteX747" fmla="*/ 1715737 w 6096000"/>
              <a:gd name="connsiteY747" fmla="*/ 1312322 h 6857999"/>
              <a:gd name="connsiteX748" fmla="*/ 1732652 w 6096000"/>
              <a:gd name="connsiteY748" fmla="*/ 1299834 h 6857999"/>
              <a:gd name="connsiteX749" fmla="*/ 1749084 w 6096000"/>
              <a:gd name="connsiteY749" fmla="*/ 1286866 h 6857999"/>
              <a:gd name="connsiteX750" fmla="*/ 1757783 w 6096000"/>
              <a:gd name="connsiteY750" fmla="*/ 1280622 h 6857999"/>
              <a:gd name="connsiteX751" fmla="*/ 1765999 w 6096000"/>
              <a:gd name="connsiteY751" fmla="*/ 1274859 h 6857999"/>
              <a:gd name="connsiteX752" fmla="*/ 1774698 w 6096000"/>
              <a:gd name="connsiteY752" fmla="*/ 1269576 h 6857999"/>
              <a:gd name="connsiteX753" fmla="*/ 1782433 w 6096000"/>
              <a:gd name="connsiteY753" fmla="*/ 1265733 h 6857999"/>
              <a:gd name="connsiteX754" fmla="*/ 1791132 w 6096000"/>
              <a:gd name="connsiteY754" fmla="*/ 1261890 h 6857999"/>
              <a:gd name="connsiteX755" fmla="*/ 1799348 w 6096000"/>
              <a:gd name="connsiteY755" fmla="*/ 1259489 h 6857999"/>
              <a:gd name="connsiteX756" fmla="*/ 1808048 w 6096000"/>
              <a:gd name="connsiteY756" fmla="*/ 1258529 h 6857999"/>
              <a:gd name="connsiteX757" fmla="*/ 1640341 w 6096000"/>
              <a:gd name="connsiteY757" fmla="*/ 1228568 h 6857999"/>
              <a:gd name="connsiteX758" fmla="*/ 1642273 w 6096000"/>
              <a:gd name="connsiteY758" fmla="*/ 1232416 h 6857999"/>
              <a:gd name="connsiteX759" fmla="*/ 1642757 w 6096000"/>
              <a:gd name="connsiteY759" fmla="*/ 1235784 h 6857999"/>
              <a:gd name="connsiteX760" fmla="*/ 1643240 w 6096000"/>
              <a:gd name="connsiteY760" fmla="*/ 1239149 h 6857999"/>
              <a:gd name="connsiteX761" fmla="*/ 1643240 w 6096000"/>
              <a:gd name="connsiteY761" fmla="*/ 1242999 h 6857999"/>
              <a:gd name="connsiteX762" fmla="*/ 1643240 w 6096000"/>
              <a:gd name="connsiteY762" fmla="*/ 1246365 h 6857999"/>
              <a:gd name="connsiteX763" fmla="*/ 1642273 w 6096000"/>
              <a:gd name="connsiteY763" fmla="*/ 1249732 h 6857999"/>
              <a:gd name="connsiteX764" fmla="*/ 1641306 w 6096000"/>
              <a:gd name="connsiteY764" fmla="*/ 1253099 h 6857999"/>
              <a:gd name="connsiteX765" fmla="*/ 1639373 w 6096000"/>
              <a:gd name="connsiteY765" fmla="*/ 1256466 h 6857999"/>
              <a:gd name="connsiteX766" fmla="*/ 1635024 w 6096000"/>
              <a:gd name="connsiteY766" fmla="*/ 1262719 h 6857999"/>
              <a:gd name="connsiteX767" fmla="*/ 1629224 w 6096000"/>
              <a:gd name="connsiteY767" fmla="*/ 1268973 h 6857999"/>
              <a:gd name="connsiteX768" fmla="*/ 1622941 w 6096000"/>
              <a:gd name="connsiteY768" fmla="*/ 1275226 h 6857999"/>
              <a:gd name="connsiteX769" fmla="*/ 1615210 w 6096000"/>
              <a:gd name="connsiteY769" fmla="*/ 1280998 h 6857999"/>
              <a:gd name="connsiteX770" fmla="*/ 1599743 w 6096000"/>
              <a:gd name="connsiteY770" fmla="*/ 1293024 h 6857999"/>
              <a:gd name="connsiteX771" fmla="*/ 1584276 w 6096000"/>
              <a:gd name="connsiteY771" fmla="*/ 1305049 h 6857999"/>
              <a:gd name="connsiteX772" fmla="*/ 1577027 w 6096000"/>
              <a:gd name="connsiteY772" fmla="*/ 1311303 h 6857999"/>
              <a:gd name="connsiteX773" fmla="*/ 1570744 w 6096000"/>
              <a:gd name="connsiteY773" fmla="*/ 1317556 h 6857999"/>
              <a:gd name="connsiteX774" fmla="*/ 1564945 w 6096000"/>
              <a:gd name="connsiteY774" fmla="*/ 1323809 h 6857999"/>
              <a:gd name="connsiteX775" fmla="*/ 1560112 w 6096000"/>
              <a:gd name="connsiteY775" fmla="*/ 1330063 h 6857999"/>
              <a:gd name="connsiteX776" fmla="*/ 1555762 w 6096000"/>
              <a:gd name="connsiteY776" fmla="*/ 1323328 h 6857999"/>
              <a:gd name="connsiteX777" fmla="*/ 1550928 w 6096000"/>
              <a:gd name="connsiteY777" fmla="*/ 1316594 h 6857999"/>
              <a:gd name="connsiteX778" fmla="*/ 1548029 w 6096000"/>
              <a:gd name="connsiteY778" fmla="*/ 1310341 h 6857999"/>
              <a:gd name="connsiteX779" fmla="*/ 1545129 w 6096000"/>
              <a:gd name="connsiteY779" fmla="*/ 1304568 h 6857999"/>
              <a:gd name="connsiteX780" fmla="*/ 1543678 w 6096000"/>
              <a:gd name="connsiteY780" fmla="*/ 1299277 h 6857999"/>
              <a:gd name="connsiteX781" fmla="*/ 1542229 w 6096000"/>
              <a:gd name="connsiteY781" fmla="*/ 1294467 h 6857999"/>
              <a:gd name="connsiteX782" fmla="*/ 1541745 w 6096000"/>
              <a:gd name="connsiteY782" fmla="*/ 1289176 h 6857999"/>
              <a:gd name="connsiteX783" fmla="*/ 1541745 w 6096000"/>
              <a:gd name="connsiteY783" fmla="*/ 1285327 h 6857999"/>
              <a:gd name="connsiteX784" fmla="*/ 1543196 w 6096000"/>
              <a:gd name="connsiteY784" fmla="*/ 1280998 h 6857999"/>
              <a:gd name="connsiteX785" fmla="*/ 1544162 w 6096000"/>
              <a:gd name="connsiteY785" fmla="*/ 1277150 h 6857999"/>
              <a:gd name="connsiteX786" fmla="*/ 1545611 w 6096000"/>
              <a:gd name="connsiteY786" fmla="*/ 1273783 h 6857999"/>
              <a:gd name="connsiteX787" fmla="*/ 1548029 w 6096000"/>
              <a:gd name="connsiteY787" fmla="*/ 1270416 h 6857999"/>
              <a:gd name="connsiteX788" fmla="*/ 1550928 w 6096000"/>
              <a:gd name="connsiteY788" fmla="*/ 1267530 h 6857999"/>
              <a:gd name="connsiteX789" fmla="*/ 1553829 w 6096000"/>
              <a:gd name="connsiteY789" fmla="*/ 1264644 h 6857999"/>
              <a:gd name="connsiteX790" fmla="*/ 1557695 w 6096000"/>
              <a:gd name="connsiteY790" fmla="*/ 1262238 h 6857999"/>
              <a:gd name="connsiteX791" fmla="*/ 1561561 w 6096000"/>
              <a:gd name="connsiteY791" fmla="*/ 1259352 h 6857999"/>
              <a:gd name="connsiteX792" fmla="*/ 1569779 w 6096000"/>
              <a:gd name="connsiteY792" fmla="*/ 1255504 h 6857999"/>
              <a:gd name="connsiteX793" fmla="*/ 1579927 w 6096000"/>
              <a:gd name="connsiteY793" fmla="*/ 1251175 h 6857999"/>
              <a:gd name="connsiteX794" fmla="*/ 1590078 w 6096000"/>
              <a:gd name="connsiteY794" fmla="*/ 1247327 h 6857999"/>
              <a:gd name="connsiteX795" fmla="*/ 1600226 w 6096000"/>
              <a:gd name="connsiteY795" fmla="*/ 1243959 h 6857999"/>
              <a:gd name="connsiteX796" fmla="*/ 1621492 w 6096000"/>
              <a:gd name="connsiteY796" fmla="*/ 1237227 h 6857999"/>
              <a:gd name="connsiteX797" fmla="*/ 1631157 w 6096000"/>
              <a:gd name="connsiteY797" fmla="*/ 1232897 h 6857999"/>
              <a:gd name="connsiteX798" fmla="*/ 2240122 w 6096000"/>
              <a:gd name="connsiteY798" fmla="*/ 1112576 h 6857999"/>
              <a:gd name="connsiteX799" fmla="*/ 2240122 w 6096000"/>
              <a:gd name="connsiteY799" fmla="*/ 1117410 h 6857999"/>
              <a:gd name="connsiteX800" fmla="*/ 2239149 w 6096000"/>
              <a:gd name="connsiteY800" fmla="*/ 1121759 h 6857999"/>
              <a:gd name="connsiteX801" fmla="*/ 2237690 w 6096000"/>
              <a:gd name="connsiteY801" fmla="*/ 1126592 h 6857999"/>
              <a:gd name="connsiteX802" fmla="*/ 2236230 w 6096000"/>
              <a:gd name="connsiteY802" fmla="*/ 1130458 h 6857999"/>
              <a:gd name="connsiteX803" fmla="*/ 2233794 w 6096000"/>
              <a:gd name="connsiteY803" fmla="*/ 1135291 h 6857999"/>
              <a:gd name="connsiteX804" fmla="*/ 2230874 w 6096000"/>
              <a:gd name="connsiteY804" fmla="*/ 1139158 h 6857999"/>
              <a:gd name="connsiteX805" fmla="*/ 2224546 w 6096000"/>
              <a:gd name="connsiteY805" fmla="*/ 1147374 h 6857999"/>
              <a:gd name="connsiteX806" fmla="*/ 2216269 w 6096000"/>
              <a:gd name="connsiteY806" fmla="*/ 1154623 h 6857999"/>
              <a:gd name="connsiteX807" fmla="*/ 2207504 w 6096000"/>
              <a:gd name="connsiteY807" fmla="*/ 1161874 h 6857999"/>
              <a:gd name="connsiteX808" fmla="*/ 2197768 w 6096000"/>
              <a:gd name="connsiteY808" fmla="*/ 1169122 h 6857999"/>
              <a:gd name="connsiteX809" fmla="*/ 2187545 w 6096000"/>
              <a:gd name="connsiteY809" fmla="*/ 1175889 h 6857999"/>
              <a:gd name="connsiteX810" fmla="*/ 2165634 w 6096000"/>
              <a:gd name="connsiteY810" fmla="*/ 1189905 h 6857999"/>
              <a:gd name="connsiteX811" fmla="*/ 2143727 w 6096000"/>
              <a:gd name="connsiteY811" fmla="*/ 1203438 h 6857999"/>
              <a:gd name="connsiteX812" fmla="*/ 2133017 w 6096000"/>
              <a:gd name="connsiteY812" fmla="*/ 1210204 h 6857999"/>
              <a:gd name="connsiteX813" fmla="*/ 2123280 w 6096000"/>
              <a:gd name="connsiteY813" fmla="*/ 1217937 h 6857999"/>
              <a:gd name="connsiteX814" fmla="*/ 2114517 w 6096000"/>
              <a:gd name="connsiteY814" fmla="*/ 1225186 h 6857999"/>
              <a:gd name="connsiteX815" fmla="*/ 2107215 w 6096000"/>
              <a:gd name="connsiteY815" fmla="*/ 1233403 h 6857999"/>
              <a:gd name="connsiteX816" fmla="*/ 2107215 w 6096000"/>
              <a:gd name="connsiteY816" fmla="*/ 1228086 h 6857999"/>
              <a:gd name="connsiteX817" fmla="*/ 2107701 w 6096000"/>
              <a:gd name="connsiteY817" fmla="*/ 1223737 h 6857999"/>
              <a:gd name="connsiteX818" fmla="*/ 2108674 w 6096000"/>
              <a:gd name="connsiteY818" fmla="*/ 1218904 h 6857999"/>
              <a:gd name="connsiteX819" fmla="*/ 2110621 w 6096000"/>
              <a:gd name="connsiteY819" fmla="*/ 1215037 h 6857999"/>
              <a:gd name="connsiteX820" fmla="*/ 2113056 w 6096000"/>
              <a:gd name="connsiteY820" fmla="*/ 1210204 h 6857999"/>
              <a:gd name="connsiteX821" fmla="*/ 2115004 w 6096000"/>
              <a:gd name="connsiteY821" fmla="*/ 1206338 h 6857999"/>
              <a:gd name="connsiteX822" fmla="*/ 2117926 w 6096000"/>
              <a:gd name="connsiteY822" fmla="*/ 1201505 h 6857999"/>
              <a:gd name="connsiteX823" fmla="*/ 2121332 w 6096000"/>
              <a:gd name="connsiteY823" fmla="*/ 1197638 h 6857999"/>
              <a:gd name="connsiteX824" fmla="*/ 2129122 w 6096000"/>
              <a:gd name="connsiteY824" fmla="*/ 1190388 h 6857999"/>
              <a:gd name="connsiteX825" fmla="*/ 2138372 w 6096000"/>
              <a:gd name="connsiteY825" fmla="*/ 1182655 h 6857999"/>
              <a:gd name="connsiteX826" fmla="*/ 2148111 w 6096000"/>
              <a:gd name="connsiteY826" fmla="*/ 1175406 h 6857999"/>
              <a:gd name="connsiteX827" fmla="*/ 2158332 w 6096000"/>
              <a:gd name="connsiteY827" fmla="*/ 1167673 h 6857999"/>
              <a:gd name="connsiteX828" fmla="*/ 2180729 w 6096000"/>
              <a:gd name="connsiteY828" fmla="*/ 1154141 h 6857999"/>
              <a:gd name="connsiteX829" fmla="*/ 2202637 w 6096000"/>
              <a:gd name="connsiteY829" fmla="*/ 1141091 h 6857999"/>
              <a:gd name="connsiteX830" fmla="*/ 2213348 w 6096000"/>
              <a:gd name="connsiteY830" fmla="*/ 1133842 h 6857999"/>
              <a:gd name="connsiteX831" fmla="*/ 2223570 w 6096000"/>
              <a:gd name="connsiteY831" fmla="*/ 1127076 h 6857999"/>
              <a:gd name="connsiteX832" fmla="*/ 2232822 w 6096000"/>
              <a:gd name="connsiteY832" fmla="*/ 1120309 h 6857999"/>
              <a:gd name="connsiteX833" fmla="*/ 2111692 w 6096000"/>
              <a:gd name="connsiteY833" fmla="*/ 1064246 h 6857999"/>
              <a:gd name="connsiteX834" fmla="*/ 2112172 w 6096000"/>
              <a:gd name="connsiteY834" fmla="*/ 1074850 h 6857999"/>
              <a:gd name="connsiteX835" fmla="*/ 2112654 w 6096000"/>
              <a:gd name="connsiteY835" fmla="*/ 1084009 h 6857999"/>
              <a:gd name="connsiteX836" fmla="*/ 2114576 w 6096000"/>
              <a:gd name="connsiteY836" fmla="*/ 1091722 h 6857999"/>
              <a:gd name="connsiteX837" fmla="*/ 2116498 w 6096000"/>
              <a:gd name="connsiteY837" fmla="*/ 1098953 h 6857999"/>
              <a:gd name="connsiteX838" fmla="*/ 2117938 w 6096000"/>
              <a:gd name="connsiteY838" fmla="*/ 1104737 h 6857999"/>
              <a:gd name="connsiteX839" fmla="*/ 2120342 w 6096000"/>
              <a:gd name="connsiteY839" fmla="*/ 1110039 h 6857999"/>
              <a:gd name="connsiteX840" fmla="*/ 2125627 w 6096000"/>
              <a:gd name="connsiteY840" fmla="*/ 1119198 h 6857999"/>
              <a:gd name="connsiteX841" fmla="*/ 2129952 w 6096000"/>
              <a:gd name="connsiteY841" fmla="*/ 1128356 h 6857999"/>
              <a:gd name="connsiteX842" fmla="*/ 2131876 w 6096000"/>
              <a:gd name="connsiteY842" fmla="*/ 1133177 h 6857999"/>
              <a:gd name="connsiteX843" fmla="*/ 2132834 w 6096000"/>
              <a:gd name="connsiteY843" fmla="*/ 1138479 h 6857999"/>
              <a:gd name="connsiteX844" fmla="*/ 2133797 w 6096000"/>
              <a:gd name="connsiteY844" fmla="*/ 1143782 h 6857999"/>
              <a:gd name="connsiteX845" fmla="*/ 2133797 w 6096000"/>
              <a:gd name="connsiteY845" fmla="*/ 1151013 h 6857999"/>
              <a:gd name="connsiteX846" fmla="*/ 2133315 w 6096000"/>
              <a:gd name="connsiteY846" fmla="*/ 1158243 h 6857999"/>
              <a:gd name="connsiteX847" fmla="*/ 2132355 w 6096000"/>
              <a:gd name="connsiteY847" fmla="*/ 1167401 h 6857999"/>
              <a:gd name="connsiteX848" fmla="*/ 2121303 w 6096000"/>
              <a:gd name="connsiteY848" fmla="*/ 1169329 h 6857999"/>
              <a:gd name="connsiteX849" fmla="*/ 2113613 w 6096000"/>
              <a:gd name="connsiteY849" fmla="*/ 1170293 h 6857999"/>
              <a:gd name="connsiteX850" fmla="*/ 2107367 w 6096000"/>
              <a:gd name="connsiteY850" fmla="*/ 1170293 h 6857999"/>
              <a:gd name="connsiteX851" fmla="*/ 2103043 w 6096000"/>
              <a:gd name="connsiteY851" fmla="*/ 1169329 h 6857999"/>
              <a:gd name="connsiteX852" fmla="*/ 2101602 w 6096000"/>
              <a:gd name="connsiteY852" fmla="*/ 1168847 h 6857999"/>
              <a:gd name="connsiteX853" fmla="*/ 2100161 w 6096000"/>
              <a:gd name="connsiteY853" fmla="*/ 1167401 h 6857999"/>
              <a:gd name="connsiteX854" fmla="*/ 2099199 w 6096000"/>
              <a:gd name="connsiteY854" fmla="*/ 1166437 h 6857999"/>
              <a:gd name="connsiteX855" fmla="*/ 2098717 w 6096000"/>
              <a:gd name="connsiteY855" fmla="*/ 1164509 h 6857999"/>
              <a:gd name="connsiteX856" fmla="*/ 2098236 w 6096000"/>
              <a:gd name="connsiteY856" fmla="*/ 1161616 h 6857999"/>
              <a:gd name="connsiteX857" fmla="*/ 2098717 w 6096000"/>
              <a:gd name="connsiteY857" fmla="*/ 1157761 h 6857999"/>
              <a:gd name="connsiteX858" fmla="*/ 2099199 w 6096000"/>
              <a:gd name="connsiteY858" fmla="*/ 1147638 h 6857999"/>
              <a:gd name="connsiteX859" fmla="*/ 2099677 w 6096000"/>
              <a:gd name="connsiteY859" fmla="*/ 1141853 h 6857999"/>
              <a:gd name="connsiteX860" fmla="*/ 2099199 w 6096000"/>
              <a:gd name="connsiteY860" fmla="*/ 1135586 h 6857999"/>
              <a:gd name="connsiteX861" fmla="*/ 2098236 w 6096000"/>
              <a:gd name="connsiteY861" fmla="*/ 1129321 h 6857999"/>
              <a:gd name="connsiteX862" fmla="*/ 2095835 w 6096000"/>
              <a:gd name="connsiteY862" fmla="*/ 1122090 h 6857999"/>
              <a:gd name="connsiteX863" fmla="*/ 2092470 w 6096000"/>
              <a:gd name="connsiteY863" fmla="*/ 1114860 h 6857999"/>
              <a:gd name="connsiteX864" fmla="*/ 2090070 w 6096000"/>
              <a:gd name="connsiteY864" fmla="*/ 1111004 h 6857999"/>
              <a:gd name="connsiteX865" fmla="*/ 2087185 w 6096000"/>
              <a:gd name="connsiteY865" fmla="*/ 1107147 h 6857999"/>
              <a:gd name="connsiteX866" fmla="*/ 2083820 w 6096000"/>
              <a:gd name="connsiteY866" fmla="*/ 1111004 h 6857999"/>
              <a:gd name="connsiteX867" fmla="*/ 2080938 w 6096000"/>
              <a:gd name="connsiteY867" fmla="*/ 1114860 h 6857999"/>
              <a:gd name="connsiteX868" fmla="*/ 2078536 w 6096000"/>
              <a:gd name="connsiteY868" fmla="*/ 1118716 h 6857999"/>
              <a:gd name="connsiteX869" fmla="*/ 2077094 w 6096000"/>
              <a:gd name="connsiteY869" fmla="*/ 1123054 h 6857999"/>
              <a:gd name="connsiteX870" fmla="*/ 2074211 w 6096000"/>
              <a:gd name="connsiteY870" fmla="*/ 1131248 h 6857999"/>
              <a:gd name="connsiteX871" fmla="*/ 2071807 w 6096000"/>
              <a:gd name="connsiteY871" fmla="*/ 1139925 h 6857999"/>
              <a:gd name="connsiteX872" fmla="*/ 2070845 w 6096000"/>
              <a:gd name="connsiteY872" fmla="*/ 1148601 h 6857999"/>
              <a:gd name="connsiteX873" fmla="*/ 2069885 w 6096000"/>
              <a:gd name="connsiteY873" fmla="*/ 1157761 h 6857999"/>
              <a:gd name="connsiteX874" fmla="*/ 2069405 w 6096000"/>
              <a:gd name="connsiteY874" fmla="*/ 1166437 h 6857999"/>
              <a:gd name="connsiteX875" fmla="*/ 2068444 w 6096000"/>
              <a:gd name="connsiteY875" fmla="*/ 1175596 h 6857999"/>
              <a:gd name="connsiteX876" fmla="*/ 2067003 w 6096000"/>
              <a:gd name="connsiteY876" fmla="*/ 1184273 h 6857999"/>
              <a:gd name="connsiteX877" fmla="*/ 2065081 w 6096000"/>
              <a:gd name="connsiteY877" fmla="*/ 1191985 h 6857999"/>
              <a:gd name="connsiteX878" fmla="*/ 2063160 w 6096000"/>
              <a:gd name="connsiteY878" fmla="*/ 1196806 h 6857999"/>
              <a:gd name="connsiteX879" fmla="*/ 2060755 w 6096000"/>
              <a:gd name="connsiteY879" fmla="*/ 1200661 h 6857999"/>
              <a:gd name="connsiteX880" fmla="*/ 2058834 w 6096000"/>
              <a:gd name="connsiteY880" fmla="*/ 1204519 h 6857999"/>
              <a:gd name="connsiteX881" fmla="*/ 2055952 w 6096000"/>
              <a:gd name="connsiteY881" fmla="*/ 1208374 h 6857999"/>
              <a:gd name="connsiteX882" fmla="*/ 2053068 w 6096000"/>
              <a:gd name="connsiteY882" fmla="*/ 1212230 h 6857999"/>
              <a:gd name="connsiteX883" fmla="*/ 2048742 w 6096000"/>
              <a:gd name="connsiteY883" fmla="*/ 1215605 h 6857999"/>
              <a:gd name="connsiteX884" fmla="*/ 2044898 w 6096000"/>
              <a:gd name="connsiteY884" fmla="*/ 1218980 h 6857999"/>
              <a:gd name="connsiteX885" fmla="*/ 2039613 w 6096000"/>
              <a:gd name="connsiteY885" fmla="*/ 1222353 h 6857999"/>
              <a:gd name="connsiteX886" fmla="*/ 2034326 w 6096000"/>
              <a:gd name="connsiteY886" fmla="*/ 1225245 h 6857999"/>
              <a:gd name="connsiteX887" fmla="*/ 2028559 w 6096000"/>
              <a:gd name="connsiteY887" fmla="*/ 1228138 h 6857999"/>
              <a:gd name="connsiteX888" fmla="*/ 2021351 w 6096000"/>
              <a:gd name="connsiteY888" fmla="*/ 1231030 h 6857999"/>
              <a:gd name="connsiteX889" fmla="*/ 2013662 w 6096000"/>
              <a:gd name="connsiteY889" fmla="*/ 1233922 h 6857999"/>
              <a:gd name="connsiteX890" fmla="*/ 2002610 w 6096000"/>
              <a:gd name="connsiteY890" fmla="*/ 1219461 h 6857999"/>
              <a:gd name="connsiteX891" fmla="*/ 1993481 w 6096000"/>
              <a:gd name="connsiteY891" fmla="*/ 1208857 h 6857999"/>
              <a:gd name="connsiteX892" fmla="*/ 1984831 w 6096000"/>
              <a:gd name="connsiteY892" fmla="*/ 1200661 h 6857999"/>
              <a:gd name="connsiteX893" fmla="*/ 1981466 w 6096000"/>
              <a:gd name="connsiteY893" fmla="*/ 1197769 h 6857999"/>
              <a:gd name="connsiteX894" fmla="*/ 1978104 w 6096000"/>
              <a:gd name="connsiteY894" fmla="*/ 1194877 h 6857999"/>
              <a:gd name="connsiteX895" fmla="*/ 1974742 w 6096000"/>
              <a:gd name="connsiteY895" fmla="*/ 1193431 h 6857999"/>
              <a:gd name="connsiteX896" fmla="*/ 1971857 w 6096000"/>
              <a:gd name="connsiteY896" fmla="*/ 1191985 h 6857999"/>
              <a:gd name="connsiteX897" fmla="*/ 1968974 w 6096000"/>
              <a:gd name="connsiteY897" fmla="*/ 1191504 h 6857999"/>
              <a:gd name="connsiteX898" fmla="*/ 1966090 w 6096000"/>
              <a:gd name="connsiteY898" fmla="*/ 1191504 h 6857999"/>
              <a:gd name="connsiteX899" fmla="*/ 1963206 w 6096000"/>
              <a:gd name="connsiteY899" fmla="*/ 1191504 h 6857999"/>
              <a:gd name="connsiteX900" fmla="*/ 1960807 w 6096000"/>
              <a:gd name="connsiteY900" fmla="*/ 1192467 h 6857999"/>
              <a:gd name="connsiteX901" fmla="*/ 1958883 w 6096000"/>
              <a:gd name="connsiteY901" fmla="*/ 1193913 h 6857999"/>
              <a:gd name="connsiteX902" fmla="*/ 1956480 w 6096000"/>
              <a:gd name="connsiteY902" fmla="*/ 1194877 h 6857999"/>
              <a:gd name="connsiteX903" fmla="*/ 1951194 w 6096000"/>
              <a:gd name="connsiteY903" fmla="*/ 1199698 h 6857999"/>
              <a:gd name="connsiteX904" fmla="*/ 1946869 w 6096000"/>
              <a:gd name="connsiteY904" fmla="*/ 1204519 h 6857999"/>
              <a:gd name="connsiteX905" fmla="*/ 1936298 w 6096000"/>
              <a:gd name="connsiteY905" fmla="*/ 1218015 h 6857999"/>
              <a:gd name="connsiteX906" fmla="*/ 1931011 w 6096000"/>
              <a:gd name="connsiteY906" fmla="*/ 1225245 h 6857999"/>
              <a:gd name="connsiteX907" fmla="*/ 1923804 w 6096000"/>
              <a:gd name="connsiteY907" fmla="*/ 1232958 h 6857999"/>
              <a:gd name="connsiteX908" fmla="*/ 1916596 w 6096000"/>
              <a:gd name="connsiteY908" fmla="*/ 1240672 h 6857999"/>
              <a:gd name="connsiteX909" fmla="*/ 1907944 w 6096000"/>
              <a:gd name="connsiteY909" fmla="*/ 1247902 h 6857999"/>
              <a:gd name="connsiteX910" fmla="*/ 1903620 w 6096000"/>
              <a:gd name="connsiteY910" fmla="*/ 1242118 h 6857999"/>
              <a:gd name="connsiteX911" fmla="*/ 1898816 w 6096000"/>
              <a:gd name="connsiteY911" fmla="*/ 1236333 h 6857999"/>
              <a:gd name="connsiteX912" fmla="*/ 1895452 w 6096000"/>
              <a:gd name="connsiteY912" fmla="*/ 1230549 h 6857999"/>
              <a:gd name="connsiteX913" fmla="*/ 1892568 w 6096000"/>
              <a:gd name="connsiteY913" fmla="*/ 1225245 h 6857999"/>
              <a:gd name="connsiteX914" fmla="*/ 1889686 w 6096000"/>
              <a:gd name="connsiteY914" fmla="*/ 1219461 h 6857999"/>
              <a:gd name="connsiteX915" fmla="*/ 1887284 w 6096000"/>
              <a:gd name="connsiteY915" fmla="*/ 1214642 h 6857999"/>
              <a:gd name="connsiteX916" fmla="*/ 1885842 w 6096000"/>
              <a:gd name="connsiteY916" fmla="*/ 1208857 h 6857999"/>
              <a:gd name="connsiteX917" fmla="*/ 1883919 w 6096000"/>
              <a:gd name="connsiteY917" fmla="*/ 1203554 h 6857999"/>
              <a:gd name="connsiteX918" fmla="*/ 1883438 w 6096000"/>
              <a:gd name="connsiteY918" fmla="*/ 1198252 h 6857999"/>
              <a:gd name="connsiteX919" fmla="*/ 1882478 w 6096000"/>
              <a:gd name="connsiteY919" fmla="*/ 1193431 h 6857999"/>
              <a:gd name="connsiteX920" fmla="*/ 1882478 w 6096000"/>
              <a:gd name="connsiteY920" fmla="*/ 1188611 h 6857999"/>
              <a:gd name="connsiteX921" fmla="*/ 1882478 w 6096000"/>
              <a:gd name="connsiteY921" fmla="*/ 1183308 h 6857999"/>
              <a:gd name="connsiteX922" fmla="*/ 1882959 w 6096000"/>
              <a:gd name="connsiteY922" fmla="*/ 1178489 h 6857999"/>
              <a:gd name="connsiteX923" fmla="*/ 1883919 w 6096000"/>
              <a:gd name="connsiteY923" fmla="*/ 1173668 h 6857999"/>
              <a:gd name="connsiteX924" fmla="*/ 1886321 w 6096000"/>
              <a:gd name="connsiteY924" fmla="*/ 1164028 h 6857999"/>
              <a:gd name="connsiteX925" fmla="*/ 1890166 w 6096000"/>
              <a:gd name="connsiteY925" fmla="*/ 1154868 h 6857999"/>
              <a:gd name="connsiteX926" fmla="*/ 1895452 w 6096000"/>
              <a:gd name="connsiteY926" fmla="*/ 1146192 h 6857999"/>
              <a:gd name="connsiteX927" fmla="*/ 1901218 w 6096000"/>
              <a:gd name="connsiteY927" fmla="*/ 1137515 h 6857999"/>
              <a:gd name="connsiteX928" fmla="*/ 1908428 w 6096000"/>
              <a:gd name="connsiteY928" fmla="*/ 1129321 h 6857999"/>
              <a:gd name="connsiteX929" fmla="*/ 1916115 w 6096000"/>
              <a:gd name="connsiteY929" fmla="*/ 1120644 h 6857999"/>
              <a:gd name="connsiteX930" fmla="*/ 1925244 w 6096000"/>
              <a:gd name="connsiteY930" fmla="*/ 1112449 h 6857999"/>
              <a:gd name="connsiteX931" fmla="*/ 1934375 w 6096000"/>
              <a:gd name="connsiteY931" fmla="*/ 1105220 h 6857999"/>
              <a:gd name="connsiteX932" fmla="*/ 1943986 w 6096000"/>
              <a:gd name="connsiteY932" fmla="*/ 1097507 h 6857999"/>
              <a:gd name="connsiteX933" fmla="*/ 1947830 w 6096000"/>
              <a:gd name="connsiteY933" fmla="*/ 1101845 h 6857999"/>
              <a:gd name="connsiteX934" fmla="*/ 1951194 w 6096000"/>
              <a:gd name="connsiteY934" fmla="*/ 1105220 h 6857999"/>
              <a:gd name="connsiteX935" fmla="*/ 1954077 w 6096000"/>
              <a:gd name="connsiteY935" fmla="*/ 1108593 h 6857999"/>
              <a:gd name="connsiteX936" fmla="*/ 1955999 w 6096000"/>
              <a:gd name="connsiteY936" fmla="*/ 1112449 h 6857999"/>
              <a:gd name="connsiteX937" fmla="*/ 1956961 w 6096000"/>
              <a:gd name="connsiteY937" fmla="*/ 1115341 h 6857999"/>
              <a:gd name="connsiteX938" fmla="*/ 1957440 w 6096000"/>
              <a:gd name="connsiteY938" fmla="*/ 1118716 h 6857999"/>
              <a:gd name="connsiteX939" fmla="*/ 1958402 w 6096000"/>
              <a:gd name="connsiteY939" fmla="*/ 1121608 h 6857999"/>
              <a:gd name="connsiteX940" fmla="*/ 1957440 w 6096000"/>
              <a:gd name="connsiteY940" fmla="*/ 1124500 h 6857999"/>
              <a:gd name="connsiteX941" fmla="*/ 1956961 w 6096000"/>
              <a:gd name="connsiteY941" fmla="*/ 1127392 h 6857999"/>
              <a:gd name="connsiteX942" fmla="*/ 1955519 w 6096000"/>
              <a:gd name="connsiteY942" fmla="*/ 1130284 h 6857999"/>
              <a:gd name="connsiteX943" fmla="*/ 1951675 w 6096000"/>
              <a:gd name="connsiteY943" fmla="*/ 1135586 h 6857999"/>
              <a:gd name="connsiteX944" fmla="*/ 1947830 w 6096000"/>
              <a:gd name="connsiteY944" fmla="*/ 1140407 h 6857999"/>
              <a:gd name="connsiteX945" fmla="*/ 1942545 w 6096000"/>
              <a:gd name="connsiteY945" fmla="*/ 1145709 h 6857999"/>
              <a:gd name="connsiteX946" fmla="*/ 1947830 w 6096000"/>
              <a:gd name="connsiteY946" fmla="*/ 1152459 h 6857999"/>
              <a:gd name="connsiteX947" fmla="*/ 1953115 w 6096000"/>
              <a:gd name="connsiteY947" fmla="*/ 1157761 h 6857999"/>
              <a:gd name="connsiteX948" fmla="*/ 1958402 w 6096000"/>
              <a:gd name="connsiteY948" fmla="*/ 1163062 h 6857999"/>
              <a:gd name="connsiteX949" fmla="*/ 1963206 w 6096000"/>
              <a:gd name="connsiteY949" fmla="*/ 1166920 h 6857999"/>
              <a:gd name="connsiteX950" fmla="*/ 1968974 w 6096000"/>
              <a:gd name="connsiteY950" fmla="*/ 1169812 h 6857999"/>
              <a:gd name="connsiteX951" fmla="*/ 1974261 w 6096000"/>
              <a:gd name="connsiteY951" fmla="*/ 1172704 h 6857999"/>
              <a:gd name="connsiteX952" fmla="*/ 1979066 w 6096000"/>
              <a:gd name="connsiteY952" fmla="*/ 1174150 h 6857999"/>
              <a:gd name="connsiteX953" fmla="*/ 1984351 w 6096000"/>
              <a:gd name="connsiteY953" fmla="*/ 1176077 h 6857999"/>
              <a:gd name="connsiteX954" fmla="*/ 1989637 w 6096000"/>
              <a:gd name="connsiteY954" fmla="*/ 1176560 h 6857999"/>
              <a:gd name="connsiteX955" fmla="*/ 1994923 w 6096000"/>
              <a:gd name="connsiteY955" fmla="*/ 1177043 h 6857999"/>
              <a:gd name="connsiteX956" fmla="*/ 2005014 w 6096000"/>
              <a:gd name="connsiteY956" fmla="*/ 1178006 h 6857999"/>
              <a:gd name="connsiteX957" fmla="*/ 2026158 w 6096000"/>
              <a:gd name="connsiteY957" fmla="*/ 1177043 h 6857999"/>
              <a:gd name="connsiteX958" fmla="*/ 2026638 w 6096000"/>
              <a:gd name="connsiteY958" fmla="*/ 1169812 h 6857999"/>
              <a:gd name="connsiteX959" fmla="*/ 2026638 w 6096000"/>
              <a:gd name="connsiteY959" fmla="*/ 1162099 h 6857999"/>
              <a:gd name="connsiteX960" fmla="*/ 2026158 w 6096000"/>
              <a:gd name="connsiteY960" fmla="*/ 1154386 h 6857999"/>
              <a:gd name="connsiteX961" fmla="*/ 2024235 w 6096000"/>
              <a:gd name="connsiteY961" fmla="*/ 1146192 h 6857999"/>
              <a:gd name="connsiteX962" fmla="*/ 2022793 w 6096000"/>
              <a:gd name="connsiteY962" fmla="*/ 1138479 h 6857999"/>
              <a:gd name="connsiteX963" fmla="*/ 2020871 w 6096000"/>
              <a:gd name="connsiteY963" fmla="*/ 1130284 h 6857999"/>
              <a:gd name="connsiteX964" fmla="*/ 2015104 w 6096000"/>
              <a:gd name="connsiteY964" fmla="*/ 1113895 h 6857999"/>
              <a:gd name="connsiteX965" fmla="*/ 2021351 w 6096000"/>
              <a:gd name="connsiteY965" fmla="*/ 1111004 h 6857999"/>
              <a:gd name="connsiteX966" fmla="*/ 2027118 w 6096000"/>
              <a:gd name="connsiteY966" fmla="*/ 1108593 h 6857999"/>
              <a:gd name="connsiteX967" fmla="*/ 2039613 w 6096000"/>
              <a:gd name="connsiteY967" fmla="*/ 1104737 h 6857999"/>
              <a:gd name="connsiteX968" fmla="*/ 2051143 w 6096000"/>
              <a:gd name="connsiteY968" fmla="*/ 1100880 h 6857999"/>
              <a:gd name="connsiteX969" fmla="*/ 2063160 w 6096000"/>
              <a:gd name="connsiteY969" fmla="*/ 1097024 h 6857999"/>
              <a:gd name="connsiteX970" fmla="*/ 2069405 w 6096000"/>
              <a:gd name="connsiteY970" fmla="*/ 1095578 h 6857999"/>
              <a:gd name="connsiteX971" fmla="*/ 2075172 w 6096000"/>
              <a:gd name="connsiteY971" fmla="*/ 1092686 h 6857999"/>
              <a:gd name="connsiteX972" fmla="*/ 2081419 w 6096000"/>
              <a:gd name="connsiteY972" fmla="*/ 1089793 h 6857999"/>
              <a:gd name="connsiteX973" fmla="*/ 2087666 w 6096000"/>
              <a:gd name="connsiteY973" fmla="*/ 1085938 h 6857999"/>
              <a:gd name="connsiteX974" fmla="*/ 2093432 w 6096000"/>
              <a:gd name="connsiteY974" fmla="*/ 1082080 h 6857999"/>
              <a:gd name="connsiteX975" fmla="*/ 2099677 w 6096000"/>
              <a:gd name="connsiteY975" fmla="*/ 1076778 h 6857999"/>
              <a:gd name="connsiteX976" fmla="*/ 2105925 w 6096000"/>
              <a:gd name="connsiteY976" fmla="*/ 1071477 h 6857999"/>
              <a:gd name="connsiteX977" fmla="*/ 1710902 w 6096000"/>
              <a:gd name="connsiteY977" fmla="*/ 979665 h 6857999"/>
              <a:gd name="connsiteX978" fmla="*/ 1717668 w 6096000"/>
              <a:gd name="connsiteY978" fmla="*/ 979665 h 6857999"/>
              <a:gd name="connsiteX979" fmla="*/ 1725402 w 6096000"/>
              <a:gd name="connsiteY979" fmla="*/ 980639 h 6857999"/>
              <a:gd name="connsiteX980" fmla="*/ 1724919 w 6096000"/>
              <a:gd name="connsiteY980" fmla="*/ 987462 h 6857999"/>
              <a:gd name="connsiteX981" fmla="*/ 1723468 w 6096000"/>
              <a:gd name="connsiteY981" fmla="*/ 994286 h 6857999"/>
              <a:gd name="connsiteX982" fmla="*/ 1721536 w 6096000"/>
              <a:gd name="connsiteY982" fmla="*/ 1000622 h 6857999"/>
              <a:gd name="connsiteX983" fmla="*/ 1718635 w 6096000"/>
              <a:gd name="connsiteY983" fmla="*/ 1006470 h 6857999"/>
              <a:gd name="connsiteX984" fmla="*/ 1715735 w 6096000"/>
              <a:gd name="connsiteY984" fmla="*/ 1012318 h 6857999"/>
              <a:gd name="connsiteX985" fmla="*/ 1712353 w 6096000"/>
              <a:gd name="connsiteY985" fmla="*/ 1018167 h 6857999"/>
              <a:gd name="connsiteX986" fmla="*/ 1708487 w 6096000"/>
              <a:gd name="connsiteY986" fmla="*/ 1023528 h 6857999"/>
              <a:gd name="connsiteX987" fmla="*/ 1704620 w 6096000"/>
              <a:gd name="connsiteY987" fmla="*/ 1027913 h 6857999"/>
              <a:gd name="connsiteX988" fmla="*/ 1699787 w 6096000"/>
              <a:gd name="connsiteY988" fmla="*/ 1033275 h 6857999"/>
              <a:gd name="connsiteX989" fmla="*/ 1694470 w 6096000"/>
              <a:gd name="connsiteY989" fmla="*/ 1037175 h 6857999"/>
              <a:gd name="connsiteX990" fmla="*/ 1689636 w 6096000"/>
              <a:gd name="connsiteY990" fmla="*/ 1042047 h 6857999"/>
              <a:gd name="connsiteX991" fmla="*/ 1683837 w 6096000"/>
              <a:gd name="connsiteY991" fmla="*/ 1045459 h 6857999"/>
              <a:gd name="connsiteX992" fmla="*/ 1671756 w 6096000"/>
              <a:gd name="connsiteY992" fmla="*/ 1052770 h 6857999"/>
              <a:gd name="connsiteX993" fmla="*/ 1659672 w 6096000"/>
              <a:gd name="connsiteY993" fmla="*/ 1059105 h 6857999"/>
              <a:gd name="connsiteX994" fmla="*/ 1646623 w 6096000"/>
              <a:gd name="connsiteY994" fmla="*/ 1065928 h 6857999"/>
              <a:gd name="connsiteX995" fmla="*/ 1633091 w 6096000"/>
              <a:gd name="connsiteY995" fmla="*/ 1070802 h 6857999"/>
              <a:gd name="connsiteX996" fmla="*/ 1606992 w 6096000"/>
              <a:gd name="connsiteY996" fmla="*/ 1080062 h 6857999"/>
              <a:gd name="connsiteX997" fmla="*/ 1582827 w 6096000"/>
              <a:gd name="connsiteY997" fmla="*/ 1088347 h 6857999"/>
              <a:gd name="connsiteX998" fmla="*/ 1571710 w 6096000"/>
              <a:gd name="connsiteY998" fmla="*/ 1091759 h 6857999"/>
              <a:gd name="connsiteX999" fmla="*/ 1562528 w 6096000"/>
              <a:gd name="connsiteY999" fmla="*/ 1095659 h 6857999"/>
              <a:gd name="connsiteX1000" fmla="*/ 1561561 w 6096000"/>
              <a:gd name="connsiteY1000" fmla="*/ 1090784 h 6857999"/>
              <a:gd name="connsiteX1001" fmla="*/ 1561077 w 6096000"/>
              <a:gd name="connsiteY1001" fmla="*/ 1085423 h 6857999"/>
              <a:gd name="connsiteX1002" fmla="*/ 1561077 w 6096000"/>
              <a:gd name="connsiteY1002" fmla="*/ 1080549 h 6857999"/>
              <a:gd name="connsiteX1003" fmla="*/ 1561561 w 6096000"/>
              <a:gd name="connsiteY1003" fmla="*/ 1076650 h 6857999"/>
              <a:gd name="connsiteX1004" fmla="*/ 1562528 w 6096000"/>
              <a:gd name="connsiteY1004" fmla="*/ 1072752 h 6857999"/>
              <a:gd name="connsiteX1005" fmla="*/ 1563495 w 6096000"/>
              <a:gd name="connsiteY1005" fmla="*/ 1068365 h 6857999"/>
              <a:gd name="connsiteX1006" fmla="*/ 1565910 w 6096000"/>
              <a:gd name="connsiteY1006" fmla="*/ 1064954 h 6857999"/>
              <a:gd name="connsiteX1007" fmla="*/ 1568327 w 6096000"/>
              <a:gd name="connsiteY1007" fmla="*/ 1061543 h 6857999"/>
              <a:gd name="connsiteX1008" fmla="*/ 1570744 w 6096000"/>
              <a:gd name="connsiteY1008" fmla="*/ 1058131 h 6857999"/>
              <a:gd name="connsiteX1009" fmla="*/ 1574128 w 6096000"/>
              <a:gd name="connsiteY1009" fmla="*/ 1055207 h 6857999"/>
              <a:gd name="connsiteX1010" fmla="*/ 1580894 w 6096000"/>
              <a:gd name="connsiteY1010" fmla="*/ 1049846 h 6857999"/>
              <a:gd name="connsiteX1011" fmla="*/ 1588627 w 6096000"/>
              <a:gd name="connsiteY1011" fmla="*/ 1045459 h 6857999"/>
              <a:gd name="connsiteX1012" fmla="*/ 1596842 w 6096000"/>
              <a:gd name="connsiteY1012" fmla="*/ 1042047 h 6857999"/>
              <a:gd name="connsiteX1013" fmla="*/ 1606026 w 6096000"/>
              <a:gd name="connsiteY1013" fmla="*/ 1038636 h 6857999"/>
              <a:gd name="connsiteX1014" fmla="*/ 1616175 w 6096000"/>
              <a:gd name="connsiteY1014" fmla="*/ 1036199 h 6857999"/>
              <a:gd name="connsiteX1015" fmla="*/ 1625358 w 6096000"/>
              <a:gd name="connsiteY1015" fmla="*/ 1034251 h 6857999"/>
              <a:gd name="connsiteX1016" fmla="*/ 1634540 w 6096000"/>
              <a:gd name="connsiteY1016" fmla="*/ 1033275 h 6857999"/>
              <a:gd name="connsiteX1017" fmla="*/ 1642757 w 6096000"/>
              <a:gd name="connsiteY1017" fmla="*/ 1032788 h 6857999"/>
              <a:gd name="connsiteX1018" fmla="*/ 1650490 w 6096000"/>
              <a:gd name="connsiteY1018" fmla="*/ 1032788 h 6857999"/>
              <a:gd name="connsiteX1019" fmla="*/ 1657256 w 6096000"/>
              <a:gd name="connsiteY1019" fmla="*/ 1033275 h 6857999"/>
              <a:gd name="connsiteX1020" fmla="*/ 1663056 w 6096000"/>
              <a:gd name="connsiteY1020" fmla="*/ 1033762 h 6857999"/>
              <a:gd name="connsiteX1021" fmla="*/ 1668372 w 6096000"/>
              <a:gd name="connsiteY1021" fmla="*/ 1028889 h 6857999"/>
              <a:gd name="connsiteX1022" fmla="*/ 1672237 w 6096000"/>
              <a:gd name="connsiteY1022" fmla="*/ 1023528 h 6857999"/>
              <a:gd name="connsiteX1023" fmla="*/ 1675622 w 6096000"/>
              <a:gd name="connsiteY1023" fmla="*/ 1018167 h 6857999"/>
              <a:gd name="connsiteX1024" fmla="*/ 1678522 w 6096000"/>
              <a:gd name="connsiteY1024" fmla="*/ 1012805 h 6857999"/>
              <a:gd name="connsiteX1025" fmla="*/ 1683837 w 6096000"/>
              <a:gd name="connsiteY1025" fmla="*/ 1002572 h 6857999"/>
              <a:gd name="connsiteX1026" fmla="*/ 1687703 w 6096000"/>
              <a:gd name="connsiteY1026" fmla="*/ 993799 h 6857999"/>
              <a:gd name="connsiteX1027" fmla="*/ 1690604 w 6096000"/>
              <a:gd name="connsiteY1027" fmla="*/ 989899 h 6857999"/>
              <a:gd name="connsiteX1028" fmla="*/ 1693021 w 6096000"/>
              <a:gd name="connsiteY1028" fmla="*/ 986975 h 6857999"/>
              <a:gd name="connsiteX1029" fmla="*/ 1696405 w 6096000"/>
              <a:gd name="connsiteY1029" fmla="*/ 984051 h 6857999"/>
              <a:gd name="connsiteX1030" fmla="*/ 1700269 w 6096000"/>
              <a:gd name="connsiteY1030" fmla="*/ 981614 h 6857999"/>
              <a:gd name="connsiteX1031" fmla="*/ 1705102 w 6096000"/>
              <a:gd name="connsiteY1031" fmla="*/ 980152 h 6857999"/>
              <a:gd name="connsiteX1032" fmla="*/ 1861736 w 6096000"/>
              <a:gd name="connsiteY1032" fmla="*/ 965166 h 6857999"/>
              <a:gd name="connsiteX1033" fmla="*/ 1866117 w 6096000"/>
              <a:gd name="connsiteY1033" fmla="*/ 966133 h 6857999"/>
              <a:gd name="connsiteX1034" fmla="*/ 1870983 w 6096000"/>
              <a:gd name="connsiteY1034" fmla="*/ 968548 h 6857999"/>
              <a:gd name="connsiteX1035" fmla="*/ 1877313 w 6096000"/>
              <a:gd name="connsiteY1035" fmla="*/ 971448 h 6857999"/>
              <a:gd name="connsiteX1036" fmla="*/ 1890456 w 6096000"/>
              <a:gd name="connsiteY1036" fmla="*/ 977732 h 6857999"/>
              <a:gd name="connsiteX1037" fmla="*/ 1897271 w 6096000"/>
              <a:gd name="connsiteY1037" fmla="*/ 980148 h 6857999"/>
              <a:gd name="connsiteX1038" fmla="*/ 1903599 w 6096000"/>
              <a:gd name="connsiteY1038" fmla="*/ 981598 h 6857999"/>
              <a:gd name="connsiteX1039" fmla="*/ 1907005 w 6096000"/>
              <a:gd name="connsiteY1039" fmla="*/ 981598 h 6857999"/>
              <a:gd name="connsiteX1040" fmla="*/ 1909927 w 6096000"/>
              <a:gd name="connsiteY1040" fmla="*/ 981598 h 6857999"/>
              <a:gd name="connsiteX1041" fmla="*/ 1912848 w 6096000"/>
              <a:gd name="connsiteY1041" fmla="*/ 981114 h 6857999"/>
              <a:gd name="connsiteX1042" fmla="*/ 1915282 w 6096000"/>
              <a:gd name="connsiteY1042" fmla="*/ 980148 h 6857999"/>
              <a:gd name="connsiteX1043" fmla="*/ 1918203 w 6096000"/>
              <a:gd name="connsiteY1043" fmla="*/ 978214 h 6857999"/>
              <a:gd name="connsiteX1044" fmla="*/ 1919663 w 6096000"/>
              <a:gd name="connsiteY1044" fmla="*/ 976281 h 6857999"/>
              <a:gd name="connsiteX1045" fmla="*/ 1922097 w 6096000"/>
              <a:gd name="connsiteY1045" fmla="*/ 973381 h 6857999"/>
              <a:gd name="connsiteX1046" fmla="*/ 1923557 w 6096000"/>
              <a:gd name="connsiteY1046" fmla="*/ 969032 h 6857999"/>
              <a:gd name="connsiteX1047" fmla="*/ 1923071 w 6096000"/>
              <a:gd name="connsiteY1047" fmla="*/ 989331 h 6857999"/>
              <a:gd name="connsiteX1048" fmla="*/ 1921610 w 6096000"/>
              <a:gd name="connsiteY1048" fmla="*/ 1011079 h 6857999"/>
              <a:gd name="connsiteX1049" fmla="*/ 1919663 w 6096000"/>
              <a:gd name="connsiteY1049" fmla="*/ 1022679 h 6857999"/>
              <a:gd name="connsiteX1050" fmla="*/ 1918203 w 6096000"/>
              <a:gd name="connsiteY1050" fmla="*/ 1033311 h 6857999"/>
              <a:gd name="connsiteX1051" fmla="*/ 1915769 w 6096000"/>
              <a:gd name="connsiteY1051" fmla="*/ 1044911 h 6857999"/>
              <a:gd name="connsiteX1052" fmla="*/ 1912848 w 6096000"/>
              <a:gd name="connsiteY1052" fmla="*/ 1056027 h 6857999"/>
              <a:gd name="connsiteX1053" fmla="*/ 1909927 w 6096000"/>
              <a:gd name="connsiteY1053" fmla="*/ 1065694 h 6857999"/>
              <a:gd name="connsiteX1054" fmla="*/ 1906033 w 6096000"/>
              <a:gd name="connsiteY1054" fmla="*/ 1075360 h 6857999"/>
              <a:gd name="connsiteX1055" fmla="*/ 1901166 w 6096000"/>
              <a:gd name="connsiteY1055" fmla="*/ 1084059 h 6857999"/>
              <a:gd name="connsiteX1056" fmla="*/ 1896783 w 6096000"/>
              <a:gd name="connsiteY1056" fmla="*/ 1090825 h 6857999"/>
              <a:gd name="connsiteX1057" fmla="*/ 1893864 w 6096000"/>
              <a:gd name="connsiteY1057" fmla="*/ 1094208 h 6857999"/>
              <a:gd name="connsiteX1058" fmla="*/ 1890943 w 6096000"/>
              <a:gd name="connsiteY1058" fmla="*/ 1097108 h 6857999"/>
              <a:gd name="connsiteX1059" fmla="*/ 1888022 w 6096000"/>
              <a:gd name="connsiteY1059" fmla="*/ 1099525 h 6857999"/>
              <a:gd name="connsiteX1060" fmla="*/ 1884614 w 6096000"/>
              <a:gd name="connsiteY1060" fmla="*/ 1101941 h 6857999"/>
              <a:gd name="connsiteX1061" fmla="*/ 1881207 w 6096000"/>
              <a:gd name="connsiteY1061" fmla="*/ 1103391 h 6857999"/>
              <a:gd name="connsiteX1062" fmla="*/ 1877313 w 6096000"/>
              <a:gd name="connsiteY1062" fmla="*/ 1104841 h 6857999"/>
              <a:gd name="connsiteX1063" fmla="*/ 1873420 w 6096000"/>
              <a:gd name="connsiteY1063" fmla="*/ 1105325 h 6857999"/>
              <a:gd name="connsiteX1064" fmla="*/ 1869524 w 6096000"/>
              <a:gd name="connsiteY1064" fmla="*/ 1105325 h 6857999"/>
              <a:gd name="connsiteX1065" fmla="*/ 1869524 w 6096000"/>
              <a:gd name="connsiteY1065" fmla="*/ 1098558 h 6857999"/>
              <a:gd name="connsiteX1066" fmla="*/ 1870011 w 6096000"/>
              <a:gd name="connsiteY1066" fmla="*/ 1092275 h 6857999"/>
              <a:gd name="connsiteX1067" fmla="*/ 1871958 w 6096000"/>
              <a:gd name="connsiteY1067" fmla="*/ 1085026 h 6857999"/>
              <a:gd name="connsiteX1068" fmla="*/ 1873906 w 6096000"/>
              <a:gd name="connsiteY1068" fmla="*/ 1078742 h 6857999"/>
              <a:gd name="connsiteX1069" fmla="*/ 1876826 w 6096000"/>
              <a:gd name="connsiteY1069" fmla="*/ 1072460 h 6857999"/>
              <a:gd name="connsiteX1070" fmla="*/ 1879747 w 6096000"/>
              <a:gd name="connsiteY1070" fmla="*/ 1066176 h 6857999"/>
              <a:gd name="connsiteX1071" fmla="*/ 1887536 w 6096000"/>
              <a:gd name="connsiteY1071" fmla="*/ 1054094 h 6857999"/>
              <a:gd name="connsiteX1072" fmla="*/ 1894837 w 6096000"/>
              <a:gd name="connsiteY1072" fmla="*/ 1042011 h 6857999"/>
              <a:gd name="connsiteX1073" fmla="*/ 1901652 w 6096000"/>
              <a:gd name="connsiteY1073" fmla="*/ 1029445 h 6857999"/>
              <a:gd name="connsiteX1074" fmla="*/ 1904573 w 6096000"/>
              <a:gd name="connsiteY1074" fmla="*/ 1023163 h 6857999"/>
              <a:gd name="connsiteX1075" fmla="*/ 1907005 w 6096000"/>
              <a:gd name="connsiteY1075" fmla="*/ 1016879 h 6857999"/>
              <a:gd name="connsiteX1076" fmla="*/ 1908954 w 6096000"/>
              <a:gd name="connsiteY1076" fmla="*/ 1010113 h 6857999"/>
              <a:gd name="connsiteX1077" fmla="*/ 1909927 w 6096000"/>
              <a:gd name="connsiteY1077" fmla="*/ 1003830 h 6857999"/>
              <a:gd name="connsiteX1078" fmla="*/ 1897758 w 6096000"/>
              <a:gd name="connsiteY1078" fmla="*/ 996580 h 6857999"/>
              <a:gd name="connsiteX1079" fmla="*/ 1891428 w 6096000"/>
              <a:gd name="connsiteY1079" fmla="*/ 993680 h 6857999"/>
              <a:gd name="connsiteX1080" fmla="*/ 1885588 w 6096000"/>
              <a:gd name="connsiteY1080" fmla="*/ 992231 h 6857999"/>
              <a:gd name="connsiteX1081" fmla="*/ 1879260 w 6096000"/>
              <a:gd name="connsiteY1081" fmla="*/ 990298 h 6857999"/>
              <a:gd name="connsiteX1082" fmla="*/ 1872932 w 6096000"/>
              <a:gd name="connsiteY1082" fmla="*/ 989814 h 6857999"/>
              <a:gd name="connsiteX1083" fmla="*/ 1867089 w 6096000"/>
              <a:gd name="connsiteY1083" fmla="*/ 990780 h 6857999"/>
              <a:gd name="connsiteX1084" fmla="*/ 1863683 w 6096000"/>
              <a:gd name="connsiteY1084" fmla="*/ 991747 h 6857999"/>
              <a:gd name="connsiteX1085" fmla="*/ 1860762 w 6096000"/>
              <a:gd name="connsiteY1085" fmla="*/ 993198 h 6857999"/>
              <a:gd name="connsiteX1086" fmla="*/ 1857353 w 6096000"/>
              <a:gd name="connsiteY1086" fmla="*/ 981598 h 6857999"/>
              <a:gd name="connsiteX1087" fmla="*/ 1855894 w 6096000"/>
              <a:gd name="connsiteY1087" fmla="*/ 973865 h 6857999"/>
              <a:gd name="connsiteX1088" fmla="*/ 1855894 w 6096000"/>
              <a:gd name="connsiteY1088" fmla="*/ 970966 h 6857999"/>
              <a:gd name="connsiteX1089" fmla="*/ 1856868 w 6096000"/>
              <a:gd name="connsiteY1089" fmla="*/ 968548 h 6857999"/>
              <a:gd name="connsiteX1090" fmla="*/ 1857353 w 6096000"/>
              <a:gd name="connsiteY1090" fmla="*/ 967099 h 6857999"/>
              <a:gd name="connsiteX1091" fmla="*/ 1858330 w 6096000"/>
              <a:gd name="connsiteY1091" fmla="*/ 966133 h 6857999"/>
              <a:gd name="connsiteX1092" fmla="*/ 1860275 w 6096000"/>
              <a:gd name="connsiteY1092" fmla="*/ 965648 h 6857999"/>
              <a:gd name="connsiteX1093" fmla="*/ 2200493 w 6096000"/>
              <a:gd name="connsiteY1093" fmla="*/ 841925 h 6857999"/>
              <a:gd name="connsiteX1094" fmla="*/ 2205809 w 6096000"/>
              <a:gd name="connsiteY1094" fmla="*/ 850141 h 6857999"/>
              <a:gd name="connsiteX1095" fmla="*/ 2207743 w 6096000"/>
              <a:gd name="connsiteY1095" fmla="*/ 854491 h 6857999"/>
              <a:gd name="connsiteX1096" fmla="*/ 2209192 w 6096000"/>
              <a:gd name="connsiteY1096" fmla="*/ 858358 h 6857999"/>
              <a:gd name="connsiteX1097" fmla="*/ 2210641 w 6096000"/>
              <a:gd name="connsiteY1097" fmla="*/ 862224 h 6857999"/>
              <a:gd name="connsiteX1098" fmla="*/ 2211125 w 6096000"/>
              <a:gd name="connsiteY1098" fmla="*/ 866573 h 6857999"/>
              <a:gd name="connsiteX1099" fmla="*/ 2211125 w 6096000"/>
              <a:gd name="connsiteY1099" fmla="*/ 869957 h 6857999"/>
              <a:gd name="connsiteX1100" fmla="*/ 2211125 w 6096000"/>
              <a:gd name="connsiteY1100" fmla="*/ 873339 h 6857999"/>
              <a:gd name="connsiteX1101" fmla="*/ 2209675 w 6096000"/>
              <a:gd name="connsiteY1101" fmla="*/ 880106 h 6857999"/>
              <a:gd name="connsiteX1102" fmla="*/ 2207743 w 6096000"/>
              <a:gd name="connsiteY1102" fmla="*/ 886389 h 6857999"/>
              <a:gd name="connsiteX1103" fmla="*/ 2204359 w 6096000"/>
              <a:gd name="connsiteY1103" fmla="*/ 892189 h 6857999"/>
              <a:gd name="connsiteX1104" fmla="*/ 2200011 w 6096000"/>
              <a:gd name="connsiteY1104" fmla="*/ 897989 h 6857999"/>
              <a:gd name="connsiteX1105" fmla="*/ 2195660 w 6096000"/>
              <a:gd name="connsiteY1105" fmla="*/ 903788 h 6857999"/>
              <a:gd name="connsiteX1106" fmla="*/ 2189860 w 6096000"/>
              <a:gd name="connsiteY1106" fmla="*/ 909588 h 6857999"/>
              <a:gd name="connsiteX1107" fmla="*/ 2178260 w 6096000"/>
              <a:gd name="connsiteY1107" fmla="*/ 919738 h 6857999"/>
              <a:gd name="connsiteX1108" fmla="*/ 2166176 w 6096000"/>
              <a:gd name="connsiteY1108" fmla="*/ 930371 h 6857999"/>
              <a:gd name="connsiteX1109" fmla="*/ 2160377 w 6096000"/>
              <a:gd name="connsiteY1109" fmla="*/ 935204 h 6857999"/>
              <a:gd name="connsiteX1110" fmla="*/ 2155545 w 6096000"/>
              <a:gd name="connsiteY1110" fmla="*/ 941004 h 6857999"/>
              <a:gd name="connsiteX1111" fmla="*/ 2156994 w 6096000"/>
              <a:gd name="connsiteY1111" fmla="*/ 934237 h 6857999"/>
              <a:gd name="connsiteX1112" fmla="*/ 2157478 w 6096000"/>
              <a:gd name="connsiteY1112" fmla="*/ 927954 h 6857999"/>
              <a:gd name="connsiteX1113" fmla="*/ 2159412 w 6096000"/>
              <a:gd name="connsiteY1113" fmla="*/ 913939 h 6857999"/>
              <a:gd name="connsiteX1114" fmla="*/ 2160862 w 6096000"/>
              <a:gd name="connsiteY1114" fmla="*/ 900889 h 6857999"/>
              <a:gd name="connsiteX1115" fmla="*/ 2161827 w 6096000"/>
              <a:gd name="connsiteY1115" fmla="*/ 894122 h 6857999"/>
              <a:gd name="connsiteX1116" fmla="*/ 2163277 w 6096000"/>
              <a:gd name="connsiteY1116" fmla="*/ 886872 h 6857999"/>
              <a:gd name="connsiteX1117" fmla="*/ 2165210 w 6096000"/>
              <a:gd name="connsiteY1117" fmla="*/ 880590 h 6857999"/>
              <a:gd name="connsiteX1118" fmla="*/ 2167144 w 6096000"/>
              <a:gd name="connsiteY1118" fmla="*/ 874306 h 6857999"/>
              <a:gd name="connsiteX1119" fmla="*/ 2171011 w 6096000"/>
              <a:gd name="connsiteY1119" fmla="*/ 868024 h 6857999"/>
              <a:gd name="connsiteX1120" fmla="*/ 2174878 w 6096000"/>
              <a:gd name="connsiteY1120" fmla="*/ 862224 h 6857999"/>
              <a:gd name="connsiteX1121" fmla="*/ 2179226 w 6096000"/>
              <a:gd name="connsiteY1121" fmla="*/ 856424 h 6857999"/>
              <a:gd name="connsiteX1122" fmla="*/ 2185510 w 6096000"/>
              <a:gd name="connsiteY1122" fmla="*/ 851591 h 6857999"/>
              <a:gd name="connsiteX1123" fmla="*/ 2192760 w 6096000"/>
              <a:gd name="connsiteY1123" fmla="*/ 846274 h 6857999"/>
              <a:gd name="connsiteX1124" fmla="*/ 1895840 w 6096000"/>
              <a:gd name="connsiteY1124" fmla="*/ 769426 h 6857999"/>
              <a:gd name="connsiteX1125" fmla="*/ 1902635 w 6096000"/>
              <a:gd name="connsiteY1125" fmla="*/ 769921 h 6857999"/>
              <a:gd name="connsiteX1126" fmla="*/ 1909916 w 6096000"/>
              <a:gd name="connsiteY1126" fmla="*/ 771900 h 6857999"/>
              <a:gd name="connsiteX1127" fmla="*/ 1913314 w 6096000"/>
              <a:gd name="connsiteY1127" fmla="*/ 773384 h 6857999"/>
              <a:gd name="connsiteX1128" fmla="*/ 1916711 w 6096000"/>
              <a:gd name="connsiteY1128" fmla="*/ 775363 h 6857999"/>
              <a:gd name="connsiteX1129" fmla="*/ 1919623 w 6096000"/>
              <a:gd name="connsiteY1129" fmla="*/ 777342 h 6857999"/>
              <a:gd name="connsiteX1130" fmla="*/ 1923021 w 6096000"/>
              <a:gd name="connsiteY1130" fmla="*/ 779816 h 6857999"/>
              <a:gd name="connsiteX1131" fmla="*/ 1929331 w 6096000"/>
              <a:gd name="connsiteY1131" fmla="*/ 786742 h 6857999"/>
              <a:gd name="connsiteX1132" fmla="*/ 1935640 w 6096000"/>
              <a:gd name="connsiteY1132" fmla="*/ 794657 h 6857999"/>
              <a:gd name="connsiteX1133" fmla="*/ 1932728 w 6096000"/>
              <a:gd name="connsiteY1133" fmla="*/ 792184 h 6857999"/>
              <a:gd name="connsiteX1134" fmla="*/ 1929331 w 6096000"/>
              <a:gd name="connsiteY1134" fmla="*/ 791194 h 6857999"/>
              <a:gd name="connsiteX1135" fmla="*/ 1925933 w 6096000"/>
              <a:gd name="connsiteY1135" fmla="*/ 790205 h 6857999"/>
              <a:gd name="connsiteX1136" fmla="*/ 1922537 w 6096000"/>
              <a:gd name="connsiteY1136" fmla="*/ 790205 h 6857999"/>
              <a:gd name="connsiteX1137" fmla="*/ 1919137 w 6096000"/>
              <a:gd name="connsiteY1137" fmla="*/ 790700 h 6857999"/>
              <a:gd name="connsiteX1138" fmla="*/ 1914771 w 6096000"/>
              <a:gd name="connsiteY1138" fmla="*/ 791689 h 6857999"/>
              <a:gd name="connsiteX1139" fmla="*/ 1911372 w 6096000"/>
              <a:gd name="connsiteY1139" fmla="*/ 793173 h 6857999"/>
              <a:gd name="connsiteX1140" fmla="*/ 1907973 w 6096000"/>
              <a:gd name="connsiteY1140" fmla="*/ 794657 h 6857999"/>
              <a:gd name="connsiteX1141" fmla="*/ 1900693 w 6096000"/>
              <a:gd name="connsiteY1141" fmla="*/ 799604 h 6857999"/>
              <a:gd name="connsiteX1142" fmla="*/ 1892928 w 6096000"/>
              <a:gd name="connsiteY1142" fmla="*/ 805541 h 6857999"/>
              <a:gd name="connsiteX1143" fmla="*/ 1877881 w 6096000"/>
              <a:gd name="connsiteY1143" fmla="*/ 817909 h 6857999"/>
              <a:gd name="connsiteX1144" fmla="*/ 1870600 w 6096000"/>
              <a:gd name="connsiteY1144" fmla="*/ 823351 h 6857999"/>
              <a:gd name="connsiteX1145" fmla="*/ 1862834 w 6096000"/>
              <a:gd name="connsiteY1145" fmla="*/ 828298 h 6857999"/>
              <a:gd name="connsiteX1146" fmla="*/ 1859436 w 6096000"/>
              <a:gd name="connsiteY1146" fmla="*/ 829782 h 6857999"/>
              <a:gd name="connsiteX1147" fmla="*/ 1856040 w 6096000"/>
              <a:gd name="connsiteY1147" fmla="*/ 831267 h 6857999"/>
              <a:gd name="connsiteX1148" fmla="*/ 1852641 w 6096000"/>
              <a:gd name="connsiteY1148" fmla="*/ 832256 h 6857999"/>
              <a:gd name="connsiteX1149" fmla="*/ 1848759 w 6096000"/>
              <a:gd name="connsiteY1149" fmla="*/ 832256 h 6857999"/>
              <a:gd name="connsiteX1150" fmla="*/ 1845360 w 6096000"/>
              <a:gd name="connsiteY1150" fmla="*/ 832256 h 6857999"/>
              <a:gd name="connsiteX1151" fmla="*/ 1841479 w 6096000"/>
              <a:gd name="connsiteY1151" fmla="*/ 831761 h 6857999"/>
              <a:gd name="connsiteX1152" fmla="*/ 1838079 w 6096000"/>
              <a:gd name="connsiteY1152" fmla="*/ 829782 h 6857999"/>
              <a:gd name="connsiteX1153" fmla="*/ 1835168 w 6096000"/>
              <a:gd name="connsiteY1153" fmla="*/ 827804 h 6857999"/>
              <a:gd name="connsiteX1154" fmla="*/ 1831772 w 6096000"/>
              <a:gd name="connsiteY1154" fmla="*/ 824341 h 6857999"/>
              <a:gd name="connsiteX1155" fmla="*/ 1828372 w 6096000"/>
              <a:gd name="connsiteY1155" fmla="*/ 820383 h 6857999"/>
              <a:gd name="connsiteX1156" fmla="*/ 1825460 w 6096000"/>
              <a:gd name="connsiteY1156" fmla="*/ 815436 h 6857999"/>
              <a:gd name="connsiteX1157" fmla="*/ 1822062 w 6096000"/>
              <a:gd name="connsiteY1157" fmla="*/ 809499 h 6857999"/>
              <a:gd name="connsiteX1158" fmla="*/ 1837110 w 6096000"/>
              <a:gd name="connsiteY1158" fmla="*/ 797626 h 6857999"/>
              <a:gd name="connsiteX1159" fmla="*/ 1852155 w 6096000"/>
              <a:gd name="connsiteY1159" fmla="*/ 787236 h 6857999"/>
              <a:gd name="connsiteX1160" fmla="*/ 1859436 w 6096000"/>
              <a:gd name="connsiteY1160" fmla="*/ 782289 h 6857999"/>
              <a:gd name="connsiteX1161" fmla="*/ 1867203 w 6096000"/>
              <a:gd name="connsiteY1161" fmla="*/ 778331 h 6857999"/>
              <a:gd name="connsiteX1162" fmla="*/ 1874484 w 6096000"/>
              <a:gd name="connsiteY1162" fmla="*/ 774868 h 6857999"/>
              <a:gd name="connsiteX1163" fmla="*/ 1881280 w 6096000"/>
              <a:gd name="connsiteY1163" fmla="*/ 771900 h 6857999"/>
              <a:gd name="connsiteX1164" fmla="*/ 1889045 w 6096000"/>
              <a:gd name="connsiteY1164" fmla="*/ 769921 h 6857999"/>
              <a:gd name="connsiteX1165" fmla="*/ 2041862 w 6096000"/>
              <a:gd name="connsiteY1165" fmla="*/ 721098 h 6857999"/>
              <a:gd name="connsiteX1166" fmla="*/ 2049613 w 6096000"/>
              <a:gd name="connsiteY1166" fmla="*/ 727876 h 6857999"/>
              <a:gd name="connsiteX1167" fmla="*/ 2054460 w 6096000"/>
              <a:gd name="connsiteY1167" fmla="*/ 734172 h 6857999"/>
              <a:gd name="connsiteX1168" fmla="*/ 2056398 w 6096000"/>
              <a:gd name="connsiteY1168" fmla="*/ 737078 h 6857999"/>
              <a:gd name="connsiteX1169" fmla="*/ 2058338 w 6096000"/>
              <a:gd name="connsiteY1169" fmla="*/ 739984 h 6857999"/>
              <a:gd name="connsiteX1170" fmla="*/ 2058822 w 6096000"/>
              <a:gd name="connsiteY1170" fmla="*/ 742406 h 6857999"/>
              <a:gd name="connsiteX1171" fmla="*/ 2059306 w 6096000"/>
              <a:gd name="connsiteY1171" fmla="*/ 745311 h 6857999"/>
              <a:gd name="connsiteX1172" fmla="*/ 2059306 w 6096000"/>
              <a:gd name="connsiteY1172" fmla="*/ 747732 h 6857999"/>
              <a:gd name="connsiteX1173" fmla="*/ 2059306 w 6096000"/>
              <a:gd name="connsiteY1173" fmla="*/ 749670 h 6857999"/>
              <a:gd name="connsiteX1174" fmla="*/ 2057368 w 6096000"/>
              <a:gd name="connsiteY1174" fmla="*/ 754512 h 6857999"/>
              <a:gd name="connsiteX1175" fmla="*/ 2054460 w 6096000"/>
              <a:gd name="connsiteY1175" fmla="*/ 758387 h 6857999"/>
              <a:gd name="connsiteX1176" fmla="*/ 2051067 w 6096000"/>
              <a:gd name="connsiteY1176" fmla="*/ 761777 h 6857999"/>
              <a:gd name="connsiteX1177" fmla="*/ 2046707 w 6096000"/>
              <a:gd name="connsiteY1177" fmla="*/ 765167 h 6857999"/>
              <a:gd name="connsiteX1178" fmla="*/ 2041377 w 6096000"/>
              <a:gd name="connsiteY1178" fmla="*/ 769041 h 6857999"/>
              <a:gd name="connsiteX1179" fmla="*/ 2030717 w 6096000"/>
              <a:gd name="connsiteY1179" fmla="*/ 775337 h 6857999"/>
              <a:gd name="connsiteX1180" fmla="*/ 2019086 w 6096000"/>
              <a:gd name="connsiteY1180" fmla="*/ 782117 h 6857999"/>
              <a:gd name="connsiteX1181" fmla="*/ 2014241 w 6096000"/>
              <a:gd name="connsiteY1181" fmla="*/ 785507 h 6857999"/>
              <a:gd name="connsiteX1182" fmla="*/ 2009881 w 6096000"/>
              <a:gd name="connsiteY1182" fmla="*/ 788897 h 6857999"/>
              <a:gd name="connsiteX1183" fmla="*/ 2016664 w 6096000"/>
              <a:gd name="connsiteY1183" fmla="*/ 797129 h 6857999"/>
              <a:gd name="connsiteX1184" fmla="*/ 2022478 w 6096000"/>
              <a:gd name="connsiteY1184" fmla="*/ 804877 h 6857999"/>
              <a:gd name="connsiteX1185" fmla="*/ 2026356 w 6096000"/>
              <a:gd name="connsiteY1185" fmla="*/ 813111 h 6857999"/>
              <a:gd name="connsiteX1186" fmla="*/ 2029749 w 6096000"/>
              <a:gd name="connsiteY1186" fmla="*/ 820375 h 6857999"/>
              <a:gd name="connsiteX1187" fmla="*/ 2032656 w 6096000"/>
              <a:gd name="connsiteY1187" fmla="*/ 827639 h 6857999"/>
              <a:gd name="connsiteX1188" fmla="*/ 2035078 w 6096000"/>
              <a:gd name="connsiteY1188" fmla="*/ 834419 h 6857999"/>
              <a:gd name="connsiteX1189" fmla="*/ 2038470 w 6096000"/>
              <a:gd name="connsiteY1189" fmla="*/ 846043 h 6857999"/>
              <a:gd name="connsiteX1190" fmla="*/ 2040892 w 6096000"/>
              <a:gd name="connsiteY1190" fmla="*/ 850401 h 6857999"/>
              <a:gd name="connsiteX1191" fmla="*/ 2043316 w 6096000"/>
              <a:gd name="connsiteY1191" fmla="*/ 854759 h 6857999"/>
              <a:gd name="connsiteX1192" fmla="*/ 2046224 w 6096000"/>
              <a:gd name="connsiteY1192" fmla="*/ 857181 h 6857999"/>
              <a:gd name="connsiteX1193" fmla="*/ 2050099 w 6096000"/>
              <a:gd name="connsiteY1193" fmla="*/ 859603 h 6857999"/>
              <a:gd name="connsiteX1194" fmla="*/ 2054460 w 6096000"/>
              <a:gd name="connsiteY1194" fmla="*/ 861055 h 6857999"/>
              <a:gd name="connsiteX1195" fmla="*/ 2061245 w 6096000"/>
              <a:gd name="connsiteY1195" fmla="*/ 861055 h 6857999"/>
              <a:gd name="connsiteX1196" fmla="*/ 2068512 w 6096000"/>
              <a:gd name="connsiteY1196" fmla="*/ 859603 h 6857999"/>
              <a:gd name="connsiteX1197" fmla="*/ 2077720 w 6096000"/>
              <a:gd name="connsiteY1197" fmla="*/ 857181 h 6857999"/>
              <a:gd name="connsiteX1198" fmla="*/ 2081112 w 6096000"/>
              <a:gd name="connsiteY1198" fmla="*/ 868319 h 6857999"/>
              <a:gd name="connsiteX1199" fmla="*/ 2082079 w 6096000"/>
              <a:gd name="connsiteY1199" fmla="*/ 876553 h 6857999"/>
              <a:gd name="connsiteX1200" fmla="*/ 2083051 w 6096000"/>
              <a:gd name="connsiteY1200" fmla="*/ 879457 h 6857999"/>
              <a:gd name="connsiteX1201" fmla="*/ 2082079 w 6096000"/>
              <a:gd name="connsiteY1201" fmla="*/ 882363 h 6857999"/>
              <a:gd name="connsiteX1202" fmla="*/ 2081597 w 6096000"/>
              <a:gd name="connsiteY1202" fmla="*/ 884301 h 6857999"/>
              <a:gd name="connsiteX1203" fmla="*/ 2081112 w 6096000"/>
              <a:gd name="connsiteY1203" fmla="*/ 885753 h 6857999"/>
              <a:gd name="connsiteX1204" fmla="*/ 2080141 w 6096000"/>
              <a:gd name="connsiteY1204" fmla="*/ 886723 h 6857999"/>
              <a:gd name="connsiteX1205" fmla="*/ 2078203 w 6096000"/>
              <a:gd name="connsiteY1205" fmla="*/ 887207 h 6857999"/>
              <a:gd name="connsiteX1206" fmla="*/ 2077234 w 6096000"/>
              <a:gd name="connsiteY1206" fmla="*/ 887691 h 6857999"/>
              <a:gd name="connsiteX1207" fmla="*/ 2074813 w 6096000"/>
              <a:gd name="connsiteY1207" fmla="*/ 887691 h 6857999"/>
              <a:gd name="connsiteX1208" fmla="*/ 2070937 w 6096000"/>
              <a:gd name="connsiteY1208" fmla="*/ 886723 h 6857999"/>
              <a:gd name="connsiteX1209" fmla="*/ 2065605 w 6096000"/>
              <a:gd name="connsiteY1209" fmla="*/ 885269 h 6857999"/>
              <a:gd name="connsiteX1210" fmla="*/ 2054460 w 6096000"/>
              <a:gd name="connsiteY1210" fmla="*/ 879457 h 6857999"/>
              <a:gd name="connsiteX1211" fmla="*/ 2043800 w 6096000"/>
              <a:gd name="connsiteY1211" fmla="*/ 873163 h 6857999"/>
              <a:gd name="connsiteX1212" fmla="*/ 2038470 w 6096000"/>
              <a:gd name="connsiteY1212" fmla="*/ 870741 h 6857999"/>
              <a:gd name="connsiteX1213" fmla="*/ 2034108 w 6096000"/>
              <a:gd name="connsiteY1213" fmla="*/ 868803 h 6857999"/>
              <a:gd name="connsiteX1214" fmla="*/ 2029749 w 6096000"/>
              <a:gd name="connsiteY1214" fmla="*/ 868319 h 6857999"/>
              <a:gd name="connsiteX1215" fmla="*/ 2028295 w 6096000"/>
              <a:gd name="connsiteY1215" fmla="*/ 868319 h 6857999"/>
              <a:gd name="connsiteX1216" fmla="*/ 2026839 w 6096000"/>
              <a:gd name="connsiteY1216" fmla="*/ 868803 h 6857999"/>
              <a:gd name="connsiteX1217" fmla="*/ 2024416 w 6096000"/>
              <a:gd name="connsiteY1217" fmla="*/ 871225 h 6857999"/>
              <a:gd name="connsiteX1218" fmla="*/ 2022478 w 6096000"/>
              <a:gd name="connsiteY1218" fmla="*/ 873647 h 6857999"/>
              <a:gd name="connsiteX1219" fmla="*/ 2021510 w 6096000"/>
              <a:gd name="connsiteY1219" fmla="*/ 876069 h 6857999"/>
              <a:gd name="connsiteX1220" fmla="*/ 2021510 w 6096000"/>
              <a:gd name="connsiteY1220" fmla="*/ 878005 h 6857999"/>
              <a:gd name="connsiteX1221" fmla="*/ 2021994 w 6096000"/>
              <a:gd name="connsiteY1221" fmla="*/ 880427 h 6857999"/>
              <a:gd name="connsiteX1222" fmla="*/ 2022962 w 6096000"/>
              <a:gd name="connsiteY1222" fmla="*/ 883333 h 6857999"/>
              <a:gd name="connsiteX1223" fmla="*/ 2026356 w 6096000"/>
              <a:gd name="connsiteY1223" fmla="*/ 888659 h 6857999"/>
              <a:gd name="connsiteX1224" fmla="*/ 2030717 w 6096000"/>
              <a:gd name="connsiteY1224" fmla="*/ 893503 h 6857999"/>
              <a:gd name="connsiteX1225" fmla="*/ 2034592 w 6096000"/>
              <a:gd name="connsiteY1225" fmla="*/ 898829 h 6857999"/>
              <a:gd name="connsiteX1226" fmla="*/ 2035562 w 6096000"/>
              <a:gd name="connsiteY1226" fmla="*/ 901735 h 6857999"/>
              <a:gd name="connsiteX1227" fmla="*/ 2037016 w 6096000"/>
              <a:gd name="connsiteY1227" fmla="*/ 904157 h 6857999"/>
              <a:gd name="connsiteX1228" fmla="*/ 2037016 w 6096000"/>
              <a:gd name="connsiteY1228" fmla="*/ 906093 h 6857999"/>
              <a:gd name="connsiteX1229" fmla="*/ 2036046 w 6096000"/>
              <a:gd name="connsiteY1229" fmla="*/ 908515 h 6857999"/>
              <a:gd name="connsiteX1230" fmla="*/ 2035078 w 6096000"/>
              <a:gd name="connsiteY1230" fmla="*/ 910937 h 6857999"/>
              <a:gd name="connsiteX1231" fmla="*/ 2033624 w 6096000"/>
              <a:gd name="connsiteY1231" fmla="*/ 912873 h 6857999"/>
              <a:gd name="connsiteX1232" fmla="*/ 2031684 w 6096000"/>
              <a:gd name="connsiteY1232" fmla="*/ 914327 h 6857999"/>
              <a:gd name="connsiteX1233" fmla="*/ 2029263 w 6096000"/>
              <a:gd name="connsiteY1233" fmla="*/ 916263 h 6857999"/>
              <a:gd name="connsiteX1234" fmla="*/ 2024901 w 6096000"/>
              <a:gd name="connsiteY1234" fmla="*/ 918201 h 6857999"/>
              <a:gd name="connsiteX1235" fmla="*/ 2019086 w 6096000"/>
              <a:gd name="connsiteY1235" fmla="*/ 920623 h 6857999"/>
              <a:gd name="connsiteX1236" fmla="*/ 2012303 w 6096000"/>
              <a:gd name="connsiteY1236" fmla="*/ 922075 h 6857999"/>
              <a:gd name="connsiteX1237" fmla="*/ 2005035 w 6096000"/>
              <a:gd name="connsiteY1237" fmla="*/ 923529 h 6857999"/>
              <a:gd name="connsiteX1238" fmla="*/ 1989528 w 6096000"/>
              <a:gd name="connsiteY1238" fmla="*/ 925949 h 6857999"/>
              <a:gd name="connsiteX1239" fmla="*/ 1982260 w 6096000"/>
              <a:gd name="connsiteY1239" fmla="*/ 927403 h 6857999"/>
              <a:gd name="connsiteX1240" fmla="*/ 1974021 w 6096000"/>
              <a:gd name="connsiteY1240" fmla="*/ 929339 h 6857999"/>
              <a:gd name="connsiteX1241" fmla="*/ 1966269 w 6096000"/>
              <a:gd name="connsiteY1241" fmla="*/ 932245 h 6857999"/>
              <a:gd name="connsiteX1242" fmla="*/ 1959000 w 6096000"/>
              <a:gd name="connsiteY1242" fmla="*/ 935635 h 6857999"/>
              <a:gd name="connsiteX1243" fmla="*/ 1952217 w 6096000"/>
              <a:gd name="connsiteY1243" fmla="*/ 939509 h 6857999"/>
              <a:gd name="connsiteX1244" fmla="*/ 1948824 w 6096000"/>
              <a:gd name="connsiteY1244" fmla="*/ 942415 h 6857999"/>
              <a:gd name="connsiteX1245" fmla="*/ 1945918 w 6096000"/>
              <a:gd name="connsiteY1245" fmla="*/ 945321 h 6857999"/>
              <a:gd name="connsiteX1246" fmla="*/ 1943009 w 6096000"/>
              <a:gd name="connsiteY1246" fmla="*/ 948711 h 6857999"/>
              <a:gd name="connsiteX1247" fmla="*/ 1940102 w 6096000"/>
              <a:gd name="connsiteY1247" fmla="*/ 952585 h 6857999"/>
              <a:gd name="connsiteX1248" fmla="*/ 1937680 w 6096000"/>
              <a:gd name="connsiteY1248" fmla="*/ 956459 h 6857999"/>
              <a:gd name="connsiteX1249" fmla="*/ 1935741 w 6096000"/>
              <a:gd name="connsiteY1249" fmla="*/ 960333 h 6857999"/>
              <a:gd name="connsiteX1250" fmla="*/ 1931380 w 6096000"/>
              <a:gd name="connsiteY1250" fmla="*/ 954038 h 6857999"/>
              <a:gd name="connsiteX1251" fmla="*/ 1927020 w 6096000"/>
              <a:gd name="connsiteY1251" fmla="*/ 948711 h 6857999"/>
              <a:gd name="connsiteX1252" fmla="*/ 1922173 w 6096000"/>
              <a:gd name="connsiteY1252" fmla="*/ 944353 h 6857999"/>
              <a:gd name="connsiteX1253" fmla="*/ 1918297 w 6096000"/>
              <a:gd name="connsiteY1253" fmla="*/ 941447 h 6857999"/>
              <a:gd name="connsiteX1254" fmla="*/ 1913452 w 6096000"/>
              <a:gd name="connsiteY1254" fmla="*/ 939509 h 6857999"/>
              <a:gd name="connsiteX1255" fmla="*/ 1909091 w 6096000"/>
              <a:gd name="connsiteY1255" fmla="*/ 938541 h 6857999"/>
              <a:gd name="connsiteX1256" fmla="*/ 1904245 w 6096000"/>
              <a:gd name="connsiteY1256" fmla="*/ 939025 h 6857999"/>
              <a:gd name="connsiteX1257" fmla="*/ 1899885 w 6096000"/>
              <a:gd name="connsiteY1257" fmla="*/ 940479 h 6857999"/>
              <a:gd name="connsiteX1258" fmla="*/ 1897459 w 6096000"/>
              <a:gd name="connsiteY1258" fmla="*/ 932729 h 6857999"/>
              <a:gd name="connsiteX1259" fmla="*/ 1896977 w 6096000"/>
              <a:gd name="connsiteY1259" fmla="*/ 926433 h 6857999"/>
              <a:gd name="connsiteX1260" fmla="*/ 1897946 w 6096000"/>
              <a:gd name="connsiteY1260" fmla="*/ 921107 h 6857999"/>
              <a:gd name="connsiteX1261" fmla="*/ 1899885 w 6096000"/>
              <a:gd name="connsiteY1261" fmla="*/ 916749 h 6857999"/>
              <a:gd name="connsiteX1262" fmla="*/ 1902791 w 6096000"/>
              <a:gd name="connsiteY1262" fmla="*/ 912873 h 6857999"/>
              <a:gd name="connsiteX1263" fmla="*/ 1906184 w 6096000"/>
              <a:gd name="connsiteY1263" fmla="*/ 908999 h 6857999"/>
              <a:gd name="connsiteX1264" fmla="*/ 1911029 w 6096000"/>
              <a:gd name="connsiteY1264" fmla="*/ 905609 h 6857999"/>
              <a:gd name="connsiteX1265" fmla="*/ 1915390 w 6096000"/>
              <a:gd name="connsiteY1265" fmla="*/ 902703 h 6857999"/>
              <a:gd name="connsiteX1266" fmla="*/ 1925566 w 6096000"/>
              <a:gd name="connsiteY1266" fmla="*/ 897861 h 6857999"/>
              <a:gd name="connsiteX1267" fmla="*/ 1936711 w 6096000"/>
              <a:gd name="connsiteY1267" fmla="*/ 892533 h 6857999"/>
              <a:gd name="connsiteX1268" fmla="*/ 1941071 w 6096000"/>
              <a:gd name="connsiteY1268" fmla="*/ 889143 h 6857999"/>
              <a:gd name="connsiteX1269" fmla="*/ 1945918 w 6096000"/>
              <a:gd name="connsiteY1269" fmla="*/ 885753 h 6857999"/>
              <a:gd name="connsiteX1270" fmla="*/ 1949793 w 6096000"/>
              <a:gd name="connsiteY1270" fmla="*/ 880911 h 6857999"/>
              <a:gd name="connsiteX1271" fmla="*/ 1952701 w 6096000"/>
              <a:gd name="connsiteY1271" fmla="*/ 876553 h 6857999"/>
              <a:gd name="connsiteX1272" fmla="*/ 1953187 w 6096000"/>
              <a:gd name="connsiteY1272" fmla="*/ 874131 h 6857999"/>
              <a:gd name="connsiteX1273" fmla="*/ 1954155 w 6096000"/>
              <a:gd name="connsiteY1273" fmla="*/ 871709 h 6857999"/>
              <a:gd name="connsiteX1274" fmla="*/ 1953187 w 6096000"/>
              <a:gd name="connsiteY1274" fmla="*/ 865897 h 6857999"/>
              <a:gd name="connsiteX1275" fmla="*/ 1951733 w 6096000"/>
              <a:gd name="connsiteY1275" fmla="*/ 859603 h 6857999"/>
              <a:gd name="connsiteX1276" fmla="*/ 1949310 w 6096000"/>
              <a:gd name="connsiteY1276" fmla="*/ 853307 h 6857999"/>
              <a:gd name="connsiteX1277" fmla="*/ 1944948 w 6096000"/>
              <a:gd name="connsiteY1277" fmla="*/ 841683 h 6857999"/>
              <a:gd name="connsiteX1278" fmla="*/ 1943009 w 6096000"/>
              <a:gd name="connsiteY1278" fmla="*/ 837809 h 6857999"/>
              <a:gd name="connsiteX1279" fmla="*/ 1943009 w 6096000"/>
              <a:gd name="connsiteY1279" fmla="*/ 836841 h 6857999"/>
              <a:gd name="connsiteX1280" fmla="*/ 1943009 w 6096000"/>
              <a:gd name="connsiteY1280" fmla="*/ 836357 h 6857999"/>
              <a:gd name="connsiteX1281" fmla="*/ 1946402 w 6096000"/>
              <a:gd name="connsiteY1281" fmla="*/ 831998 h 6857999"/>
              <a:gd name="connsiteX1282" fmla="*/ 1949310 w 6096000"/>
              <a:gd name="connsiteY1282" fmla="*/ 829093 h 6857999"/>
              <a:gd name="connsiteX1283" fmla="*/ 1952217 w 6096000"/>
              <a:gd name="connsiteY1283" fmla="*/ 827639 h 6857999"/>
              <a:gd name="connsiteX1284" fmla="*/ 1955609 w 6096000"/>
              <a:gd name="connsiteY1284" fmla="*/ 826187 h 6857999"/>
              <a:gd name="connsiteX1285" fmla="*/ 1959000 w 6096000"/>
              <a:gd name="connsiteY1285" fmla="*/ 825703 h 6857999"/>
              <a:gd name="connsiteX1286" fmla="*/ 1962393 w 6096000"/>
              <a:gd name="connsiteY1286" fmla="*/ 825217 h 6857999"/>
              <a:gd name="connsiteX1287" fmla="*/ 1968692 w 6096000"/>
              <a:gd name="connsiteY1287" fmla="*/ 826187 h 6857999"/>
              <a:gd name="connsiteX1288" fmla="*/ 1975961 w 6096000"/>
              <a:gd name="connsiteY1288" fmla="*/ 827639 h 6857999"/>
              <a:gd name="connsiteX1289" fmla="*/ 1982260 w 6096000"/>
              <a:gd name="connsiteY1289" fmla="*/ 827639 h 6857999"/>
              <a:gd name="connsiteX1290" fmla="*/ 1985651 w 6096000"/>
              <a:gd name="connsiteY1290" fmla="*/ 827639 h 6857999"/>
              <a:gd name="connsiteX1291" fmla="*/ 1988560 w 6096000"/>
              <a:gd name="connsiteY1291" fmla="*/ 826187 h 6857999"/>
              <a:gd name="connsiteX1292" fmla="*/ 1991467 w 6096000"/>
              <a:gd name="connsiteY1292" fmla="*/ 825217 h 6857999"/>
              <a:gd name="connsiteX1293" fmla="*/ 1994373 w 6096000"/>
              <a:gd name="connsiteY1293" fmla="*/ 822797 h 6857999"/>
              <a:gd name="connsiteX1294" fmla="*/ 1995343 w 6096000"/>
              <a:gd name="connsiteY1294" fmla="*/ 819891 h 6857999"/>
              <a:gd name="connsiteX1295" fmla="*/ 1996797 w 6096000"/>
              <a:gd name="connsiteY1295" fmla="*/ 815533 h 6857999"/>
              <a:gd name="connsiteX1296" fmla="*/ 1997281 w 6096000"/>
              <a:gd name="connsiteY1296" fmla="*/ 810205 h 6857999"/>
              <a:gd name="connsiteX1297" fmla="*/ 1997765 w 6096000"/>
              <a:gd name="connsiteY1297" fmla="*/ 803909 h 6857999"/>
              <a:gd name="connsiteX1298" fmla="*/ 1998734 w 6096000"/>
              <a:gd name="connsiteY1298" fmla="*/ 788897 h 6857999"/>
              <a:gd name="connsiteX1299" fmla="*/ 1999221 w 6096000"/>
              <a:gd name="connsiteY1299" fmla="*/ 780663 h 6857999"/>
              <a:gd name="connsiteX1300" fmla="*/ 2000674 w 6096000"/>
              <a:gd name="connsiteY1300" fmla="*/ 772431 h 6857999"/>
              <a:gd name="connsiteX1301" fmla="*/ 2002128 w 6096000"/>
              <a:gd name="connsiteY1301" fmla="*/ 763714 h 6857999"/>
              <a:gd name="connsiteX1302" fmla="*/ 2004550 w 6096000"/>
              <a:gd name="connsiteY1302" fmla="*/ 755481 h 6857999"/>
              <a:gd name="connsiteX1303" fmla="*/ 2007943 w 6096000"/>
              <a:gd name="connsiteY1303" fmla="*/ 747732 h 6857999"/>
              <a:gd name="connsiteX1304" fmla="*/ 2012303 w 6096000"/>
              <a:gd name="connsiteY1304" fmla="*/ 740468 h 6857999"/>
              <a:gd name="connsiteX1305" fmla="*/ 2015210 w 6096000"/>
              <a:gd name="connsiteY1305" fmla="*/ 737078 h 6857999"/>
              <a:gd name="connsiteX1306" fmla="*/ 2017149 w 6096000"/>
              <a:gd name="connsiteY1306" fmla="*/ 734172 h 6857999"/>
              <a:gd name="connsiteX1307" fmla="*/ 2020540 w 6096000"/>
              <a:gd name="connsiteY1307" fmla="*/ 731267 h 6857999"/>
              <a:gd name="connsiteX1308" fmla="*/ 2024416 w 6096000"/>
              <a:gd name="connsiteY1308" fmla="*/ 728361 h 6857999"/>
              <a:gd name="connsiteX1309" fmla="*/ 2028295 w 6096000"/>
              <a:gd name="connsiteY1309" fmla="*/ 726424 h 6857999"/>
              <a:gd name="connsiteX1310" fmla="*/ 2032171 w 6096000"/>
              <a:gd name="connsiteY1310" fmla="*/ 724487 h 6857999"/>
              <a:gd name="connsiteX1311" fmla="*/ 2037016 w 6096000"/>
              <a:gd name="connsiteY1311" fmla="*/ 722550 h 6857999"/>
              <a:gd name="connsiteX1312" fmla="*/ 2535841 w 6096000"/>
              <a:gd name="connsiteY1312" fmla="*/ 643770 h 6857999"/>
              <a:gd name="connsiteX1313" fmla="*/ 2537806 w 6096000"/>
              <a:gd name="connsiteY1313" fmla="*/ 649923 h 6857999"/>
              <a:gd name="connsiteX1314" fmla="*/ 2539281 w 6096000"/>
              <a:gd name="connsiteY1314" fmla="*/ 656549 h 6857999"/>
              <a:gd name="connsiteX1315" fmla="*/ 2539773 w 6096000"/>
              <a:gd name="connsiteY1315" fmla="*/ 661757 h 6857999"/>
              <a:gd name="connsiteX1316" fmla="*/ 2539281 w 6096000"/>
              <a:gd name="connsiteY1316" fmla="*/ 666964 h 6857999"/>
              <a:gd name="connsiteX1317" fmla="*/ 2538298 w 6096000"/>
              <a:gd name="connsiteY1317" fmla="*/ 672170 h 6857999"/>
              <a:gd name="connsiteX1318" fmla="*/ 2537315 w 6096000"/>
              <a:gd name="connsiteY1318" fmla="*/ 676903 h 6857999"/>
              <a:gd name="connsiteX1319" fmla="*/ 2533875 w 6096000"/>
              <a:gd name="connsiteY1319" fmla="*/ 686844 h 6857999"/>
              <a:gd name="connsiteX1320" fmla="*/ 2530436 w 6096000"/>
              <a:gd name="connsiteY1320" fmla="*/ 696311 h 6857999"/>
              <a:gd name="connsiteX1321" fmla="*/ 2528961 w 6096000"/>
              <a:gd name="connsiteY1321" fmla="*/ 701517 h 6857999"/>
              <a:gd name="connsiteX1322" fmla="*/ 2527977 w 6096000"/>
              <a:gd name="connsiteY1322" fmla="*/ 706251 h 6857999"/>
              <a:gd name="connsiteX1323" fmla="*/ 2527977 w 6096000"/>
              <a:gd name="connsiteY1323" fmla="*/ 711457 h 6857999"/>
              <a:gd name="connsiteX1324" fmla="*/ 2528469 w 6096000"/>
              <a:gd name="connsiteY1324" fmla="*/ 717138 h 6857999"/>
              <a:gd name="connsiteX1325" fmla="*/ 2529943 w 6096000"/>
              <a:gd name="connsiteY1325" fmla="*/ 723291 h 6857999"/>
              <a:gd name="connsiteX1326" fmla="*/ 2531911 w 6096000"/>
              <a:gd name="connsiteY1326" fmla="*/ 729444 h 6857999"/>
              <a:gd name="connsiteX1327" fmla="*/ 2519620 w 6096000"/>
              <a:gd name="connsiteY1327" fmla="*/ 727550 h 6857999"/>
              <a:gd name="connsiteX1328" fmla="*/ 2514215 w 6096000"/>
              <a:gd name="connsiteY1328" fmla="*/ 727078 h 6857999"/>
              <a:gd name="connsiteX1329" fmla="*/ 2507333 w 6096000"/>
              <a:gd name="connsiteY1329" fmla="*/ 727078 h 6857999"/>
              <a:gd name="connsiteX1330" fmla="*/ 2501927 w 6096000"/>
              <a:gd name="connsiteY1330" fmla="*/ 728497 h 6857999"/>
              <a:gd name="connsiteX1331" fmla="*/ 2495539 w 6096000"/>
              <a:gd name="connsiteY1331" fmla="*/ 729444 h 6857999"/>
              <a:gd name="connsiteX1332" fmla="*/ 2488657 w 6096000"/>
              <a:gd name="connsiteY1332" fmla="*/ 732284 h 6857999"/>
              <a:gd name="connsiteX1333" fmla="*/ 2481775 w 6096000"/>
              <a:gd name="connsiteY1333" fmla="*/ 735598 h 6857999"/>
              <a:gd name="connsiteX1334" fmla="*/ 2483741 w 6096000"/>
              <a:gd name="connsiteY1334" fmla="*/ 729444 h 6857999"/>
              <a:gd name="connsiteX1335" fmla="*/ 2485217 w 6096000"/>
              <a:gd name="connsiteY1335" fmla="*/ 722818 h 6857999"/>
              <a:gd name="connsiteX1336" fmla="*/ 2487673 w 6096000"/>
              <a:gd name="connsiteY1336" fmla="*/ 709564 h 6857999"/>
              <a:gd name="connsiteX1337" fmla="*/ 2490623 w 6096000"/>
              <a:gd name="connsiteY1337" fmla="*/ 696311 h 6857999"/>
              <a:gd name="connsiteX1338" fmla="*/ 2491605 w 6096000"/>
              <a:gd name="connsiteY1338" fmla="*/ 690157 h 6857999"/>
              <a:gd name="connsiteX1339" fmla="*/ 2494064 w 6096000"/>
              <a:gd name="connsiteY1339" fmla="*/ 684004 h 6857999"/>
              <a:gd name="connsiteX1340" fmla="*/ 2496522 w 6096000"/>
              <a:gd name="connsiteY1340" fmla="*/ 677851 h 6857999"/>
              <a:gd name="connsiteX1341" fmla="*/ 2499469 w 6096000"/>
              <a:gd name="connsiteY1341" fmla="*/ 671697 h 6857999"/>
              <a:gd name="connsiteX1342" fmla="*/ 2502911 w 6096000"/>
              <a:gd name="connsiteY1342" fmla="*/ 666016 h 6857999"/>
              <a:gd name="connsiteX1343" fmla="*/ 2507333 w 6096000"/>
              <a:gd name="connsiteY1343" fmla="*/ 660810 h 6857999"/>
              <a:gd name="connsiteX1344" fmla="*/ 2512741 w 6096000"/>
              <a:gd name="connsiteY1344" fmla="*/ 655604 h 6857999"/>
              <a:gd name="connsiteX1345" fmla="*/ 2519129 w 6096000"/>
              <a:gd name="connsiteY1345" fmla="*/ 651343 h 6857999"/>
              <a:gd name="connsiteX1346" fmla="*/ 2526994 w 6096000"/>
              <a:gd name="connsiteY1346" fmla="*/ 647084 h 6857999"/>
              <a:gd name="connsiteX1347" fmla="*/ 2644127 w 6096000"/>
              <a:gd name="connsiteY1347" fmla="*/ 373119 h 6857999"/>
              <a:gd name="connsiteX1348" fmla="*/ 2648011 w 6096000"/>
              <a:gd name="connsiteY1348" fmla="*/ 378937 h 6857999"/>
              <a:gd name="connsiteX1349" fmla="*/ 2650923 w 6096000"/>
              <a:gd name="connsiteY1349" fmla="*/ 384269 h 6857999"/>
              <a:gd name="connsiteX1350" fmla="*/ 2652863 w 6096000"/>
              <a:gd name="connsiteY1350" fmla="*/ 389602 h 6857999"/>
              <a:gd name="connsiteX1351" fmla="*/ 2653351 w 6096000"/>
              <a:gd name="connsiteY1351" fmla="*/ 393966 h 6857999"/>
              <a:gd name="connsiteX1352" fmla="*/ 2653351 w 6096000"/>
              <a:gd name="connsiteY1352" fmla="*/ 397844 h 6857999"/>
              <a:gd name="connsiteX1353" fmla="*/ 2652863 w 6096000"/>
              <a:gd name="connsiteY1353" fmla="*/ 401721 h 6857999"/>
              <a:gd name="connsiteX1354" fmla="*/ 2650923 w 6096000"/>
              <a:gd name="connsiteY1354" fmla="*/ 405116 h 6857999"/>
              <a:gd name="connsiteX1355" fmla="*/ 2648495 w 6096000"/>
              <a:gd name="connsiteY1355" fmla="*/ 408025 h 6857999"/>
              <a:gd name="connsiteX1356" fmla="*/ 2645583 w 6096000"/>
              <a:gd name="connsiteY1356" fmla="*/ 410934 h 6857999"/>
              <a:gd name="connsiteX1357" fmla="*/ 2642185 w 6096000"/>
              <a:gd name="connsiteY1357" fmla="*/ 413841 h 6857999"/>
              <a:gd name="connsiteX1358" fmla="*/ 2634903 w 6096000"/>
              <a:gd name="connsiteY1358" fmla="*/ 418690 h 6857999"/>
              <a:gd name="connsiteX1359" fmla="*/ 2626651 w 6096000"/>
              <a:gd name="connsiteY1359" fmla="*/ 423538 h 6857999"/>
              <a:gd name="connsiteX1360" fmla="*/ 2617910 w 6096000"/>
              <a:gd name="connsiteY1360" fmla="*/ 427901 h 6857999"/>
              <a:gd name="connsiteX1361" fmla="*/ 2616941 w 6096000"/>
              <a:gd name="connsiteY1361" fmla="*/ 444385 h 6857999"/>
              <a:gd name="connsiteX1362" fmla="*/ 2614029 w 6096000"/>
              <a:gd name="connsiteY1362" fmla="*/ 459898 h 6857999"/>
              <a:gd name="connsiteX1363" fmla="*/ 2611113 w 6096000"/>
              <a:gd name="connsiteY1363" fmla="*/ 475411 h 6857999"/>
              <a:gd name="connsiteX1364" fmla="*/ 2607232 w 6096000"/>
              <a:gd name="connsiteY1364" fmla="*/ 489470 h 6857999"/>
              <a:gd name="connsiteX1365" fmla="*/ 2601892 w 6096000"/>
              <a:gd name="connsiteY1365" fmla="*/ 504015 h 6857999"/>
              <a:gd name="connsiteX1366" fmla="*/ 2595579 w 6096000"/>
              <a:gd name="connsiteY1366" fmla="*/ 518074 h 6857999"/>
              <a:gd name="connsiteX1367" fmla="*/ 2588784 w 6096000"/>
              <a:gd name="connsiteY1367" fmla="*/ 531648 h 6857999"/>
              <a:gd name="connsiteX1368" fmla="*/ 2580531 w 6096000"/>
              <a:gd name="connsiteY1368" fmla="*/ 544253 h 6857999"/>
              <a:gd name="connsiteX1369" fmla="*/ 2571793 w 6096000"/>
              <a:gd name="connsiteY1369" fmla="*/ 556857 h 6857999"/>
              <a:gd name="connsiteX1370" fmla="*/ 2561599 w 6096000"/>
              <a:gd name="connsiteY1370" fmla="*/ 568977 h 6857999"/>
              <a:gd name="connsiteX1371" fmla="*/ 2549946 w 6096000"/>
              <a:gd name="connsiteY1371" fmla="*/ 580612 h 6857999"/>
              <a:gd name="connsiteX1372" fmla="*/ 2537809 w 6096000"/>
              <a:gd name="connsiteY1372" fmla="*/ 592247 h 6857999"/>
              <a:gd name="connsiteX1373" fmla="*/ 2524217 w 6096000"/>
              <a:gd name="connsiteY1373" fmla="*/ 602428 h 6857999"/>
              <a:gd name="connsiteX1374" fmla="*/ 2509653 w 6096000"/>
              <a:gd name="connsiteY1374" fmla="*/ 613093 h 6857999"/>
              <a:gd name="connsiteX1375" fmla="*/ 2493635 w 6096000"/>
              <a:gd name="connsiteY1375" fmla="*/ 622304 h 6857999"/>
              <a:gd name="connsiteX1376" fmla="*/ 2476156 w 6096000"/>
              <a:gd name="connsiteY1376" fmla="*/ 631516 h 6857999"/>
              <a:gd name="connsiteX1377" fmla="*/ 2475671 w 6096000"/>
              <a:gd name="connsiteY1377" fmla="*/ 617941 h 6857999"/>
              <a:gd name="connsiteX1378" fmla="*/ 2475183 w 6096000"/>
              <a:gd name="connsiteY1378" fmla="*/ 611639 h 6857999"/>
              <a:gd name="connsiteX1379" fmla="*/ 2473728 w 6096000"/>
              <a:gd name="connsiteY1379" fmla="*/ 604851 h 6857999"/>
              <a:gd name="connsiteX1380" fmla="*/ 2472271 w 6096000"/>
              <a:gd name="connsiteY1380" fmla="*/ 598064 h 6857999"/>
              <a:gd name="connsiteX1381" fmla="*/ 2469844 w 6096000"/>
              <a:gd name="connsiteY1381" fmla="*/ 590308 h 6857999"/>
              <a:gd name="connsiteX1382" fmla="*/ 2466446 w 6096000"/>
              <a:gd name="connsiteY1382" fmla="*/ 582551 h 6857999"/>
              <a:gd name="connsiteX1383" fmla="*/ 2461592 w 6096000"/>
              <a:gd name="connsiteY1383" fmla="*/ 574310 h 6857999"/>
              <a:gd name="connsiteX1384" fmla="*/ 2459649 w 6096000"/>
              <a:gd name="connsiteY1384" fmla="*/ 581096 h 6857999"/>
              <a:gd name="connsiteX1385" fmla="*/ 2457709 w 6096000"/>
              <a:gd name="connsiteY1385" fmla="*/ 588853 h 6857999"/>
              <a:gd name="connsiteX1386" fmla="*/ 2457223 w 6096000"/>
              <a:gd name="connsiteY1386" fmla="*/ 596610 h 6857999"/>
              <a:gd name="connsiteX1387" fmla="*/ 2457223 w 6096000"/>
              <a:gd name="connsiteY1387" fmla="*/ 604851 h 6857999"/>
              <a:gd name="connsiteX1388" fmla="*/ 2457709 w 6096000"/>
              <a:gd name="connsiteY1388" fmla="*/ 620850 h 6857999"/>
              <a:gd name="connsiteX1389" fmla="*/ 2457709 w 6096000"/>
              <a:gd name="connsiteY1389" fmla="*/ 629091 h 6857999"/>
              <a:gd name="connsiteX1390" fmla="*/ 2457709 w 6096000"/>
              <a:gd name="connsiteY1390" fmla="*/ 636849 h 6857999"/>
              <a:gd name="connsiteX1391" fmla="*/ 2457223 w 6096000"/>
              <a:gd name="connsiteY1391" fmla="*/ 645090 h 6857999"/>
              <a:gd name="connsiteX1392" fmla="*/ 2455281 w 6096000"/>
              <a:gd name="connsiteY1392" fmla="*/ 652847 h 6857999"/>
              <a:gd name="connsiteX1393" fmla="*/ 2453340 w 6096000"/>
              <a:gd name="connsiteY1393" fmla="*/ 659635 h 6857999"/>
              <a:gd name="connsiteX1394" fmla="*/ 2451397 w 6096000"/>
              <a:gd name="connsiteY1394" fmla="*/ 663028 h 6857999"/>
              <a:gd name="connsiteX1395" fmla="*/ 2448969 w 6096000"/>
              <a:gd name="connsiteY1395" fmla="*/ 666421 h 6857999"/>
              <a:gd name="connsiteX1396" fmla="*/ 2447029 w 6096000"/>
              <a:gd name="connsiteY1396" fmla="*/ 669330 h 6857999"/>
              <a:gd name="connsiteX1397" fmla="*/ 2444602 w 6096000"/>
              <a:gd name="connsiteY1397" fmla="*/ 672723 h 6857999"/>
              <a:gd name="connsiteX1398" fmla="*/ 2441203 w 6096000"/>
              <a:gd name="connsiteY1398" fmla="*/ 675632 h 6857999"/>
              <a:gd name="connsiteX1399" fmla="*/ 2437804 w 6096000"/>
              <a:gd name="connsiteY1399" fmla="*/ 678057 h 6857999"/>
              <a:gd name="connsiteX1400" fmla="*/ 2432949 w 6096000"/>
              <a:gd name="connsiteY1400" fmla="*/ 680966 h 6857999"/>
              <a:gd name="connsiteX1401" fmla="*/ 2428581 w 6096000"/>
              <a:gd name="connsiteY1401" fmla="*/ 683389 h 6857999"/>
              <a:gd name="connsiteX1402" fmla="*/ 2423241 w 6096000"/>
              <a:gd name="connsiteY1402" fmla="*/ 684843 h 6857999"/>
              <a:gd name="connsiteX1403" fmla="*/ 2417414 w 6096000"/>
              <a:gd name="connsiteY1403" fmla="*/ 687268 h 6857999"/>
              <a:gd name="connsiteX1404" fmla="*/ 2413531 w 6096000"/>
              <a:gd name="connsiteY1404" fmla="*/ 679026 h 6857999"/>
              <a:gd name="connsiteX1405" fmla="*/ 2409162 w 6096000"/>
              <a:gd name="connsiteY1405" fmla="*/ 671269 h 6857999"/>
              <a:gd name="connsiteX1406" fmla="*/ 2405277 w 6096000"/>
              <a:gd name="connsiteY1406" fmla="*/ 663997 h 6857999"/>
              <a:gd name="connsiteX1407" fmla="*/ 2400908 w 6096000"/>
              <a:gd name="connsiteY1407" fmla="*/ 657695 h 6857999"/>
              <a:gd name="connsiteX1408" fmla="*/ 2396539 w 6096000"/>
              <a:gd name="connsiteY1408" fmla="*/ 651877 h 6857999"/>
              <a:gd name="connsiteX1409" fmla="*/ 2392171 w 6096000"/>
              <a:gd name="connsiteY1409" fmla="*/ 647513 h 6857999"/>
              <a:gd name="connsiteX1410" fmla="*/ 2387318 w 6096000"/>
              <a:gd name="connsiteY1410" fmla="*/ 642666 h 6857999"/>
              <a:gd name="connsiteX1411" fmla="*/ 2382462 w 6096000"/>
              <a:gd name="connsiteY1411" fmla="*/ 639272 h 6857999"/>
              <a:gd name="connsiteX1412" fmla="*/ 2377606 w 6096000"/>
              <a:gd name="connsiteY1412" fmla="*/ 636849 h 6857999"/>
              <a:gd name="connsiteX1413" fmla="*/ 2372266 w 6096000"/>
              <a:gd name="connsiteY1413" fmla="*/ 635395 h 6857999"/>
              <a:gd name="connsiteX1414" fmla="*/ 2366441 w 6096000"/>
              <a:gd name="connsiteY1414" fmla="*/ 634909 h 6857999"/>
              <a:gd name="connsiteX1415" fmla="*/ 2361586 w 6096000"/>
              <a:gd name="connsiteY1415" fmla="*/ 634909 h 6857999"/>
              <a:gd name="connsiteX1416" fmla="*/ 2355761 w 6096000"/>
              <a:gd name="connsiteY1416" fmla="*/ 635879 h 6857999"/>
              <a:gd name="connsiteX1417" fmla="*/ 2349937 w 6096000"/>
              <a:gd name="connsiteY1417" fmla="*/ 638302 h 6857999"/>
              <a:gd name="connsiteX1418" fmla="*/ 2344109 w 6096000"/>
              <a:gd name="connsiteY1418" fmla="*/ 641697 h 6857999"/>
              <a:gd name="connsiteX1419" fmla="*/ 2337799 w 6096000"/>
              <a:gd name="connsiteY1419" fmla="*/ 645575 h 6857999"/>
              <a:gd name="connsiteX1420" fmla="*/ 2334401 w 6096000"/>
              <a:gd name="connsiteY1420" fmla="*/ 636363 h 6857999"/>
              <a:gd name="connsiteX1421" fmla="*/ 2331487 w 6096000"/>
              <a:gd name="connsiteY1421" fmla="*/ 627638 h 6857999"/>
              <a:gd name="connsiteX1422" fmla="*/ 2329059 w 6096000"/>
              <a:gd name="connsiteY1422" fmla="*/ 619396 h 6857999"/>
              <a:gd name="connsiteX1423" fmla="*/ 2328090 w 6096000"/>
              <a:gd name="connsiteY1423" fmla="*/ 611153 h 6857999"/>
              <a:gd name="connsiteX1424" fmla="*/ 2327119 w 6096000"/>
              <a:gd name="connsiteY1424" fmla="*/ 604367 h 6857999"/>
              <a:gd name="connsiteX1425" fmla="*/ 2327119 w 6096000"/>
              <a:gd name="connsiteY1425" fmla="*/ 596610 h 6857999"/>
              <a:gd name="connsiteX1426" fmla="*/ 2327604 w 6096000"/>
              <a:gd name="connsiteY1426" fmla="*/ 590308 h 6857999"/>
              <a:gd name="connsiteX1427" fmla="*/ 2328090 w 6096000"/>
              <a:gd name="connsiteY1427" fmla="*/ 584006 h 6857999"/>
              <a:gd name="connsiteX1428" fmla="*/ 2329545 w 6096000"/>
              <a:gd name="connsiteY1428" fmla="*/ 578188 h 6857999"/>
              <a:gd name="connsiteX1429" fmla="*/ 2331487 w 6096000"/>
              <a:gd name="connsiteY1429" fmla="*/ 572370 h 6857999"/>
              <a:gd name="connsiteX1430" fmla="*/ 2334401 w 6096000"/>
              <a:gd name="connsiteY1430" fmla="*/ 567522 h 6857999"/>
              <a:gd name="connsiteX1431" fmla="*/ 2337313 w 6096000"/>
              <a:gd name="connsiteY1431" fmla="*/ 562675 h 6857999"/>
              <a:gd name="connsiteX1432" fmla="*/ 2340225 w 6096000"/>
              <a:gd name="connsiteY1432" fmla="*/ 557827 h 6857999"/>
              <a:gd name="connsiteX1433" fmla="*/ 2344109 w 6096000"/>
              <a:gd name="connsiteY1433" fmla="*/ 553464 h 6857999"/>
              <a:gd name="connsiteX1434" fmla="*/ 2352361 w 6096000"/>
              <a:gd name="connsiteY1434" fmla="*/ 544737 h 6857999"/>
              <a:gd name="connsiteX1435" fmla="*/ 2361586 w 6096000"/>
              <a:gd name="connsiteY1435" fmla="*/ 537466 h 6857999"/>
              <a:gd name="connsiteX1436" fmla="*/ 2371295 w 6096000"/>
              <a:gd name="connsiteY1436" fmla="*/ 530194 h 6857999"/>
              <a:gd name="connsiteX1437" fmla="*/ 2392171 w 6096000"/>
              <a:gd name="connsiteY1437" fmla="*/ 516135 h 6857999"/>
              <a:gd name="connsiteX1438" fmla="*/ 2402367 w 6096000"/>
              <a:gd name="connsiteY1438" fmla="*/ 508862 h 6857999"/>
              <a:gd name="connsiteX1439" fmla="*/ 2412074 w 6096000"/>
              <a:gd name="connsiteY1439" fmla="*/ 501106 h 6857999"/>
              <a:gd name="connsiteX1440" fmla="*/ 2421300 w 6096000"/>
              <a:gd name="connsiteY1440" fmla="*/ 492865 h 6857999"/>
              <a:gd name="connsiteX1441" fmla="*/ 2426153 w 6096000"/>
              <a:gd name="connsiteY1441" fmla="*/ 488500 h 6857999"/>
              <a:gd name="connsiteX1442" fmla="*/ 2429552 w 6096000"/>
              <a:gd name="connsiteY1442" fmla="*/ 483652 h 6857999"/>
              <a:gd name="connsiteX1443" fmla="*/ 2433921 w 6096000"/>
              <a:gd name="connsiteY1443" fmla="*/ 491895 h 6857999"/>
              <a:gd name="connsiteX1444" fmla="*/ 2436834 w 6096000"/>
              <a:gd name="connsiteY1444" fmla="*/ 498681 h 6857999"/>
              <a:gd name="connsiteX1445" fmla="*/ 2439261 w 6096000"/>
              <a:gd name="connsiteY1445" fmla="*/ 504984 h 6857999"/>
              <a:gd name="connsiteX1446" fmla="*/ 2441203 w 6096000"/>
              <a:gd name="connsiteY1446" fmla="*/ 510317 h 6857999"/>
              <a:gd name="connsiteX1447" fmla="*/ 2441689 w 6096000"/>
              <a:gd name="connsiteY1447" fmla="*/ 515165 h 6857999"/>
              <a:gd name="connsiteX1448" fmla="*/ 2442174 w 6096000"/>
              <a:gd name="connsiteY1448" fmla="*/ 519044 h 6857999"/>
              <a:gd name="connsiteX1449" fmla="*/ 2442174 w 6096000"/>
              <a:gd name="connsiteY1449" fmla="*/ 525830 h 6857999"/>
              <a:gd name="connsiteX1450" fmla="*/ 2442660 w 6096000"/>
              <a:gd name="connsiteY1450" fmla="*/ 529224 h 6857999"/>
              <a:gd name="connsiteX1451" fmla="*/ 2443144 w 6096000"/>
              <a:gd name="connsiteY1451" fmla="*/ 532133 h 6857999"/>
              <a:gd name="connsiteX1452" fmla="*/ 2445086 w 6096000"/>
              <a:gd name="connsiteY1452" fmla="*/ 534557 h 6857999"/>
              <a:gd name="connsiteX1453" fmla="*/ 2447029 w 6096000"/>
              <a:gd name="connsiteY1453" fmla="*/ 537466 h 6857999"/>
              <a:gd name="connsiteX1454" fmla="*/ 2450428 w 6096000"/>
              <a:gd name="connsiteY1454" fmla="*/ 540375 h 6857999"/>
              <a:gd name="connsiteX1455" fmla="*/ 2454309 w 6096000"/>
              <a:gd name="connsiteY1455" fmla="*/ 543282 h 6857999"/>
              <a:gd name="connsiteX1456" fmla="*/ 2459649 w 6096000"/>
              <a:gd name="connsiteY1456" fmla="*/ 546677 h 6857999"/>
              <a:gd name="connsiteX1457" fmla="*/ 2466932 w 6096000"/>
              <a:gd name="connsiteY1457" fmla="*/ 550555 h 6857999"/>
              <a:gd name="connsiteX1458" fmla="*/ 2469359 w 6096000"/>
              <a:gd name="connsiteY1458" fmla="*/ 546677 h 6857999"/>
              <a:gd name="connsiteX1459" fmla="*/ 2470815 w 6096000"/>
              <a:gd name="connsiteY1459" fmla="*/ 542798 h 6857999"/>
              <a:gd name="connsiteX1460" fmla="*/ 2472271 w 6096000"/>
              <a:gd name="connsiteY1460" fmla="*/ 537950 h 6857999"/>
              <a:gd name="connsiteX1461" fmla="*/ 2472760 w 6096000"/>
              <a:gd name="connsiteY1461" fmla="*/ 533587 h 6857999"/>
              <a:gd name="connsiteX1462" fmla="*/ 2472271 w 6096000"/>
              <a:gd name="connsiteY1462" fmla="*/ 523406 h 6857999"/>
              <a:gd name="connsiteX1463" fmla="*/ 2472271 w 6096000"/>
              <a:gd name="connsiteY1463" fmla="*/ 513226 h 6857999"/>
              <a:gd name="connsiteX1464" fmla="*/ 2472271 w 6096000"/>
              <a:gd name="connsiteY1464" fmla="*/ 508862 h 6857999"/>
              <a:gd name="connsiteX1465" fmla="*/ 2473243 w 6096000"/>
              <a:gd name="connsiteY1465" fmla="*/ 504015 h 6857999"/>
              <a:gd name="connsiteX1466" fmla="*/ 2475183 w 6096000"/>
              <a:gd name="connsiteY1466" fmla="*/ 500136 h 6857999"/>
              <a:gd name="connsiteX1467" fmla="*/ 2478097 w 6096000"/>
              <a:gd name="connsiteY1467" fmla="*/ 496742 h 6857999"/>
              <a:gd name="connsiteX1468" fmla="*/ 2482466 w 6096000"/>
              <a:gd name="connsiteY1468" fmla="*/ 492865 h 6857999"/>
              <a:gd name="connsiteX1469" fmla="*/ 2488293 w 6096000"/>
              <a:gd name="connsiteY1469" fmla="*/ 490925 h 6857999"/>
              <a:gd name="connsiteX1470" fmla="*/ 2496059 w 6096000"/>
              <a:gd name="connsiteY1470" fmla="*/ 488500 h 6857999"/>
              <a:gd name="connsiteX1471" fmla="*/ 2505284 w 6096000"/>
              <a:gd name="connsiteY1471" fmla="*/ 487531 h 6857999"/>
              <a:gd name="connsiteX1472" fmla="*/ 2505769 w 6096000"/>
              <a:gd name="connsiteY1472" fmla="*/ 490925 h 6857999"/>
              <a:gd name="connsiteX1473" fmla="*/ 2505769 w 6096000"/>
              <a:gd name="connsiteY1473" fmla="*/ 494318 h 6857999"/>
              <a:gd name="connsiteX1474" fmla="*/ 2505284 w 6096000"/>
              <a:gd name="connsiteY1474" fmla="*/ 497227 h 6857999"/>
              <a:gd name="connsiteX1475" fmla="*/ 2504313 w 6096000"/>
              <a:gd name="connsiteY1475" fmla="*/ 500136 h 6857999"/>
              <a:gd name="connsiteX1476" fmla="*/ 2500915 w 6096000"/>
              <a:gd name="connsiteY1476" fmla="*/ 505954 h 6857999"/>
              <a:gd name="connsiteX1477" fmla="*/ 2497516 w 6096000"/>
              <a:gd name="connsiteY1477" fmla="*/ 510801 h 6857999"/>
              <a:gd name="connsiteX1478" fmla="*/ 2494117 w 6096000"/>
              <a:gd name="connsiteY1478" fmla="*/ 516135 h 6857999"/>
              <a:gd name="connsiteX1479" fmla="*/ 2493147 w 6096000"/>
              <a:gd name="connsiteY1479" fmla="*/ 518558 h 6857999"/>
              <a:gd name="connsiteX1480" fmla="*/ 2492176 w 6096000"/>
              <a:gd name="connsiteY1480" fmla="*/ 521467 h 6857999"/>
              <a:gd name="connsiteX1481" fmla="*/ 2491691 w 6096000"/>
              <a:gd name="connsiteY1481" fmla="*/ 524860 h 6857999"/>
              <a:gd name="connsiteX1482" fmla="*/ 2491691 w 6096000"/>
              <a:gd name="connsiteY1482" fmla="*/ 528255 h 6857999"/>
              <a:gd name="connsiteX1483" fmla="*/ 2493147 w 6096000"/>
              <a:gd name="connsiteY1483" fmla="*/ 531648 h 6857999"/>
              <a:gd name="connsiteX1484" fmla="*/ 2494604 w 6096000"/>
              <a:gd name="connsiteY1484" fmla="*/ 535526 h 6857999"/>
              <a:gd name="connsiteX1485" fmla="*/ 2497031 w 6096000"/>
              <a:gd name="connsiteY1485" fmla="*/ 538435 h 6857999"/>
              <a:gd name="connsiteX1486" fmla="*/ 2499459 w 6096000"/>
              <a:gd name="connsiteY1486" fmla="*/ 541344 h 6857999"/>
              <a:gd name="connsiteX1487" fmla="*/ 2501399 w 6096000"/>
              <a:gd name="connsiteY1487" fmla="*/ 543282 h 6857999"/>
              <a:gd name="connsiteX1488" fmla="*/ 2503827 w 6096000"/>
              <a:gd name="connsiteY1488" fmla="*/ 544737 h 6857999"/>
              <a:gd name="connsiteX1489" fmla="*/ 2506255 w 6096000"/>
              <a:gd name="connsiteY1489" fmla="*/ 546191 h 6857999"/>
              <a:gd name="connsiteX1490" fmla="*/ 2509167 w 6096000"/>
              <a:gd name="connsiteY1490" fmla="*/ 546677 h 6857999"/>
              <a:gd name="connsiteX1491" fmla="*/ 2511595 w 6096000"/>
              <a:gd name="connsiteY1491" fmla="*/ 546677 h 6857999"/>
              <a:gd name="connsiteX1492" fmla="*/ 2514509 w 6096000"/>
              <a:gd name="connsiteY1492" fmla="*/ 546677 h 6857999"/>
              <a:gd name="connsiteX1493" fmla="*/ 2519849 w 6096000"/>
              <a:gd name="connsiteY1493" fmla="*/ 545707 h 6857999"/>
              <a:gd name="connsiteX1494" fmla="*/ 2525673 w 6096000"/>
              <a:gd name="connsiteY1494" fmla="*/ 543768 h 6857999"/>
              <a:gd name="connsiteX1495" fmla="*/ 2531984 w 6096000"/>
              <a:gd name="connsiteY1495" fmla="*/ 540375 h 6857999"/>
              <a:gd name="connsiteX1496" fmla="*/ 2538297 w 6096000"/>
              <a:gd name="connsiteY1496" fmla="*/ 536496 h 6857999"/>
              <a:gd name="connsiteX1497" fmla="*/ 2551404 w 6096000"/>
              <a:gd name="connsiteY1497" fmla="*/ 527769 h 6857999"/>
              <a:gd name="connsiteX1498" fmla="*/ 2564025 w 6096000"/>
              <a:gd name="connsiteY1498" fmla="*/ 519044 h 6857999"/>
              <a:gd name="connsiteX1499" fmla="*/ 2570336 w 6096000"/>
              <a:gd name="connsiteY1499" fmla="*/ 515165 h 6857999"/>
              <a:gd name="connsiteX1500" fmla="*/ 2576162 w 6096000"/>
              <a:gd name="connsiteY1500" fmla="*/ 512256 h 6857999"/>
              <a:gd name="connsiteX1501" fmla="*/ 2582473 w 6096000"/>
              <a:gd name="connsiteY1501" fmla="*/ 509831 h 6857999"/>
              <a:gd name="connsiteX1502" fmla="*/ 2588299 w 6096000"/>
              <a:gd name="connsiteY1502" fmla="*/ 507892 h 6857999"/>
              <a:gd name="connsiteX1503" fmla="*/ 2586357 w 6096000"/>
              <a:gd name="connsiteY1503" fmla="*/ 505954 h 6857999"/>
              <a:gd name="connsiteX1504" fmla="*/ 2583928 w 6096000"/>
              <a:gd name="connsiteY1504" fmla="*/ 503529 h 6857999"/>
              <a:gd name="connsiteX1505" fmla="*/ 2582473 w 6096000"/>
              <a:gd name="connsiteY1505" fmla="*/ 501590 h 6857999"/>
              <a:gd name="connsiteX1506" fmla="*/ 2580045 w 6096000"/>
              <a:gd name="connsiteY1506" fmla="*/ 501106 h 6857999"/>
              <a:gd name="connsiteX1507" fmla="*/ 2577619 w 6096000"/>
              <a:gd name="connsiteY1507" fmla="*/ 500136 h 6857999"/>
              <a:gd name="connsiteX1508" fmla="*/ 2575191 w 6096000"/>
              <a:gd name="connsiteY1508" fmla="*/ 500136 h 6857999"/>
              <a:gd name="connsiteX1509" fmla="*/ 2570822 w 6096000"/>
              <a:gd name="connsiteY1509" fmla="*/ 500620 h 6857999"/>
              <a:gd name="connsiteX1510" fmla="*/ 2565966 w 6096000"/>
              <a:gd name="connsiteY1510" fmla="*/ 501590 h 6857999"/>
              <a:gd name="connsiteX1511" fmla="*/ 2561111 w 6096000"/>
              <a:gd name="connsiteY1511" fmla="*/ 503529 h 6857999"/>
              <a:gd name="connsiteX1512" fmla="*/ 2555771 w 6096000"/>
              <a:gd name="connsiteY1512" fmla="*/ 504984 h 6857999"/>
              <a:gd name="connsiteX1513" fmla="*/ 2551404 w 6096000"/>
              <a:gd name="connsiteY1513" fmla="*/ 506438 h 6857999"/>
              <a:gd name="connsiteX1514" fmla="*/ 2545092 w 6096000"/>
              <a:gd name="connsiteY1514" fmla="*/ 497227 h 6857999"/>
              <a:gd name="connsiteX1515" fmla="*/ 2540721 w 6096000"/>
              <a:gd name="connsiteY1515" fmla="*/ 488016 h 6857999"/>
              <a:gd name="connsiteX1516" fmla="*/ 2537325 w 6096000"/>
              <a:gd name="connsiteY1516" fmla="*/ 479289 h 6857999"/>
              <a:gd name="connsiteX1517" fmla="*/ 2534897 w 6096000"/>
              <a:gd name="connsiteY1517" fmla="*/ 471048 h 6857999"/>
              <a:gd name="connsiteX1518" fmla="*/ 2531984 w 6096000"/>
              <a:gd name="connsiteY1518" fmla="*/ 456989 h 6857999"/>
              <a:gd name="connsiteX1519" fmla="*/ 2530527 w 6096000"/>
              <a:gd name="connsiteY1519" fmla="*/ 451171 h 6857999"/>
              <a:gd name="connsiteX1520" fmla="*/ 2529072 w 6096000"/>
              <a:gd name="connsiteY1520" fmla="*/ 445839 h 6857999"/>
              <a:gd name="connsiteX1521" fmla="*/ 2528101 w 6096000"/>
              <a:gd name="connsiteY1521" fmla="*/ 441476 h 6857999"/>
              <a:gd name="connsiteX1522" fmla="*/ 2525673 w 6096000"/>
              <a:gd name="connsiteY1522" fmla="*/ 439051 h 6857999"/>
              <a:gd name="connsiteX1523" fmla="*/ 2524217 w 6096000"/>
              <a:gd name="connsiteY1523" fmla="*/ 437597 h 6857999"/>
              <a:gd name="connsiteX1524" fmla="*/ 2522761 w 6096000"/>
              <a:gd name="connsiteY1524" fmla="*/ 437112 h 6857999"/>
              <a:gd name="connsiteX1525" fmla="*/ 2520818 w 6096000"/>
              <a:gd name="connsiteY1525" fmla="*/ 436628 h 6857999"/>
              <a:gd name="connsiteX1526" fmla="*/ 2518877 w 6096000"/>
              <a:gd name="connsiteY1526" fmla="*/ 437112 h 6857999"/>
              <a:gd name="connsiteX1527" fmla="*/ 2513051 w 6096000"/>
              <a:gd name="connsiteY1527" fmla="*/ 438567 h 6857999"/>
              <a:gd name="connsiteX1528" fmla="*/ 2506255 w 6096000"/>
              <a:gd name="connsiteY1528" fmla="*/ 441960 h 6857999"/>
              <a:gd name="connsiteX1529" fmla="*/ 2497516 w 6096000"/>
              <a:gd name="connsiteY1529" fmla="*/ 446808 h 6857999"/>
              <a:gd name="connsiteX1530" fmla="*/ 2486836 w 6096000"/>
              <a:gd name="connsiteY1530" fmla="*/ 454080 h 6857999"/>
              <a:gd name="connsiteX1531" fmla="*/ 2488293 w 6096000"/>
              <a:gd name="connsiteY1531" fmla="*/ 443415 h 6857999"/>
              <a:gd name="connsiteX1532" fmla="*/ 2490235 w 6096000"/>
              <a:gd name="connsiteY1532" fmla="*/ 434204 h 6857999"/>
              <a:gd name="connsiteX1533" fmla="*/ 2492176 w 6096000"/>
              <a:gd name="connsiteY1533" fmla="*/ 426931 h 6857999"/>
              <a:gd name="connsiteX1534" fmla="*/ 2495090 w 6096000"/>
              <a:gd name="connsiteY1534" fmla="*/ 420629 h 6857999"/>
              <a:gd name="connsiteX1535" fmla="*/ 2498003 w 6096000"/>
              <a:gd name="connsiteY1535" fmla="*/ 415297 h 6857999"/>
              <a:gd name="connsiteX1536" fmla="*/ 2501399 w 6096000"/>
              <a:gd name="connsiteY1536" fmla="*/ 410934 h 6857999"/>
              <a:gd name="connsiteX1537" fmla="*/ 2505769 w 6096000"/>
              <a:gd name="connsiteY1537" fmla="*/ 407055 h 6857999"/>
              <a:gd name="connsiteX1538" fmla="*/ 2509653 w 6096000"/>
              <a:gd name="connsiteY1538" fmla="*/ 405116 h 6857999"/>
              <a:gd name="connsiteX1539" fmla="*/ 2514509 w 6096000"/>
              <a:gd name="connsiteY1539" fmla="*/ 402691 h 6857999"/>
              <a:gd name="connsiteX1540" fmla="*/ 2519849 w 6096000"/>
              <a:gd name="connsiteY1540" fmla="*/ 400752 h 6857999"/>
              <a:gd name="connsiteX1541" fmla="*/ 2531984 w 6096000"/>
              <a:gd name="connsiteY1541" fmla="*/ 398814 h 6857999"/>
              <a:gd name="connsiteX1542" fmla="*/ 2546549 w 6096000"/>
              <a:gd name="connsiteY1542" fmla="*/ 395905 h 6857999"/>
              <a:gd name="connsiteX1543" fmla="*/ 2564025 w 6096000"/>
              <a:gd name="connsiteY1543" fmla="*/ 392510 h 6857999"/>
              <a:gd name="connsiteX1544" fmla="*/ 2565480 w 6096000"/>
              <a:gd name="connsiteY1544" fmla="*/ 392510 h 6857999"/>
              <a:gd name="connsiteX1545" fmla="*/ 2566939 w 6096000"/>
              <a:gd name="connsiteY1545" fmla="*/ 392996 h 6857999"/>
              <a:gd name="connsiteX1546" fmla="*/ 2566939 w 6096000"/>
              <a:gd name="connsiteY1546" fmla="*/ 394450 h 6857999"/>
              <a:gd name="connsiteX1547" fmla="*/ 2565966 w 6096000"/>
              <a:gd name="connsiteY1547" fmla="*/ 396875 h 6857999"/>
              <a:gd name="connsiteX1548" fmla="*/ 2563539 w 6096000"/>
              <a:gd name="connsiteY1548" fmla="*/ 402691 h 6857999"/>
              <a:gd name="connsiteX1549" fmla="*/ 2558685 w 6096000"/>
              <a:gd name="connsiteY1549" fmla="*/ 409479 h 6857999"/>
              <a:gd name="connsiteX1550" fmla="*/ 2554315 w 6096000"/>
              <a:gd name="connsiteY1550" fmla="*/ 415781 h 6857999"/>
              <a:gd name="connsiteX1551" fmla="*/ 2549461 w 6096000"/>
              <a:gd name="connsiteY1551" fmla="*/ 421599 h 6857999"/>
              <a:gd name="connsiteX1552" fmla="*/ 2545577 w 6096000"/>
              <a:gd name="connsiteY1552" fmla="*/ 424508 h 6857999"/>
              <a:gd name="connsiteX1553" fmla="*/ 2544121 w 6096000"/>
              <a:gd name="connsiteY1553" fmla="*/ 424508 h 6857999"/>
              <a:gd name="connsiteX1554" fmla="*/ 2543637 w 6096000"/>
              <a:gd name="connsiteY1554" fmla="*/ 424022 h 6857999"/>
              <a:gd name="connsiteX1555" fmla="*/ 2544121 w 6096000"/>
              <a:gd name="connsiteY1555" fmla="*/ 425477 h 6857999"/>
              <a:gd name="connsiteX1556" fmla="*/ 2545577 w 6096000"/>
              <a:gd name="connsiteY1556" fmla="*/ 426931 h 6857999"/>
              <a:gd name="connsiteX1557" fmla="*/ 2546549 w 6096000"/>
              <a:gd name="connsiteY1557" fmla="*/ 427417 h 6857999"/>
              <a:gd name="connsiteX1558" fmla="*/ 2548489 w 6096000"/>
              <a:gd name="connsiteY1558" fmla="*/ 427417 h 6857999"/>
              <a:gd name="connsiteX1559" fmla="*/ 2552374 w 6096000"/>
              <a:gd name="connsiteY1559" fmla="*/ 426931 h 6857999"/>
              <a:gd name="connsiteX1560" fmla="*/ 2557714 w 6096000"/>
              <a:gd name="connsiteY1560" fmla="*/ 424508 h 6857999"/>
              <a:gd name="connsiteX1561" fmla="*/ 2564025 w 6096000"/>
              <a:gd name="connsiteY1561" fmla="*/ 421115 h 6857999"/>
              <a:gd name="connsiteX1562" fmla="*/ 2571307 w 6096000"/>
              <a:gd name="connsiteY1562" fmla="*/ 416266 h 6857999"/>
              <a:gd name="connsiteX1563" fmla="*/ 2586842 w 6096000"/>
              <a:gd name="connsiteY1563" fmla="*/ 406086 h 6857999"/>
              <a:gd name="connsiteX1564" fmla="*/ 2603833 w 6096000"/>
              <a:gd name="connsiteY1564" fmla="*/ 395419 h 6857999"/>
              <a:gd name="connsiteX1565" fmla="*/ 2619854 w 6096000"/>
              <a:gd name="connsiteY1565" fmla="*/ 384269 h 6857999"/>
              <a:gd name="connsiteX1566" fmla="*/ 2626651 w 6096000"/>
              <a:gd name="connsiteY1566" fmla="*/ 380391 h 6857999"/>
              <a:gd name="connsiteX1567" fmla="*/ 2633446 w 6096000"/>
              <a:gd name="connsiteY1567" fmla="*/ 376998 h 6857999"/>
              <a:gd name="connsiteX1568" fmla="*/ 2639273 w 6096000"/>
              <a:gd name="connsiteY1568" fmla="*/ 374573 h 6857999"/>
              <a:gd name="connsiteX1569" fmla="*/ 2803089 w 6096000"/>
              <a:gd name="connsiteY1569" fmla="*/ 341703 h 6857999"/>
              <a:gd name="connsiteX1570" fmla="*/ 2805494 w 6096000"/>
              <a:gd name="connsiteY1570" fmla="*/ 348462 h 6857999"/>
              <a:gd name="connsiteX1571" fmla="*/ 2807900 w 6096000"/>
              <a:gd name="connsiteY1571" fmla="*/ 354256 h 6857999"/>
              <a:gd name="connsiteX1572" fmla="*/ 2809826 w 6096000"/>
              <a:gd name="connsiteY1572" fmla="*/ 358600 h 6857999"/>
              <a:gd name="connsiteX1573" fmla="*/ 2813677 w 6096000"/>
              <a:gd name="connsiteY1573" fmla="*/ 362462 h 6857999"/>
              <a:gd name="connsiteX1574" fmla="*/ 2816565 w 6096000"/>
              <a:gd name="connsiteY1574" fmla="*/ 364392 h 6857999"/>
              <a:gd name="connsiteX1575" fmla="*/ 2819935 w 6096000"/>
              <a:gd name="connsiteY1575" fmla="*/ 366324 h 6857999"/>
              <a:gd name="connsiteX1576" fmla="*/ 2823783 w 6096000"/>
              <a:gd name="connsiteY1576" fmla="*/ 367289 h 6857999"/>
              <a:gd name="connsiteX1577" fmla="*/ 2827153 w 6096000"/>
              <a:gd name="connsiteY1577" fmla="*/ 367289 h 6857999"/>
              <a:gd name="connsiteX1578" fmla="*/ 2831003 w 6096000"/>
              <a:gd name="connsiteY1578" fmla="*/ 366806 h 6857999"/>
              <a:gd name="connsiteX1579" fmla="*/ 2835335 w 6096000"/>
              <a:gd name="connsiteY1579" fmla="*/ 366324 h 6857999"/>
              <a:gd name="connsiteX1580" fmla="*/ 2843998 w 6096000"/>
              <a:gd name="connsiteY1580" fmla="*/ 363910 h 6857999"/>
              <a:gd name="connsiteX1581" fmla="*/ 2861326 w 6096000"/>
              <a:gd name="connsiteY1581" fmla="*/ 357151 h 6857999"/>
              <a:gd name="connsiteX1582" fmla="*/ 2860843 w 6096000"/>
              <a:gd name="connsiteY1582" fmla="*/ 365357 h 6857999"/>
              <a:gd name="connsiteX1583" fmla="*/ 2860361 w 6096000"/>
              <a:gd name="connsiteY1583" fmla="*/ 373081 h 6857999"/>
              <a:gd name="connsiteX1584" fmla="*/ 2858437 w 6096000"/>
              <a:gd name="connsiteY1584" fmla="*/ 381289 h 6857999"/>
              <a:gd name="connsiteX1585" fmla="*/ 2856992 w 6096000"/>
              <a:gd name="connsiteY1585" fmla="*/ 388530 h 6857999"/>
              <a:gd name="connsiteX1586" fmla="*/ 2855068 w 6096000"/>
              <a:gd name="connsiteY1586" fmla="*/ 395771 h 6857999"/>
              <a:gd name="connsiteX1587" fmla="*/ 2852180 w 6096000"/>
              <a:gd name="connsiteY1587" fmla="*/ 402528 h 6857999"/>
              <a:gd name="connsiteX1588" fmla="*/ 2849293 w 6096000"/>
              <a:gd name="connsiteY1588" fmla="*/ 408804 h 6857999"/>
              <a:gd name="connsiteX1589" fmla="*/ 2846886 w 6096000"/>
              <a:gd name="connsiteY1589" fmla="*/ 414598 h 6857999"/>
              <a:gd name="connsiteX1590" fmla="*/ 2842554 w 6096000"/>
              <a:gd name="connsiteY1590" fmla="*/ 420390 h 6857999"/>
              <a:gd name="connsiteX1591" fmla="*/ 2839185 w 6096000"/>
              <a:gd name="connsiteY1591" fmla="*/ 425701 h 6857999"/>
              <a:gd name="connsiteX1592" fmla="*/ 2834853 w 6096000"/>
              <a:gd name="connsiteY1592" fmla="*/ 431011 h 6857999"/>
              <a:gd name="connsiteX1593" fmla="*/ 2830039 w 6096000"/>
              <a:gd name="connsiteY1593" fmla="*/ 435837 h 6857999"/>
              <a:gd name="connsiteX1594" fmla="*/ 2825710 w 6096000"/>
              <a:gd name="connsiteY1594" fmla="*/ 439699 h 6857999"/>
              <a:gd name="connsiteX1595" fmla="*/ 2820415 w 6096000"/>
              <a:gd name="connsiteY1595" fmla="*/ 443561 h 6857999"/>
              <a:gd name="connsiteX1596" fmla="*/ 2815122 w 6096000"/>
              <a:gd name="connsiteY1596" fmla="*/ 447907 h 6857999"/>
              <a:gd name="connsiteX1597" fmla="*/ 2809345 w 6096000"/>
              <a:gd name="connsiteY1597" fmla="*/ 450803 h 6857999"/>
              <a:gd name="connsiteX1598" fmla="*/ 2803569 w 6096000"/>
              <a:gd name="connsiteY1598" fmla="*/ 453699 h 6857999"/>
              <a:gd name="connsiteX1599" fmla="*/ 2797313 w 6096000"/>
              <a:gd name="connsiteY1599" fmla="*/ 456113 h 6857999"/>
              <a:gd name="connsiteX1600" fmla="*/ 2791057 w 6096000"/>
              <a:gd name="connsiteY1600" fmla="*/ 458526 h 6857999"/>
              <a:gd name="connsiteX1601" fmla="*/ 2784797 w 6096000"/>
              <a:gd name="connsiteY1601" fmla="*/ 460458 h 6857999"/>
              <a:gd name="connsiteX1602" fmla="*/ 2778543 w 6096000"/>
              <a:gd name="connsiteY1602" fmla="*/ 461423 h 6857999"/>
              <a:gd name="connsiteX1603" fmla="*/ 2771804 w 6096000"/>
              <a:gd name="connsiteY1603" fmla="*/ 462872 h 6857999"/>
              <a:gd name="connsiteX1604" fmla="*/ 2765067 w 6096000"/>
              <a:gd name="connsiteY1604" fmla="*/ 463355 h 6857999"/>
              <a:gd name="connsiteX1605" fmla="*/ 2757847 w 6096000"/>
              <a:gd name="connsiteY1605" fmla="*/ 463837 h 6857999"/>
              <a:gd name="connsiteX1606" fmla="*/ 2750627 w 6096000"/>
              <a:gd name="connsiteY1606" fmla="*/ 463837 h 6857999"/>
              <a:gd name="connsiteX1607" fmla="*/ 2743889 w 6096000"/>
              <a:gd name="connsiteY1607" fmla="*/ 463355 h 6857999"/>
              <a:gd name="connsiteX1608" fmla="*/ 2736190 w 6096000"/>
              <a:gd name="connsiteY1608" fmla="*/ 461906 h 6857999"/>
              <a:gd name="connsiteX1609" fmla="*/ 2729451 w 6096000"/>
              <a:gd name="connsiteY1609" fmla="*/ 460940 h 6857999"/>
              <a:gd name="connsiteX1610" fmla="*/ 2722231 w 6096000"/>
              <a:gd name="connsiteY1610" fmla="*/ 459010 h 6857999"/>
              <a:gd name="connsiteX1611" fmla="*/ 2714532 w 6096000"/>
              <a:gd name="connsiteY1611" fmla="*/ 457561 h 6857999"/>
              <a:gd name="connsiteX1612" fmla="*/ 2707310 w 6096000"/>
              <a:gd name="connsiteY1612" fmla="*/ 454664 h 6857999"/>
              <a:gd name="connsiteX1613" fmla="*/ 2699611 w 6096000"/>
              <a:gd name="connsiteY1613" fmla="*/ 451769 h 6857999"/>
              <a:gd name="connsiteX1614" fmla="*/ 2703943 w 6096000"/>
              <a:gd name="connsiteY1614" fmla="*/ 459010 h 6857999"/>
              <a:gd name="connsiteX1615" fmla="*/ 2708274 w 6096000"/>
              <a:gd name="connsiteY1615" fmla="*/ 465285 h 6857999"/>
              <a:gd name="connsiteX1616" fmla="*/ 2713086 w 6096000"/>
              <a:gd name="connsiteY1616" fmla="*/ 471078 h 6857999"/>
              <a:gd name="connsiteX1617" fmla="*/ 2716937 w 6096000"/>
              <a:gd name="connsiteY1617" fmla="*/ 476388 h 6857999"/>
              <a:gd name="connsiteX1618" fmla="*/ 2725600 w 6096000"/>
              <a:gd name="connsiteY1618" fmla="*/ 485078 h 6857999"/>
              <a:gd name="connsiteX1619" fmla="*/ 2732339 w 6096000"/>
              <a:gd name="connsiteY1619" fmla="*/ 492802 h 6857999"/>
              <a:gd name="connsiteX1620" fmla="*/ 2735707 w 6096000"/>
              <a:gd name="connsiteY1620" fmla="*/ 497147 h 6857999"/>
              <a:gd name="connsiteX1621" fmla="*/ 2738597 w 6096000"/>
              <a:gd name="connsiteY1621" fmla="*/ 501491 h 6857999"/>
              <a:gd name="connsiteX1622" fmla="*/ 2740521 w 6096000"/>
              <a:gd name="connsiteY1622" fmla="*/ 505835 h 6857999"/>
              <a:gd name="connsiteX1623" fmla="*/ 2741965 w 6096000"/>
              <a:gd name="connsiteY1623" fmla="*/ 510662 h 6857999"/>
              <a:gd name="connsiteX1624" fmla="*/ 2743408 w 6096000"/>
              <a:gd name="connsiteY1624" fmla="*/ 515973 h 6857999"/>
              <a:gd name="connsiteX1625" fmla="*/ 2743408 w 6096000"/>
              <a:gd name="connsiteY1625" fmla="*/ 522248 h 6857999"/>
              <a:gd name="connsiteX1626" fmla="*/ 2742446 w 6096000"/>
              <a:gd name="connsiteY1626" fmla="*/ 529007 h 6857999"/>
              <a:gd name="connsiteX1627" fmla="*/ 2741003 w 6096000"/>
              <a:gd name="connsiteY1627" fmla="*/ 536730 h 6857999"/>
              <a:gd name="connsiteX1628" fmla="*/ 2752554 w 6096000"/>
              <a:gd name="connsiteY1628" fmla="*/ 528524 h 6857999"/>
              <a:gd name="connsiteX1629" fmla="*/ 2766029 w 6096000"/>
              <a:gd name="connsiteY1629" fmla="*/ 520800 h 6857999"/>
              <a:gd name="connsiteX1630" fmla="*/ 2781429 w 6096000"/>
              <a:gd name="connsiteY1630" fmla="*/ 512112 h 6857999"/>
              <a:gd name="connsiteX1631" fmla="*/ 2798275 w 6096000"/>
              <a:gd name="connsiteY1631" fmla="*/ 503423 h 6857999"/>
              <a:gd name="connsiteX1632" fmla="*/ 2816565 w 6096000"/>
              <a:gd name="connsiteY1632" fmla="*/ 495215 h 6857999"/>
              <a:gd name="connsiteX1633" fmla="*/ 2835816 w 6096000"/>
              <a:gd name="connsiteY1633" fmla="*/ 487974 h 6857999"/>
              <a:gd name="connsiteX1634" fmla="*/ 2856030 w 6096000"/>
              <a:gd name="connsiteY1634" fmla="*/ 481217 h 6857999"/>
              <a:gd name="connsiteX1635" fmla="*/ 2866139 w 6096000"/>
              <a:gd name="connsiteY1635" fmla="*/ 478320 h 6857999"/>
              <a:gd name="connsiteX1636" fmla="*/ 2875763 w 6096000"/>
              <a:gd name="connsiteY1636" fmla="*/ 475905 h 6857999"/>
              <a:gd name="connsiteX1637" fmla="*/ 2885871 w 6096000"/>
              <a:gd name="connsiteY1637" fmla="*/ 473975 h 6857999"/>
              <a:gd name="connsiteX1638" fmla="*/ 2896459 w 6096000"/>
              <a:gd name="connsiteY1638" fmla="*/ 472526 h 6857999"/>
              <a:gd name="connsiteX1639" fmla="*/ 2906566 w 6096000"/>
              <a:gd name="connsiteY1639" fmla="*/ 471078 h 6857999"/>
              <a:gd name="connsiteX1640" fmla="*/ 2916193 w 6096000"/>
              <a:gd name="connsiteY1640" fmla="*/ 470596 h 6857999"/>
              <a:gd name="connsiteX1641" fmla="*/ 2926299 w 6096000"/>
              <a:gd name="connsiteY1641" fmla="*/ 470596 h 6857999"/>
              <a:gd name="connsiteX1642" fmla="*/ 2935924 w 6096000"/>
              <a:gd name="connsiteY1642" fmla="*/ 471078 h 6857999"/>
              <a:gd name="connsiteX1643" fmla="*/ 2945550 w 6096000"/>
              <a:gd name="connsiteY1643" fmla="*/ 472526 h 6857999"/>
              <a:gd name="connsiteX1644" fmla="*/ 2954694 w 6096000"/>
              <a:gd name="connsiteY1644" fmla="*/ 473975 h 6857999"/>
              <a:gd name="connsiteX1645" fmla="*/ 2963359 w 6096000"/>
              <a:gd name="connsiteY1645" fmla="*/ 476871 h 6857999"/>
              <a:gd name="connsiteX1646" fmla="*/ 2972020 w 6096000"/>
              <a:gd name="connsiteY1646" fmla="*/ 480250 h 6857999"/>
              <a:gd name="connsiteX1647" fmla="*/ 2979721 w 6096000"/>
              <a:gd name="connsiteY1647" fmla="*/ 484594 h 6857999"/>
              <a:gd name="connsiteX1648" fmla="*/ 2987903 w 6096000"/>
              <a:gd name="connsiteY1648" fmla="*/ 488940 h 6857999"/>
              <a:gd name="connsiteX1649" fmla="*/ 2995123 w 6096000"/>
              <a:gd name="connsiteY1649" fmla="*/ 494732 h 6857999"/>
              <a:gd name="connsiteX1650" fmla="*/ 3001379 w 6096000"/>
              <a:gd name="connsiteY1650" fmla="*/ 501491 h 6857999"/>
              <a:gd name="connsiteX1651" fmla="*/ 3007636 w 6096000"/>
              <a:gd name="connsiteY1651" fmla="*/ 509215 h 6857999"/>
              <a:gd name="connsiteX1652" fmla="*/ 3013411 w 6096000"/>
              <a:gd name="connsiteY1652" fmla="*/ 517904 h 6857999"/>
              <a:gd name="connsiteX1653" fmla="*/ 3003305 w 6096000"/>
              <a:gd name="connsiteY1653" fmla="*/ 520800 h 6857999"/>
              <a:gd name="connsiteX1654" fmla="*/ 2992234 w 6096000"/>
              <a:gd name="connsiteY1654" fmla="*/ 522732 h 6857999"/>
              <a:gd name="connsiteX1655" fmla="*/ 2982128 w 6096000"/>
              <a:gd name="connsiteY1655" fmla="*/ 524180 h 6857999"/>
              <a:gd name="connsiteX1656" fmla="*/ 2972501 w 6096000"/>
              <a:gd name="connsiteY1656" fmla="*/ 524662 h 6857999"/>
              <a:gd name="connsiteX1657" fmla="*/ 2962878 w 6096000"/>
              <a:gd name="connsiteY1657" fmla="*/ 524662 h 6857999"/>
              <a:gd name="connsiteX1658" fmla="*/ 2952769 w 6096000"/>
              <a:gd name="connsiteY1658" fmla="*/ 524180 h 6857999"/>
              <a:gd name="connsiteX1659" fmla="*/ 2933519 w 6096000"/>
              <a:gd name="connsiteY1659" fmla="*/ 522248 h 6857999"/>
              <a:gd name="connsiteX1660" fmla="*/ 2914748 w 6096000"/>
              <a:gd name="connsiteY1660" fmla="*/ 519835 h 6857999"/>
              <a:gd name="connsiteX1661" fmla="*/ 2905121 w 6096000"/>
              <a:gd name="connsiteY1661" fmla="*/ 519353 h 6857999"/>
              <a:gd name="connsiteX1662" fmla="*/ 2895014 w 6096000"/>
              <a:gd name="connsiteY1662" fmla="*/ 519353 h 6857999"/>
              <a:gd name="connsiteX1663" fmla="*/ 2885391 w 6096000"/>
              <a:gd name="connsiteY1663" fmla="*/ 519835 h 6857999"/>
              <a:gd name="connsiteX1664" fmla="*/ 2875281 w 6096000"/>
              <a:gd name="connsiteY1664" fmla="*/ 521283 h 6857999"/>
              <a:gd name="connsiteX1665" fmla="*/ 2865175 w 6096000"/>
              <a:gd name="connsiteY1665" fmla="*/ 523215 h 6857999"/>
              <a:gd name="connsiteX1666" fmla="*/ 2854104 w 6096000"/>
              <a:gd name="connsiteY1666" fmla="*/ 526111 h 6857999"/>
              <a:gd name="connsiteX1667" fmla="*/ 2852180 w 6096000"/>
              <a:gd name="connsiteY1667" fmla="*/ 527076 h 6857999"/>
              <a:gd name="connsiteX1668" fmla="*/ 2850735 w 6096000"/>
              <a:gd name="connsiteY1668" fmla="*/ 527559 h 6857999"/>
              <a:gd name="connsiteX1669" fmla="*/ 2847367 w 6096000"/>
              <a:gd name="connsiteY1669" fmla="*/ 530456 h 6857999"/>
              <a:gd name="connsiteX1670" fmla="*/ 2844960 w 6096000"/>
              <a:gd name="connsiteY1670" fmla="*/ 533835 h 6857999"/>
              <a:gd name="connsiteX1671" fmla="*/ 2842554 w 6096000"/>
              <a:gd name="connsiteY1671" fmla="*/ 538180 h 6857999"/>
              <a:gd name="connsiteX1672" fmla="*/ 2841111 w 6096000"/>
              <a:gd name="connsiteY1672" fmla="*/ 543489 h 6857999"/>
              <a:gd name="connsiteX1673" fmla="*/ 2839667 w 6096000"/>
              <a:gd name="connsiteY1673" fmla="*/ 549283 h 6857999"/>
              <a:gd name="connsiteX1674" fmla="*/ 2839185 w 6096000"/>
              <a:gd name="connsiteY1674" fmla="*/ 555557 h 6857999"/>
              <a:gd name="connsiteX1675" fmla="*/ 2838704 w 6096000"/>
              <a:gd name="connsiteY1675" fmla="*/ 561351 h 6857999"/>
              <a:gd name="connsiteX1676" fmla="*/ 2839185 w 6096000"/>
              <a:gd name="connsiteY1676" fmla="*/ 567144 h 6857999"/>
              <a:gd name="connsiteX1677" fmla="*/ 2841111 w 6096000"/>
              <a:gd name="connsiteY1677" fmla="*/ 571971 h 6857999"/>
              <a:gd name="connsiteX1678" fmla="*/ 2842554 w 6096000"/>
              <a:gd name="connsiteY1678" fmla="*/ 577281 h 6857999"/>
              <a:gd name="connsiteX1679" fmla="*/ 2845443 w 6096000"/>
              <a:gd name="connsiteY1679" fmla="*/ 581143 h 6857999"/>
              <a:gd name="connsiteX1680" fmla="*/ 2846886 w 6096000"/>
              <a:gd name="connsiteY1680" fmla="*/ 582590 h 6857999"/>
              <a:gd name="connsiteX1681" fmla="*/ 2848811 w 6096000"/>
              <a:gd name="connsiteY1681" fmla="*/ 584040 h 6857999"/>
              <a:gd name="connsiteX1682" fmla="*/ 2850735 w 6096000"/>
              <a:gd name="connsiteY1682" fmla="*/ 585005 h 6857999"/>
              <a:gd name="connsiteX1683" fmla="*/ 2853142 w 6096000"/>
              <a:gd name="connsiteY1683" fmla="*/ 585487 h 6857999"/>
              <a:gd name="connsiteX1684" fmla="*/ 2855068 w 6096000"/>
              <a:gd name="connsiteY1684" fmla="*/ 585971 h 6857999"/>
              <a:gd name="connsiteX1685" fmla="*/ 2857955 w 6096000"/>
              <a:gd name="connsiteY1685" fmla="*/ 585971 h 6857999"/>
              <a:gd name="connsiteX1686" fmla="*/ 2860843 w 6096000"/>
              <a:gd name="connsiteY1686" fmla="*/ 585487 h 6857999"/>
              <a:gd name="connsiteX1687" fmla="*/ 2863731 w 6096000"/>
              <a:gd name="connsiteY1687" fmla="*/ 584040 h 6857999"/>
              <a:gd name="connsiteX1688" fmla="*/ 2857955 w 6096000"/>
              <a:gd name="connsiteY1688" fmla="*/ 592246 h 6857999"/>
              <a:gd name="connsiteX1689" fmla="*/ 2851218 w 6096000"/>
              <a:gd name="connsiteY1689" fmla="*/ 600452 h 6857999"/>
              <a:gd name="connsiteX1690" fmla="*/ 2843998 w 6096000"/>
              <a:gd name="connsiteY1690" fmla="*/ 607693 h 6857999"/>
              <a:gd name="connsiteX1691" fmla="*/ 2835816 w 6096000"/>
              <a:gd name="connsiteY1691" fmla="*/ 614452 h 6857999"/>
              <a:gd name="connsiteX1692" fmla="*/ 2827633 w 6096000"/>
              <a:gd name="connsiteY1692" fmla="*/ 621693 h 6857999"/>
              <a:gd name="connsiteX1693" fmla="*/ 2818489 w 6096000"/>
              <a:gd name="connsiteY1693" fmla="*/ 627969 h 6857999"/>
              <a:gd name="connsiteX1694" fmla="*/ 2808864 w 6096000"/>
              <a:gd name="connsiteY1694" fmla="*/ 633761 h 6857999"/>
              <a:gd name="connsiteX1695" fmla="*/ 2799237 w 6096000"/>
              <a:gd name="connsiteY1695" fmla="*/ 639071 h 6857999"/>
              <a:gd name="connsiteX1696" fmla="*/ 2789131 w 6096000"/>
              <a:gd name="connsiteY1696" fmla="*/ 644382 h 6857999"/>
              <a:gd name="connsiteX1697" fmla="*/ 2778543 w 6096000"/>
              <a:gd name="connsiteY1697" fmla="*/ 649691 h 6857999"/>
              <a:gd name="connsiteX1698" fmla="*/ 2756885 w 6096000"/>
              <a:gd name="connsiteY1698" fmla="*/ 658864 h 6857999"/>
              <a:gd name="connsiteX1699" fmla="*/ 2734745 w 6096000"/>
              <a:gd name="connsiteY1699" fmla="*/ 668036 h 6857999"/>
              <a:gd name="connsiteX1700" fmla="*/ 2711643 w 6096000"/>
              <a:gd name="connsiteY1700" fmla="*/ 675761 h 6857999"/>
              <a:gd name="connsiteX1701" fmla="*/ 2667366 w 6096000"/>
              <a:gd name="connsiteY1701" fmla="*/ 692656 h 6857999"/>
              <a:gd name="connsiteX1702" fmla="*/ 2645225 w 6096000"/>
              <a:gd name="connsiteY1702" fmla="*/ 701345 h 6857999"/>
              <a:gd name="connsiteX1703" fmla="*/ 2625493 w 6096000"/>
              <a:gd name="connsiteY1703" fmla="*/ 710035 h 6857999"/>
              <a:gd name="connsiteX1704" fmla="*/ 2616349 w 6096000"/>
              <a:gd name="connsiteY1704" fmla="*/ 714862 h 6857999"/>
              <a:gd name="connsiteX1705" fmla="*/ 2607203 w 6096000"/>
              <a:gd name="connsiteY1705" fmla="*/ 719689 h 6857999"/>
              <a:gd name="connsiteX1706" fmla="*/ 2598540 w 6096000"/>
              <a:gd name="connsiteY1706" fmla="*/ 724518 h 6857999"/>
              <a:gd name="connsiteX1707" fmla="*/ 2590358 w 6096000"/>
              <a:gd name="connsiteY1707" fmla="*/ 730310 h 6857999"/>
              <a:gd name="connsiteX1708" fmla="*/ 2583138 w 6096000"/>
              <a:gd name="connsiteY1708" fmla="*/ 736104 h 6857999"/>
              <a:gd name="connsiteX1709" fmla="*/ 2576401 w 6096000"/>
              <a:gd name="connsiteY1709" fmla="*/ 741896 h 6857999"/>
              <a:gd name="connsiteX1710" fmla="*/ 2570145 w 6096000"/>
              <a:gd name="connsiteY1710" fmla="*/ 748654 h 6857999"/>
              <a:gd name="connsiteX1711" fmla="*/ 2564367 w 6096000"/>
              <a:gd name="connsiteY1711" fmla="*/ 754930 h 6857999"/>
              <a:gd name="connsiteX1712" fmla="*/ 2563888 w 6096000"/>
              <a:gd name="connsiteY1712" fmla="*/ 748654 h 6857999"/>
              <a:gd name="connsiteX1713" fmla="*/ 2563888 w 6096000"/>
              <a:gd name="connsiteY1713" fmla="*/ 741896 h 6857999"/>
              <a:gd name="connsiteX1714" fmla="*/ 2563888 w 6096000"/>
              <a:gd name="connsiteY1714" fmla="*/ 735621 h 6857999"/>
              <a:gd name="connsiteX1715" fmla="*/ 2564367 w 6096000"/>
              <a:gd name="connsiteY1715" fmla="*/ 729827 h 6857999"/>
              <a:gd name="connsiteX1716" fmla="*/ 2565329 w 6096000"/>
              <a:gd name="connsiteY1716" fmla="*/ 724034 h 6857999"/>
              <a:gd name="connsiteX1717" fmla="*/ 2566293 w 6096000"/>
              <a:gd name="connsiteY1717" fmla="*/ 718242 h 6857999"/>
              <a:gd name="connsiteX1718" fmla="*/ 2568219 w 6096000"/>
              <a:gd name="connsiteY1718" fmla="*/ 713415 h 6857999"/>
              <a:gd name="connsiteX1719" fmla="*/ 2570625 w 6096000"/>
              <a:gd name="connsiteY1719" fmla="*/ 708104 h 6857999"/>
              <a:gd name="connsiteX1720" fmla="*/ 2573032 w 6096000"/>
              <a:gd name="connsiteY1720" fmla="*/ 703277 h 6857999"/>
              <a:gd name="connsiteX1721" fmla="*/ 2575437 w 6096000"/>
              <a:gd name="connsiteY1721" fmla="*/ 698932 h 6857999"/>
              <a:gd name="connsiteX1722" fmla="*/ 2581213 w 6096000"/>
              <a:gd name="connsiteY1722" fmla="*/ 690242 h 6857999"/>
              <a:gd name="connsiteX1723" fmla="*/ 2588434 w 6096000"/>
              <a:gd name="connsiteY1723" fmla="*/ 681553 h 6857999"/>
              <a:gd name="connsiteX1724" fmla="*/ 2595652 w 6096000"/>
              <a:gd name="connsiteY1724" fmla="*/ 674312 h 6857999"/>
              <a:gd name="connsiteX1725" fmla="*/ 2602871 w 6096000"/>
              <a:gd name="connsiteY1725" fmla="*/ 667553 h 6857999"/>
              <a:gd name="connsiteX1726" fmla="*/ 2611053 w 6096000"/>
              <a:gd name="connsiteY1726" fmla="*/ 661279 h 6857999"/>
              <a:gd name="connsiteX1727" fmla="*/ 2626455 w 6096000"/>
              <a:gd name="connsiteY1727" fmla="*/ 648244 h 6857999"/>
              <a:gd name="connsiteX1728" fmla="*/ 2633193 w 6096000"/>
              <a:gd name="connsiteY1728" fmla="*/ 642934 h 6857999"/>
              <a:gd name="connsiteX1729" fmla="*/ 2639931 w 6096000"/>
              <a:gd name="connsiteY1729" fmla="*/ 637141 h 6857999"/>
              <a:gd name="connsiteX1730" fmla="*/ 2644744 w 6096000"/>
              <a:gd name="connsiteY1730" fmla="*/ 631349 h 6857999"/>
              <a:gd name="connsiteX1731" fmla="*/ 2649075 w 6096000"/>
              <a:gd name="connsiteY1731" fmla="*/ 625555 h 6857999"/>
              <a:gd name="connsiteX1732" fmla="*/ 2648113 w 6096000"/>
              <a:gd name="connsiteY1732" fmla="*/ 621693 h 6857999"/>
              <a:gd name="connsiteX1733" fmla="*/ 2646669 w 6096000"/>
              <a:gd name="connsiteY1733" fmla="*/ 617831 h 6857999"/>
              <a:gd name="connsiteX1734" fmla="*/ 2644744 w 6096000"/>
              <a:gd name="connsiteY1734" fmla="*/ 614452 h 6857999"/>
              <a:gd name="connsiteX1735" fmla="*/ 2642337 w 6096000"/>
              <a:gd name="connsiteY1735" fmla="*/ 611555 h 6857999"/>
              <a:gd name="connsiteX1736" fmla="*/ 2640413 w 6096000"/>
              <a:gd name="connsiteY1736" fmla="*/ 608658 h 6857999"/>
              <a:gd name="connsiteX1737" fmla="*/ 2638005 w 6096000"/>
              <a:gd name="connsiteY1737" fmla="*/ 606246 h 6857999"/>
              <a:gd name="connsiteX1738" fmla="*/ 2632230 w 6096000"/>
              <a:gd name="connsiteY1738" fmla="*/ 601419 h 6857999"/>
              <a:gd name="connsiteX1739" fmla="*/ 2625493 w 6096000"/>
              <a:gd name="connsiteY1739" fmla="*/ 598039 h 6857999"/>
              <a:gd name="connsiteX1740" fmla="*/ 2618755 w 6096000"/>
              <a:gd name="connsiteY1740" fmla="*/ 595143 h 6857999"/>
              <a:gd name="connsiteX1741" fmla="*/ 2611053 w 6096000"/>
              <a:gd name="connsiteY1741" fmla="*/ 593211 h 6857999"/>
              <a:gd name="connsiteX1742" fmla="*/ 2604315 w 6096000"/>
              <a:gd name="connsiteY1742" fmla="*/ 592728 h 6857999"/>
              <a:gd name="connsiteX1743" fmla="*/ 2597576 w 6096000"/>
              <a:gd name="connsiteY1743" fmla="*/ 593211 h 6857999"/>
              <a:gd name="connsiteX1744" fmla="*/ 2591321 w 6096000"/>
              <a:gd name="connsiteY1744" fmla="*/ 594660 h 6857999"/>
              <a:gd name="connsiteX1745" fmla="*/ 2585545 w 6096000"/>
              <a:gd name="connsiteY1745" fmla="*/ 596108 h 6857999"/>
              <a:gd name="connsiteX1746" fmla="*/ 2583138 w 6096000"/>
              <a:gd name="connsiteY1746" fmla="*/ 598039 h 6857999"/>
              <a:gd name="connsiteX1747" fmla="*/ 2580731 w 6096000"/>
              <a:gd name="connsiteY1747" fmla="*/ 599487 h 6857999"/>
              <a:gd name="connsiteX1748" fmla="*/ 2579289 w 6096000"/>
              <a:gd name="connsiteY1748" fmla="*/ 601419 h 6857999"/>
              <a:gd name="connsiteX1749" fmla="*/ 2577363 w 6096000"/>
              <a:gd name="connsiteY1749" fmla="*/ 603349 h 6857999"/>
              <a:gd name="connsiteX1750" fmla="*/ 2576401 w 6096000"/>
              <a:gd name="connsiteY1750" fmla="*/ 605279 h 6857999"/>
              <a:gd name="connsiteX1751" fmla="*/ 2575437 w 6096000"/>
              <a:gd name="connsiteY1751" fmla="*/ 608176 h 6857999"/>
              <a:gd name="connsiteX1752" fmla="*/ 2574956 w 6096000"/>
              <a:gd name="connsiteY1752" fmla="*/ 611073 h 6857999"/>
              <a:gd name="connsiteX1753" fmla="*/ 2575437 w 6096000"/>
              <a:gd name="connsiteY1753" fmla="*/ 613970 h 6857999"/>
              <a:gd name="connsiteX1754" fmla="*/ 2576401 w 6096000"/>
              <a:gd name="connsiteY1754" fmla="*/ 616866 h 6857999"/>
              <a:gd name="connsiteX1755" fmla="*/ 2577363 w 6096000"/>
              <a:gd name="connsiteY1755" fmla="*/ 620246 h 6857999"/>
              <a:gd name="connsiteX1756" fmla="*/ 2571107 w 6096000"/>
              <a:gd name="connsiteY1756" fmla="*/ 619279 h 6857999"/>
              <a:gd name="connsiteX1757" fmla="*/ 2565329 w 6096000"/>
              <a:gd name="connsiteY1757" fmla="*/ 617349 h 6857999"/>
              <a:gd name="connsiteX1758" fmla="*/ 2560999 w 6096000"/>
              <a:gd name="connsiteY1758" fmla="*/ 615901 h 6857999"/>
              <a:gd name="connsiteX1759" fmla="*/ 2557149 w 6096000"/>
              <a:gd name="connsiteY1759" fmla="*/ 613487 h 6857999"/>
              <a:gd name="connsiteX1760" fmla="*/ 2555223 w 6096000"/>
              <a:gd name="connsiteY1760" fmla="*/ 611073 h 6857999"/>
              <a:gd name="connsiteX1761" fmla="*/ 2553298 w 6096000"/>
              <a:gd name="connsiteY1761" fmla="*/ 608658 h 6857999"/>
              <a:gd name="connsiteX1762" fmla="*/ 2552336 w 6096000"/>
              <a:gd name="connsiteY1762" fmla="*/ 606728 h 6857999"/>
              <a:gd name="connsiteX1763" fmla="*/ 2551855 w 6096000"/>
              <a:gd name="connsiteY1763" fmla="*/ 604314 h 6857999"/>
              <a:gd name="connsiteX1764" fmla="*/ 2552336 w 6096000"/>
              <a:gd name="connsiteY1764" fmla="*/ 601419 h 6857999"/>
              <a:gd name="connsiteX1765" fmla="*/ 2553298 w 6096000"/>
              <a:gd name="connsiteY1765" fmla="*/ 599005 h 6857999"/>
              <a:gd name="connsiteX1766" fmla="*/ 2555223 w 6096000"/>
              <a:gd name="connsiteY1766" fmla="*/ 596108 h 6857999"/>
              <a:gd name="connsiteX1767" fmla="*/ 2556668 w 6096000"/>
              <a:gd name="connsiteY1767" fmla="*/ 593211 h 6857999"/>
              <a:gd name="connsiteX1768" fmla="*/ 2562926 w 6096000"/>
              <a:gd name="connsiteY1768" fmla="*/ 587901 h 6857999"/>
              <a:gd name="connsiteX1769" fmla="*/ 2570145 w 6096000"/>
              <a:gd name="connsiteY1769" fmla="*/ 582108 h 6857999"/>
              <a:gd name="connsiteX1770" fmla="*/ 2578326 w 6096000"/>
              <a:gd name="connsiteY1770" fmla="*/ 576316 h 6857999"/>
              <a:gd name="connsiteX1771" fmla="*/ 2588434 w 6096000"/>
              <a:gd name="connsiteY1771" fmla="*/ 570522 h 6857999"/>
              <a:gd name="connsiteX1772" fmla="*/ 2598059 w 6096000"/>
              <a:gd name="connsiteY1772" fmla="*/ 564730 h 6857999"/>
              <a:gd name="connsiteX1773" fmla="*/ 2608165 w 6096000"/>
              <a:gd name="connsiteY1773" fmla="*/ 559421 h 6857999"/>
              <a:gd name="connsiteX1774" fmla="*/ 2626937 w 6096000"/>
              <a:gd name="connsiteY1774" fmla="*/ 550730 h 6857999"/>
              <a:gd name="connsiteX1775" fmla="*/ 2641375 w 6096000"/>
              <a:gd name="connsiteY1775" fmla="*/ 543972 h 6857999"/>
              <a:gd name="connsiteX1776" fmla="*/ 2649075 w 6096000"/>
              <a:gd name="connsiteY1776" fmla="*/ 547351 h 6857999"/>
              <a:gd name="connsiteX1777" fmla="*/ 2653888 w 6096000"/>
              <a:gd name="connsiteY1777" fmla="*/ 550730 h 6857999"/>
              <a:gd name="connsiteX1778" fmla="*/ 2658701 w 6096000"/>
              <a:gd name="connsiteY1778" fmla="*/ 555557 h 6857999"/>
              <a:gd name="connsiteX1779" fmla="*/ 2662070 w 6096000"/>
              <a:gd name="connsiteY1779" fmla="*/ 559903 h 6857999"/>
              <a:gd name="connsiteX1780" fmla="*/ 2664477 w 6096000"/>
              <a:gd name="connsiteY1780" fmla="*/ 564730 h 6857999"/>
              <a:gd name="connsiteX1781" fmla="*/ 2665921 w 6096000"/>
              <a:gd name="connsiteY1781" fmla="*/ 570040 h 6857999"/>
              <a:gd name="connsiteX1782" fmla="*/ 2667366 w 6096000"/>
              <a:gd name="connsiteY1782" fmla="*/ 575833 h 6857999"/>
              <a:gd name="connsiteX1783" fmla="*/ 2667847 w 6096000"/>
              <a:gd name="connsiteY1783" fmla="*/ 581143 h 6857999"/>
              <a:gd name="connsiteX1784" fmla="*/ 2668328 w 6096000"/>
              <a:gd name="connsiteY1784" fmla="*/ 594178 h 6857999"/>
              <a:gd name="connsiteX1785" fmla="*/ 2667847 w 6096000"/>
              <a:gd name="connsiteY1785" fmla="*/ 607211 h 6857999"/>
              <a:gd name="connsiteX1786" fmla="*/ 2668328 w 6096000"/>
              <a:gd name="connsiteY1786" fmla="*/ 613970 h 6857999"/>
              <a:gd name="connsiteX1787" fmla="*/ 2668807 w 6096000"/>
              <a:gd name="connsiteY1787" fmla="*/ 620728 h 6857999"/>
              <a:gd name="connsiteX1788" fmla="*/ 2669290 w 6096000"/>
              <a:gd name="connsiteY1788" fmla="*/ 627969 h 6857999"/>
              <a:gd name="connsiteX1789" fmla="*/ 2671215 w 6096000"/>
              <a:gd name="connsiteY1789" fmla="*/ 635210 h 6857999"/>
              <a:gd name="connsiteX1790" fmla="*/ 2680358 w 6096000"/>
              <a:gd name="connsiteY1790" fmla="*/ 628452 h 6857999"/>
              <a:gd name="connsiteX1791" fmla="*/ 2689024 w 6096000"/>
              <a:gd name="connsiteY1791" fmla="*/ 622658 h 6857999"/>
              <a:gd name="connsiteX1792" fmla="*/ 2697204 w 6096000"/>
              <a:gd name="connsiteY1792" fmla="*/ 617831 h 6857999"/>
              <a:gd name="connsiteX1793" fmla="*/ 2705386 w 6096000"/>
              <a:gd name="connsiteY1793" fmla="*/ 613970 h 6857999"/>
              <a:gd name="connsiteX1794" fmla="*/ 2713570 w 6096000"/>
              <a:gd name="connsiteY1794" fmla="*/ 611073 h 6857999"/>
              <a:gd name="connsiteX1795" fmla="*/ 2721269 w 6096000"/>
              <a:gd name="connsiteY1795" fmla="*/ 608658 h 6857999"/>
              <a:gd name="connsiteX1796" fmla="*/ 2729451 w 6096000"/>
              <a:gd name="connsiteY1796" fmla="*/ 607211 h 6857999"/>
              <a:gd name="connsiteX1797" fmla="*/ 2737633 w 6096000"/>
              <a:gd name="connsiteY1797" fmla="*/ 606246 h 6857999"/>
              <a:gd name="connsiteX1798" fmla="*/ 2753033 w 6096000"/>
              <a:gd name="connsiteY1798" fmla="*/ 603832 h 6857999"/>
              <a:gd name="connsiteX1799" fmla="*/ 2768918 w 6096000"/>
              <a:gd name="connsiteY1799" fmla="*/ 601419 h 6857999"/>
              <a:gd name="connsiteX1800" fmla="*/ 2777098 w 6096000"/>
              <a:gd name="connsiteY1800" fmla="*/ 599487 h 6857999"/>
              <a:gd name="connsiteX1801" fmla="*/ 2784797 w 6096000"/>
              <a:gd name="connsiteY1801" fmla="*/ 598039 h 6857999"/>
              <a:gd name="connsiteX1802" fmla="*/ 2792981 w 6096000"/>
              <a:gd name="connsiteY1802" fmla="*/ 595143 h 6857999"/>
              <a:gd name="connsiteX1803" fmla="*/ 2801644 w 6096000"/>
              <a:gd name="connsiteY1803" fmla="*/ 592246 h 6857999"/>
              <a:gd name="connsiteX1804" fmla="*/ 2799718 w 6096000"/>
              <a:gd name="connsiteY1804" fmla="*/ 585971 h 6857999"/>
              <a:gd name="connsiteX1805" fmla="*/ 2797313 w 6096000"/>
              <a:gd name="connsiteY1805" fmla="*/ 580178 h 6857999"/>
              <a:gd name="connsiteX1806" fmla="*/ 2795387 w 6096000"/>
              <a:gd name="connsiteY1806" fmla="*/ 574867 h 6857999"/>
              <a:gd name="connsiteX1807" fmla="*/ 2792981 w 6096000"/>
              <a:gd name="connsiteY1807" fmla="*/ 571006 h 6857999"/>
              <a:gd name="connsiteX1808" fmla="*/ 2790574 w 6096000"/>
              <a:gd name="connsiteY1808" fmla="*/ 567144 h 6857999"/>
              <a:gd name="connsiteX1809" fmla="*/ 2788169 w 6096000"/>
              <a:gd name="connsiteY1809" fmla="*/ 564248 h 6857999"/>
              <a:gd name="connsiteX1810" fmla="*/ 2785280 w 6096000"/>
              <a:gd name="connsiteY1810" fmla="*/ 561351 h 6857999"/>
              <a:gd name="connsiteX1811" fmla="*/ 2782393 w 6096000"/>
              <a:gd name="connsiteY1811" fmla="*/ 558937 h 6857999"/>
              <a:gd name="connsiteX1812" fmla="*/ 2780468 w 6096000"/>
              <a:gd name="connsiteY1812" fmla="*/ 557489 h 6857999"/>
              <a:gd name="connsiteX1813" fmla="*/ 2777579 w 6096000"/>
              <a:gd name="connsiteY1813" fmla="*/ 556041 h 6857999"/>
              <a:gd name="connsiteX1814" fmla="*/ 2774691 w 6096000"/>
              <a:gd name="connsiteY1814" fmla="*/ 555075 h 6857999"/>
              <a:gd name="connsiteX1815" fmla="*/ 2771804 w 6096000"/>
              <a:gd name="connsiteY1815" fmla="*/ 555075 h 6857999"/>
              <a:gd name="connsiteX1816" fmla="*/ 2766029 w 6096000"/>
              <a:gd name="connsiteY1816" fmla="*/ 554592 h 6857999"/>
              <a:gd name="connsiteX1817" fmla="*/ 2760253 w 6096000"/>
              <a:gd name="connsiteY1817" fmla="*/ 555557 h 6857999"/>
              <a:gd name="connsiteX1818" fmla="*/ 2754478 w 6096000"/>
              <a:gd name="connsiteY1818" fmla="*/ 557489 h 6857999"/>
              <a:gd name="connsiteX1819" fmla="*/ 2748701 w 6096000"/>
              <a:gd name="connsiteY1819" fmla="*/ 558937 h 6857999"/>
              <a:gd name="connsiteX1820" fmla="*/ 2738597 w 6096000"/>
              <a:gd name="connsiteY1820" fmla="*/ 563765 h 6857999"/>
              <a:gd name="connsiteX1821" fmla="*/ 2733301 w 6096000"/>
              <a:gd name="connsiteY1821" fmla="*/ 565695 h 6857999"/>
              <a:gd name="connsiteX1822" fmla="*/ 2729451 w 6096000"/>
              <a:gd name="connsiteY1822" fmla="*/ 567144 h 6857999"/>
              <a:gd name="connsiteX1823" fmla="*/ 2725600 w 6096000"/>
              <a:gd name="connsiteY1823" fmla="*/ 567144 h 6857999"/>
              <a:gd name="connsiteX1824" fmla="*/ 2723676 w 6096000"/>
              <a:gd name="connsiteY1824" fmla="*/ 567144 h 6857999"/>
              <a:gd name="connsiteX1825" fmla="*/ 2722231 w 6096000"/>
              <a:gd name="connsiteY1825" fmla="*/ 566660 h 6857999"/>
              <a:gd name="connsiteX1826" fmla="*/ 2720788 w 6096000"/>
              <a:gd name="connsiteY1826" fmla="*/ 565695 h 6857999"/>
              <a:gd name="connsiteX1827" fmla="*/ 2720307 w 6096000"/>
              <a:gd name="connsiteY1827" fmla="*/ 564248 h 6857999"/>
              <a:gd name="connsiteX1828" fmla="*/ 2720307 w 6096000"/>
              <a:gd name="connsiteY1828" fmla="*/ 559421 h 6857999"/>
              <a:gd name="connsiteX1829" fmla="*/ 2720788 w 6096000"/>
              <a:gd name="connsiteY1829" fmla="*/ 553145 h 6857999"/>
              <a:gd name="connsiteX1830" fmla="*/ 2722231 w 6096000"/>
              <a:gd name="connsiteY1830" fmla="*/ 546868 h 6857999"/>
              <a:gd name="connsiteX1831" fmla="*/ 2722712 w 6096000"/>
              <a:gd name="connsiteY1831" fmla="*/ 540110 h 6857999"/>
              <a:gd name="connsiteX1832" fmla="*/ 2723193 w 6096000"/>
              <a:gd name="connsiteY1832" fmla="*/ 533835 h 6857999"/>
              <a:gd name="connsiteX1833" fmla="*/ 2722712 w 6096000"/>
              <a:gd name="connsiteY1833" fmla="*/ 530938 h 6857999"/>
              <a:gd name="connsiteX1834" fmla="*/ 2722231 w 6096000"/>
              <a:gd name="connsiteY1834" fmla="*/ 529007 h 6857999"/>
              <a:gd name="connsiteX1835" fmla="*/ 2720788 w 6096000"/>
              <a:gd name="connsiteY1835" fmla="*/ 527559 h 6857999"/>
              <a:gd name="connsiteX1836" fmla="*/ 2719343 w 6096000"/>
              <a:gd name="connsiteY1836" fmla="*/ 526111 h 6857999"/>
              <a:gd name="connsiteX1837" fmla="*/ 2715494 w 6096000"/>
              <a:gd name="connsiteY1837" fmla="*/ 525627 h 6857999"/>
              <a:gd name="connsiteX1838" fmla="*/ 2712125 w 6096000"/>
              <a:gd name="connsiteY1838" fmla="*/ 525627 h 6857999"/>
              <a:gd name="connsiteX1839" fmla="*/ 2708755 w 6096000"/>
              <a:gd name="connsiteY1839" fmla="*/ 526111 h 6857999"/>
              <a:gd name="connsiteX1840" fmla="*/ 2704424 w 6096000"/>
              <a:gd name="connsiteY1840" fmla="*/ 527559 h 6857999"/>
              <a:gd name="connsiteX1841" fmla="*/ 2695761 w 6096000"/>
              <a:gd name="connsiteY1841" fmla="*/ 529973 h 6857999"/>
              <a:gd name="connsiteX1842" fmla="*/ 2690948 w 6096000"/>
              <a:gd name="connsiteY1842" fmla="*/ 530938 h 6857999"/>
              <a:gd name="connsiteX1843" fmla="*/ 2686616 w 6096000"/>
              <a:gd name="connsiteY1843" fmla="*/ 531421 h 6857999"/>
              <a:gd name="connsiteX1844" fmla="*/ 2681325 w 6096000"/>
              <a:gd name="connsiteY1844" fmla="*/ 531421 h 6857999"/>
              <a:gd name="connsiteX1845" fmla="*/ 2676989 w 6096000"/>
              <a:gd name="connsiteY1845" fmla="*/ 530456 h 6857999"/>
              <a:gd name="connsiteX1846" fmla="*/ 2672177 w 6096000"/>
              <a:gd name="connsiteY1846" fmla="*/ 528524 h 6857999"/>
              <a:gd name="connsiteX1847" fmla="*/ 2667847 w 6096000"/>
              <a:gd name="connsiteY1847" fmla="*/ 525145 h 6857999"/>
              <a:gd name="connsiteX1848" fmla="*/ 2663033 w 6096000"/>
              <a:gd name="connsiteY1848" fmla="*/ 520800 h 6857999"/>
              <a:gd name="connsiteX1849" fmla="*/ 2659182 w 6096000"/>
              <a:gd name="connsiteY1849" fmla="*/ 514042 h 6857999"/>
              <a:gd name="connsiteX1850" fmla="*/ 2655813 w 6096000"/>
              <a:gd name="connsiteY1850" fmla="*/ 506318 h 6857999"/>
              <a:gd name="connsiteX1851" fmla="*/ 2652445 w 6096000"/>
              <a:gd name="connsiteY1851" fmla="*/ 495697 h 6857999"/>
              <a:gd name="connsiteX1852" fmla="*/ 2653888 w 6096000"/>
              <a:gd name="connsiteY1852" fmla="*/ 494250 h 6857999"/>
              <a:gd name="connsiteX1853" fmla="*/ 2655813 w 6096000"/>
              <a:gd name="connsiteY1853" fmla="*/ 492320 h 6857999"/>
              <a:gd name="connsiteX1854" fmla="*/ 2656779 w 6096000"/>
              <a:gd name="connsiteY1854" fmla="*/ 490870 h 6857999"/>
              <a:gd name="connsiteX1855" fmla="*/ 2657257 w 6096000"/>
              <a:gd name="connsiteY1855" fmla="*/ 488456 h 6857999"/>
              <a:gd name="connsiteX1856" fmla="*/ 2658220 w 6096000"/>
              <a:gd name="connsiteY1856" fmla="*/ 486043 h 6857999"/>
              <a:gd name="connsiteX1857" fmla="*/ 2658220 w 6096000"/>
              <a:gd name="connsiteY1857" fmla="*/ 483629 h 6857999"/>
              <a:gd name="connsiteX1858" fmla="*/ 2656779 w 6096000"/>
              <a:gd name="connsiteY1858" fmla="*/ 478320 h 6857999"/>
              <a:gd name="connsiteX1859" fmla="*/ 2655333 w 6096000"/>
              <a:gd name="connsiteY1859" fmla="*/ 472526 h 6857999"/>
              <a:gd name="connsiteX1860" fmla="*/ 2652926 w 6096000"/>
              <a:gd name="connsiteY1860" fmla="*/ 466734 h 6857999"/>
              <a:gd name="connsiteX1861" fmla="*/ 2650519 w 6096000"/>
              <a:gd name="connsiteY1861" fmla="*/ 460940 h 6857999"/>
              <a:gd name="connsiteX1862" fmla="*/ 2649075 w 6096000"/>
              <a:gd name="connsiteY1862" fmla="*/ 455147 h 6857999"/>
              <a:gd name="connsiteX1863" fmla="*/ 2655813 w 6096000"/>
              <a:gd name="connsiteY1863" fmla="*/ 452252 h 6857999"/>
              <a:gd name="connsiteX1864" fmla="*/ 2661590 w 6096000"/>
              <a:gd name="connsiteY1864" fmla="*/ 449355 h 6857999"/>
              <a:gd name="connsiteX1865" fmla="*/ 2667366 w 6096000"/>
              <a:gd name="connsiteY1865" fmla="*/ 445976 h 6857999"/>
              <a:gd name="connsiteX1866" fmla="*/ 2672177 w 6096000"/>
              <a:gd name="connsiteY1866" fmla="*/ 442596 h 6857999"/>
              <a:gd name="connsiteX1867" fmla="*/ 2681803 w 6096000"/>
              <a:gd name="connsiteY1867" fmla="*/ 435837 h 6857999"/>
              <a:gd name="connsiteX1868" fmla="*/ 2689986 w 6096000"/>
              <a:gd name="connsiteY1868" fmla="*/ 427631 h 6857999"/>
              <a:gd name="connsiteX1869" fmla="*/ 2697204 w 6096000"/>
              <a:gd name="connsiteY1869" fmla="*/ 419425 h 6857999"/>
              <a:gd name="connsiteX1870" fmla="*/ 2704424 w 6096000"/>
              <a:gd name="connsiteY1870" fmla="*/ 411219 h 6857999"/>
              <a:gd name="connsiteX1871" fmla="*/ 2716937 w 6096000"/>
              <a:gd name="connsiteY1871" fmla="*/ 393839 h 6857999"/>
              <a:gd name="connsiteX1872" fmla="*/ 2723676 w 6096000"/>
              <a:gd name="connsiteY1872" fmla="*/ 385633 h 6857999"/>
              <a:gd name="connsiteX1873" fmla="*/ 2731377 w 6096000"/>
              <a:gd name="connsiteY1873" fmla="*/ 377427 h 6857999"/>
              <a:gd name="connsiteX1874" fmla="*/ 2739077 w 6096000"/>
              <a:gd name="connsiteY1874" fmla="*/ 369703 h 6857999"/>
              <a:gd name="connsiteX1875" fmla="*/ 2748221 w 6096000"/>
              <a:gd name="connsiteY1875" fmla="*/ 362462 h 6857999"/>
              <a:gd name="connsiteX1876" fmla="*/ 2753514 w 6096000"/>
              <a:gd name="connsiteY1876" fmla="*/ 358600 h 6857999"/>
              <a:gd name="connsiteX1877" fmla="*/ 2759290 w 6096000"/>
              <a:gd name="connsiteY1877" fmla="*/ 356186 h 6857999"/>
              <a:gd name="connsiteX1878" fmla="*/ 2765549 w 6096000"/>
              <a:gd name="connsiteY1878" fmla="*/ 353289 h 6857999"/>
              <a:gd name="connsiteX1879" fmla="*/ 2771804 w 6096000"/>
              <a:gd name="connsiteY1879" fmla="*/ 350392 h 6857999"/>
              <a:gd name="connsiteX1880" fmla="*/ 2778543 w 6096000"/>
              <a:gd name="connsiteY1880" fmla="*/ 347979 h 6857999"/>
              <a:gd name="connsiteX1881" fmla="*/ 2786242 w 6096000"/>
              <a:gd name="connsiteY1881" fmla="*/ 345565 h 6857999"/>
              <a:gd name="connsiteX1882" fmla="*/ 2794425 w 6096000"/>
              <a:gd name="connsiteY1882" fmla="*/ 343151 h 6857999"/>
              <a:gd name="connsiteX1883" fmla="*/ 3013373 w 6096000"/>
              <a:gd name="connsiteY1883" fmla="*/ 194296 h 6857999"/>
              <a:gd name="connsiteX1884" fmla="*/ 3015783 w 6096000"/>
              <a:gd name="connsiteY1884" fmla="*/ 201978 h 6857999"/>
              <a:gd name="connsiteX1885" fmla="*/ 3017710 w 6096000"/>
              <a:gd name="connsiteY1885" fmla="*/ 208702 h 6857999"/>
              <a:gd name="connsiteX1886" fmla="*/ 3020601 w 6096000"/>
              <a:gd name="connsiteY1886" fmla="*/ 214465 h 6857999"/>
              <a:gd name="connsiteX1887" fmla="*/ 3023491 w 6096000"/>
              <a:gd name="connsiteY1887" fmla="*/ 218787 h 6857999"/>
              <a:gd name="connsiteX1888" fmla="*/ 3025899 w 6096000"/>
              <a:gd name="connsiteY1888" fmla="*/ 223589 h 6857999"/>
              <a:gd name="connsiteX1889" fmla="*/ 3028790 w 6096000"/>
              <a:gd name="connsiteY1889" fmla="*/ 226951 h 6857999"/>
              <a:gd name="connsiteX1890" fmla="*/ 3032163 w 6096000"/>
              <a:gd name="connsiteY1890" fmla="*/ 229832 h 6857999"/>
              <a:gd name="connsiteX1891" fmla="*/ 3035054 w 6096000"/>
              <a:gd name="connsiteY1891" fmla="*/ 232233 h 6857999"/>
              <a:gd name="connsiteX1892" fmla="*/ 3038427 w 6096000"/>
              <a:gd name="connsiteY1892" fmla="*/ 233193 h 6857999"/>
              <a:gd name="connsiteX1893" fmla="*/ 3041318 w 6096000"/>
              <a:gd name="connsiteY1893" fmla="*/ 234154 h 6857999"/>
              <a:gd name="connsiteX1894" fmla="*/ 3044689 w 6096000"/>
              <a:gd name="connsiteY1894" fmla="*/ 235594 h 6857999"/>
              <a:gd name="connsiteX1895" fmla="*/ 3048063 w 6096000"/>
              <a:gd name="connsiteY1895" fmla="*/ 235594 h 6857999"/>
              <a:gd name="connsiteX1896" fmla="*/ 3055289 w 6096000"/>
              <a:gd name="connsiteY1896" fmla="*/ 235594 h 6857999"/>
              <a:gd name="connsiteX1897" fmla="*/ 3062516 w 6096000"/>
              <a:gd name="connsiteY1897" fmla="*/ 234154 h 6857999"/>
              <a:gd name="connsiteX1898" fmla="*/ 3078416 w 6096000"/>
              <a:gd name="connsiteY1898" fmla="*/ 231272 h 6857999"/>
              <a:gd name="connsiteX1899" fmla="*/ 3087088 w 6096000"/>
              <a:gd name="connsiteY1899" fmla="*/ 230312 h 6857999"/>
              <a:gd name="connsiteX1900" fmla="*/ 3096243 w 6096000"/>
              <a:gd name="connsiteY1900" fmla="*/ 230312 h 6857999"/>
              <a:gd name="connsiteX1901" fmla="*/ 3100578 w 6096000"/>
              <a:gd name="connsiteY1901" fmla="*/ 230791 h 6857999"/>
              <a:gd name="connsiteX1902" fmla="*/ 3104915 w 6096000"/>
              <a:gd name="connsiteY1902" fmla="*/ 231272 h 6857999"/>
              <a:gd name="connsiteX1903" fmla="*/ 3110215 w 6096000"/>
              <a:gd name="connsiteY1903" fmla="*/ 232712 h 6857999"/>
              <a:gd name="connsiteX1904" fmla="*/ 3114551 w 6096000"/>
              <a:gd name="connsiteY1904" fmla="*/ 234154 h 6857999"/>
              <a:gd name="connsiteX1905" fmla="*/ 3119368 w 6096000"/>
              <a:gd name="connsiteY1905" fmla="*/ 237035 h 6857999"/>
              <a:gd name="connsiteX1906" fmla="*/ 3124187 w 6096000"/>
              <a:gd name="connsiteY1906" fmla="*/ 239915 h 6857999"/>
              <a:gd name="connsiteX1907" fmla="*/ 3129487 w 6096000"/>
              <a:gd name="connsiteY1907" fmla="*/ 243278 h 6857999"/>
              <a:gd name="connsiteX1908" fmla="*/ 3134787 w 6096000"/>
              <a:gd name="connsiteY1908" fmla="*/ 248079 h 6857999"/>
              <a:gd name="connsiteX1909" fmla="*/ 3131413 w 6096000"/>
              <a:gd name="connsiteY1909" fmla="*/ 256724 h 6857999"/>
              <a:gd name="connsiteX1910" fmla="*/ 3127078 w 6096000"/>
              <a:gd name="connsiteY1910" fmla="*/ 267288 h 6857999"/>
              <a:gd name="connsiteX1911" fmla="*/ 3123224 w 6096000"/>
              <a:gd name="connsiteY1911" fmla="*/ 279294 h 6857999"/>
              <a:gd name="connsiteX1912" fmla="*/ 3121295 w 6096000"/>
              <a:gd name="connsiteY1912" fmla="*/ 285055 h 6857999"/>
              <a:gd name="connsiteX1913" fmla="*/ 3120332 w 6096000"/>
              <a:gd name="connsiteY1913" fmla="*/ 290818 h 6857999"/>
              <a:gd name="connsiteX1914" fmla="*/ 3120332 w 6096000"/>
              <a:gd name="connsiteY1914" fmla="*/ 296101 h 6857999"/>
              <a:gd name="connsiteX1915" fmla="*/ 3120815 w 6096000"/>
              <a:gd name="connsiteY1915" fmla="*/ 299941 h 6857999"/>
              <a:gd name="connsiteX1916" fmla="*/ 3121295 w 6096000"/>
              <a:gd name="connsiteY1916" fmla="*/ 302343 h 6857999"/>
              <a:gd name="connsiteX1917" fmla="*/ 3122741 w 6096000"/>
              <a:gd name="connsiteY1917" fmla="*/ 303783 h 6857999"/>
              <a:gd name="connsiteX1918" fmla="*/ 3124187 w 6096000"/>
              <a:gd name="connsiteY1918" fmla="*/ 305225 h 6857999"/>
              <a:gd name="connsiteX1919" fmla="*/ 3126115 w 6096000"/>
              <a:gd name="connsiteY1919" fmla="*/ 306185 h 6857999"/>
              <a:gd name="connsiteX1920" fmla="*/ 3128042 w 6096000"/>
              <a:gd name="connsiteY1920" fmla="*/ 306665 h 6857999"/>
              <a:gd name="connsiteX1921" fmla="*/ 3129969 w 6096000"/>
              <a:gd name="connsiteY1921" fmla="*/ 307146 h 6857999"/>
              <a:gd name="connsiteX1922" fmla="*/ 3132860 w 6096000"/>
              <a:gd name="connsiteY1922" fmla="*/ 307146 h 6857999"/>
              <a:gd name="connsiteX1923" fmla="*/ 3136231 w 6096000"/>
              <a:gd name="connsiteY1923" fmla="*/ 306665 h 6857999"/>
              <a:gd name="connsiteX1924" fmla="*/ 3144423 w 6096000"/>
              <a:gd name="connsiteY1924" fmla="*/ 304264 h 6857999"/>
              <a:gd name="connsiteX1925" fmla="*/ 3154541 w 6096000"/>
              <a:gd name="connsiteY1925" fmla="*/ 300422 h 6857999"/>
              <a:gd name="connsiteX1926" fmla="*/ 3155504 w 6096000"/>
              <a:gd name="connsiteY1926" fmla="*/ 307146 h 6857999"/>
              <a:gd name="connsiteX1927" fmla="*/ 3155985 w 6096000"/>
              <a:gd name="connsiteY1927" fmla="*/ 313388 h 6857999"/>
              <a:gd name="connsiteX1928" fmla="*/ 3155985 w 6096000"/>
              <a:gd name="connsiteY1928" fmla="*/ 318671 h 6857999"/>
              <a:gd name="connsiteX1929" fmla="*/ 3155504 w 6096000"/>
              <a:gd name="connsiteY1929" fmla="*/ 323953 h 6857999"/>
              <a:gd name="connsiteX1930" fmla="*/ 3154058 w 6096000"/>
              <a:gd name="connsiteY1930" fmla="*/ 328274 h 6857999"/>
              <a:gd name="connsiteX1931" fmla="*/ 3153095 w 6096000"/>
              <a:gd name="connsiteY1931" fmla="*/ 332596 h 6857999"/>
              <a:gd name="connsiteX1932" fmla="*/ 3151167 w 6096000"/>
              <a:gd name="connsiteY1932" fmla="*/ 335958 h 6857999"/>
              <a:gd name="connsiteX1933" fmla="*/ 3149240 w 6096000"/>
              <a:gd name="connsiteY1933" fmla="*/ 338839 h 6857999"/>
              <a:gd name="connsiteX1934" fmla="*/ 3146832 w 6096000"/>
              <a:gd name="connsiteY1934" fmla="*/ 341720 h 6857999"/>
              <a:gd name="connsiteX1935" fmla="*/ 3143940 w 6096000"/>
              <a:gd name="connsiteY1935" fmla="*/ 343641 h 6857999"/>
              <a:gd name="connsiteX1936" fmla="*/ 3140568 w 6096000"/>
              <a:gd name="connsiteY1936" fmla="*/ 346042 h 6857999"/>
              <a:gd name="connsiteX1937" fmla="*/ 3137195 w 6096000"/>
              <a:gd name="connsiteY1937" fmla="*/ 347963 h 6857999"/>
              <a:gd name="connsiteX1938" fmla="*/ 3129487 w 6096000"/>
              <a:gd name="connsiteY1938" fmla="*/ 349884 h 6857999"/>
              <a:gd name="connsiteX1939" fmla="*/ 3121295 w 6096000"/>
              <a:gd name="connsiteY1939" fmla="*/ 352284 h 6857999"/>
              <a:gd name="connsiteX1940" fmla="*/ 3112142 w 6096000"/>
              <a:gd name="connsiteY1940" fmla="*/ 353726 h 6857999"/>
              <a:gd name="connsiteX1941" fmla="*/ 3102988 w 6096000"/>
              <a:gd name="connsiteY1941" fmla="*/ 354205 h 6857999"/>
              <a:gd name="connsiteX1942" fmla="*/ 3083716 w 6096000"/>
              <a:gd name="connsiteY1942" fmla="*/ 355166 h 6857999"/>
              <a:gd name="connsiteX1943" fmla="*/ 3074079 w 6096000"/>
              <a:gd name="connsiteY1943" fmla="*/ 355647 h 6857999"/>
              <a:gd name="connsiteX1944" fmla="*/ 3064926 w 6096000"/>
              <a:gd name="connsiteY1944" fmla="*/ 357566 h 6857999"/>
              <a:gd name="connsiteX1945" fmla="*/ 3055771 w 6096000"/>
              <a:gd name="connsiteY1945" fmla="*/ 359008 h 6857999"/>
              <a:gd name="connsiteX1946" fmla="*/ 3047580 w 6096000"/>
              <a:gd name="connsiteY1946" fmla="*/ 362850 h 6857999"/>
              <a:gd name="connsiteX1947" fmla="*/ 3047580 w 6096000"/>
              <a:gd name="connsiteY1947" fmla="*/ 358527 h 6857999"/>
              <a:gd name="connsiteX1948" fmla="*/ 3047580 w 6096000"/>
              <a:gd name="connsiteY1948" fmla="*/ 354686 h 6857999"/>
              <a:gd name="connsiteX1949" fmla="*/ 3047580 w 6096000"/>
              <a:gd name="connsiteY1949" fmla="*/ 351324 h 6857999"/>
              <a:gd name="connsiteX1950" fmla="*/ 3049027 w 6096000"/>
              <a:gd name="connsiteY1950" fmla="*/ 347963 h 6857999"/>
              <a:gd name="connsiteX1951" fmla="*/ 3049990 w 6096000"/>
              <a:gd name="connsiteY1951" fmla="*/ 345081 h 6857999"/>
              <a:gd name="connsiteX1952" fmla="*/ 3050953 w 6096000"/>
              <a:gd name="connsiteY1952" fmla="*/ 341720 h 6857999"/>
              <a:gd name="connsiteX1953" fmla="*/ 3055289 w 6096000"/>
              <a:gd name="connsiteY1953" fmla="*/ 336438 h 6857999"/>
              <a:gd name="connsiteX1954" fmla="*/ 3059145 w 6096000"/>
              <a:gd name="connsiteY1954" fmla="*/ 331156 h 6857999"/>
              <a:gd name="connsiteX1955" fmla="*/ 3064443 w 6096000"/>
              <a:gd name="connsiteY1955" fmla="*/ 326353 h 6857999"/>
              <a:gd name="connsiteX1956" fmla="*/ 3074079 w 6096000"/>
              <a:gd name="connsiteY1956" fmla="*/ 316268 h 6857999"/>
              <a:gd name="connsiteX1957" fmla="*/ 3077933 w 6096000"/>
              <a:gd name="connsiteY1957" fmla="*/ 311467 h 6857999"/>
              <a:gd name="connsiteX1958" fmla="*/ 3082270 w 6096000"/>
              <a:gd name="connsiteY1958" fmla="*/ 305704 h 6857999"/>
              <a:gd name="connsiteX1959" fmla="*/ 3083234 w 6096000"/>
              <a:gd name="connsiteY1959" fmla="*/ 302343 h 6857999"/>
              <a:gd name="connsiteX1960" fmla="*/ 3084197 w 6096000"/>
              <a:gd name="connsiteY1960" fmla="*/ 299462 h 6857999"/>
              <a:gd name="connsiteX1961" fmla="*/ 3084680 w 6096000"/>
              <a:gd name="connsiteY1961" fmla="*/ 296101 h 6857999"/>
              <a:gd name="connsiteX1962" fmla="*/ 3085643 w 6096000"/>
              <a:gd name="connsiteY1962" fmla="*/ 291779 h 6857999"/>
              <a:gd name="connsiteX1963" fmla="*/ 3085643 w 6096000"/>
              <a:gd name="connsiteY1963" fmla="*/ 288416 h 6857999"/>
              <a:gd name="connsiteX1964" fmla="*/ 3084680 w 6096000"/>
              <a:gd name="connsiteY1964" fmla="*/ 284095 h 6857999"/>
              <a:gd name="connsiteX1965" fmla="*/ 3083716 w 6096000"/>
              <a:gd name="connsiteY1965" fmla="*/ 279773 h 6857999"/>
              <a:gd name="connsiteX1966" fmla="*/ 3082270 w 6096000"/>
              <a:gd name="connsiteY1966" fmla="*/ 274971 h 6857999"/>
              <a:gd name="connsiteX1967" fmla="*/ 3080343 w 6096000"/>
              <a:gd name="connsiteY1967" fmla="*/ 270169 h 6857999"/>
              <a:gd name="connsiteX1968" fmla="*/ 3077452 w 6096000"/>
              <a:gd name="connsiteY1968" fmla="*/ 264406 h 6857999"/>
              <a:gd name="connsiteX1969" fmla="*/ 3074079 w 6096000"/>
              <a:gd name="connsiteY1969" fmla="*/ 258645 h 6857999"/>
              <a:gd name="connsiteX1970" fmla="*/ 3070225 w 6096000"/>
              <a:gd name="connsiteY1970" fmla="*/ 252401 h 6857999"/>
              <a:gd name="connsiteX1971" fmla="*/ 3067817 w 6096000"/>
              <a:gd name="connsiteY1971" fmla="*/ 254322 h 6857999"/>
              <a:gd name="connsiteX1972" fmla="*/ 3065889 w 6096000"/>
              <a:gd name="connsiteY1972" fmla="*/ 255282 h 6857999"/>
              <a:gd name="connsiteX1973" fmla="*/ 3064926 w 6096000"/>
              <a:gd name="connsiteY1973" fmla="*/ 257684 h 6857999"/>
              <a:gd name="connsiteX1974" fmla="*/ 3063963 w 6096000"/>
              <a:gd name="connsiteY1974" fmla="*/ 259604 h 6857999"/>
              <a:gd name="connsiteX1975" fmla="*/ 3062999 w 6096000"/>
              <a:gd name="connsiteY1975" fmla="*/ 261525 h 6857999"/>
              <a:gd name="connsiteX1976" fmla="*/ 3062999 w 6096000"/>
              <a:gd name="connsiteY1976" fmla="*/ 264406 h 6857999"/>
              <a:gd name="connsiteX1977" fmla="*/ 3063963 w 6096000"/>
              <a:gd name="connsiteY1977" fmla="*/ 269688 h 6857999"/>
              <a:gd name="connsiteX1978" fmla="*/ 3064926 w 6096000"/>
              <a:gd name="connsiteY1978" fmla="*/ 275931 h 6857999"/>
              <a:gd name="connsiteX1979" fmla="*/ 3066371 w 6096000"/>
              <a:gd name="connsiteY1979" fmla="*/ 281694 h 6857999"/>
              <a:gd name="connsiteX1980" fmla="*/ 3068298 w 6096000"/>
              <a:gd name="connsiteY1980" fmla="*/ 287937 h 6857999"/>
              <a:gd name="connsiteX1981" fmla="*/ 3069261 w 6096000"/>
              <a:gd name="connsiteY1981" fmla="*/ 293700 h 6857999"/>
              <a:gd name="connsiteX1982" fmla="*/ 2969531 w 6096000"/>
              <a:gd name="connsiteY1982" fmla="*/ 333077 h 6857999"/>
              <a:gd name="connsiteX1983" fmla="*/ 2967603 w 6096000"/>
              <a:gd name="connsiteY1983" fmla="*/ 334037 h 6857999"/>
              <a:gd name="connsiteX1984" fmla="*/ 2966639 w 6096000"/>
              <a:gd name="connsiteY1984" fmla="*/ 335958 h 6857999"/>
              <a:gd name="connsiteX1985" fmla="*/ 2965675 w 6096000"/>
              <a:gd name="connsiteY1985" fmla="*/ 337398 h 6857999"/>
              <a:gd name="connsiteX1986" fmla="*/ 2965195 w 6096000"/>
              <a:gd name="connsiteY1986" fmla="*/ 339320 h 6857999"/>
              <a:gd name="connsiteX1987" fmla="*/ 2966639 w 6096000"/>
              <a:gd name="connsiteY1987" fmla="*/ 344602 h 6857999"/>
              <a:gd name="connsiteX1988" fmla="*/ 2968085 w 6096000"/>
              <a:gd name="connsiteY1988" fmla="*/ 349403 h 6857999"/>
              <a:gd name="connsiteX1989" fmla="*/ 2970975 w 6096000"/>
              <a:gd name="connsiteY1989" fmla="*/ 355647 h 6857999"/>
              <a:gd name="connsiteX1990" fmla="*/ 2974348 w 6096000"/>
              <a:gd name="connsiteY1990" fmla="*/ 361889 h 6857999"/>
              <a:gd name="connsiteX1991" fmla="*/ 2981093 w 6096000"/>
              <a:gd name="connsiteY1991" fmla="*/ 375815 h 6857999"/>
              <a:gd name="connsiteX1992" fmla="*/ 2983983 w 6096000"/>
              <a:gd name="connsiteY1992" fmla="*/ 382538 h 6857999"/>
              <a:gd name="connsiteX1993" fmla="*/ 2985911 w 6096000"/>
              <a:gd name="connsiteY1993" fmla="*/ 389261 h 6857999"/>
              <a:gd name="connsiteX1994" fmla="*/ 2986391 w 6096000"/>
              <a:gd name="connsiteY1994" fmla="*/ 393103 h 6857999"/>
              <a:gd name="connsiteX1995" fmla="*/ 2986391 w 6096000"/>
              <a:gd name="connsiteY1995" fmla="*/ 395984 h 6857999"/>
              <a:gd name="connsiteX1996" fmla="*/ 2985911 w 6096000"/>
              <a:gd name="connsiteY1996" fmla="*/ 399345 h 6857999"/>
              <a:gd name="connsiteX1997" fmla="*/ 2985428 w 6096000"/>
              <a:gd name="connsiteY1997" fmla="*/ 402227 h 6857999"/>
              <a:gd name="connsiteX1998" fmla="*/ 2983501 w 6096000"/>
              <a:gd name="connsiteY1998" fmla="*/ 405108 h 6857999"/>
              <a:gd name="connsiteX1999" fmla="*/ 2982056 w 6096000"/>
              <a:gd name="connsiteY1999" fmla="*/ 407028 h 6857999"/>
              <a:gd name="connsiteX2000" fmla="*/ 2979647 w 6096000"/>
              <a:gd name="connsiteY2000" fmla="*/ 409909 h 6857999"/>
              <a:gd name="connsiteX2001" fmla="*/ 2976275 w 6096000"/>
              <a:gd name="connsiteY2001" fmla="*/ 412312 h 6857999"/>
              <a:gd name="connsiteX2002" fmla="*/ 2972901 w 6096000"/>
              <a:gd name="connsiteY2002" fmla="*/ 414233 h 6857999"/>
              <a:gd name="connsiteX2003" fmla="*/ 2968085 w 6096000"/>
              <a:gd name="connsiteY2003" fmla="*/ 416152 h 6857999"/>
              <a:gd name="connsiteX2004" fmla="*/ 2962304 w 6096000"/>
              <a:gd name="connsiteY2004" fmla="*/ 417594 h 6857999"/>
              <a:gd name="connsiteX2005" fmla="*/ 2956041 w 6096000"/>
              <a:gd name="connsiteY2005" fmla="*/ 419034 h 6857999"/>
              <a:gd name="connsiteX2006" fmla="*/ 2951703 w 6096000"/>
              <a:gd name="connsiteY2006" fmla="*/ 415192 h 6857999"/>
              <a:gd name="connsiteX2007" fmla="*/ 2948330 w 6096000"/>
              <a:gd name="connsiteY2007" fmla="*/ 410390 h 6857999"/>
              <a:gd name="connsiteX2008" fmla="*/ 2944475 w 6096000"/>
              <a:gd name="connsiteY2008" fmla="*/ 406069 h 6857999"/>
              <a:gd name="connsiteX2009" fmla="*/ 2941104 w 6096000"/>
              <a:gd name="connsiteY2009" fmla="*/ 400785 h 6857999"/>
              <a:gd name="connsiteX2010" fmla="*/ 2939177 w 6096000"/>
              <a:gd name="connsiteY2010" fmla="*/ 395984 h 6857999"/>
              <a:gd name="connsiteX2011" fmla="*/ 2936769 w 6096000"/>
              <a:gd name="connsiteY2011" fmla="*/ 390702 h 6857999"/>
              <a:gd name="connsiteX2012" fmla="*/ 2933395 w 6096000"/>
              <a:gd name="connsiteY2012" fmla="*/ 379177 h 6857999"/>
              <a:gd name="connsiteX2013" fmla="*/ 2930986 w 6096000"/>
              <a:gd name="connsiteY2013" fmla="*/ 367651 h 6857999"/>
              <a:gd name="connsiteX2014" fmla="*/ 2928577 w 6096000"/>
              <a:gd name="connsiteY2014" fmla="*/ 356606 h 6857999"/>
              <a:gd name="connsiteX2015" fmla="*/ 2926168 w 6096000"/>
              <a:gd name="connsiteY2015" fmla="*/ 345081 h 6857999"/>
              <a:gd name="connsiteX2016" fmla="*/ 2924241 w 6096000"/>
              <a:gd name="connsiteY2016" fmla="*/ 335477 h 6857999"/>
              <a:gd name="connsiteX2017" fmla="*/ 2921350 w 6096000"/>
              <a:gd name="connsiteY2017" fmla="*/ 326353 h 6857999"/>
              <a:gd name="connsiteX2018" fmla="*/ 2918940 w 6096000"/>
              <a:gd name="connsiteY2018" fmla="*/ 322032 h 6857999"/>
              <a:gd name="connsiteX2019" fmla="*/ 2916532 w 6096000"/>
              <a:gd name="connsiteY2019" fmla="*/ 318189 h 6857999"/>
              <a:gd name="connsiteX2020" fmla="*/ 2914123 w 6096000"/>
              <a:gd name="connsiteY2020" fmla="*/ 315308 h 6857999"/>
              <a:gd name="connsiteX2021" fmla="*/ 2911714 w 6096000"/>
              <a:gd name="connsiteY2021" fmla="*/ 312428 h 6857999"/>
              <a:gd name="connsiteX2022" fmla="*/ 2907377 w 6096000"/>
              <a:gd name="connsiteY2022" fmla="*/ 310026 h 6857999"/>
              <a:gd name="connsiteX2023" fmla="*/ 2903523 w 6096000"/>
              <a:gd name="connsiteY2023" fmla="*/ 309067 h 6857999"/>
              <a:gd name="connsiteX2024" fmla="*/ 2898707 w 6096000"/>
              <a:gd name="connsiteY2024" fmla="*/ 308105 h 6857999"/>
              <a:gd name="connsiteX2025" fmla="*/ 2893887 w 6096000"/>
              <a:gd name="connsiteY2025" fmla="*/ 308105 h 6857999"/>
              <a:gd name="connsiteX2026" fmla="*/ 2888105 w 6096000"/>
              <a:gd name="connsiteY2026" fmla="*/ 308586 h 6857999"/>
              <a:gd name="connsiteX2027" fmla="*/ 2881360 w 6096000"/>
              <a:gd name="connsiteY2027" fmla="*/ 309546 h 6857999"/>
              <a:gd name="connsiteX2028" fmla="*/ 2874134 w 6096000"/>
              <a:gd name="connsiteY2028" fmla="*/ 311467 h 6857999"/>
              <a:gd name="connsiteX2029" fmla="*/ 2865944 w 6096000"/>
              <a:gd name="connsiteY2029" fmla="*/ 314347 h 6857999"/>
              <a:gd name="connsiteX2030" fmla="*/ 2856788 w 6096000"/>
              <a:gd name="connsiteY2030" fmla="*/ 318189 h 6857999"/>
              <a:gd name="connsiteX2031" fmla="*/ 2846671 w 6096000"/>
              <a:gd name="connsiteY2031" fmla="*/ 322511 h 6857999"/>
              <a:gd name="connsiteX2032" fmla="*/ 2849079 w 6096000"/>
              <a:gd name="connsiteY2032" fmla="*/ 314347 h 6857999"/>
              <a:gd name="connsiteX2033" fmla="*/ 2851489 w 6096000"/>
              <a:gd name="connsiteY2033" fmla="*/ 306185 h 6857999"/>
              <a:gd name="connsiteX2034" fmla="*/ 2854380 w 6096000"/>
              <a:gd name="connsiteY2034" fmla="*/ 299462 h 6857999"/>
              <a:gd name="connsiteX2035" fmla="*/ 2857751 w 6096000"/>
              <a:gd name="connsiteY2035" fmla="*/ 293700 h 6857999"/>
              <a:gd name="connsiteX2036" fmla="*/ 2860642 w 6096000"/>
              <a:gd name="connsiteY2036" fmla="*/ 288897 h 6857999"/>
              <a:gd name="connsiteX2037" fmla="*/ 2864015 w 6096000"/>
              <a:gd name="connsiteY2037" fmla="*/ 285055 h 6857999"/>
              <a:gd name="connsiteX2038" fmla="*/ 2867870 w 6096000"/>
              <a:gd name="connsiteY2038" fmla="*/ 282174 h 6857999"/>
              <a:gd name="connsiteX2039" fmla="*/ 2871243 w 6096000"/>
              <a:gd name="connsiteY2039" fmla="*/ 279294 h 6857999"/>
              <a:gd name="connsiteX2040" fmla="*/ 2876061 w 6096000"/>
              <a:gd name="connsiteY2040" fmla="*/ 278333 h 6857999"/>
              <a:gd name="connsiteX2041" fmla="*/ 2879915 w 6096000"/>
              <a:gd name="connsiteY2041" fmla="*/ 276892 h 6857999"/>
              <a:gd name="connsiteX2042" fmla="*/ 2884733 w 6096000"/>
              <a:gd name="connsiteY2042" fmla="*/ 276412 h 6857999"/>
              <a:gd name="connsiteX2043" fmla="*/ 2889070 w 6096000"/>
              <a:gd name="connsiteY2043" fmla="*/ 276412 h 6857999"/>
              <a:gd name="connsiteX2044" fmla="*/ 2893887 w 6096000"/>
              <a:gd name="connsiteY2044" fmla="*/ 276892 h 6857999"/>
              <a:gd name="connsiteX2045" fmla="*/ 2898707 w 6096000"/>
              <a:gd name="connsiteY2045" fmla="*/ 277852 h 6857999"/>
              <a:gd name="connsiteX2046" fmla="*/ 2909306 w 6096000"/>
              <a:gd name="connsiteY2046" fmla="*/ 279773 h 6857999"/>
              <a:gd name="connsiteX2047" fmla="*/ 2931951 w 6096000"/>
              <a:gd name="connsiteY2047" fmla="*/ 286016 h 6857999"/>
              <a:gd name="connsiteX2048" fmla="*/ 2944475 w 6096000"/>
              <a:gd name="connsiteY2048" fmla="*/ 288416 h 6857999"/>
              <a:gd name="connsiteX2049" fmla="*/ 2951222 w 6096000"/>
              <a:gd name="connsiteY2049" fmla="*/ 289858 h 6857999"/>
              <a:gd name="connsiteX2050" fmla="*/ 2957486 w 6096000"/>
              <a:gd name="connsiteY2050" fmla="*/ 290337 h 6857999"/>
              <a:gd name="connsiteX2051" fmla="*/ 2963749 w 6096000"/>
              <a:gd name="connsiteY2051" fmla="*/ 290337 h 6857999"/>
              <a:gd name="connsiteX2052" fmla="*/ 2970493 w 6096000"/>
              <a:gd name="connsiteY2052" fmla="*/ 290337 h 6857999"/>
              <a:gd name="connsiteX2053" fmla="*/ 2977239 w 6096000"/>
              <a:gd name="connsiteY2053" fmla="*/ 288897 h 6857999"/>
              <a:gd name="connsiteX2054" fmla="*/ 2983983 w 6096000"/>
              <a:gd name="connsiteY2054" fmla="*/ 287937 h 6857999"/>
              <a:gd name="connsiteX2055" fmla="*/ 2991211 w 6096000"/>
              <a:gd name="connsiteY2055" fmla="*/ 286016 h 6857999"/>
              <a:gd name="connsiteX2056" fmla="*/ 2997956 w 6096000"/>
              <a:gd name="connsiteY2056" fmla="*/ 283134 h 6857999"/>
              <a:gd name="connsiteX2057" fmla="*/ 3005182 w 6096000"/>
              <a:gd name="connsiteY2057" fmla="*/ 279773 h 6857999"/>
              <a:gd name="connsiteX2058" fmla="*/ 3012409 w 6096000"/>
              <a:gd name="connsiteY2058" fmla="*/ 275452 h 6857999"/>
              <a:gd name="connsiteX2059" fmla="*/ 3000364 w 6096000"/>
              <a:gd name="connsiteY2059" fmla="*/ 275452 h 6857999"/>
              <a:gd name="connsiteX2060" fmla="*/ 2989282 w 6096000"/>
              <a:gd name="connsiteY2060" fmla="*/ 273531 h 6857999"/>
              <a:gd name="connsiteX2061" fmla="*/ 2984947 w 6096000"/>
              <a:gd name="connsiteY2061" fmla="*/ 273049 h 6857999"/>
              <a:gd name="connsiteX2062" fmla="*/ 2980610 w 6096000"/>
              <a:gd name="connsiteY2062" fmla="*/ 271610 h 6857999"/>
              <a:gd name="connsiteX2063" fmla="*/ 2977239 w 6096000"/>
              <a:gd name="connsiteY2063" fmla="*/ 270169 h 6857999"/>
              <a:gd name="connsiteX2064" fmla="*/ 2974348 w 6096000"/>
              <a:gd name="connsiteY2064" fmla="*/ 268728 h 6857999"/>
              <a:gd name="connsiteX2065" fmla="*/ 2971457 w 6096000"/>
              <a:gd name="connsiteY2065" fmla="*/ 266327 h 6857999"/>
              <a:gd name="connsiteX2066" fmla="*/ 2969531 w 6096000"/>
              <a:gd name="connsiteY2066" fmla="*/ 263925 h 6857999"/>
              <a:gd name="connsiteX2067" fmla="*/ 2967603 w 6096000"/>
              <a:gd name="connsiteY2067" fmla="*/ 261525 h 6857999"/>
              <a:gd name="connsiteX2068" fmla="*/ 2966639 w 6096000"/>
              <a:gd name="connsiteY2068" fmla="*/ 259604 h 6857999"/>
              <a:gd name="connsiteX2069" fmla="*/ 2965195 w 6096000"/>
              <a:gd name="connsiteY2069" fmla="*/ 256724 h 6857999"/>
              <a:gd name="connsiteX2070" fmla="*/ 2965195 w 6096000"/>
              <a:gd name="connsiteY2070" fmla="*/ 253842 h 6857999"/>
              <a:gd name="connsiteX2071" fmla="*/ 2964713 w 6096000"/>
              <a:gd name="connsiteY2071" fmla="*/ 250961 h 6857999"/>
              <a:gd name="connsiteX2072" fmla="*/ 2965195 w 6096000"/>
              <a:gd name="connsiteY2072" fmla="*/ 248079 h 6857999"/>
              <a:gd name="connsiteX2073" fmla="*/ 2967120 w 6096000"/>
              <a:gd name="connsiteY2073" fmla="*/ 241836 h 6857999"/>
              <a:gd name="connsiteX2074" fmla="*/ 2970013 w 6096000"/>
              <a:gd name="connsiteY2074" fmla="*/ 235114 h 6857999"/>
              <a:gd name="connsiteX2075" fmla="*/ 2974348 w 6096000"/>
              <a:gd name="connsiteY2075" fmla="*/ 227911 h 6857999"/>
              <a:gd name="connsiteX2076" fmla="*/ 2979647 w 6096000"/>
              <a:gd name="connsiteY2076" fmla="*/ 220708 h 6857999"/>
              <a:gd name="connsiteX2077" fmla="*/ 2986391 w 6096000"/>
              <a:gd name="connsiteY2077" fmla="*/ 213984 h 6857999"/>
              <a:gd name="connsiteX2078" fmla="*/ 2994583 w 6096000"/>
              <a:gd name="connsiteY2078" fmla="*/ 206781 h 6857999"/>
              <a:gd name="connsiteX2079" fmla="*/ 3003737 w 6096000"/>
              <a:gd name="connsiteY2079" fmla="*/ 200538 h 6857999"/>
              <a:gd name="connsiteX2080" fmla="*/ 2200977 w 6096000"/>
              <a:gd name="connsiteY2080" fmla="*/ 177379 h 6857999"/>
              <a:gd name="connsiteX2081" fmla="*/ 2206293 w 6096000"/>
              <a:gd name="connsiteY2081" fmla="*/ 179795 h 6857999"/>
              <a:gd name="connsiteX2082" fmla="*/ 2211611 w 6096000"/>
              <a:gd name="connsiteY2082" fmla="*/ 181246 h 6857999"/>
              <a:gd name="connsiteX2083" fmla="*/ 2216926 w 6096000"/>
              <a:gd name="connsiteY2083" fmla="*/ 182212 h 6857999"/>
              <a:gd name="connsiteX2084" fmla="*/ 2222727 w 6096000"/>
              <a:gd name="connsiteY2084" fmla="*/ 182696 h 6857999"/>
              <a:gd name="connsiteX2085" fmla="*/ 2234325 w 6096000"/>
              <a:gd name="connsiteY2085" fmla="*/ 182696 h 6857999"/>
              <a:gd name="connsiteX2086" fmla="*/ 2245923 w 6096000"/>
              <a:gd name="connsiteY2086" fmla="*/ 182696 h 6857999"/>
              <a:gd name="connsiteX2087" fmla="*/ 2257523 w 6096000"/>
              <a:gd name="connsiteY2087" fmla="*/ 182696 h 6857999"/>
              <a:gd name="connsiteX2088" fmla="*/ 2262841 w 6096000"/>
              <a:gd name="connsiteY2088" fmla="*/ 183179 h 6857999"/>
              <a:gd name="connsiteX2089" fmla="*/ 2268639 w 6096000"/>
              <a:gd name="connsiteY2089" fmla="*/ 183662 h 6857999"/>
              <a:gd name="connsiteX2090" fmla="*/ 2273955 w 6096000"/>
              <a:gd name="connsiteY2090" fmla="*/ 185595 h 6857999"/>
              <a:gd name="connsiteX2091" fmla="*/ 2279272 w 6096000"/>
              <a:gd name="connsiteY2091" fmla="*/ 187528 h 6857999"/>
              <a:gd name="connsiteX2092" fmla="*/ 2284105 w 6096000"/>
              <a:gd name="connsiteY2092" fmla="*/ 190428 h 6857999"/>
              <a:gd name="connsiteX2093" fmla="*/ 2288939 w 6096000"/>
              <a:gd name="connsiteY2093" fmla="*/ 194778 h 6857999"/>
              <a:gd name="connsiteX2094" fmla="*/ 2292806 w 6096000"/>
              <a:gd name="connsiteY2094" fmla="*/ 201061 h 6857999"/>
              <a:gd name="connsiteX2095" fmla="*/ 2295705 w 6096000"/>
              <a:gd name="connsiteY2095" fmla="*/ 207344 h 6857999"/>
              <a:gd name="connsiteX2096" fmla="*/ 2298120 w 6096000"/>
              <a:gd name="connsiteY2096" fmla="*/ 213628 h 6857999"/>
              <a:gd name="connsiteX2097" fmla="*/ 2299569 w 6096000"/>
              <a:gd name="connsiteY2097" fmla="*/ 219428 h 6857999"/>
              <a:gd name="connsiteX2098" fmla="*/ 2301020 w 6096000"/>
              <a:gd name="connsiteY2098" fmla="*/ 225226 h 6857999"/>
              <a:gd name="connsiteX2099" fmla="*/ 2301020 w 6096000"/>
              <a:gd name="connsiteY2099" fmla="*/ 230059 h 6857999"/>
              <a:gd name="connsiteX2100" fmla="*/ 2301020 w 6096000"/>
              <a:gd name="connsiteY2100" fmla="*/ 235376 h 6857999"/>
              <a:gd name="connsiteX2101" fmla="*/ 2300537 w 6096000"/>
              <a:gd name="connsiteY2101" fmla="*/ 240209 h 6857999"/>
              <a:gd name="connsiteX2102" fmla="*/ 2299087 w 6096000"/>
              <a:gd name="connsiteY2102" fmla="*/ 244560 h 6857999"/>
              <a:gd name="connsiteX2103" fmla="*/ 2298120 w 6096000"/>
              <a:gd name="connsiteY2103" fmla="*/ 249391 h 6857999"/>
              <a:gd name="connsiteX2104" fmla="*/ 2294738 w 6096000"/>
              <a:gd name="connsiteY2104" fmla="*/ 257126 h 6857999"/>
              <a:gd name="connsiteX2105" fmla="*/ 2289905 w 6096000"/>
              <a:gd name="connsiteY2105" fmla="*/ 265341 h 6857999"/>
              <a:gd name="connsiteX2106" fmla="*/ 2286038 w 6096000"/>
              <a:gd name="connsiteY2106" fmla="*/ 272590 h 6857999"/>
              <a:gd name="connsiteX2107" fmla="*/ 2282173 w 6096000"/>
              <a:gd name="connsiteY2107" fmla="*/ 280323 h 6857999"/>
              <a:gd name="connsiteX2108" fmla="*/ 2279272 w 6096000"/>
              <a:gd name="connsiteY2108" fmla="*/ 287091 h 6857999"/>
              <a:gd name="connsiteX2109" fmla="*/ 2278790 w 6096000"/>
              <a:gd name="connsiteY2109" fmla="*/ 290473 h 6857999"/>
              <a:gd name="connsiteX2110" fmla="*/ 2277822 w 6096000"/>
              <a:gd name="connsiteY2110" fmla="*/ 294339 h 6857999"/>
              <a:gd name="connsiteX2111" fmla="*/ 2277339 w 6096000"/>
              <a:gd name="connsiteY2111" fmla="*/ 298206 h 6857999"/>
              <a:gd name="connsiteX2112" fmla="*/ 2277822 w 6096000"/>
              <a:gd name="connsiteY2112" fmla="*/ 301590 h 6857999"/>
              <a:gd name="connsiteX2113" fmla="*/ 2279272 w 6096000"/>
              <a:gd name="connsiteY2113" fmla="*/ 304972 h 6857999"/>
              <a:gd name="connsiteX2114" fmla="*/ 2280721 w 6096000"/>
              <a:gd name="connsiteY2114" fmla="*/ 308838 h 6857999"/>
              <a:gd name="connsiteX2115" fmla="*/ 2283139 w 6096000"/>
              <a:gd name="connsiteY2115" fmla="*/ 312705 h 6857999"/>
              <a:gd name="connsiteX2116" fmla="*/ 2286523 w 6096000"/>
              <a:gd name="connsiteY2116" fmla="*/ 317054 h 6857999"/>
              <a:gd name="connsiteX2117" fmla="*/ 2290388 w 6096000"/>
              <a:gd name="connsiteY2117" fmla="*/ 320922 h 6857999"/>
              <a:gd name="connsiteX2118" fmla="*/ 2295705 w 6096000"/>
              <a:gd name="connsiteY2118" fmla="*/ 324788 h 6857999"/>
              <a:gd name="connsiteX2119" fmla="*/ 2301504 w 6096000"/>
              <a:gd name="connsiteY2119" fmla="*/ 329621 h 6857999"/>
              <a:gd name="connsiteX2120" fmla="*/ 2308271 w 6096000"/>
              <a:gd name="connsiteY2120" fmla="*/ 333970 h 6857999"/>
              <a:gd name="connsiteX2121" fmla="*/ 2301504 w 6096000"/>
              <a:gd name="connsiteY2121" fmla="*/ 343152 h 6857999"/>
              <a:gd name="connsiteX2122" fmla="*/ 2295221 w 6096000"/>
              <a:gd name="connsiteY2122" fmla="*/ 350885 h 6857999"/>
              <a:gd name="connsiteX2123" fmla="*/ 2288455 w 6096000"/>
              <a:gd name="connsiteY2123" fmla="*/ 357169 h 6857999"/>
              <a:gd name="connsiteX2124" fmla="*/ 2281206 w 6096000"/>
              <a:gd name="connsiteY2124" fmla="*/ 362485 h 6857999"/>
              <a:gd name="connsiteX2125" fmla="*/ 2274922 w 6096000"/>
              <a:gd name="connsiteY2125" fmla="*/ 366351 h 6857999"/>
              <a:gd name="connsiteX2126" fmla="*/ 2268158 w 6096000"/>
              <a:gd name="connsiteY2126" fmla="*/ 369735 h 6857999"/>
              <a:gd name="connsiteX2127" fmla="*/ 2255107 w 6096000"/>
              <a:gd name="connsiteY2127" fmla="*/ 375535 h 6857999"/>
              <a:gd name="connsiteX2128" fmla="*/ 2242540 w 6096000"/>
              <a:gd name="connsiteY2128" fmla="*/ 381334 h 6857999"/>
              <a:gd name="connsiteX2129" fmla="*/ 2235291 w 6096000"/>
              <a:gd name="connsiteY2129" fmla="*/ 385201 h 6857999"/>
              <a:gd name="connsiteX2130" fmla="*/ 2229009 w 6096000"/>
              <a:gd name="connsiteY2130" fmla="*/ 389067 h 6857999"/>
              <a:gd name="connsiteX2131" fmla="*/ 2222243 w 6096000"/>
              <a:gd name="connsiteY2131" fmla="*/ 394383 h 6857999"/>
              <a:gd name="connsiteX2132" fmla="*/ 2215958 w 6096000"/>
              <a:gd name="connsiteY2132" fmla="*/ 400667 h 6857999"/>
              <a:gd name="connsiteX2133" fmla="*/ 2209192 w 6096000"/>
              <a:gd name="connsiteY2133" fmla="*/ 408882 h 6857999"/>
              <a:gd name="connsiteX2134" fmla="*/ 2202425 w 6096000"/>
              <a:gd name="connsiteY2134" fmla="*/ 418066 h 6857999"/>
              <a:gd name="connsiteX2135" fmla="*/ 2206293 w 6096000"/>
              <a:gd name="connsiteY2135" fmla="*/ 424348 h 6857999"/>
              <a:gd name="connsiteX2136" fmla="*/ 2210644 w 6096000"/>
              <a:gd name="connsiteY2136" fmla="*/ 429665 h 6857999"/>
              <a:gd name="connsiteX2137" fmla="*/ 2214993 w 6096000"/>
              <a:gd name="connsiteY2137" fmla="*/ 434014 h 6857999"/>
              <a:gd name="connsiteX2138" fmla="*/ 2219343 w 6096000"/>
              <a:gd name="connsiteY2138" fmla="*/ 437398 h 6857999"/>
              <a:gd name="connsiteX2139" fmla="*/ 2224176 w 6096000"/>
              <a:gd name="connsiteY2139" fmla="*/ 440782 h 6857999"/>
              <a:gd name="connsiteX2140" fmla="*/ 2228524 w 6096000"/>
              <a:gd name="connsiteY2140" fmla="*/ 443197 h 6857999"/>
              <a:gd name="connsiteX2141" fmla="*/ 2233841 w 6096000"/>
              <a:gd name="connsiteY2141" fmla="*/ 445131 h 6857999"/>
              <a:gd name="connsiteX2142" fmla="*/ 2238191 w 6096000"/>
              <a:gd name="connsiteY2142" fmla="*/ 445613 h 6857999"/>
              <a:gd name="connsiteX2143" fmla="*/ 2243508 w 6096000"/>
              <a:gd name="connsiteY2143" fmla="*/ 446097 h 6857999"/>
              <a:gd name="connsiteX2144" fmla="*/ 2248823 w 6096000"/>
              <a:gd name="connsiteY2144" fmla="*/ 446097 h 6857999"/>
              <a:gd name="connsiteX2145" fmla="*/ 2253657 w 6096000"/>
              <a:gd name="connsiteY2145" fmla="*/ 445613 h 6857999"/>
              <a:gd name="connsiteX2146" fmla="*/ 2259456 w 6096000"/>
              <a:gd name="connsiteY2146" fmla="*/ 444647 h 6857999"/>
              <a:gd name="connsiteX2147" fmla="*/ 2264774 w 6096000"/>
              <a:gd name="connsiteY2147" fmla="*/ 443197 h 6857999"/>
              <a:gd name="connsiteX2148" fmla="*/ 2270573 w 6096000"/>
              <a:gd name="connsiteY2148" fmla="*/ 441747 h 6857999"/>
              <a:gd name="connsiteX2149" fmla="*/ 2281206 w 6096000"/>
              <a:gd name="connsiteY2149" fmla="*/ 436431 h 6857999"/>
              <a:gd name="connsiteX2150" fmla="*/ 2292806 w 6096000"/>
              <a:gd name="connsiteY2150" fmla="*/ 430632 h 6857999"/>
              <a:gd name="connsiteX2151" fmla="*/ 2304404 w 6096000"/>
              <a:gd name="connsiteY2151" fmla="*/ 424348 h 6857999"/>
              <a:gd name="connsiteX2152" fmla="*/ 2328085 w 6096000"/>
              <a:gd name="connsiteY2152" fmla="*/ 409849 h 6857999"/>
              <a:gd name="connsiteX2153" fmla="*/ 2339202 w 6096000"/>
              <a:gd name="connsiteY2153" fmla="*/ 402600 h 6857999"/>
              <a:gd name="connsiteX2154" fmla="*/ 2351284 w 6096000"/>
              <a:gd name="connsiteY2154" fmla="*/ 396316 h 6857999"/>
              <a:gd name="connsiteX2155" fmla="*/ 2362883 w 6096000"/>
              <a:gd name="connsiteY2155" fmla="*/ 390034 h 6857999"/>
              <a:gd name="connsiteX2156" fmla="*/ 2374967 w 6096000"/>
              <a:gd name="connsiteY2156" fmla="*/ 384717 h 6857999"/>
              <a:gd name="connsiteX2157" fmla="*/ 2377867 w 6096000"/>
              <a:gd name="connsiteY2157" fmla="*/ 390034 h 6857999"/>
              <a:gd name="connsiteX2158" fmla="*/ 2380282 w 6096000"/>
              <a:gd name="connsiteY2158" fmla="*/ 394867 h 6857999"/>
              <a:gd name="connsiteX2159" fmla="*/ 2381733 w 6096000"/>
              <a:gd name="connsiteY2159" fmla="*/ 399700 h 6857999"/>
              <a:gd name="connsiteX2160" fmla="*/ 2383182 w 6096000"/>
              <a:gd name="connsiteY2160" fmla="*/ 404049 h 6857999"/>
              <a:gd name="connsiteX2161" fmla="*/ 2384149 w 6096000"/>
              <a:gd name="connsiteY2161" fmla="*/ 412750 h 6857999"/>
              <a:gd name="connsiteX2162" fmla="*/ 2385117 w 6096000"/>
              <a:gd name="connsiteY2162" fmla="*/ 421448 h 6857999"/>
              <a:gd name="connsiteX2163" fmla="*/ 2386082 w 6096000"/>
              <a:gd name="connsiteY2163" fmla="*/ 430147 h 6857999"/>
              <a:gd name="connsiteX2164" fmla="*/ 2386566 w 6096000"/>
              <a:gd name="connsiteY2164" fmla="*/ 434014 h 6857999"/>
              <a:gd name="connsiteX2165" fmla="*/ 2387533 w 6096000"/>
              <a:gd name="connsiteY2165" fmla="*/ 438847 h 6857999"/>
              <a:gd name="connsiteX2166" fmla="*/ 2388982 w 6096000"/>
              <a:gd name="connsiteY2166" fmla="*/ 443197 h 6857999"/>
              <a:gd name="connsiteX2167" fmla="*/ 2390915 w 6096000"/>
              <a:gd name="connsiteY2167" fmla="*/ 448030 h 6857999"/>
              <a:gd name="connsiteX2168" fmla="*/ 2393815 w 6096000"/>
              <a:gd name="connsiteY2168" fmla="*/ 452864 h 6857999"/>
              <a:gd name="connsiteX2169" fmla="*/ 2397199 w 6096000"/>
              <a:gd name="connsiteY2169" fmla="*/ 458663 h 6857999"/>
              <a:gd name="connsiteX2170" fmla="*/ 2387049 w 6096000"/>
              <a:gd name="connsiteY2170" fmla="*/ 457213 h 6857999"/>
              <a:gd name="connsiteX2171" fmla="*/ 2377382 w 6096000"/>
              <a:gd name="connsiteY2171" fmla="*/ 455763 h 6857999"/>
              <a:gd name="connsiteX2172" fmla="*/ 2368200 w 6096000"/>
              <a:gd name="connsiteY2172" fmla="*/ 455279 h 6857999"/>
              <a:gd name="connsiteX2173" fmla="*/ 2359017 w 6096000"/>
              <a:gd name="connsiteY2173" fmla="*/ 455763 h 6857999"/>
              <a:gd name="connsiteX2174" fmla="*/ 2349835 w 6096000"/>
              <a:gd name="connsiteY2174" fmla="*/ 457213 h 6857999"/>
              <a:gd name="connsiteX2175" fmla="*/ 2340651 w 6096000"/>
              <a:gd name="connsiteY2175" fmla="*/ 458663 h 6857999"/>
              <a:gd name="connsiteX2176" fmla="*/ 2331951 w 6096000"/>
              <a:gd name="connsiteY2176" fmla="*/ 460596 h 6857999"/>
              <a:gd name="connsiteX2177" fmla="*/ 2323254 w 6096000"/>
              <a:gd name="connsiteY2177" fmla="*/ 463496 h 6857999"/>
              <a:gd name="connsiteX2178" fmla="*/ 2314554 w 6096000"/>
              <a:gd name="connsiteY2178" fmla="*/ 466879 h 6857999"/>
              <a:gd name="connsiteX2179" fmla="*/ 2306820 w 6096000"/>
              <a:gd name="connsiteY2179" fmla="*/ 470263 h 6857999"/>
              <a:gd name="connsiteX2180" fmla="*/ 2298120 w 6096000"/>
              <a:gd name="connsiteY2180" fmla="*/ 474129 h 6857999"/>
              <a:gd name="connsiteX2181" fmla="*/ 2289905 w 6096000"/>
              <a:gd name="connsiteY2181" fmla="*/ 478962 h 6857999"/>
              <a:gd name="connsiteX2182" fmla="*/ 2273955 w 6096000"/>
              <a:gd name="connsiteY2182" fmla="*/ 489111 h 6857999"/>
              <a:gd name="connsiteX2183" fmla="*/ 2258007 w 6096000"/>
              <a:gd name="connsiteY2183" fmla="*/ 500710 h 6857999"/>
              <a:gd name="connsiteX2184" fmla="*/ 2242057 w 6096000"/>
              <a:gd name="connsiteY2184" fmla="*/ 512793 h 6857999"/>
              <a:gd name="connsiteX2185" fmla="*/ 2225625 w 6096000"/>
              <a:gd name="connsiteY2185" fmla="*/ 525359 h 6857999"/>
              <a:gd name="connsiteX2186" fmla="*/ 2193242 w 6096000"/>
              <a:gd name="connsiteY2186" fmla="*/ 551940 h 6857999"/>
              <a:gd name="connsiteX2187" fmla="*/ 2175843 w 6096000"/>
              <a:gd name="connsiteY2187" fmla="*/ 564990 h 6857999"/>
              <a:gd name="connsiteX2188" fmla="*/ 2157962 w 6096000"/>
              <a:gd name="connsiteY2188" fmla="*/ 577556 h 6857999"/>
              <a:gd name="connsiteX2189" fmla="*/ 2139596 w 6096000"/>
              <a:gd name="connsiteY2189" fmla="*/ 589638 h 6857999"/>
              <a:gd name="connsiteX2190" fmla="*/ 2129931 w 6096000"/>
              <a:gd name="connsiteY2190" fmla="*/ 594956 h 6857999"/>
              <a:gd name="connsiteX2191" fmla="*/ 2120264 w 6096000"/>
              <a:gd name="connsiteY2191" fmla="*/ 600755 h 6857999"/>
              <a:gd name="connsiteX2192" fmla="*/ 2115431 w 6096000"/>
              <a:gd name="connsiteY2192" fmla="*/ 594956 h 6857999"/>
              <a:gd name="connsiteX2193" fmla="*/ 2112048 w 6096000"/>
              <a:gd name="connsiteY2193" fmla="*/ 589638 h 6857999"/>
              <a:gd name="connsiteX2194" fmla="*/ 2109631 w 6096000"/>
              <a:gd name="connsiteY2194" fmla="*/ 585289 h 6857999"/>
              <a:gd name="connsiteX2195" fmla="*/ 2108665 w 6096000"/>
              <a:gd name="connsiteY2195" fmla="*/ 580456 h 6857999"/>
              <a:gd name="connsiteX2196" fmla="*/ 2108665 w 6096000"/>
              <a:gd name="connsiteY2196" fmla="*/ 576590 h 6857999"/>
              <a:gd name="connsiteX2197" fmla="*/ 2109149 w 6096000"/>
              <a:gd name="connsiteY2197" fmla="*/ 573206 h 6857999"/>
              <a:gd name="connsiteX2198" fmla="*/ 2110599 w 6096000"/>
              <a:gd name="connsiteY2198" fmla="*/ 568857 h 6857999"/>
              <a:gd name="connsiteX2199" fmla="*/ 2112532 w 6096000"/>
              <a:gd name="connsiteY2199" fmla="*/ 565473 h 6857999"/>
              <a:gd name="connsiteX2200" fmla="*/ 2114949 w 6096000"/>
              <a:gd name="connsiteY2200" fmla="*/ 562573 h 6857999"/>
              <a:gd name="connsiteX2201" fmla="*/ 2118331 w 6096000"/>
              <a:gd name="connsiteY2201" fmla="*/ 559191 h 6857999"/>
              <a:gd name="connsiteX2202" fmla="*/ 2126064 w 6096000"/>
              <a:gd name="connsiteY2202" fmla="*/ 553391 h 6857999"/>
              <a:gd name="connsiteX2203" fmla="*/ 2142013 w 6096000"/>
              <a:gd name="connsiteY2203" fmla="*/ 542758 h 6857999"/>
              <a:gd name="connsiteX2204" fmla="*/ 2146362 w 6096000"/>
              <a:gd name="connsiteY2204" fmla="*/ 536959 h 6857999"/>
              <a:gd name="connsiteX2205" fmla="*/ 2149747 w 6096000"/>
              <a:gd name="connsiteY2205" fmla="*/ 530675 h 6857999"/>
              <a:gd name="connsiteX2206" fmla="*/ 2152161 w 6096000"/>
              <a:gd name="connsiteY2206" fmla="*/ 524393 h 6857999"/>
              <a:gd name="connsiteX2207" fmla="*/ 2154580 w 6096000"/>
              <a:gd name="connsiteY2207" fmla="*/ 517142 h 6857999"/>
              <a:gd name="connsiteX2208" fmla="*/ 2155545 w 6096000"/>
              <a:gd name="connsiteY2208" fmla="*/ 510376 h 6857999"/>
              <a:gd name="connsiteX2209" fmla="*/ 2156995 w 6096000"/>
              <a:gd name="connsiteY2209" fmla="*/ 503610 h 6857999"/>
              <a:gd name="connsiteX2210" fmla="*/ 2156995 w 6096000"/>
              <a:gd name="connsiteY2210" fmla="*/ 495877 h 6857999"/>
              <a:gd name="connsiteX2211" fmla="*/ 2156995 w 6096000"/>
              <a:gd name="connsiteY2211" fmla="*/ 488628 h 6857999"/>
              <a:gd name="connsiteX2212" fmla="*/ 2155545 w 6096000"/>
              <a:gd name="connsiteY2212" fmla="*/ 473645 h 6857999"/>
              <a:gd name="connsiteX2213" fmla="*/ 2154096 w 6096000"/>
              <a:gd name="connsiteY2213" fmla="*/ 458663 h 6857999"/>
              <a:gd name="connsiteX2214" fmla="*/ 2149263 w 6096000"/>
              <a:gd name="connsiteY2214" fmla="*/ 427732 h 6857999"/>
              <a:gd name="connsiteX2215" fmla="*/ 2135730 w 6096000"/>
              <a:gd name="connsiteY2215" fmla="*/ 425314 h 6857999"/>
              <a:gd name="connsiteX2216" fmla="*/ 2124133 w 6096000"/>
              <a:gd name="connsiteY2216" fmla="*/ 424832 h 6857999"/>
              <a:gd name="connsiteX2217" fmla="*/ 2119782 w 6096000"/>
              <a:gd name="connsiteY2217" fmla="*/ 424832 h 6857999"/>
              <a:gd name="connsiteX2218" fmla="*/ 2115431 w 6096000"/>
              <a:gd name="connsiteY2218" fmla="*/ 425314 h 6857999"/>
              <a:gd name="connsiteX2219" fmla="*/ 2112048 w 6096000"/>
              <a:gd name="connsiteY2219" fmla="*/ 426765 h 6857999"/>
              <a:gd name="connsiteX2220" fmla="*/ 2108665 w 6096000"/>
              <a:gd name="connsiteY2220" fmla="*/ 427732 h 6857999"/>
              <a:gd name="connsiteX2221" fmla="*/ 2106247 w 6096000"/>
              <a:gd name="connsiteY2221" fmla="*/ 429665 h 6857999"/>
              <a:gd name="connsiteX2222" fmla="*/ 2103832 w 6096000"/>
              <a:gd name="connsiteY2222" fmla="*/ 431114 h 6857999"/>
              <a:gd name="connsiteX2223" fmla="*/ 2102383 w 6096000"/>
              <a:gd name="connsiteY2223" fmla="*/ 433047 h 6857999"/>
              <a:gd name="connsiteX2224" fmla="*/ 2100448 w 6096000"/>
              <a:gd name="connsiteY2224" fmla="*/ 435465 h 6857999"/>
              <a:gd name="connsiteX2225" fmla="*/ 2099481 w 6096000"/>
              <a:gd name="connsiteY2225" fmla="*/ 437398 h 6857999"/>
              <a:gd name="connsiteX2226" fmla="*/ 2098999 w 6096000"/>
              <a:gd name="connsiteY2226" fmla="*/ 440298 h 6857999"/>
              <a:gd name="connsiteX2227" fmla="*/ 2097550 w 6096000"/>
              <a:gd name="connsiteY2227" fmla="*/ 446097 h 6857999"/>
              <a:gd name="connsiteX2228" fmla="*/ 2097550 w 6096000"/>
              <a:gd name="connsiteY2228" fmla="*/ 452379 h 6857999"/>
              <a:gd name="connsiteX2229" fmla="*/ 2098516 w 6096000"/>
              <a:gd name="connsiteY2229" fmla="*/ 459146 h 6857999"/>
              <a:gd name="connsiteX2230" fmla="*/ 2099965 w 6096000"/>
              <a:gd name="connsiteY2230" fmla="*/ 474129 h 6857999"/>
              <a:gd name="connsiteX2231" fmla="*/ 2100448 w 6096000"/>
              <a:gd name="connsiteY2231" fmla="*/ 481862 h 6857999"/>
              <a:gd name="connsiteX2232" fmla="*/ 2100448 w 6096000"/>
              <a:gd name="connsiteY2232" fmla="*/ 489111 h 6857999"/>
              <a:gd name="connsiteX2233" fmla="*/ 2099481 w 6096000"/>
              <a:gd name="connsiteY2233" fmla="*/ 495877 h 6857999"/>
              <a:gd name="connsiteX2234" fmla="*/ 2097550 w 6096000"/>
              <a:gd name="connsiteY2234" fmla="*/ 503127 h 6857999"/>
              <a:gd name="connsiteX2235" fmla="*/ 2075801 w 6096000"/>
              <a:gd name="connsiteY2235" fmla="*/ 515693 h 6857999"/>
              <a:gd name="connsiteX2236" fmla="*/ 2054052 w 6096000"/>
              <a:gd name="connsiteY2236" fmla="*/ 526326 h 6857999"/>
              <a:gd name="connsiteX2237" fmla="*/ 2032303 w 6096000"/>
              <a:gd name="connsiteY2237" fmla="*/ 537441 h 6857999"/>
              <a:gd name="connsiteX2238" fmla="*/ 2010555 w 6096000"/>
              <a:gd name="connsiteY2238" fmla="*/ 547107 h 6857999"/>
              <a:gd name="connsiteX2239" fmla="*/ 1967539 w 6096000"/>
              <a:gd name="connsiteY2239" fmla="*/ 566924 h 6857999"/>
              <a:gd name="connsiteX2240" fmla="*/ 1946758 w 6096000"/>
              <a:gd name="connsiteY2240" fmla="*/ 576590 h 6857999"/>
              <a:gd name="connsiteX2241" fmla="*/ 1925975 w 6096000"/>
              <a:gd name="connsiteY2241" fmla="*/ 586256 h 6857999"/>
              <a:gd name="connsiteX2242" fmla="*/ 1906643 w 6096000"/>
              <a:gd name="connsiteY2242" fmla="*/ 596405 h 6857999"/>
              <a:gd name="connsiteX2243" fmla="*/ 1888278 w 6096000"/>
              <a:gd name="connsiteY2243" fmla="*/ 608004 h 6857999"/>
              <a:gd name="connsiteX2244" fmla="*/ 1879095 w 6096000"/>
              <a:gd name="connsiteY2244" fmla="*/ 613804 h 6857999"/>
              <a:gd name="connsiteX2245" fmla="*/ 1870396 w 6096000"/>
              <a:gd name="connsiteY2245" fmla="*/ 620087 h 6857999"/>
              <a:gd name="connsiteX2246" fmla="*/ 1862179 w 6096000"/>
              <a:gd name="connsiteY2246" fmla="*/ 626369 h 6857999"/>
              <a:gd name="connsiteX2247" fmla="*/ 1854446 w 6096000"/>
              <a:gd name="connsiteY2247" fmla="*/ 633136 h 6857999"/>
              <a:gd name="connsiteX2248" fmla="*/ 1846714 w 6096000"/>
              <a:gd name="connsiteY2248" fmla="*/ 640869 h 6857999"/>
              <a:gd name="connsiteX2249" fmla="*/ 1839465 w 6096000"/>
              <a:gd name="connsiteY2249" fmla="*/ 648119 h 6857999"/>
              <a:gd name="connsiteX2250" fmla="*/ 1832696 w 6096000"/>
              <a:gd name="connsiteY2250" fmla="*/ 656334 h 6857999"/>
              <a:gd name="connsiteX2251" fmla="*/ 1826414 w 6096000"/>
              <a:gd name="connsiteY2251" fmla="*/ 664551 h 6857999"/>
              <a:gd name="connsiteX2252" fmla="*/ 1820615 w 6096000"/>
              <a:gd name="connsiteY2252" fmla="*/ 673733 h 6857999"/>
              <a:gd name="connsiteX2253" fmla="*/ 1814815 w 6096000"/>
              <a:gd name="connsiteY2253" fmla="*/ 682917 h 6857999"/>
              <a:gd name="connsiteX2254" fmla="*/ 1809499 w 6096000"/>
              <a:gd name="connsiteY2254" fmla="*/ 692583 h 6857999"/>
              <a:gd name="connsiteX2255" fmla="*/ 1805149 w 6096000"/>
              <a:gd name="connsiteY2255" fmla="*/ 702732 h 6857999"/>
              <a:gd name="connsiteX2256" fmla="*/ 1800316 w 6096000"/>
              <a:gd name="connsiteY2256" fmla="*/ 700316 h 6857999"/>
              <a:gd name="connsiteX2257" fmla="*/ 1795966 w 6096000"/>
              <a:gd name="connsiteY2257" fmla="*/ 698865 h 6857999"/>
              <a:gd name="connsiteX2258" fmla="*/ 1791132 w 6096000"/>
              <a:gd name="connsiteY2258" fmla="*/ 696932 h 6857999"/>
              <a:gd name="connsiteX2259" fmla="*/ 1786783 w 6096000"/>
              <a:gd name="connsiteY2259" fmla="*/ 696450 h 6857999"/>
              <a:gd name="connsiteX2260" fmla="*/ 1781951 w 6096000"/>
              <a:gd name="connsiteY2260" fmla="*/ 695966 h 6857999"/>
              <a:gd name="connsiteX2261" fmla="*/ 1777600 w 6096000"/>
              <a:gd name="connsiteY2261" fmla="*/ 695966 h 6857999"/>
              <a:gd name="connsiteX2262" fmla="*/ 1772284 w 6096000"/>
              <a:gd name="connsiteY2262" fmla="*/ 695966 h 6857999"/>
              <a:gd name="connsiteX2263" fmla="*/ 1767452 w 6096000"/>
              <a:gd name="connsiteY2263" fmla="*/ 696450 h 6857999"/>
              <a:gd name="connsiteX2264" fmla="*/ 1757785 w 6096000"/>
              <a:gd name="connsiteY2264" fmla="*/ 699349 h 6857999"/>
              <a:gd name="connsiteX2265" fmla="*/ 1748119 w 6096000"/>
              <a:gd name="connsiteY2265" fmla="*/ 702732 h 6857999"/>
              <a:gd name="connsiteX2266" fmla="*/ 1737970 w 6096000"/>
              <a:gd name="connsiteY2266" fmla="*/ 708049 h 6857999"/>
              <a:gd name="connsiteX2267" fmla="*/ 1727819 w 6096000"/>
              <a:gd name="connsiteY2267" fmla="*/ 713849 h 6857999"/>
              <a:gd name="connsiteX2268" fmla="*/ 1736520 w 6096000"/>
              <a:gd name="connsiteY2268" fmla="*/ 703698 h 6857999"/>
              <a:gd name="connsiteX2269" fmla="*/ 1744735 w 6096000"/>
              <a:gd name="connsiteY2269" fmla="*/ 693550 h 6857999"/>
              <a:gd name="connsiteX2270" fmla="*/ 1751501 w 6096000"/>
              <a:gd name="connsiteY2270" fmla="*/ 681950 h 6857999"/>
              <a:gd name="connsiteX2271" fmla="*/ 1758269 w 6096000"/>
              <a:gd name="connsiteY2271" fmla="*/ 670834 h 6857999"/>
              <a:gd name="connsiteX2272" fmla="*/ 1764068 w 6096000"/>
              <a:gd name="connsiteY2272" fmla="*/ 658752 h 6857999"/>
              <a:gd name="connsiteX2273" fmla="*/ 1769867 w 6096000"/>
              <a:gd name="connsiteY2273" fmla="*/ 646668 h 6857999"/>
              <a:gd name="connsiteX2274" fmla="*/ 1780017 w 6096000"/>
              <a:gd name="connsiteY2274" fmla="*/ 620570 h 6857999"/>
              <a:gd name="connsiteX2275" fmla="*/ 1790650 w 6096000"/>
              <a:gd name="connsiteY2275" fmla="*/ 595438 h 6857999"/>
              <a:gd name="connsiteX2276" fmla="*/ 1800799 w 6096000"/>
              <a:gd name="connsiteY2276" fmla="*/ 570306 h 6857999"/>
              <a:gd name="connsiteX2277" fmla="*/ 1806116 w 6096000"/>
              <a:gd name="connsiteY2277" fmla="*/ 558224 h 6857999"/>
              <a:gd name="connsiteX2278" fmla="*/ 1811916 w 6096000"/>
              <a:gd name="connsiteY2278" fmla="*/ 546625 h 6857999"/>
              <a:gd name="connsiteX2279" fmla="*/ 1818199 w 6096000"/>
              <a:gd name="connsiteY2279" fmla="*/ 535508 h 6857999"/>
              <a:gd name="connsiteX2280" fmla="*/ 1824965 w 6096000"/>
              <a:gd name="connsiteY2280" fmla="*/ 525359 h 6857999"/>
              <a:gd name="connsiteX2281" fmla="*/ 1830281 w 6096000"/>
              <a:gd name="connsiteY2281" fmla="*/ 519076 h 6857999"/>
              <a:gd name="connsiteX2282" fmla="*/ 1834630 w 6096000"/>
              <a:gd name="connsiteY2282" fmla="*/ 514243 h 6857999"/>
              <a:gd name="connsiteX2283" fmla="*/ 1838979 w 6096000"/>
              <a:gd name="connsiteY2283" fmla="*/ 511827 h 6857999"/>
              <a:gd name="connsiteX2284" fmla="*/ 1842848 w 6096000"/>
              <a:gd name="connsiteY2284" fmla="*/ 509894 h 6857999"/>
              <a:gd name="connsiteX2285" fmla="*/ 1846714 w 6096000"/>
              <a:gd name="connsiteY2285" fmla="*/ 509410 h 6857999"/>
              <a:gd name="connsiteX2286" fmla="*/ 1850095 w 6096000"/>
              <a:gd name="connsiteY2286" fmla="*/ 509410 h 6857999"/>
              <a:gd name="connsiteX2287" fmla="*/ 1856379 w 6096000"/>
              <a:gd name="connsiteY2287" fmla="*/ 510376 h 6857999"/>
              <a:gd name="connsiteX2288" fmla="*/ 1860245 w 6096000"/>
              <a:gd name="connsiteY2288" fmla="*/ 510860 h 6857999"/>
              <a:gd name="connsiteX2289" fmla="*/ 1863145 w 6096000"/>
              <a:gd name="connsiteY2289" fmla="*/ 510860 h 6857999"/>
              <a:gd name="connsiteX2290" fmla="*/ 1865563 w 6096000"/>
              <a:gd name="connsiteY2290" fmla="*/ 510376 h 6857999"/>
              <a:gd name="connsiteX2291" fmla="*/ 1869428 w 6096000"/>
              <a:gd name="connsiteY2291" fmla="*/ 508927 h 6857999"/>
              <a:gd name="connsiteX2292" fmla="*/ 1872328 w 6096000"/>
              <a:gd name="connsiteY2292" fmla="*/ 506027 h 6857999"/>
              <a:gd name="connsiteX2293" fmla="*/ 1875712 w 6096000"/>
              <a:gd name="connsiteY2293" fmla="*/ 501194 h 6857999"/>
              <a:gd name="connsiteX2294" fmla="*/ 1879095 w 6096000"/>
              <a:gd name="connsiteY2294" fmla="*/ 494910 h 6857999"/>
              <a:gd name="connsiteX2295" fmla="*/ 1882478 w 6096000"/>
              <a:gd name="connsiteY2295" fmla="*/ 486211 h 6857999"/>
              <a:gd name="connsiteX2296" fmla="*/ 1885862 w 6096000"/>
              <a:gd name="connsiteY2296" fmla="*/ 476545 h 6857999"/>
              <a:gd name="connsiteX2297" fmla="*/ 1890695 w 6096000"/>
              <a:gd name="connsiteY2297" fmla="*/ 466879 h 6857999"/>
              <a:gd name="connsiteX2298" fmla="*/ 1895043 w 6096000"/>
              <a:gd name="connsiteY2298" fmla="*/ 457697 h 6857999"/>
              <a:gd name="connsiteX2299" fmla="*/ 1900361 w 6096000"/>
              <a:gd name="connsiteY2299" fmla="*/ 448030 h 6857999"/>
              <a:gd name="connsiteX2300" fmla="*/ 1906161 w 6096000"/>
              <a:gd name="connsiteY2300" fmla="*/ 437880 h 6857999"/>
              <a:gd name="connsiteX2301" fmla="*/ 1912443 w 6096000"/>
              <a:gd name="connsiteY2301" fmla="*/ 428698 h 6857999"/>
              <a:gd name="connsiteX2302" fmla="*/ 1918726 w 6096000"/>
              <a:gd name="connsiteY2302" fmla="*/ 419032 h 6857999"/>
              <a:gd name="connsiteX2303" fmla="*/ 1925975 w 6096000"/>
              <a:gd name="connsiteY2303" fmla="*/ 409849 h 6857999"/>
              <a:gd name="connsiteX2304" fmla="*/ 1940959 w 6096000"/>
              <a:gd name="connsiteY2304" fmla="*/ 391000 h 6857999"/>
              <a:gd name="connsiteX2305" fmla="*/ 1958356 w 6096000"/>
              <a:gd name="connsiteY2305" fmla="*/ 372152 h 6857999"/>
              <a:gd name="connsiteX2306" fmla="*/ 1976723 w 6096000"/>
              <a:gd name="connsiteY2306" fmla="*/ 353785 h 6857999"/>
              <a:gd name="connsiteX2307" fmla="*/ 1996538 w 6096000"/>
              <a:gd name="connsiteY2307" fmla="*/ 334937 h 6857999"/>
              <a:gd name="connsiteX2308" fmla="*/ 2018286 w 6096000"/>
              <a:gd name="connsiteY2308" fmla="*/ 315605 h 6857999"/>
              <a:gd name="connsiteX2309" fmla="*/ 2041002 w 6096000"/>
              <a:gd name="connsiteY2309" fmla="*/ 296273 h 6857999"/>
              <a:gd name="connsiteX2310" fmla="*/ 2065167 w 6096000"/>
              <a:gd name="connsiteY2310" fmla="*/ 277423 h 6857999"/>
              <a:gd name="connsiteX2311" fmla="*/ 2090300 w 6096000"/>
              <a:gd name="connsiteY2311" fmla="*/ 257608 h 6857999"/>
              <a:gd name="connsiteX2312" fmla="*/ 2116880 w 6096000"/>
              <a:gd name="connsiteY2312" fmla="*/ 238276 h 6857999"/>
              <a:gd name="connsiteX2313" fmla="*/ 2143463 w 6096000"/>
              <a:gd name="connsiteY2313" fmla="*/ 217977 h 6857999"/>
              <a:gd name="connsiteX2314" fmla="*/ 3604493 w 6096000"/>
              <a:gd name="connsiteY2314" fmla="*/ 974 h 6857999"/>
              <a:gd name="connsiteX2315" fmla="*/ 3606426 w 6096000"/>
              <a:gd name="connsiteY2315" fmla="*/ 17377 h 6857999"/>
              <a:gd name="connsiteX2316" fmla="*/ 3607393 w 6096000"/>
              <a:gd name="connsiteY2316" fmla="*/ 25096 h 6857999"/>
              <a:gd name="connsiteX2317" fmla="*/ 3608843 w 6096000"/>
              <a:gd name="connsiteY2317" fmla="*/ 31850 h 6857999"/>
              <a:gd name="connsiteX2318" fmla="*/ 3610293 w 6096000"/>
              <a:gd name="connsiteY2318" fmla="*/ 38124 h 6857999"/>
              <a:gd name="connsiteX2319" fmla="*/ 3612710 w 6096000"/>
              <a:gd name="connsiteY2319" fmla="*/ 43912 h 6857999"/>
              <a:gd name="connsiteX2320" fmla="*/ 3615125 w 6096000"/>
              <a:gd name="connsiteY2320" fmla="*/ 49219 h 6857999"/>
              <a:gd name="connsiteX2321" fmla="*/ 3617543 w 6096000"/>
              <a:gd name="connsiteY2321" fmla="*/ 53562 h 6857999"/>
              <a:gd name="connsiteX2322" fmla="*/ 3619476 w 6096000"/>
              <a:gd name="connsiteY2322" fmla="*/ 57903 h 6857999"/>
              <a:gd name="connsiteX2323" fmla="*/ 3622376 w 6096000"/>
              <a:gd name="connsiteY2323" fmla="*/ 61764 h 6857999"/>
              <a:gd name="connsiteX2324" fmla="*/ 3625276 w 6096000"/>
              <a:gd name="connsiteY2324" fmla="*/ 65141 h 6857999"/>
              <a:gd name="connsiteX2325" fmla="*/ 3628658 w 6096000"/>
              <a:gd name="connsiteY2325" fmla="*/ 68035 h 6857999"/>
              <a:gd name="connsiteX2326" fmla="*/ 3631558 w 6096000"/>
              <a:gd name="connsiteY2326" fmla="*/ 70930 h 6857999"/>
              <a:gd name="connsiteX2327" fmla="*/ 3634942 w 6096000"/>
              <a:gd name="connsiteY2327" fmla="*/ 73343 h 6857999"/>
              <a:gd name="connsiteX2328" fmla="*/ 3642675 w 6096000"/>
              <a:gd name="connsiteY2328" fmla="*/ 77202 h 6857999"/>
              <a:gd name="connsiteX2329" fmla="*/ 3649923 w 6096000"/>
              <a:gd name="connsiteY2329" fmla="*/ 80097 h 6857999"/>
              <a:gd name="connsiteX2330" fmla="*/ 3658141 w 6096000"/>
              <a:gd name="connsiteY2330" fmla="*/ 82508 h 6857999"/>
              <a:gd name="connsiteX2331" fmla="*/ 3666356 w 6096000"/>
              <a:gd name="connsiteY2331" fmla="*/ 83474 h 6857999"/>
              <a:gd name="connsiteX2332" fmla="*/ 3674089 w 6096000"/>
              <a:gd name="connsiteY2332" fmla="*/ 85404 h 6857999"/>
              <a:gd name="connsiteX2333" fmla="*/ 3691005 w 6096000"/>
              <a:gd name="connsiteY2333" fmla="*/ 87334 h 6857999"/>
              <a:gd name="connsiteX2334" fmla="*/ 3699221 w 6096000"/>
              <a:gd name="connsiteY2334" fmla="*/ 89264 h 6857999"/>
              <a:gd name="connsiteX2335" fmla="*/ 3706954 w 6096000"/>
              <a:gd name="connsiteY2335" fmla="*/ 91675 h 6857999"/>
              <a:gd name="connsiteX2336" fmla="*/ 3705987 w 6096000"/>
              <a:gd name="connsiteY2336" fmla="*/ 100359 h 6857999"/>
              <a:gd name="connsiteX2337" fmla="*/ 3703571 w 6096000"/>
              <a:gd name="connsiteY2337" fmla="*/ 107598 h 6857999"/>
              <a:gd name="connsiteX2338" fmla="*/ 3701154 w 6096000"/>
              <a:gd name="connsiteY2338" fmla="*/ 114352 h 6857999"/>
              <a:gd name="connsiteX2339" fmla="*/ 3697771 w 6096000"/>
              <a:gd name="connsiteY2339" fmla="*/ 120141 h 6857999"/>
              <a:gd name="connsiteX2340" fmla="*/ 3694388 w 6096000"/>
              <a:gd name="connsiteY2340" fmla="*/ 125449 h 6857999"/>
              <a:gd name="connsiteX2341" fmla="*/ 3690039 w 6096000"/>
              <a:gd name="connsiteY2341" fmla="*/ 129790 h 6857999"/>
              <a:gd name="connsiteX2342" fmla="*/ 3685688 w 6096000"/>
              <a:gd name="connsiteY2342" fmla="*/ 133168 h 6857999"/>
              <a:gd name="connsiteX2343" fmla="*/ 3680855 w 6096000"/>
              <a:gd name="connsiteY2343" fmla="*/ 137027 h 6857999"/>
              <a:gd name="connsiteX2344" fmla="*/ 3676022 w 6096000"/>
              <a:gd name="connsiteY2344" fmla="*/ 138957 h 6857999"/>
              <a:gd name="connsiteX2345" fmla="*/ 3670223 w 6096000"/>
              <a:gd name="connsiteY2345" fmla="*/ 140887 h 6857999"/>
              <a:gd name="connsiteX2346" fmla="*/ 3664423 w 6096000"/>
              <a:gd name="connsiteY2346" fmla="*/ 142335 h 6857999"/>
              <a:gd name="connsiteX2347" fmla="*/ 3658141 w 6096000"/>
              <a:gd name="connsiteY2347" fmla="*/ 143298 h 6857999"/>
              <a:gd name="connsiteX2348" fmla="*/ 3651857 w 6096000"/>
              <a:gd name="connsiteY2348" fmla="*/ 143298 h 6857999"/>
              <a:gd name="connsiteX2349" fmla="*/ 3645575 w 6096000"/>
              <a:gd name="connsiteY2349" fmla="*/ 143298 h 6857999"/>
              <a:gd name="connsiteX2350" fmla="*/ 3638808 w 6096000"/>
              <a:gd name="connsiteY2350" fmla="*/ 142335 h 6857999"/>
              <a:gd name="connsiteX2351" fmla="*/ 3632042 w 6096000"/>
              <a:gd name="connsiteY2351" fmla="*/ 141370 h 6857999"/>
              <a:gd name="connsiteX2352" fmla="*/ 3618509 w 6096000"/>
              <a:gd name="connsiteY2352" fmla="*/ 138474 h 6857999"/>
              <a:gd name="connsiteX2353" fmla="*/ 3604493 w 6096000"/>
              <a:gd name="connsiteY2353" fmla="*/ 134614 h 6857999"/>
              <a:gd name="connsiteX2354" fmla="*/ 3590960 w 6096000"/>
              <a:gd name="connsiteY2354" fmla="*/ 128825 h 6857999"/>
              <a:gd name="connsiteX2355" fmla="*/ 3578395 w 6096000"/>
              <a:gd name="connsiteY2355" fmla="*/ 123036 h 6857999"/>
              <a:gd name="connsiteX2356" fmla="*/ 3565829 w 6096000"/>
              <a:gd name="connsiteY2356" fmla="*/ 116763 h 6857999"/>
              <a:gd name="connsiteX2357" fmla="*/ 3554713 w 6096000"/>
              <a:gd name="connsiteY2357" fmla="*/ 110491 h 6857999"/>
              <a:gd name="connsiteX2358" fmla="*/ 3545047 w 6096000"/>
              <a:gd name="connsiteY2358" fmla="*/ 104702 h 6857999"/>
              <a:gd name="connsiteX2359" fmla="*/ 3536347 w 6096000"/>
              <a:gd name="connsiteY2359" fmla="*/ 98431 h 6857999"/>
              <a:gd name="connsiteX2360" fmla="*/ 3538281 w 6096000"/>
              <a:gd name="connsiteY2360" fmla="*/ 111939 h 6857999"/>
              <a:gd name="connsiteX2361" fmla="*/ 3538281 w 6096000"/>
              <a:gd name="connsiteY2361" fmla="*/ 125930 h 6857999"/>
              <a:gd name="connsiteX2362" fmla="*/ 3536830 w 6096000"/>
              <a:gd name="connsiteY2362" fmla="*/ 139922 h 6857999"/>
              <a:gd name="connsiteX2363" fmla="*/ 3534897 w 6096000"/>
              <a:gd name="connsiteY2363" fmla="*/ 153430 h 6857999"/>
              <a:gd name="connsiteX2364" fmla="*/ 3531997 w 6096000"/>
              <a:gd name="connsiteY2364" fmla="*/ 166457 h 6857999"/>
              <a:gd name="connsiteX2365" fmla="*/ 3527648 w 6096000"/>
              <a:gd name="connsiteY2365" fmla="*/ 179001 h 6857999"/>
              <a:gd name="connsiteX2366" fmla="*/ 3522815 w 6096000"/>
              <a:gd name="connsiteY2366" fmla="*/ 191063 h 6857999"/>
              <a:gd name="connsiteX2367" fmla="*/ 3517498 w 6096000"/>
              <a:gd name="connsiteY2367" fmla="*/ 202160 h 6857999"/>
              <a:gd name="connsiteX2368" fmla="*/ 3511216 w 6096000"/>
              <a:gd name="connsiteY2368" fmla="*/ 212292 h 6857999"/>
              <a:gd name="connsiteX2369" fmla="*/ 3504449 w 6096000"/>
              <a:gd name="connsiteY2369" fmla="*/ 221457 h 6857999"/>
              <a:gd name="connsiteX2370" fmla="*/ 3500099 w 6096000"/>
              <a:gd name="connsiteY2370" fmla="*/ 225800 h 6857999"/>
              <a:gd name="connsiteX2371" fmla="*/ 3496717 w 6096000"/>
              <a:gd name="connsiteY2371" fmla="*/ 229178 h 6857999"/>
              <a:gd name="connsiteX2372" fmla="*/ 3492850 w 6096000"/>
              <a:gd name="connsiteY2372" fmla="*/ 232554 h 6857999"/>
              <a:gd name="connsiteX2373" fmla="*/ 3488983 w 6096000"/>
              <a:gd name="connsiteY2373" fmla="*/ 234967 h 6857999"/>
              <a:gd name="connsiteX2374" fmla="*/ 3484633 w 6096000"/>
              <a:gd name="connsiteY2374" fmla="*/ 237860 h 6857999"/>
              <a:gd name="connsiteX2375" fmla="*/ 3480284 w 6096000"/>
              <a:gd name="connsiteY2375" fmla="*/ 239308 h 6857999"/>
              <a:gd name="connsiteX2376" fmla="*/ 3475933 w 6096000"/>
              <a:gd name="connsiteY2376" fmla="*/ 240756 h 6857999"/>
              <a:gd name="connsiteX2377" fmla="*/ 3471585 w 6096000"/>
              <a:gd name="connsiteY2377" fmla="*/ 241721 h 6857999"/>
              <a:gd name="connsiteX2378" fmla="*/ 3466751 w 6096000"/>
              <a:gd name="connsiteY2378" fmla="*/ 242203 h 6857999"/>
              <a:gd name="connsiteX2379" fmla="*/ 3462885 w 6096000"/>
              <a:gd name="connsiteY2379" fmla="*/ 241721 h 6857999"/>
              <a:gd name="connsiteX2380" fmla="*/ 3458535 w 6096000"/>
              <a:gd name="connsiteY2380" fmla="*/ 241238 h 6857999"/>
              <a:gd name="connsiteX2381" fmla="*/ 3453701 w 6096000"/>
              <a:gd name="connsiteY2381" fmla="*/ 239790 h 6857999"/>
              <a:gd name="connsiteX2382" fmla="*/ 3451768 w 6096000"/>
              <a:gd name="connsiteY2382" fmla="*/ 235449 h 6857999"/>
              <a:gd name="connsiteX2383" fmla="*/ 3450319 w 6096000"/>
              <a:gd name="connsiteY2383" fmla="*/ 231589 h 6857999"/>
              <a:gd name="connsiteX2384" fmla="*/ 3449835 w 6096000"/>
              <a:gd name="connsiteY2384" fmla="*/ 227730 h 6857999"/>
              <a:gd name="connsiteX2385" fmla="*/ 3449353 w 6096000"/>
              <a:gd name="connsiteY2385" fmla="*/ 224352 h 6857999"/>
              <a:gd name="connsiteX2386" fmla="*/ 3449353 w 6096000"/>
              <a:gd name="connsiteY2386" fmla="*/ 221457 h 6857999"/>
              <a:gd name="connsiteX2387" fmla="*/ 3449835 w 6096000"/>
              <a:gd name="connsiteY2387" fmla="*/ 218563 h 6857999"/>
              <a:gd name="connsiteX2388" fmla="*/ 3450802 w 6096000"/>
              <a:gd name="connsiteY2388" fmla="*/ 216633 h 6857999"/>
              <a:gd name="connsiteX2389" fmla="*/ 3451768 w 6096000"/>
              <a:gd name="connsiteY2389" fmla="*/ 214220 h 6857999"/>
              <a:gd name="connsiteX2390" fmla="*/ 3454668 w 6096000"/>
              <a:gd name="connsiteY2390" fmla="*/ 210361 h 6857999"/>
              <a:gd name="connsiteX2391" fmla="*/ 3459019 w 6096000"/>
              <a:gd name="connsiteY2391" fmla="*/ 206501 h 6857999"/>
              <a:gd name="connsiteX2392" fmla="*/ 3463368 w 6096000"/>
              <a:gd name="connsiteY2392" fmla="*/ 204088 h 6857999"/>
              <a:gd name="connsiteX2393" fmla="*/ 3468685 w 6096000"/>
              <a:gd name="connsiteY2393" fmla="*/ 201194 h 6857999"/>
              <a:gd name="connsiteX2394" fmla="*/ 3478833 w 6096000"/>
              <a:gd name="connsiteY2394" fmla="*/ 195886 h 6857999"/>
              <a:gd name="connsiteX2395" fmla="*/ 3483667 w 6096000"/>
              <a:gd name="connsiteY2395" fmla="*/ 192993 h 6857999"/>
              <a:gd name="connsiteX2396" fmla="*/ 3488017 w 6096000"/>
              <a:gd name="connsiteY2396" fmla="*/ 189615 h 6857999"/>
              <a:gd name="connsiteX2397" fmla="*/ 3491399 w 6096000"/>
              <a:gd name="connsiteY2397" fmla="*/ 186237 h 6857999"/>
              <a:gd name="connsiteX2398" fmla="*/ 3492850 w 6096000"/>
              <a:gd name="connsiteY2398" fmla="*/ 183826 h 6857999"/>
              <a:gd name="connsiteX2399" fmla="*/ 3493817 w 6096000"/>
              <a:gd name="connsiteY2399" fmla="*/ 181413 h 6857999"/>
              <a:gd name="connsiteX2400" fmla="*/ 3494299 w 6096000"/>
              <a:gd name="connsiteY2400" fmla="*/ 178518 h 6857999"/>
              <a:gd name="connsiteX2401" fmla="*/ 3495266 w 6096000"/>
              <a:gd name="connsiteY2401" fmla="*/ 175624 h 6857999"/>
              <a:gd name="connsiteX2402" fmla="*/ 3495266 w 6096000"/>
              <a:gd name="connsiteY2402" fmla="*/ 172729 h 6857999"/>
              <a:gd name="connsiteX2403" fmla="*/ 3494299 w 6096000"/>
              <a:gd name="connsiteY2403" fmla="*/ 169351 h 6857999"/>
              <a:gd name="connsiteX2404" fmla="*/ 3488983 w 6096000"/>
              <a:gd name="connsiteY2404" fmla="*/ 160667 h 6857999"/>
              <a:gd name="connsiteX2405" fmla="*/ 3486084 w 6096000"/>
              <a:gd name="connsiteY2405" fmla="*/ 158256 h 6857999"/>
              <a:gd name="connsiteX2406" fmla="*/ 3483667 w 6096000"/>
              <a:gd name="connsiteY2406" fmla="*/ 155843 h 6857999"/>
              <a:gd name="connsiteX2407" fmla="*/ 3481251 w 6096000"/>
              <a:gd name="connsiteY2407" fmla="*/ 153430 h 6857999"/>
              <a:gd name="connsiteX2408" fmla="*/ 3478351 w 6096000"/>
              <a:gd name="connsiteY2408" fmla="*/ 152465 h 6857999"/>
              <a:gd name="connsiteX2409" fmla="*/ 3475933 w 6096000"/>
              <a:gd name="connsiteY2409" fmla="*/ 151500 h 6857999"/>
              <a:gd name="connsiteX2410" fmla="*/ 3474001 w 6096000"/>
              <a:gd name="connsiteY2410" fmla="*/ 151019 h 6857999"/>
              <a:gd name="connsiteX2411" fmla="*/ 3472067 w 6096000"/>
              <a:gd name="connsiteY2411" fmla="*/ 151500 h 6857999"/>
              <a:gd name="connsiteX2412" fmla="*/ 3469651 w 6096000"/>
              <a:gd name="connsiteY2412" fmla="*/ 152465 h 6857999"/>
              <a:gd name="connsiteX2413" fmla="*/ 3467718 w 6096000"/>
              <a:gd name="connsiteY2413" fmla="*/ 152948 h 6857999"/>
              <a:gd name="connsiteX2414" fmla="*/ 3465785 w 6096000"/>
              <a:gd name="connsiteY2414" fmla="*/ 154395 h 6857999"/>
              <a:gd name="connsiteX2415" fmla="*/ 3462401 w 6096000"/>
              <a:gd name="connsiteY2415" fmla="*/ 158256 h 6857999"/>
              <a:gd name="connsiteX2416" fmla="*/ 3459019 w 6096000"/>
              <a:gd name="connsiteY2416" fmla="*/ 162597 h 6857999"/>
              <a:gd name="connsiteX2417" fmla="*/ 3456119 w 6096000"/>
              <a:gd name="connsiteY2417" fmla="*/ 167905 h 6857999"/>
              <a:gd name="connsiteX2418" fmla="*/ 3453219 w 6096000"/>
              <a:gd name="connsiteY2418" fmla="*/ 174177 h 6857999"/>
              <a:gd name="connsiteX2419" fmla="*/ 3448386 w 6096000"/>
              <a:gd name="connsiteY2419" fmla="*/ 186237 h 6857999"/>
              <a:gd name="connsiteX2420" fmla="*/ 3444519 w 6096000"/>
              <a:gd name="connsiteY2420" fmla="*/ 196369 h 6857999"/>
              <a:gd name="connsiteX2421" fmla="*/ 3442102 w 6096000"/>
              <a:gd name="connsiteY2421" fmla="*/ 204088 h 6857999"/>
              <a:gd name="connsiteX2422" fmla="*/ 3440653 w 6096000"/>
              <a:gd name="connsiteY2422" fmla="*/ 202642 h 6857999"/>
              <a:gd name="connsiteX2423" fmla="*/ 3438236 w 6096000"/>
              <a:gd name="connsiteY2423" fmla="*/ 202160 h 6857999"/>
              <a:gd name="connsiteX2424" fmla="*/ 3435820 w 6096000"/>
              <a:gd name="connsiteY2424" fmla="*/ 201677 h 6857999"/>
              <a:gd name="connsiteX2425" fmla="*/ 3433403 w 6096000"/>
              <a:gd name="connsiteY2425" fmla="*/ 201677 h 6857999"/>
              <a:gd name="connsiteX2426" fmla="*/ 3429054 w 6096000"/>
              <a:gd name="connsiteY2426" fmla="*/ 202642 h 6857999"/>
              <a:gd name="connsiteX2427" fmla="*/ 3423737 w 6096000"/>
              <a:gd name="connsiteY2427" fmla="*/ 204571 h 6857999"/>
              <a:gd name="connsiteX2428" fmla="*/ 3418903 w 6096000"/>
              <a:gd name="connsiteY2428" fmla="*/ 207466 h 6857999"/>
              <a:gd name="connsiteX2429" fmla="*/ 3413104 w 6096000"/>
              <a:gd name="connsiteY2429" fmla="*/ 211327 h 6857999"/>
              <a:gd name="connsiteX2430" fmla="*/ 3401505 w 6096000"/>
              <a:gd name="connsiteY2430" fmla="*/ 218563 h 6857999"/>
              <a:gd name="connsiteX2431" fmla="*/ 3389423 w 6096000"/>
              <a:gd name="connsiteY2431" fmla="*/ 226765 h 6857999"/>
              <a:gd name="connsiteX2432" fmla="*/ 3383139 w 6096000"/>
              <a:gd name="connsiteY2432" fmla="*/ 230141 h 6857999"/>
              <a:gd name="connsiteX2433" fmla="*/ 3377339 w 6096000"/>
              <a:gd name="connsiteY2433" fmla="*/ 232554 h 6857999"/>
              <a:gd name="connsiteX2434" fmla="*/ 3371539 w 6096000"/>
              <a:gd name="connsiteY2434" fmla="*/ 234484 h 6857999"/>
              <a:gd name="connsiteX2435" fmla="*/ 3366707 w 6096000"/>
              <a:gd name="connsiteY2435" fmla="*/ 234967 h 6857999"/>
              <a:gd name="connsiteX2436" fmla="*/ 3363807 w 6096000"/>
              <a:gd name="connsiteY2436" fmla="*/ 234967 h 6857999"/>
              <a:gd name="connsiteX2437" fmla="*/ 3360907 w 6096000"/>
              <a:gd name="connsiteY2437" fmla="*/ 234484 h 6857999"/>
              <a:gd name="connsiteX2438" fmla="*/ 3358491 w 6096000"/>
              <a:gd name="connsiteY2438" fmla="*/ 233036 h 6857999"/>
              <a:gd name="connsiteX2439" fmla="*/ 3356074 w 6096000"/>
              <a:gd name="connsiteY2439" fmla="*/ 232071 h 6857999"/>
              <a:gd name="connsiteX2440" fmla="*/ 3355107 w 6096000"/>
              <a:gd name="connsiteY2440" fmla="*/ 229660 h 6857999"/>
              <a:gd name="connsiteX2441" fmla="*/ 3353174 w 6096000"/>
              <a:gd name="connsiteY2441" fmla="*/ 225800 h 6857999"/>
              <a:gd name="connsiteX2442" fmla="*/ 3349791 w 6096000"/>
              <a:gd name="connsiteY2442" fmla="*/ 213255 h 6857999"/>
              <a:gd name="connsiteX2443" fmla="*/ 3346408 w 6096000"/>
              <a:gd name="connsiteY2443" fmla="*/ 201194 h 6857999"/>
              <a:gd name="connsiteX2444" fmla="*/ 3344475 w 6096000"/>
              <a:gd name="connsiteY2444" fmla="*/ 197334 h 6857999"/>
              <a:gd name="connsiteX2445" fmla="*/ 3343992 w 6096000"/>
              <a:gd name="connsiteY2445" fmla="*/ 195886 h 6857999"/>
              <a:gd name="connsiteX2446" fmla="*/ 3340608 w 6096000"/>
              <a:gd name="connsiteY2446" fmla="*/ 196852 h 6857999"/>
              <a:gd name="connsiteX2447" fmla="*/ 3337226 w 6096000"/>
              <a:gd name="connsiteY2447" fmla="*/ 199264 h 6857999"/>
              <a:gd name="connsiteX2448" fmla="*/ 3334809 w 6096000"/>
              <a:gd name="connsiteY2448" fmla="*/ 201677 h 6857999"/>
              <a:gd name="connsiteX2449" fmla="*/ 3331909 w 6096000"/>
              <a:gd name="connsiteY2449" fmla="*/ 204571 h 6857999"/>
              <a:gd name="connsiteX2450" fmla="*/ 3327075 w 6096000"/>
              <a:gd name="connsiteY2450" fmla="*/ 211327 h 6857999"/>
              <a:gd name="connsiteX2451" fmla="*/ 3322243 w 6096000"/>
              <a:gd name="connsiteY2451" fmla="*/ 220011 h 6857999"/>
              <a:gd name="connsiteX2452" fmla="*/ 3317893 w 6096000"/>
              <a:gd name="connsiteY2452" fmla="*/ 228695 h 6857999"/>
              <a:gd name="connsiteX2453" fmla="*/ 3312576 w 6096000"/>
              <a:gd name="connsiteY2453" fmla="*/ 236897 h 6857999"/>
              <a:gd name="connsiteX2454" fmla="*/ 3309194 w 6096000"/>
              <a:gd name="connsiteY2454" fmla="*/ 241238 h 6857999"/>
              <a:gd name="connsiteX2455" fmla="*/ 3306294 w 6096000"/>
              <a:gd name="connsiteY2455" fmla="*/ 244616 h 6857999"/>
              <a:gd name="connsiteX2456" fmla="*/ 3302910 w 6096000"/>
              <a:gd name="connsiteY2456" fmla="*/ 247992 h 6857999"/>
              <a:gd name="connsiteX2457" fmla="*/ 3298561 w 6096000"/>
              <a:gd name="connsiteY2457" fmla="*/ 250888 h 6857999"/>
              <a:gd name="connsiteX2458" fmla="*/ 3294695 w 6096000"/>
              <a:gd name="connsiteY2458" fmla="*/ 253300 h 6857999"/>
              <a:gd name="connsiteX2459" fmla="*/ 3291795 w 6096000"/>
              <a:gd name="connsiteY2459" fmla="*/ 254265 h 6857999"/>
              <a:gd name="connsiteX2460" fmla="*/ 3288411 w 6096000"/>
              <a:gd name="connsiteY2460" fmla="*/ 254748 h 6857999"/>
              <a:gd name="connsiteX2461" fmla="*/ 3285511 w 6096000"/>
              <a:gd name="connsiteY2461" fmla="*/ 254748 h 6857999"/>
              <a:gd name="connsiteX2462" fmla="*/ 3283095 w 6096000"/>
              <a:gd name="connsiteY2462" fmla="*/ 254748 h 6857999"/>
              <a:gd name="connsiteX2463" fmla="*/ 3281162 w 6096000"/>
              <a:gd name="connsiteY2463" fmla="*/ 253783 h 6857999"/>
              <a:gd name="connsiteX2464" fmla="*/ 3276812 w 6096000"/>
              <a:gd name="connsiteY2464" fmla="*/ 251370 h 6857999"/>
              <a:gd name="connsiteX2465" fmla="*/ 3269563 w 6096000"/>
              <a:gd name="connsiteY2465" fmla="*/ 245098 h 6857999"/>
              <a:gd name="connsiteX2466" fmla="*/ 3266663 w 6096000"/>
              <a:gd name="connsiteY2466" fmla="*/ 243651 h 6857999"/>
              <a:gd name="connsiteX2467" fmla="*/ 3264730 w 6096000"/>
              <a:gd name="connsiteY2467" fmla="*/ 242686 h 6857999"/>
              <a:gd name="connsiteX2468" fmla="*/ 3263279 w 6096000"/>
              <a:gd name="connsiteY2468" fmla="*/ 242686 h 6857999"/>
              <a:gd name="connsiteX2469" fmla="*/ 3259897 w 6096000"/>
              <a:gd name="connsiteY2469" fmla="*/ 244133 h 6857999"/>
              <a:gd name="connsiteX2470" fmla="*/ 3256030 w 6096000"/>
              <a:gd name="connsiteY2470" fmla="*/ 246063 h 6857999"/>
              <a:gd name="connsiteX2471" fmla="*/ 3253613 w 6096000"/>
              <a:gd name="connsiteY2471" fmla="*/ 248957 h 6857999"/>
              <a:gd name="connsiteX2472" fmla="*/ 3250713 w 6096000"/>
              <a:gd name="connsiteY2472" fmla="*/ 252818 h 6857999"/>
              <a:gd name="connsiteX2473" fmla="*/ 3244913 w 6096000"/>
              <a:gd name="connsiteY2473" fmla="*/ 260054 h 6857999"/>
              <a:gd name="connsiteX2474" fmla="*/ 3242014 w 6096000"/>
              <a:gd name="connsiteY2474" fmla="*/ 263915 h 6857999"/>
              <a:gd name="connsiteX2475" fmla="*/ 3238631 w 6096000"/>
              <a:gd name="connsiteY2475" fmla="*/ 267291 h 6857999"/>
              <a:gd name="connsiteX2476" fmla="*/ 3234765 w 6096000"/>
              <a:gd name="connsiteY2476" fmla="*/ 271151 h 6857999"/>
              <a:gd name="connsiteX2477" fmla="*/ 3230415 w 6096000"/>
              <a:gd name="connsiteY2477" fmla="*/ 273562 h 6857999"/>
              <a:gd name="connsiteX2478" fmla="*/ 3225581 w 6096000"/>
              <a:gd name="connsiteY2478" fmla="*/ 275493 h 6857999"/>
              <a:gd name="connsiteX2479" fmla="*/ 3220748 w 6096000"/>
              <a:gd name="connsiteY2479" fmla="*/ 276458 h 6857999"/>
              <a:gd name="connsiteX2480" fmla="*/ 3214949 w 6096000"/>
              <a:gd name="connsiteY2480" fmla="*/ 275975 h 6857999"/>
              <a:gd name="connsiteX2481" fmla="*/ 3208182 w 6096000"/>
              <a:gd name="connsiteY2481" fmla="*/ 275010 h 6857999"/>
              <a:gd name="connsiteX2482" fmla="*/ 3199967 w 6096000"/>
              <a:gd name="connsiteY2482" fmla="*/ 272115 h 6857999"/>
              <a:gd name="connsiteX2483" fmla="*/ 3191267 w 6096000"/>
              <a:gd name="connsiteY2483" fmla="*/ 267291 h 6857999"/>
              <a:gd name="connsiteX2484" fmla="*/ 3187401 w 6096000"/>
              <a:gd name="connsiteY2484" fmla="*/ 265843 h 6857999"/>
              <a:gd name="connsiteX2485" fmla="*/ 3183535 w 6096000"/>
              <a:gd name="connsiteY2485" fmla="*/ 264396 h 6857999"/>
              <a:gd name="connsiteX2486" fmla="*/ 3173384 w 6096000"/>
              <a:gd name="connsiteY2486" fmla="*/ 263432 h 6857999"/>
              <a:gd name="connsiteX2487" fmla="*/ 3163718 w 6096000"/>
              <a:gd name="connsiteY2487" fmla="*/ 262467 h 6857999"/>
              <a:gd name="connsiteX2488" fmla="*/ 3159852 w 6096000"/>
              <a:gd name="connsiteY2488" fmla="*/ 261019 h 6857999"/>
              <a:gd name="connsiteX2489" fmla="*/ 3155985 w 6096000"/>
              <a:gd name="connsiteY2489" fmla="*/ 259572 h 6857999"/>
              <a:gd name="connsiteX2490" fmla="*/ 3153569 w 6096000"/>
              <a:gd name="connsiteY2490" fmla="*/ 257642 h 6857999"/>
              <a:gd name="connsiteX2491" fmla="*/ 3151636 w 6096000"/>
              <a:gd name="connsiteY2491" fmla="*/ 255230 h 6857999"/>
              <a:gd name="connsiteX2492" fmla="*/ 3149703 w 6096000"/>
              <a:gd name="connsiteY2492" fmla="*/ 253300 h 6857999"/>
              <a:gd name="connsiteX2493" fmla="*/ 3147770 w 6096000"/>
              <a:gd name="connsiteY2493" fmla="*/ 250405 h 6857999"/>
              <a:gd name="connsiteX2494" fmla="*/ 3145353 w 6096000"/>
              <a:gd name="connsiteY2494" fmla="*/ 244133 h 6857999"/>
              <a:gd name="connsiteX2495" fmla="*/ 3142937 w 6096000"/>
              <a:gd name="connsiteY2495" fmla="*/ 236897 h 6857999"/>
              <a:gd name="connsiteX2496" fmla="*/ 3139071 w 6096000"/>
              <a:gd name="connsiteY2496" fmla="*/ 220974 h 6857999"/>
              <a:gd name="connsiteX2497" fmla="*/ 3137620 w 6096000"/>
              <a:gd name="connsiteY2497" fmla="*/ 213738 h 6857999"/>
              <a:gd name="connsiteX2498" fmla="*/ 3135204 w 6096000"/>
              <a:gd name="connsiteY2498" fmla="*/ 205536 h 6857999"/>
              <a:gd name="connsiteX2499" fmla="*/ 3132304 w 6096000"/>
              <a:gd name="connsiteY2499" fmla="*/ 198782 h 6857999"/>
              <a:gd name="connsiteX2500" fmla="*/ 3128920 w 6096000"/>
              <a:gd name="connsiteY2500" fmla="*/ 192510 h 6857999"/>
              <a:gd name="connsiteX2501" fmla="*/ 3126505 w 6096000"/>
              <a:gd name="connsiteY2501" fmla="*/ 189615 h 6857999"/>
              <a:gd name="connsiteX2502" fmla="*/ 3124087 w 6096000"/>
              <a:gd name="connsiteY2502" fmla="*/ 187202 h 6857999"/>
              <a:gd name="connsiteX2503" fmla="*/ 3121187 w 6096000"/>
              <a:gd name="connsiteY2503" fmla="*/ 184791 h 6857999"/>
              <a:gd name="connsiteX2504" fmla="*/ 3118287 w 6096000"/>
              <a:gd name="connsiteY2504" fmla="*/ 183343 h 6857999"/>
              <a:gd name="connsiteX2505" fmla="*/ 3114905 w 6096000"/>
              <a:gd name="connsiteY2505" fmla="*/ 181896 h 6857999"/>
              <a:gd name="connsiteX2506" fmla="*/ 3111039 w 6096000"/>
              <a:gd name="connsiteY2506" fmla="*/ 181413 h 6857999"/>
              <a:gd name="connsiteX2507" fmla="*/ 3107172 w 6096000"/>
              <a:gd name="connsiteY2507" fmla="*/ 180931 h 6857999"/>
              <a:gd name="connsiteX2508" fmla="*/ 3102339 w 6096000"/>
              <a:gd name="connsiteY2508" fmla="*/ 180931 h 6857999"/>
              <a:gd name="connsiteX2509" fmla="*/ 3097022 w 6096000"/>
              <a:gd name="connsiteY2509" fmla="*/ 181896 h 6857999"/>
              <a:gd name="connsiteX2510" fmla="*/ 3091707 w 6096000"/>
              <a:gd name="connsiteY2510" fmla="*/ 183343 h 6857999"/>
              <a:gd name="connsiteX2511" fmla="*/ 3085907 w 6096000"/>
              <a:gd name="connsiteY2511" fmla="*/ 185756 h 6857999"/>
              <a:gd name="connsiteX2512" fmla="*/ 3078657 w 6096000"/>
              <a:gd name="connsiteY2512" fmla="*/ 187685 h 6857999"/>
              <a:gd name="connsiteX2513" fmla="*/ 3085907 w 6096000"/>
              <a:gd name="connsiteY2513" fmla="*/ 181896 h 6857999"/>
              <a:gd name="connsiteX2514" fmla="*/ 3093155 w 6096000"/>
              <a:gd name="connsiteY2514" fmla="*/ 176589 h 6857999"/>
              <a:gd name="connsiteX2515" fmla="*/ 3100889 w 6096000"/>
              <a:gd name="connsiteY2515" fmla="*/ 170799 h 6857999"/>
              <a:gd name="connsiteX2516" fmla="*/ 3108139 w 6096000"/>
              <a:gd name="connsiteY2516" fmla="*/ 165492 h 6857999"/>
              <a:gd name="connsiteX2517" fmla="*/ 3124087 w 6096000"/>
              <a:gd name="connsiteY2517" fmla="*/ 155843 h 6857999"/>
              <a:gd name="connsiteX2518" fmla="*/ 3141486 w 6096000"/>
              <a:gd name="connsiteY2518" fmla="*/ 147159 h 6857999"/>
              <a:gd name="connsiteX2519" fmla="*/ 3159369 w 6096000"/>
              <a:gd name="connsiteY2519" fmla="*/ 138957 h 6857999"/>
              <a:gd name="connsiteX2520" fmla="*/ 3177735 w 6096000"/>
              <a:gd name="connsiteY2520" fmla="*/ 132203 h 6857999"/>
              <a:gd name="connsiteX2521" fmla="*/ 3196583 w 6096000"/>
              <a:gd name="connsiteY2521" fmla="*/ 126412 h 6857999"/>
              <a:gd name="connsiteX2522" fmla="*/ 3215433 w 6096000"/>
              <a:gd name="connsiteY2522" fmla="*/ 121106 h 6857999"/>
              <a:gd name="connsiteX2523" fmla="*/ 3235731 w 6096000"/>
              <a:gd name="connsiteY2523" fmla="*/ 116763 h 6857999"/>
              <a:gd name="connsiteX2524" fmla="*/ 3255546 w 6096000"/>
              <a:gd name="connsiteY2524" fmla="*/ 113387 h 6857999"/>
              <a:gd name="connsiteX2525" fmla="*/ 3276329 w 6096000"/>
              <a:gd name="connsiteY2525" fmla="*/ 110491 h 6857999"/>
              <a:gd name="connsiteX2526" fmla="*/ 3297111 w 6096000"/>
              <a:gd name="connsiteY2526" fmla="*/ 108079 h 6857999"/>
              <a:gd name="connsiteX2527" fmla="*/ 3317893 w 6096000"/>
              <a:gd name="connsiteY2527" fmla="*/ 106633 h 6857999"/>
              <a:gd name="connsiteX2528" fmla="*/ 3337708 w 6096000"/>
              <a:gd name="connsiteY2528" fmla="*/ 105185 h 6857999"/>
              <a:gd name="connsiteX2529" fmla="*/ 3358491 w 6096000"/>
              <a:gd name="connsiteY2529" fmla="*/ 104702 h 6857999"/>
              <a:gd name="connsiteX2530" fmla="*/ 3378306 w 6096000"/>
              <a:gd name="connsiteY2530" fmla="*/ 104702 h 6857999"/>
              <a:gd name="connsiteX2531" fmla="*/ 3383139 w 6096000"/>
              <a:gd name="connsiteY2531" fmla="*/ 104220 h 6857999"/>
              <a:gd name="connsiteX2532" fmla="*/ 3387005 w 6096000"/>
              <a:gd name="connsiteY2532" fmla="*/ 102772 h 6857999"/>
              <a:gd name="connsiteX2533" fmla="*/ 3390389 w 6096000"/>
              <a:gd name="connsiteY2533" fmla="*/ 101807 h 6857999"/>
              <a:gd name="connsiteX2534" fmla="*/ 3393289 w 6096000"/>
              <a:gd name="connsiteY2534" fmla="*/ 100359 h 6857999"/>
              <a:gd name="connsiteX2535" fmla="*/ 3396189 w 6096000"/>
              <a:gd name="connsiteY2535" fmla="*/ 98431 h 6857999"/>
              <a:gd name="connsiteX2536" fmla="*/ 3398605 w 6096000"/>
              <a:gd name="connsiteY2536" fmla="*/ 96501 h 6857999"/>
              <a:gd name="connsiteX2537" fmla="*/ 3402471 w 6096000"/>
              <a:gd name="connsiteY2537" fmla="*/ 92158 h 6857999"/>
              <a:gd name="connsiteX2538" fmla="*/ 3405855 w 6096000"/>
              <a:gd name="connsiteY2538" fmla="*/ 86851 h 6857999"/>
              <a:gd name="connsiteX2539" fmla="*/ 3408271 w 6096000"/>
              <a:gd name="connsiteY2539" fmla="*/ 82027 h 6857999"/>
              <a:gd name="connsiteX2540" fmla="*/ 3413104 w 6096000"/>
              <a:gd name="connsiteY2540" fmla="*/ 70448 h 6857999"/>
              <a:gd name="connsiteX2541" fmla="*/ 3415037 w 6096000"/>
              <a:gd name="connsiteY2541" fmla="*/ 64659 h 6857999"/>
              <a:gd name="connsiteX2542" fmla="*/ 3417455 w 6096000"/>
              <a:gd name="connsiteY2542" fmla="*/ 59351 h 6857999"/>
              <a:gd name="connsiteX2543" fmla="*/ 3420837 w 6096000"/>
              <a:gd name="connsiteY2543" fmla="*/ 54044 h 6857999"/>
              <a:gd name="connsiteX2544" fmla="*/ 3425187 w 6096000"/>
              <a:gd name="connsiteY2544" fmla="*/ 50184 h 6857999"/>
              <a:gd name="connsiteX2545" fmla="*/ 3427121 w 6096000"/>
              <a:gd name="connsiteY2545" fmla="*/ 48736 h 6857999"/>
              <a:gd name="connsiteX2546" fmla="*/ 3430020 w 6096000"/>
              <a:gd name="connsiteY2546" fmla="*/ 46808 h 6857999"/>
              <a:gd name="connsiteX2547" fmla="*/ 3433403 w 6096000"/>
              <a:gd name="connsiteY2547" fmla="*/ 45843 h 6857999"/>
              <a:gd name="connsiteX2548" fmla="*/ 3437269 w 6096000"/>
              <a:gd name="connsiteY2548" fmla="*/ 44395 h 6857999"/>
              <a:gd name="connsiteX2549" fmla="*/ 3441135 w 6096000"/>
              <a:gd name="connsiteY2549" fmla="*/ 43430 h 6857999"/>
              <a:gd name="connsiteX2550" fmla="*/ 3445486 w 6096000"/>
              <a:gd name="connsiteY2550" fmla="*/ 42947 h 6857999"/>
              <a:gd name="connsiteX2551" fmla="*/ 3450802 w 6096000"/>
              <a:gd name="connsiteY2551" fmla="*/ 42947 h 6857999"/>
              <a:gd name="connsiteX2552" fmla="*/ 3456119 w 6096000"/>
              <a:gd name="connsiteY2552" fmla="*/ 42947 h 6857999"/>
              <a:gd name="connsiteX2553" fmla="*/ 3456119 w 6096000"/>
              <a:gd name="connsiteY2553" fmla="*/ 47773 h 6857999"/>
              <a:gd name="connsiteX2554" fmla="*/ 3455635 w 6096000"/>
              <a:gd name="connsiteY2554" fmla="*/ 53079 h 6857999"/>
              <a:gd name="connsiteX2555" fmla="*/ 3452735 w 6096000"/>
              <a:gd name="connsiteY2555" fmla="*/ 61764 h 6857999"/>
              <a:gd name="connsiteX2556" fmla="*/ 3451286 w 6096000"/>
              <a:gd name="connsiteY2556" fmla="*/ 66105 h 6857999"/>
              <a:gd name="connsiteX2557" fmla="*/ 3450802 w 6096000"/>
              <a:gd name="connsiteY2557" fmla="*/ 71413 h 6857999"/>
              <a:gd name="connsiteX2558" fmla="*/ 3450802 w 6096000"/>
              <a:gd name="connsiteY2558" fmla="*/ 76719 h 6857999"/>
              <a:gd name="connsiteX2559" fmla="*/ 3452735 w 6096000"/>
              <a:gd name="connsiteY2559" fmla="*/ 82991 h 6857999"/>
              <a:gd name="connsiteX2560" fmla="*/ 3467718 w 6096000"/>
              <a:gd name="connsiteY2560" fmla="*/ 82027 h 6857999"/>
              <a:gd name="connsiteX2561" fmla="*/ 3481251 w 6096000"/>
              <a:gd name="connsiteY2561" fmla="*/ 80097 h 6857999"/>
              <a:gd name="connsiteX2562" fmla="*/ 3493817 w 6096000"/>
              <a:gd name="connsiteY2562" fmla="*/ 76719 h 6857999"/>
              <a:gd name="connsiteX2563" fmla="*/ 3505416 w 6096000"/>
              <a:gd name="connsiteY2563" fmla="*/ 73343 h 6857999"/>
              <a:gd name="connsiteX2564" fmla="*/ 3515565 w 6096000"/>
              <a:gd name="connsiteY2564" fmla="*/ 68518 h 6857999"/>
              <a:gd name="connsiteX2565" fmla="*/ 3524748 w 6096000"/>
              <a:gd name="connsiteY2565" fmla="*/ 63211 h 6857999"/>
              <a:gd name="connsiteX2566" fmla="*/ 3533448 w 6096000"/>
              <a:gd name="connsiteY2566" fmla="*/ 57903 h 6857999"/>
              <a:gd name="connsiteX2567" fmla="*/ 3541663 w 6096000"/>
              <a:gd name="connsiteY2567" fmla="*/ 52114 h 6857999"/>
              <a:gd name="connsiteX2568" fmla="*/ 3549396 w 6096000"/>
              <a:gd name="connsiteY2568" fmla="*/ 44878 h 6857999"/>
              <a:gd name="connsiteX2569" fmla="*/ 3557129 w 6096000"/>
              <a:gd name="connsiteY2569" fmla="*/ 38606 h 6857999"/>
              <a:gd name="connsiteX2570" fmla="*/ 3572112 w 6096000"/>
              <a:gd name="connsiteY2570" fmla="*/ 25579 h 6857999"/>
              <a:gd name="connsiteX2571" fmla="*/ 3579361 w 6096000"/>
              <a:gd name="connsiteY2571" fmla="*/ 19307 h 6857999"/>
              <a:gd name="connsiteX2572" fmla="*/ 3587578 w 6096000"/>
              <a:gd name="connsiteY2572" fmla="*/ 13036 h 6857999"/>
              <a:gd name="connsiteX2573" fmla="*/ 3595311 w 6096000"/>
              <a:gd name="connsiteY2573" fmla="*/ 6763 h 6857999"/>
              <a:gd name="connsiteX2574" fmla="*/ 3770758 w 6096000"/>
              <a:gd name="connsiteY2574" fmla="*/ 0 h 6857999"/>
              <a:gd name="connsiteX2575" fmla="*/ 3929623 w 6096000"/>
              <a:gd name="connsiteY2575" fmla="*/ 0 h 6857999"/>
              <a:gd name="connsiteX2576" fmla="*/ 3932174 w 6096000"/>
              <a:gd name="connsiteY2576" fmla="*/ 972 h 6857999"/>
              <a:gd name="connsiteX2577" fmla="*/ 3933535 w 6096000"/>
              <a:gd name="connsiteY2577" fmla="*/ 0 h 6857999"/>
              <a:gd name="connsiteX2578" fmla="*/ 6096000 w 6096000"/>
              <a:gd name="connsiteY2578" fmla="*/ 0 h 6857999"/>
              <a:gd name="connsiteX2579" fmla="*/ 6096000 w 6096000"/>
              <a:gd name="connsiteY2579" fmla="*/ 6857999 h 6857999"/>
              <a:gd name="connsiteX2580" fmla="*/ 572159 w 6096000"/>
              <a:gd name="connsiteY2580" fmla="*/ 6857999 h 6857999"/>
              <a:gd name="connsiteX2581" fmla="*/ 571752 w 6096000"/>
              <a:gd name="connsiteY2581" fmla="*/ 6857626 h 6857999"/>
              <a:gd name="connsiteX2582" fmla="*/ 565470 w 6096000"/>
              <a:gd name="connsiteY2582" fmla="*/ 6853277 h 6857999"/>
              <a:gd name="connsiteX2583" fmla="*/ 558701 w 6096000"/>
              <a:gd name="connsiteY2583" fmla="*/ 6848927 h 6857999"/>
              <a:gd name="connsiteX2584" fmla="*/ 550486 w 6096000"/>
              <a:gd name="connsiteY2584" fmla="*/ 6845544 h 6857999"/>
              <a:gd name="connsiteX2585" fmla="*/ 541787 w 6096000"/>
              <a:gd name="connsiteY2585" fmla="*/ 6843127 h 6857999"/>
              <a:gd name="connsiteX2586" fmla="*/ 532603 w 6096000"/>
              <a:gd name="connsiteY2586" fmla="*/ 6841194 h 6857999"/>
              <a:gd name="connsiteX2587" fmla="*/ 528253 w 6096000"/>
              <a:gd name="connsiteY2587" fmla="*/ 6837811 h 6857999"/>
              <a:gd name="connsiteX2588" fmla="*/ 525355 w 6096000"/>
              <a:gd name="connsiteY2588" fmla="*/ 6833461 h 6857999"/>
              <a:gd name="connsiteX2589" fmla="*/ 523419 w 6096000"/>
              <a:gd name="connsiteY2589" fmla="*/ 6829112 h 6857999"/>
              <a:gd name="connsiteX2590" fmla="*/ 522937 w 6096000"/>
              <a:gd name="connsiteY2590" fmla="*/ 6824761 h 6857999"/>
              <a:gd name="connsiteX2591" fmla="*/ 523419 w 6096000"/>
              <a:gd name="connsiteY2591" fmla="*/ 6820412 h 6857999"/>
              <a:gd name="connsiteX2592" fmla="*/ 525355 w 6096000"/>
              <a:gd name="connsiteY2592" fmla="*/ 6816546 h 6857999"/>
              <a:gd name="connsiteX2593" fmla="*/ 527770 w 6096000"/>
              <a:gd name="connsiteY2593" fmla="*/ 6811713 h 6857999"/>
              <a:gd name="connsiteX2594" fmla="*/ 529704 w 6096000"/>
              <a:gd name="connsiteY2594" fmla="*/ 6807846 h 6857999"/>
              <a:gd name="connsiteX2595" fmla="*/ 535503 w 6096000"/>
              <a:gd name="connsiteY2595" fmla="*/ 6799629 h 6857999"/>
              <a:gd name="connsiteX2596" fmla="*/ 541302 w 6096000"/>
              <a:gd name="connsiteY2596" fmla="*/ 6792381 h 6857999"/>
              <a:gd name="connsiteX2597" fmla="*/ 546136 w 6096000"/>
              <a:gd name="connsiteY2597" fmla="*/ 6786581 h 6857999"/>
              <a:gd name="connsiteX2598" fmla="*/ 546620 w 6096000"/>
              <a:gd name="connsiteY2598" fmla="*/ 6783681 h 6857999"/>
              <a:gd name="connsiteX2599" fmla="*/ 546620 w 6096000"/>
              <a:gd name="connsiteY2599" fmla="*/ 6781748 h 6857999"/>
              <a:gd name="connsiteX2600" fmla="*/ 546136 w 6096000"/>
              <a:gd name="connsiteY2600" fmla="*/ 6779815 h 6857999"/>
              <a:gd name="connsiteX2601" fmla="*/ 544685 w 6096000"/>
              <a:gd name="connsiteY2601" fmla="*/ 6777881 h 6857999"/>
              <a:gd name="connsiteX2602" fmla="*/ 540820 w 6096000"/>
              <a:gd name="connsiteY2602" fmla="*/ 6774498 h 6857999"/>
              <a:gd name="connsiteX2603" fmla="*/ 535020 w 6096000"/>
              <a:gd name="connsiteY2603" fmla="*/ 6771115 h 6857999"/>
              <a:gd name="connsiteX2604" fmla="*/ 529219 w 6096000"/>
              <a:gd name="connsiteY2604" fmla="*/ 6767731 h 6857999"/>
              <a:gd name="connsiteX2605" fmla="*/ 522937 w 6096000"/>
              <a:gd name="connsiteY2605" fmla="*/ 6764349 h 6857999"/>
              <a:gd name="connsiteX2606" fmla="*/ 517137 w 6096000"/>
              <a:gd name="connsiteY2606" fmla="*/ 6759032 h 6857999"/>
              <a:gd name="connsiteX2607" fmla="*/ 514238 w 6096000"/>
              <a:gd name="connsiteY2607" fmla="*/ 6756132 h 6857999"/>
              <a:gd name="connsiteX2608" fmla="*/ 512787 w 6096000"/>
              <a:gd name="connsiteY2608" fmla="*/ 6753232 h 6857999"/>
              <a:gd name="connsiteX2609" fmla="*/ 510855 w 6096000"/>
              <a:gd name="connsiteY2609" fmla="*/ 6749850 h 6857999"/>
              <a:gd name="connsiteX2610" fmla="*/ 509889 w 6096000"/>
              <a:gd name="connsiteY2610" fmla="*/ 6746466 h 6857999"/>
              <a:gd name="connsiteX2611" fmla="*/ 504571 w 6096000"/>
              <a:gd name="connsiteY2611" fmla="*/ 6716985 h 6857999"/>
              <a:gd name="connsiteX2612" fmla="*/ 500222 w 6096000"/>
              <a:gd name="connsiteY2612" fmla="*/ 6683636 h 6857999"/>
              <a:gd name="connsiteX2613" fmla="*/ 494906 w 6096000"/>
              <a:gd name="connsiteY2613" fmla="*/ 6647389 h 6857999"/>
              <a:gd name="connsiteX2614" fmla="*/ 489590 w 6096000"/>
              <a:gd name="connsiteY2614" fmla="*/ 6609207 h 6857999"/>
              <a:gd name="connsiteX2615" fmla="*/ 482822 w 6096000"/>
              <a:gd name="connsiteY2615" fmla="*/ 6569576 h 6857999"/>
              <a:gd name="connsiteX2616" fmla="*/ 479441 w 6096000"/>
              <a:gd name="connsiteY2616" fmla="*/ 6549761 h 6857999"/>
              <a:gd name="connsiteX2617" fmla="*/ 475573 w 6096000"/>
              <a:gd name="connsiteY2617" fmla="*/ 6530912 h 6857999"/>
              <a:gd name="connsiteX2618" fmla="*/ 470740 w 6096000"/>
              <a:gd name="connsiteY2618" fmla="*/ 6512063 h 6857999"/>
              <a:gd name="connsiteX2619" fmla="*/ 465424 w 6096000"/>
              <a:gd name="connsiteY2619" fmla="*/ 6493214 h 6857999"/>
              <a:gd name="connsiteX2620" fmla="*/ 460592 w 6096000"/>
              <a:gd name="connsiteY2620" fmla="*/ 6475332 h 6857999"/>
              <a:gd name="connsiteX2621" fmla="*/ 454307 w 6096000"/>
              <a:gd name="connsiteY2621" fmla="*/ 6457933 h 6857999"/>
              <a:gd name="connsiteX2622" fmla="*/ 450442 w 6096000"/>
              <a:gd name="connsiteY2622" fmla="*/ 6448750 h 6857999"/>
              <a:gd name="connsiteX2623" fmla="*/ 445126 w 6096000"/>
              <a:gd name="connsiteY2623" fmla="*/ 6438117 h 6857999"/>
              <a:gd name="connsiteX2624" fmla="*/ 438844 w 6096000"/>
              <a:gd name="connsiteY2624" fmla="*/ 6427002 h 6857999"/>
              <a:gd name="connsiteX2625" fmla="*/ 434975 w 6096000"/>
              <a:gd name="connsiteY2625" fmla="*/ 6421202 h 6857999"/>
              <a:gd name="connsiteX2626" fmla="*/ 431109 w 6096000"/>
              <a:gd name="connsiteY2626" fmla="*/ 6415402 h 6857999"/>
              <a:gd name="connsiteX2627" fmla="*/ 426759 w 6096000"/>
              <a:gd name="connsiteY2627" fmla="*/ 6411052 h 6857999"/>
              <a:gd name="connsiteX2628" fmla="*/ 422410 w 6096000"/>
              <a:gd name="connsiteY2628" fmla="*/ 6406219 h 6857999"/>
              <a:gd name="connsiteX2629" fmla="*/ 417576 w 6096000"/>
              <a:gd name="connsiteY2629" fmla="*/ 6402352 h 6857999"/>
              <a:gd name="connsiteX2630" fmla="*/ 412743 w 6096000"/>
              <a:gd name="connsiteY2630" fmla="*/ 6398970 h 6857999"/>
              <a:gd name="connsiteX2631" fmla="*/ 407426 w 6096000"/>
              <a:gd name="connsiteY2631" fmla="*/ 6397037 h 6857999"/>
              <a:gd name="connsiteX2632" fmla="*/ 402594 w 6096000"/>
              <a:gd name="connsiteY2632" fmla="*/ 6395586 h 6857999"/>
              <a:gd name="connsiteX2633" fmla="*/ 397277 w 6096000"/>
              <a:gd name="connsiteY2633" fmla="*/ 6395586 h 6857999"/>
              <a:gd name="connsiteX2634" fmla="*/ 391478 w 6096000"/>
              <a:gd name="connsiteY2634" fmla="*/ 6396553 h 6857999"/>
              <a:gd name="connsiteX2635" fmla="*/ 391478 w 6096000"/>
              <a:gd name="connsiteY2635" fmla="*/ 6393170 h 6857999"/>
              <a:gd name="connsiteX2636" fmla="*/ 391478 w 6096000"/>
              <a:gd name="connsiteY2636" fmla="*/ 6390270 h 6857999"/>
              <a:gd name="connsiteX2637" fmla="*/ 392445 w 6096000"/>
              <a:gd name="connsiteY2637" fmla="*/ 6387371 h 6857999"/>
              <a:gd name="connsiteX2638" fmla="*/ 394378 w 6096000"/>
              <a:gd name="connsiteY2638" fmla="*/ 6384953 h 6857999"/>
              <a:gd name="connsiteX2639" fmla="*/ 397277 w 6096000"/>
              <a:gd name="connsiteY2639" fmla="*/ 6382053 h 6857999"/>
              <a:gd name="connsiteX2640" fmla="*/ 399695 w 6096000"/>
              <a:gd name="connsiteY2640" fmla="*/ 6380604 h 6857999"/>
              <a:gd name="connsiteX2641" fmla="*/ 406460 w 6096000"/>
              <a:gd name="connsiteY2641" fmla="*/ 6376738 h 6857999"/>
              <a:gd name="connsiteX2642" fmla="*/ 414676 w 6096000"/>
              <a:gd name="connsiteY2642" fmla="*/ 6372387 h 6857999"/>
              <a:gd name="connsiteX2643" fmla="*/ 422892 w 6096000"/>
              <a:gd name="connsiteY2643" fmla="*/ 6369005 h 6857999"/>
              <a:gd name="connsiteX2644" fmla="*/ 431109 w 6096000"/>
              <a:gd name="connsiteY2644" fmla="*/ 6365621 h 6857999"/>
              <a:gd name="connsiteX2645" fmla="*/ 439326 w 6096000"/>
              <a:gd name="connsiteY2645" fmla="*/ 6362239 h 6857999"/>
              <a:gd name="connsiteX2646" fmla="*/ 430625 w 6096000"/>
              <a:gd name="connsiteY2646" fmla="*/ 6348222 h 6857999"/>
              <a:gd name="connsiteX2647" fmla="*/ 422410 w 6096000"/>
              <a:gd name="connsiteY2647" fmla="*/ 6334690 h 6857999"/>
              <a:gd name="connsiteX2648" fmla="*/ 414676 w 6096000"/>
              <a:gd name="connsiteY2648" fmla="*/ 6321641 h 6857999"/>
              <a:gd name="connsiteX2649" fmla="*/ 407426 w 6096000"/>
              <a:gd name="connsiteY2649" fmla="*/ 6307624 h 6857999"/>
              <a:gd name="connsiteX2650" fmla="*/ 401144 w 6096000"/>
              <a:gd name="connsiteY2650" fmla="*/ 6294576 h 6857999"/>
              <a:gd name="connsiteX2651" fmla="*/ 395344 w 6096000"/>
              <a:gd name="connsiteY2651" fmla="*/ 6281043 h 6857999"/>
              <a:gd name="connsiteX2652" fmla="*/ 390029 w 6096000"/>
              <a:gd name="connsiteY2652" fmla="*/ 6268477 h 6857999"/>
              <a:gd name="connsiteX2653" fmla="*/ 385195 w 6096000"/>
              <a:gd name="connsiteY2653" fmla="*/ 6255427 h 6857999"/>
              <a:gd name="connsiteX2654" fmla="*/ 381328 w 6096000"/>
              <a:gd name="connsiteY2654" fmla="*/ 6242861 h 6857999"/>
              <a:gd name="connsiteX2655" fmla="*/ 377947 w 6096000"/>
              <a:gd name="connsiteY2655" fmla="*/ 6229329 h 6857999"/>
              <a:gd name="connsiteX2656" fmla="*/ 375046 w 6096000"/>
              <a:gd name="connsiteY2656" fmla="*/ 6216763 h 6857999"/>
              <a:gd name="connsiteX2657" fmla="*/ 372628 w 6096000"/>
              <a:gd name="connsiteY2657" fmla="*/ 6203714 h 6857999"/>
              <a:gd name="connsiteX2658" fmla="*/ 370695 w 6096000"/>
              <a:gd name="connsiteY2658" fmla="*/ 6191149 h 6857999"/>
              <a:gd name="connsiteX2659" fmla="*/ 369730 w 6096000"/>
              <a:gd name="connsiteY2659" fmla="*/ 6178583 h 6857999"/>
              <a:gd name="connsiteX2660" fmla="*/ 369246 w 6096000"/>
              <a:gd name="connsiteY2660" fmla="*/ 6165050 h 6857999"/>
              <a:gd name="connsiteX2661" fmla="*/ 368764 w 6096000"/>
              <a:gd name="connsiteY2661" fmla="*/ 6152000 h 6857999"/>
              <a:gd name="connsiteX2662" fmla="*/ 367797 w 6096000"/>
              <a:gd name="connsiteY2662" fmla="*/ 6149584 h 6857999"/>
              <a:gd name="connsiteX2663" fmla="*/ 366346 w 6096000"/>
              <a:gd name="connsiteY2663" fmla="*/ 6148134 h 6857999"/>
              <a:gd name="connsiteX2664" fmla="*/ 364413 w 6096000"/>
              <a:gd name="connsiteY2664" fmla="*/ 6146200 h 6857999"/>
              <a:gd name="connsiteX2665" fmla="*/ 362479 w 6096000"/>
              <a:gd name="connsiteY2665" fmla="*/ 6145234 h 6857999"/>
              <a:gd name="connsiteX2666" fmla="*/ 360062 w 6096000"/>
              <a:gd name="connsiteY2666" fmla="*/ 6144751 h 6857999"/>
              <a:gd name="connsiteX2667" fmla="*/ 357648 w 6096000"/>
              <a:gd name="connsiteY2667" fmla="*/ 6144751 h 6857999"/>
              <a:gd name="connsiteX2668" fmla="*/ 351847 w 6096000"/>
              <a:gd name="connsiteY2668" fmla="*/ 6144751 h 6857999"/>
              <a:gd name="connsiteX2669" fmla="*/ 346048 w 6096000"/>
              <a:gd name="connsiteY2669" fmla="*/ 6145718 h 6857999"/>
              <a:gd name="connsiteX2670" fmla="*/ 339764 w 6096000"/>
              <a:gd name="connsiteY2670" fmla="*/ 6146684 h 6857999"/>
              <a:gd name="connsiteX2671" fmla="*/ 333482 w 6096000"/>
              <a:gd name="connsiteY2671" fmla="*/ 6148134 h 6857999"/>
              <a:gd name="connsiteX2672" fmla="*/ 327681 w 6096000"/>
              <a:gd name="connsiteY2672" fmla="*/ 6148618 h 6857999"/>
              <a:gd name="connsiteX2673" fmla="*/ 329133 w 6096000"/>
              <a:gd name="connsiteY2673" fmla="*/ 6142334 h 6857999"/>
              <a:gd name="connsiteX2674" fmla="*/ 330098 w 6096000"/>
              <a:gd name="connsiteY2674" fmla="*/ 6136534 h 6857999"/>
              <a:gd name="connsiteX2675" fmla="*/ 330581 w 6096000"/>
              <a:gd name="connsiteY2675" fmla="*/ 6125419 h 6857999"/>
              <a:gd name="connsiteX2676" fmla="*/ 330098 w 6096000"/>
              <a:gd name="connsiteY2676" fmla="*/ 6115753 h 6857999"/>
              <a:gd name="connsiteX2677" fmla="*/ 328166 w 6096000"/>
              <a:gd name="connsiteY2677" fmla="*/ 6106569 h 6857999"/>
              <a:gd name="connsiteX2678" fmla="*/ 326231 w 6096000"/>
              <a:gd name="connsiteY2678" fmla="*/ 6097870 h 6857999"/>
              <a:gd name="connsiteX2679" fmla="*/ 323815 w 6096000"/>
              <a:gd name="connsiteY2679" fmla="*/ 6090621 h 6857999"/>
              <a:gd name="connsiteX2680" fmla="*/ 318016 w 6096000"/>
              <a:gd name="connsiteY2680" fmla="*/ 6076122 h 6857999"/>
              <a:gd name="connsiteX2681" fmla="*/ 315115 w 6096000"/>
              <a:gd name="connsiteY2681" fmla="*/ 6069355 h 6857999"/>
              <a:gd name="connsiteX2682" fmla="*/ 313666 w 6096000"/>
              <a:gd name="connsiteY2682" fmla="*/ 6062589 h 6857999"/>
              <a:gd name="connsiteX2683" fmla="*/ 312217 w 6096000"/>
              <a:gd name="connsiteY2683" fmla="*/ 6055823 h 6857999"/>
              <a:gd name="connsiteX2684" fmla="*/ 312217 w 6096000"/>
              <a:gd name="connsiteY2684" fmla="*/ 6048573 h 6857999"/>
              <a:gd name="connsiteX2685" fmla="*/ 312217 w 6096000"/>
              <a:gd name="connsiteY2685" fmla="*/ 6045190 h 6857999"/>
              <a:gd name="connsiteX2686" fmla="*/ 313666 w 6096000"/>
              <a:gd name="connsiteY2686" fmla="*/ 6041324 h 6857999"/>
              <a:gd name="connsiteX2687" fmla="*/ 314631 w 6096000"/>
              <a:gd name="connsiteY2687" fmla="*/ 6037457 h 6857999"/>
              <a:gd name="connsiteX2688" fmla="*/ 315599 w 6096000"/>
              <a:gd name="connsiteY2688" fmla="*/ 6033107 h 6857999"/>
              <a:gd name="connsiteX2689" fmla="*/ 318016 w 6096000"/>
              <a:gd name="connsiteY2689" fmla="*/ 6029240 h 6857999"/>
              <a:gd name="connsiteX2690" fmla="*/ 320431 w 6096000"/>
              <a:gd name="connsiteY2690" fmla="*/ 6025374 h 6857999"/>
              <a:gd name="connsiteX2691" fmla="*/ 327199 w 6096000"/>
              <a:gd name="connsiteY2691" fmla="*/ 6016192 h 6857999"/>
              <a:gd name="connsiteX2692" fmla="*/ 326715 w 6096000"/>
              <a:gd name="connsiteY2692" fmla="*/ 6009426 h 6857999"/>
              <a:gd name="connsiteX2693" fmla="*/ 325748 w 6096000"/>
              <a:gd name="connsiteY2693" fmla="*/ 6005075 h 6857999"/>
              <a:gd name="connsiteX2694" fmla="*/ 323815 w 6096000"/>
              <a:gd name="connsiteY2694" fmla="*/ 6001209 h 6857999"/>
              <a:gd name="connsiteX2695" fmla="*/ 320916 w 6096000"/>
              <a:gd name="connsiteY2695" fmla="*/ 5998309 h 6857999"/>
              <a:gd name="connsiteX2696" fmla="*/ 318016 w 6096000"/>
              <a:gd name="connsiteY2696" fmla="*/ 5996376 h 6857999"/>
              <a:gd name="connsiteX2697" fmla="*/ 314149 w 6096000"/>
              <a:gd name="connsiteY2697" fmla="*/ 5994926 h 6857999"/>
              <a:gd name="connsiteX2698" fmla="*/ 310765 w 6096000"/>
              <a:gd name="connsiteY2698" fmla="*/ 5993960 h 6857999"/>
              <a:gd name="connsiteX2699" fmla="*/ 305932 w 6096000"/>
              <a:gd name="connsiteY2699" fmla="*/ 5992993 h 6857999"/>
              <a:gd name="connsiteX2700" fmla="*/ 297234 w 6096000"/>
              <a:gd name="connsiteY2700" fmla="*/ 5992509 h 6857999"/>
              <a:gd name="connsiteX2701" fmla="*/ 293368 w 6096000"/>
              <a:gd name="connsiteY2701" fmla="*/ 5992027 h 6857999"/>
              <a:gd name="connsiteX2702" fmla="*/ 289500 w 6096000"/>
              <a:gd name="connsiteY2702" fmla="*/ 5990576 h 6857999"/>
              <a:gd name="connsiteX2703" fmla="*/ 286118 w 6096000"/>
              <a:gd name="connsiteY2703" fmla="*/ 5989609 h 6857999"/>
              <a:gd name="connsiteX2704" fmla="*/ 283218 w 6096000"/>
              <a:gd name="connsiteY2704" fmla="*/ 5987194 h 6857999"/>
              <a:gd name="connsiteX2705" fmla="*/ 280317 w 6096000"/>
              <a:gd name="connsiteY2705" fmla="*/ 5984294 h 6857999"/>
              <a:gd name="connsiteX2706" fmla="*/ 278384 w 6096000"/>
              <a:gd name="connsiteY2706" fmla="*/ 5980427 h 6857999"/>
              <a:gd name="connsiteX2707" fmla="*/ 280317 w 6096000"/>
              <a:gd name="connsiteY2707" fmla="*/ 5972210 h 6857999"/>
              <a:gd name="connsiteX2708" fmla="*/ 281769 w 6096000"/>
              <a:gd name="connsiteY2708" fmla="*/ 5963511 h 6857999"/>
              <a:gd name="connsiteX2709" fmla="*/ 283700 w 6096000"/>
              <a:gd name="connsiteY2709" fmla="*/ 5953845 h 6857999"/>
              <a:gd name="connsiteX2710" fmla="*/ 284184 w 6096000"/>
              <a:gd name="connsiteY2710" fmla="*/ 5944179 h 6857999"/>
              <a:gd name="connsiteX2711" fmla="*/ 284667 w 6096000"/>
              <a:gd name="connsiteY2711" fmla="*/ 5934030 h 6857999"/>
              <a:gd name="connsiteX2712" fmla="*/ 285151 w 6096000"/>
              <a:gd name="connsiteY2712" fmla="*/ 5922913 h 6857999"/>
              <a:gd name="connsiteX2713" fmla="*/ 284667 w 6096000"/>
              <a:gd name="connsiteY2713" fmla="*/ 5900199 h 6857999"/>
              <a:gd name="connsiteX2714" fmla="*/ 283218 w 6096000"/>
              <a:gd name="connsiteY2714" fmla="*/ 5876033 h 6857999"/>
              <a:gd name="connsiteX2715" fmla="*/ 279351 w 6096000"/>
              <a:gd name="connsiteY2715" fmla="*/ 5851384 h 6857999"/>
              <a:gd name="connsiteX2716" fmla="*/ 275484 w 6096000"/>
              <a:gd name="connsiteY2716" fmla="*/ 5825769 h 6857999"/>
              <a:gd name="connsiteX2717" fmla="*/ 270168 w 6096000"/>
              <a:gd name="connsiteY2717" fmla="*/ 5801120 h 6857999"/>
              <a:gd name="connsiteX2718" fmla="*/ 266301 w 6096000"/>
              <a:gd name="connsiteY2718" fmla="*/ 5785172 h 6857999"/>
              <a:gd name="connsiteX2719" fmla="*/ 260502 w 6096000"/>
              <a:gd name="connsiteY2719" fmla="*/ 5766322 h 6857999"/>
              <a:gd name="connsiteX2720" fmla="*/ 253735 w 6096000"/>
              <a:gd name="connsiteY2720" fmla="*/ 5746507 h 6857999"/>
              <a:gd name="connsiteX2721" fmla="*/ 246487 w 6096000"/>
              <a:gd name="connsiteY2721" fmla="*/ 5727175 h 6857999"/>
              <a:gd name="connsiteX2722" fmla="*/ 231987 w 6096000"/>
              <a:gd name="connsiteY2722" fmla="*/ 5690926 h 6857999"/>
              <a:gd name="connsiteX2723" fmla="*/ 220872 w 6096000"/>
              <a:gd name="connsiteY2723" fmla="*/ 5665795 h 6857999"/>
              <a:gd name="connsiteX2724" fmla="*/ 218937 w 6096000"/>
              <a:gd name="connsiteY2724" fmla="*/ 5659995 h 6857999"/>
              <a:gd name="connsiteX2725" fmla="*/ 215071 w 6096000"/>
              <a:gd name="connsiteY2725" fmla="*/ 5654195 h 6857999"/>
              <a:gd name="connsiteX2726" fmla="*/ 208305 w 6096000"/>
              <a:gd name="connsiteY2726" fmla="*/ 5643563 h 6857999"/>
              <a:gd name="connsiteX2727" fmla="*/ 199605 w 6096000"/>
              <a:gd name="connsiteY2727" fmla="*/ 5632447 h 6857999"/>
              <a:gd name="connsiteX2728" fmla="*/ 191873 w 6096000"/>
              <a:gd name="connsiteY2728" fmla="*/ 5622297 h 6857999"/>
              <a:gd name="connsiteX2729" fmla="*/ 183173 w 6096000"/>
              <a:gd name="connsiteY2729" fmla="*/ 5611664 h 6857999"/>
              <a:gd name="connsiteX2730" fmla="*/ 175441 w 6096000"/>
              <a:gd name="connsiteY2730" fmla="*/ 5601516 h 6857999"/>
              <a:gd name="connsiteX2731" fmla="*/ 172058 w 6096000"/>
              <a:gd name="connsiteY2731" fmla="*/ 5595716 h 6857999"/>
              <a:gd name="connsiteX2732" fmla="*/ 168673 w 6096000"/>
              <a:gd name="connsiteY2732" fmla="*/ 5590399 h 6857999"/>
              <a:gd name="connsiteX2733" fmla="*/ 166258 w 6096000"/>
              <a:gd name="connsiteY2733" fmla="*/ 5585566 h 6857999"/>
              <a:gd name="connsiteX2734" fmla="*/ 164325 w 6096000"/>
              <a:gd name="connsiteY2734" fmla="*/ 5579766 h 6857999"/>
              <a:gd name="connsiteX2735" fmla="*/ 158040 w 6096000"/>
              <a:gd name="connsiteY2735" fmla="*/ 5558501 h 6857999"/>
              <a:gd name="connsiteX2736" fmla="*/ 152241 w 6096000"/>
              <a:gd name="connsiteY2736" fmla="*/ 5537235 h 6857999"/>
              <a:gd name="connsiteX2737" fmla="*/ 146443 w 6096000"/>
              <a:gd name="connsiteY2737" fmla="*/ 5515970 h 6857999"/>
              <a:gd name="connsiteX2738" fmla="*/ 141610 w 6096000"/>
              <a:gd name="connsiteY2738" fmla="*/ 5494222 h 6857999"/>
              <a:gd name="connsiteX2739" fmla="*/ 137260 w 6096000"/>
              <a:gd name="connsiteY2739" fmla="*/ 5472956 h 6857999"/>
              <a:gd name="connsiteX2740" fmla="*/ 133393 w 6096000"/>
              <a:gd name="connsiteY2740" fmla="*/ 5451207 h 6857999"/>
              <a:gd name="connsiteX2741" fmla="*/ 129528 w 6096000"/>
              <a:gd name="connsiteY2741" fmla="*/ 5429941 h 6857999"/>
              <a:gd name="connsiteX2742" fmla="*/ 126144 w 6096000"/>
              <a:gd name="connsiteY2742" fmla="*/ 5408676 h 6857999"/>
              <a:gd name="connsiteX2743" fmla="*/ 120345 w 6096000"/>
              <a:gd name="connsiteY2743" fmla="*/ 5366145 h 6857999"/>
              <a:gd name="connsiteX2744" fmla="*/ 116476 w 6096000"/>
              <a:gd name="connsiteY2744" fmla="*/ 5325065 h 6857999"/>
              <a:gd name="connsiteX2745" fmla="*/ 113094 w 6096000"/>
              <a:gd name="connsiteY2745" fmla="*/ 5284950 h 6857999"/>
              <a:gd name="connsiteX2746" fmla="*/ 110678 w 6096000"/>
              <a:gd name="connsiteY2746" fmla="*/ 5245803 h 6857999"/>
              <a:gd name="connsiteX2747" fmla="*/ 109712 w 6096000"/>
              <a:gd name="connsiteY2747" fmla="*/ 5237586 h 6857999"/>
              <a:gd name="connsiteX2748" fmla="*/ 108744 w 6096000"/>
              <a:gd name="connsiteY2748" fmla="*/ 5228886 h 6857999"/>
              <a:gd name="connsiteX2749" fmla="*/ 104878 w 6096000"/>
              <a:gd name="connsiteY2749" fmla="*/ 5211005 h 6857999"/>
              <a:gd name="connsiteX2750" fmla="*/ 100045 w 6096000"/>
              <a:gd name="connsiteY2750" fmla="*/ 5193606 h 6857999"/>
              <a:gd name="connsiteX2751" fmla="*/ 94246 w 6096000"/>
              <a:gd name="connsiteY2751" fmla="*/ 5176689 h 6857999"/>
              <a:gd name="connsiteX2752" fmla="*/ 81678 w 6096000"/>
              <a:gd name="connsiteY2752" fmla="*/ 5142858 h 6857999"/>
              <a:gd name="connsiteX2753" fmla="*/ 75879 w 6096000"/>
              <a:gd name="connsiteY2753" fmla="*/ 5125943 h 6857999"/>
              <a:gd name="connsiteX2754" fmla="*/ 70080 w 6096000"/>
              <a:gd name="connsiteY2754" fmla="*/ 5109511 h 6857999"/>
              <a:gd name="connsiteX2755" fmla="*/ 65247 w 6096000"/>
              <a:gd name="connsiteY2755" fmla="*/ 5093078 h 6857999"/>
              <a:gd name="connsiteX2756" fmla="*/ 61380 w 6096000"/>
              <a:gd name="connsiteY2756" fmla="*/ 5077128 h 6857999"/>
              <a:gd name="connsiteX2757" fmla="*/ 60415 w 6096000"/>
              <a:gd name="connsiteY2757" fmla="*/ 5069880 h 6857999"/>
              <a:gd name="connsiteX2758" fmla="*/ 59931 w 6096000"/>
              <a:gd name="connsiteY2758" fmla="*/ 5061663 h 6857999"/>
              <a:gd name="connsiteX2759" fmla="*/ 58964 w 6096000"/>
              <a:gd name="connsiteY2759" fmla="*/ 5054414 h 6857999"/>
              <a:gd name="connsiteX2760" fmla="*/ 58964 w 6096000"/>
              <a:gd name="connsiteY2760" fmla="*/ 5046681 h 6857999"/>
              <a:gd name="connsiteX2761" fmla="*/ 60415 w 6096000"/>
              <a:gd name="connsiteY2761" fmla="*/ 5039431 h 6857999"/>
              <a:gd name="connsiteX2762" fmla="*/ 61380 w 6096000"/>
              <a:gd name="connsiteY2762" fmla="*/ 5031698 h 6857999"/>
              <a:gd name="connsiteX2763" fmla="*/ 63313 w 6096000"/>
              <a:gd name="connsiteY2763" fmla="*/ 5024449 h 6857999"/>
              <a:gd name="connsiteX2764" fmla="*/ 66212 w 6096000"/>
              <a:gd name="connsiteY2764" fmla="*/ 5017683 h 6857999"/>
              <a:gd name="connsiteX2765" fmla="*/ 69596 w 6096000"/>
              <a:gd name="connsiteY2765" fmla="*/ 5009950 h 6857999"/>
              <a:gd name="connsiteX2766" fmla="*/ 73463 w 6096000"/>
              <a:gd name="connsiteY2766" fmla="*/ 5003183 h 6857999"/>
              <a:gd name="connsiteX2767" fmla="*/ 78296 w 6096000"/>
              <a:gd name="connsiteY2767" fmla="*/ 4996417 h 6857999"/>
              <a:gd name="connsiteX2768" fmla="*/ 83611 w 6096000"/>
              <a:gd name="connsiteY2768" fmla="*/ 4989167 h 6857999"/>
              <a:gd name="connsiteX2769" fmla="*/ 82162 w 6096000"/>
              <a:gd name="connsiteY2769" fmla="*/ 4984818 h 6857999"/>
              <a:gd name="connsiteX2770" fmla="*/ 79747 w 6096000"/>
              <a:gd name="connsiteY2770" fmla="*/ 4979985 h 6857999"/>
              <a:gd name="connsiteX2771" fmla="*/ 77330 w 6096000"/>
              <a:gd name="connsiteY2771" fmla="*/ 4976118 h 6857999"/>
              <a:gd name="connsiteX2772" fmla="*/ 74430 w 6096000"/>
              <a:gd name="connsiteY2772" fmla="*/ 4972736 h 6857999"/>
              <a:gd name="connsiteX2773" fmla="*/ 67664 w 6096000"/>
              <a:gd name="connsiteY2773" fmla="*/ 4965970 h 6857999"/>
              <a:gd name="connsiteX2774" fmla="*/ 61380 w 6096000"/>
              <a:gd name="connsiteY2774" fmla="*/ 4959686 h 6857999"/>
              <a:gd name="connsiteX2775" fmla="*/ 54615 w 6096000"/>
              <a:gd name="connsiteY2775" fmla="*/ 4952437 h 6857999"/>
              <a:gd name="connsiteX2776" fmla="*/ 51714 w 6096000"/>
              <a:gd name="connsiteY2776" fmla="*/ 4949053 h 6857999"/>
              <a:gd name="connsiteX2777" fmla="*/ 48815 w 6096000"/>
              <a:gd name="connsiteY2777" fmla="*/ 4945671 h 6857999"/>
              <a:gd name="connsiteX2778" fmla="*/ 45914 w 6096000"/>
              <a:gd name="connsiteY2778" fmla="*/ 4941803 h 6857999"/>
              <a:gd name="connsiteX2779" fmla="*/ 43982 w 6096000"/>
              <a:gd name="connsiteY2779" fmla="*/ 4937936 h 6857999"/>
              <a:gd name="connsiteX2780" fmla="*/ 42532 w 6096000"/>
              <a:gd name="connsiteY2780" fmla="*/ 4933103 h 6857999"/>
              <a:gd name="connsiteX2781" fmla="*/ 41565 w 6096000"/>
              <a:gd name="connsiteY2781" fmla="*/ 4927788 h 6857999"/>
              <a:gd name="connsiteX2782" fmla="*/ 40598 w 6096000"/>
              <a:gd name="connsiteY2782" fmla="*/ 4923439 h 6857999"/>
              <a:gd name="connsiteX2783" fmla="*/ 40598 w 6096000"/>
              <a:gd name="connsiteY2783" fmla="*/ 4919571 h 6857999"/>
              <a:gd name="connsiteX2784" fmla="*/ 41565 w 6096000"/>
              <a:gd name="connsiteY2784" fmla="*/ 4915222 h 6857999"/>
              <a:gd name="connsiteX2785" fmla="*/ 42532 w 6096000"/>
              <a:gd name="connsiteY2785" fmla="*/ 4911839 h 6857999"/>
              <a:gd name="connsiteX2786" fmla="*/ 43500 w 6096000"/>
              <a:gd name="connsiteY2786" fmla="*/ 4908938 h 6857999"/>
              <a:gd name="connsiteX2787" fmla="*/ 45431 w 6096000"/>
              <a:gd name="connsiteY2787" fmla="*/ 4906038 h 6857999"/>
              <a:gd name="connsiteX2788" fmla="*/ 48815 w 6096000"/>
              <a:gd name="connsiteY2788" fmla="*/ 4900240 h 6857999"/>
              <a:gd name="connsiteX2789" fmla="*/ 52197 w 6096000"/>
              <a:gd name="connsiteY2789" fmla="*/ 4895891 h 6857999"/>
              <a:gd name="connsiteX2790" fmla="*/ 55098 w 6096000"/>
              <a:gd name="connsiteY2790" fmla="*/ 4890572 h 6857999"/>
              <a:gd name="connsiteX2791" fmla="*/ 56064 w 6096000"/>
              <a:gd name="connsiteY2791" fmla="*/ 4887674 h 6857999"/>
              <a:gd name="connsiteX2792" fmla="*/ 57031 w 6096000"/>
              <a:gd name="connsiteY2792" fmla="*/ 4884774 h 6857999"/>
              <a:gd name="connsiteX2793" fmla="*/ 57031 w 6096000"/>
              <a:gd name="connsiteY2793" fmla="*/ 4881390 h 6857999"/>
              <a:gd name="connsiteX2794" fmla="*/ 56064 w 6096000"/>
              <a:gd name="connsiteY2794" fmla="*/ 4878008 h 6857999"/>
              <a:gd name="connsiteX2795" fmla="*/ 54615 w 6096000"/>
              <a:gd name="connsiteY2795" fmla="*/ 4871242 h 6857999"/>
              <a:gd name="connsiteX2796" fmla="*/ 52197 w 6096000"/>
              <a:gd name="connsiteY2796" fmla="*/ 4863507 h 6857999"/>
              <a:gd name="connsiteX2797" fmla="*/ 46398 w 6096000"/>
              <a:gd name="connsiteY2797" fmla="*/ 4848042 h 6857999"/>
              <a:gd name="connsiteX2798" fmla="*/ 32866 w 6096000"/>
              <a:gd name="connsiteY2798" fmla="*/ 4815178 h 6857999"/>
              <a:gd name="connsiteX2799" fmla="*/ 25615 w 6096000"/>
              <a:gd name="connsiteY2799" fmla="*/ 4798744 h 6857999"/>
              <a:gd name="connsiteX2800" fmla="*/ 20300 w 6096000"/>
              <a:gd name="connsiteY2800" fmla="*/ 4781347 h 6857999"/>
              <a:gd name="connsiteX2801" fmla="*/ 17882 w 6096000"/>
              <a:gd name="connsiteY2801" fmla="*/ 4773614 h 6857999"/>
              <a:gd name="connsiteX2802" fmla="*/ 15467 w 6096000"/>
              <a:gd name="connsiteY2802" fmla="*/ 4765397 h 6857999"/>
              <a:gd name="connsiteX2803" fmla="*/ 14499 w 6096000"/>
              <a:gd name="connsiteY2803" fmla="*/ 4757182 h 6857999"/>
              <a:gd name="connsiteX2804" fmla="*/ 13050 w 6096000"/>
              <a:gd name="connsiteY2804" fmla="*/ 4749449 h 6857999"/>
              <a:gd name="connsiteX2805" fmla="*/ 12082 w 6096000"/>
              <a:gd name="connsiteY2805" fmla="*/ 4732050 h 6857999"/>
              <a:gd name="connsiteX2806" fmla="*/ 12082 w 6096000"/>
              <a:gd name="connsiteY2806" fmla="*/ 4715135 h 6857999"/>
              <a:gd name="connsiteX2807" fmla="*/ 13050 w 6096000"/>
              <a:gd name="connsiteY2807" fmla="*/ 4697734 h 6857999"/>
              <a:gd name="connsiteX2808" fmla="*/ 14499 w 6096000"/>
              <a:gd name="connsiteY2808" fmla="*/ 4680337 h 6857999"/>
              <a:gd name="connsiteX2809" fmla="*/ 15949 w 6096000"/>
              <a:gd name="connsiteY2809" fmla="*/ 4663420 h 6857999"/>
              <a:gd name="connsiteX2810" fmla="*/ 17882 w 6096000"/>
              <a:gd name="connsiteY2810" fmla="*/ 4646505 h 6857999"/>
              <a:gd name="connsiteX2811" fmla="*/ 22233 w 6096000"/>
              <a:gd name="connsiteY2811" fmla="*/ 4612190 h 6857999"/>
              <a:gd name="connsiteX2812" fmla="*/ 27066 w 6096000"/>
              <a:gd name="connsiteY2812" fmla="*/ 4577874 h 6857999"/>
              <a:gd name="connsiteX2813" fmla="*/ 29483 w 6096000"/>
              <a:gd name="connsiteY2813" fmla="*/ 4559993 h 6857999"/>
              <a:gd name="connsiteX2814" fmla="*/ 30448 w 6096000"/>
              <a:gd name="connsiteY2814" fmla="*/ 4542594 h 6857999"/>
              <a:gd name="connsiteX2815" fmla="*/ 31414 w 6096000"/>
              <a:gd name="connsiteY2815" fmla="*/ 4524712 h 6857999"/>
              <a:gd name="connsiteX2816" fmla="*/ 32381 w 6096000"/>
              <a:gd name="connsiteY2816" fmla="*/ 4507313 h 6857999"/>
              <a:gd name="connsiteX2817" fmla="*/ 31414 w 6096000"/>
              <a:gd name="connsiteY2817" fmla="*/ 4489432 h 6857999"/>
              <a:gd name="connsiteX2818" fmla="*/ 30448 w 6096000"/>
              <a:gd name="connsiteY2818" fmla="*/ 4471066 h 6857999"/>
              <a:gd name="connsiteX2819" fmla="*/ 28516 w 6096000"/>
              <a:gd name="connsiteY2819" fmla="*/ 4462365 h 6857999"/>
              <a:gd name="connsiteX2820" fmla="*/ 26582 w 6096000"/>
              <a:gd name="connsiteY2820" fmla="*/ 4455600 h 6857999"/>
              <a:gd name="connsiteX2821" fmla="*/ 23683 w 6096000"/>
              <a:gd name="connsiteY2821" fmla="*/ 4449799 h 6857999"/>
              <a:gd name="connsiteX2822" fmla="*/ 20782 w 6096000"/>
              <a:gd name="connsiteY2822" fmla="*/ 4444484 h 6857999"/>
              <a:gd name="connsiteX2823" fmla="*/ 17882 w 6096000"/>
              <a:gd name="connsiteY2823" fmla="*/ 4439168 h 6857999"/>
              <a:gd name="connsiteX2824" fmla="*/ 14982 w 6096000"/>
              <a:gd name="connsiteY2824" fmla="*/ 4434333 h 6857999"/>
              <a:gd name="connsiteX2825" fmla="*/ 13050 w 6096000"/>
              <a:gd name="connsiteY2825" fmla="*/ 4428534 h 6857999"/>
              <a:gd name="connsiteX2826" fmla="*/ 12082 w 6096000"/>
              <a:gd name="connsiteY2826" fmla="*/ 4421769 h 6857999"/>
              <a:gd name="connsiteX2827" fmla="*/ 12082 w 6096000"/>
              <a:gd name="connsiteY2827" fmla="*/ 4416450 h 6857999"/>
              <a:gd name="connsiteX2828" fmla="*/ 12566 w 6096000"/>
              <a:gd name="connsiteY2828" fmla="*/ 4411135 h 6857999"/>
              <a:gd name="connsiteX2829" fmla="*/ 14017 w 6096000"/>
              <a:gd name="connsiteY2829" fmla="*/ 4405819 h 6857999"/>
              <a:gd name="connsiteX2830" fmla="*/ 14982 w 6096000"/>
              <a:gd name="connsiteY2830" fmla="*/ 4400985 h 6857999"/>
              <a:gd name="connsiteX2831" fmla="*/ 18366 w 6096000"/>
              <a:gd name="connsiteY2831" fmla="*/ 4390353 h 6857999"/>
              <a:gd name="connsiteX2832" fmla="*/ 22233 w 6096000"/>
              <a:gd name="connsiteY2832" fmla="*/ 4380203 h 6857999"/>
              <a:gd name="connsiteX2833" fmla="*/ 26582 w 6096000"/>
              <a:gd name="connsiteY2833" fmla="*/ 4370537 h 6857999"/>
              <a:gd name="connsiteX2834" fmla="*/ 29965 w 6096000"/>
              <a:gd name="connsiteY2834" fmla="*/ 4359904 h 6857999"/>
              <a:gd name="connsiteX2835" fmla="*/ 32866 w 6096000"/>
              <a:gd name="connsiteY2835" fmla="*/ 4350238 h 6857999"/>
              <a:gd name="connsiteX2836" fmla="*/ 33350 w 6096000"/>
              <a:gd name="connsiteY2836" fmla="*/ 4345405 h 6857999"/>
              <a:gd name="connsiteX2837" fmla="*/ 33832 w 6096000"/>
              <a:gd name="connsiteY2837" fmla="*/ 4340090 h 6857999"/>
              <a:gd name="connsiteX2838" fmla="*/ 33832 w 6096000"/>
              <a:gd name="connsiteY2838" fmla="*/ 4336223 h 6857999"/>
              <a:gd name="connsiteX2839" fmla="*/ 32866 w 6096000"/>
              <a:gd name="connsiteY2839" fmla="*/ 4331873 h 6857999"/>
              <a:gd name="connsiteX2840" fmla="*/ 30932 w 6096000"/>
              <a:gd name="connsiteY2840" fmla="*/ 4328006 h 6857999"/>
              <a:gd name="connsiteX2841" fmla="*/ 29483 w 6096000"/>
              <a:gd name="connsiteY2841" fmla="*/ 4323173 h 6857999"/>
              <a:gd name="connsiteX2842" fmla="*/ 24166 w 6096000"/>
              <a:gd name="connsiteY2842" fmla="*/ 4314958 h 6857999"/>
              <a:gd name="connsiteX2843" fmla="*/ 17882 w 6096000"/>
              <a:gd name="connsiteY2843" fmla="*/ 4305774 h 6857999"/>
              <a:gd name="connsiteX2844" fmla="*/ 12082 w 6096000"/>
              <a:gd name="connsiteY2844" fmla="*/ 4297075 h 6857999"/>
              <a:gd name="connsiteX2845" fmla="*/ 6283 w 6096000"/>
              <a:gd name="connsiteY2845" fmla="*/ 4288375 h 6857999"/>
              <a:gd name="connsiteX2846" fmla="*/ 3867 w 6096000"/>
              <a:gd name="connsiteY2846" fmla="*/ 4284509 h 6857999"/>
              <a:gd name="connsiteX2847" fmla="*/ 2417 w 6096000"/>
              <a:gd name="connsiteY2847" fmla="*/ 4280160 h 6857999"/>
              <a:gd name="connsiteX2848" fmla="*/ 483 w 6096000"/>
              <a:gd name="connsiteY2848" fmla="*/ 4276293 h 6857999"/>
              <a:gd name="connsiteX2849" fmla="*/ 0 w 6096000"/>
              <a:gd name="connsiteY2849" fmla="*/ 4272427 h 6857999"/>
              <a:gd name="connsiteX2850" fmla="*/ 0 w 6096000"/>
              <a:gd name="connsiteY2850" fmla="*/ 4270494 h 6857999"/>
              <a:gd name="connsiteX2851" fmla="*/ 483 w 6096000"/>
              <a:gd name="connsiteY2851" fmla="*/ 4269043 h 6857999"/>
              <a:gd name="connsiteX2852" fmla="*/ 2902 w 6096000"/>
              <a:gd name="connsiteY2852" fmla="*/ 4263727 h 6857999"/>
              <a:gd name="connsiteX2853" fmla="*/ 10149 w 6096000"/>
              <a:gd name="connsiteY2853" fmla="*/ 4252128 h 6857999"/>
              <a:gd name="connsiteX2854" fmla="*/ 14499 w 6096000"/>
              <a:gd name="connsiteY2854" fmla="*/ 4245362 h 6857999"/>
              <a:gd name="connsiteX2855" fmla="*/ 17882 w 6096000"/>
              <a:gd name="connsiteY2855" fmla="*/ 4238595 h 6857999"/>
              <a:gd name="connsiteX2856" fmla="*/ 20782 w 6096000"/>
              <a:gd name="connsiteY2856" fmla="*/ 4231345 h 6857999"/>
              <a:gd name="connsiteX2857" fmla="*/ 21749 w 6096000"/>
              <a:gd name="connsiteY2857" fmla="*/ 4227479 h 6857999"/>
              <a:gd name="connsiteX2858" fmla="*/ 22233 w 6096000"/>
              <a:gd name="connsiteY2858" fmla="*/ 4224096 h 6857999"/>
              <a:gd name="connsiteX2859" fmla="*/ 22233 w 6096000"/>
              <a:gd name="connsiteY2859" fmla="*/ 4218779 h 6857999"/>
              <a:gd name="connsiteX2860" fmla="*/ 22233 w 6096000"/>
              <a:gd name="connsiteY2860" fmla="*/ 4214430 h 6857999"/>
              <a:gd name="connsiteX2861" fmla="*/ 21749 w 6096000"/>
              <a:gd name="connsiteY2861" fmla="*/ 4209597 h 6857999"/>
              <a:gd name="connsiteX2862" fmla="*/ 20782 w 6096000"/>
              <a:gd name="connsiteY2862" fmla="*/ 4205731 h 6857999"/>
              <a:gd name="connsiteX2863" fmla="*/ 18366 w 6096000"/>
              <a:gd name="connsiteY2863" fmla="*/ 4197998 h 6857999"/>
              <a:gd name="connsiteX2864" fmla="*/ 15467 w 6096000"/>
              <a:gd name="connsiteY2864" fmla="*/ 4191232 h 6857999"/>
              <a:gd name="connsiteX2865" fmla="*/ 12082 w 6096000"/>
              <a:gd name="connsiteY2865" fmla="*/ 4184465 h 6857999"/>
              <a:gd name="connsiteX2866" fmla="*/ 9184 w 6096000"/>
              <a:gd name="connsiteY2866" fmla="*/ 4176248 h 6857999"/>
              <a:gd name="connsiteX2867" fmla="*/ 8700 w 6096000"/>
              <a:gd name="connsiteY2867" fmla="*/ 4172382 h 6857999"/>
              <a:gd name="connsiteX2868" fmla="*/ 8218 w 6096000"/>
              <a:gd name="connsiteY2868" fmla="*/ 4167549 h 6857999"/>
              <a:gd name="connsiteX2869" fmla="*/ 7249 w 6096000"/>
              <a:gd name="connsiteY2869" fmla="*/ 4162716 h 6857999"/>
              <a:gd name="connsiteX2870" fmla="*/ 7249 w 6096000"/>
              <a:gd name="connsiteY2870" fmla="*/ 4156918 h 6857999"/>
              <a:gd name="connsiteX2871" fmla="*/ 10149 w 6096000"/>
              <a:gd name="connsiteY2871" fmla="*/ 4132751 h 6857999"/>
              <a:gd name="connsiteX2872" fmla="*/ 14017 w 6096000"/>
              <a:gd name="connsiteY2872" fmla="*/ 4108586 h 6857999"/>
              <a:gd name="connsiteX2873" fmla="*/ 20782 w 6096000"/>
              <a:gd name="connsiteY2873" fmla="*/ 4059771 h 6857999"/>
              <a:gd name="connsiteX2874" fmla="*/ 36247 w 6096000"/>
              <a:gd name="connsiteY2874" fmla="*/ 3962145 h 6857999"/>
              <a:gd name="connsiteX2875" fmla="*/ 43014 w 6096000"/>
              <a:gd name="connsiteY2875" fmla="*/ 3914781 h 6857999"/>
              <a:gd name="connsiteX2876" fmla="*/ 46398 w 6096000"/>
              <a:gd name="connsiteY2876" fmla="*/ 3891098 h 6857999"/>
              <a:gd name="connsiteX2877" fmla="*/ 48815 w 6096000"/>
              <a:gd name="connsiteY2877" fmla="*/ 3867415 h 6857999"/>
              <a:gd name="connsiteX2878" fmla="*/ 51231 w 6096000"/>
              <a:gd name="connsiteY2878" fmla="*/ 3844701 h 6857999"/>
              <a:gd name="connsiteX2879" fmla="*/ 52680 w 6096000"/>
              <a:gd name="connsiteY2879" fmla="*/ 3821502 h 6857999"/>
              <a:gd name="connsiteX2880" fmla="*/ 54130 w 6096000"/>
              <a:gd name="connsiteY2880" fmla="*/ 3799753 h 6857999"/>
              <a:gd name="connsiteX2881" fmla="*/ 54130 w 6096000"/>
              <a:gd name="connsiteY2881" fmla="*/ 3778004 h 6857999"/>
              <a:gd name="connsiteX2882" fmla="*/ 54130 w 6096000"/>
              <a:gd name="connsiteY2882" fmla="*/ 3772687 h 6857999"/>
              <a:gd name="connsiteX2883" fmla="*/ 55098 w 6096000"/>
              <a:gd name="connsiteY2883" fmla="*/ 3768823 h 6857999"/>
              <a:gd name="connsiteX2884" fmla="*/ 56064 w 6096000"/>
              <a:gd name="connsiteY2884" fmla="*/ 3764472 h 6857999"/>
              <a:gd name="connsiteX2885" fmla="*/ 57997 w 6096000"/>
              <a:gd name="connsiteY2885" fmla="*/ 3762056 h 6857999"/>
              <a:gd name="connsiteX2886" fmla="*/ 59931 w 6096000"/>
              <a:gd name="connsiteY2886" fmla="*/ 3759155 h 6857999"/>
              <a:gd name="connsiteX2887" fmla="*/ 61864 w 6096000"/>
              <a:gd name="connsiteY2887" fmla="*/ 3756739 h 6857999"/>
              <a:gd name="connsiteX2888" fmla="*/ 66696 w 6096000"/>
              <a:gd name="connsiteY2888" fmla="*/ 3751908 h 6857999"/>
              <a:gd name="connsiteX2889" fmla="*/ 71529 w 6096000"/>
              <a:gd name="connsiteY2889" fmla="*/ 3748041 h 6857999"/>
              <a:gd name="connsiteX2890" fmla="*/ 76363 w 6096000"/>
              <a:gd name="connsiteY2890" fmla="*/ 3743690 h 6857999"/>
              <a:gd name="connsiteX2891" fmla="*/ 78296 w 6096000"/>
              <a:gd name="connsiteY2891" fmla="*/ 3741273 h 6857999"/>
              <a:gd name="connsiteX2892" fmla="*/ 79263 w 6096000"/>
              <a:gd name="connsiteY2892" fmla="*/ 3738375 h 6857999"/>
              <a:gd name="connsiteX2893" fmla="*/ 80229 w 6096000"/>
              <a:gd name="connsiteY2893" fmla="*/ 3734991 h 6857999"/>
              <a:gd name="connsiteX2894" fmla="*/ 80713 w 6096000"/>
              <a:gd name="connsiteY2894" fmla="*/ 3731607 h 6857999"/>
              <a:gd name="connsiteX2895" fmla="*/ 80229 w 6096000"/>
              <a:gd name="connsiteY2895" fmla="*/ 3720008 h 6857999"/>
              <a:gd name="connsiteX2896" fmla="*/ 78780 w 6096000"/>
              <a:gd name="connsiteY2896" fmla="*/ 3707442 h 6857999"/>
              <a:gd name="connsiteX2897" fmla="*/ 76845 w 6096000"/>
              <a:gd name="connsiteY2897" fmla="*/ 3694876 h 6857999"/>
              <a:gd name="connsiteX2898" fmla="*/ 73947 w 6096000"/>
              <a:gd name="connsiteY2898" fmla="*/ 3681344 h 6857999"/>
              <a:gd name="connsiteX2899" fmla="*/ 69114 w 6096000"/>
              <a:gd name="connsiteY2899" fmla="*/ 3653313 h 6857999"/>
              <a:gd name="connsiteX2900" fmla="*/ 66212 w 6096000"/>
              <a:gd name="connsiteY2900" fmla="*/ 3638331 h 6857999"/>
              <a:gd name="connsiteX2901" fmla="*/ 64763 w 6096000"/>
              <a:gd name="connsiteY2901" fmla="*/ 3623347 h 6857999"/>
              <a:gd name="connsiteX2902" fmla="*/ 63798 w 6096000"/>
              <a:gd name="connsiteY2902" fmla="*/ 3608365 h 6857999"/>
              <a:gd name="connsiteX2903" fmla="*/ 64281 w 6096000"/>
              <a:gd name="connsiteY2903" fmla="*/ 3592899 h 6857999"/>
              <a:gd name="connsiteX2904" fmla="*/ 64763 w 6096000"/>
              <a:gd name="connsiteY2904" fmla="*/ 3585166 h 6857999"/>
              <a:gd name="connsiteX2905" fmla="*/ 66212 w 6096000"/>
              <a:gd name="connsiteY2905" fmla="*/ 3577433 h 6857999"/>
              <a:gd name="connsiteX2906" fmla="*/ 67664 w 6096000"/>
              <a:gd name="connsiteY2906" fmla="*/ 3569700 h 6857999"/>
              <a:gd name="connsiteX2907" fmla="*/ 69596 w 6096000"/>
              <a:gd name="connsiteY2907" fmla="*/ 3561484 h 6857999"/>
              <a:gd name="connsiteX2908" fmla="*/ 72497 w 6096000"/>
              <a:gd name="connsiteY2908" fmla="*/ 3553751 h 6857999"/>
              <a:gd name="connsiteX2909" fmla="*/ 75396 w 6096000"/>
              <a:gd name="connsiteY2909" fmla="*/ 3546019 h 6857999"/>
              <a:gd name="connsiteX2910" fmla="*/ 78780 w 6096000"/>
              <a:gd name="connsiteY2910" fmla="*/ 3537802 h 6857999"/>
              <a:gd name="connsiteX2911" fmla="*/ 83129 w 6096000"/>
              <a:gd name="connsiteY2911" fmla="*/ 3530069 h 6857999"/>
              <a:gd name="connsiteX2912" fmla="*/ 87962 w 6096000"/>
              <a:gd name="connsiteY2912" fmla="*/ 3522336 h 6857999"/>
              <a:gd name="connsiteX2913" fmla="*/ 93762 w 6096000"/>
              <a:gd name="connsiteY2913" fmla="*/ 3514121 h 6857999"/>
              <a:gd name="connsiteX2914" fmla="*/ 100045 w 6096000"/>
              <a:gd name="connsiteY2914" fmla="*/ 3506871 h 6857999"/>
              <a:gd name="connsiteX2915" fmla="*/ 106811 w 6096000"/>
              <a:gd name="connsiteY2915" fmla="*/ 3498654 h 6857999"/>
              <a:gd name="connsiteX2916" fmla="*/ 102944 w 6096000"/>
              <a:gd name="connsiteY2916" fmla="*/ 3491887 h 6857999"/>
              <a:gd name="connsiteX2917" fmla="*/ 100045 w 6096000"/>
              <a:gd name="connsiteY2917" fmla="*/ 3484637 h 6857999"/>
              <a:gd name="connsiteX2918" fmla="*/ 97628 w 6096000"/>
              <a:gd name="connsiteY2918" fmla="*/ 3476906 h 6857999"/>
              <a:gd name="connsiteX2919" fmla="*/ 95695 w 6096000"/>
              <a:gd name="connsiteY2919" fmla="*/ 3470140 h 6857999"/>
              <a:gd name="connsiteX2920" fmla="*/ 94729 w 6096000"/>
              <a:gd name="connsiteY2920" fmla="*/ 3462889 h 6857999"/>
              <a:gd name="connsiteX2921" fmla="*/ 93762 w 6096000"/>
              <a:gd name="connsiteY2921" fmla="*/ 3455157 h 6857999"/>
              <a:gd name="connsiteX2922" fmla="*/ 93762 w 6096000"/>
              <a:gd name="connsiteY2922" fmla="*/ 3446941 h 6857999"/>
              <a:gd name="connsiteX2923" fmla="*/ 94246 w 6096000"/>
              <a:gd name="connsiteY2923" fmla="*/ 3439691 h 6857999"/>
              <a:gd name="connsiteX2924" fmla="*/ 94729 w 6096000"/>
              <a:gd name="connsiteY2924" fmla="*/ 3432440 h 6857999"/>
              <a:gd name="connsiteX2925" fmla="*/ 95695 w 6096000"/>
              <a:gd name="connsiteY2925" fmla="*/ 3424226 h 6857999"/>
              <a:gd name="connsiteX2926" fmla="*/ 99079 w 6096000"/>
              <a:gd name="connsiteY2926" fmla="*/ 3408277 h 6857999"/>
              <a:gd name="connsiteX2927" fmla="*/ 103911 w 6096000"/>
              <a:gd name="connsiteY2927" fmla="*/ 3391844 h 6857999"/>
              <a:gd name="connsiteX2928" fmla="*/ 109712 w 6096000"/>
              <a:gd name="connsiteY2928" fmla="*/ 3374928 h 6857999"/>
              <a:gd name="connsiteX2929" fmla="*/ 122276 w 6096000"/>
              <a:gd name="connsiteY2929" fmla="*/ 3339647 h 6857999"/>
              <a:gd name="connsiteX2930" fmla="*/ 129528 w 6096000"/>
              <a:gd name="connsiteY2930" fmla="*/ 3320798 h 6857999"/>
              <a:gd name="connsiteX2931" fmla="*/ 136292 w 6096000"/>
              <a:gd name="connsiteY2931" fmla="*/ 3301948 h 6857999"/>
              <a:gd name="connsiteX2932" fmla="*/ 143059 w 6096000"/>
              <a:gd name="connsiteY2932" fmla="*/ 3281650 h 6857999"/>
              <a:gd name="connsiteX2933" fmla="*/ 148859 w 6096000"/>
              <a:gd name="connsiteY2933" fmla="*/ 3261352 h 6857999"/>
              <a:gd name="connsiteX2934" fmla="*/ 153691 w 6096000"/>
              <a:gd name="connsiteY2934" fmla="*/ 3240085 h 6857999"/>
              <a:gd name="connsiteX2935" fmla="*/ 155625 w 6096000"/>
              <a:gd name="connsiteY2935" fmla="*/ 3228487 h 6857999"/>
              <a:gd name="connsiteX2936" fmla="*/ 157074 w 6096000"/>
              <a:gd name="connsiteY2936" fmla="*/ 3217370 h 6857999"/>
              <a:gd name="connsiteX2937" fmla="*/ 162874 w 6096000"/>
              <a:gd name="connsiteY2937" fmla="*/ 3219786 h 6857999"/>
              <a:gd name="connsiteX2938" fmla="*/ 167224 w 6096000"/>
              <a:gd name="connsiteY2938" fmla="*/ 3223170 h 6857999"/>
              <a:gd name="connsiteX2939" fmla="*/ 170126 w 6096000"/>
              <a:gd name="connsiteY2939" fmla="*/ 3226553 h 6857999"/>
              <a:gd name="connsiteX2940" fmla="*/ 172058 w 6096000"/>
              <a:gd name="connsiteY2940" fmla="*/ 3231388 h 6857999"/>
              <a:gd name="connsiteX2941" fmla="*/ 173507 w 6096000"/>
              <a:gd name="connsiteY2941" fmla="*/ 3235734 h 6857999"/>
              <a:gd name="connsiteX2942" fmla="*/ 173990 w 6096000"/>
              <a:gd name="connsiteY2942" fmla="*/ 3240567 h 6857999"/>
              <a:gd name="connsiteX2943" fmla="*/ 174473 w 6096000"/>
              <a:gd name="connsiteY2943" fmla="*/ 3250717 h 6857999"/>
              <a:gd name="connsiteX2944" fmla="*/ 174957 w 6096000"/>
              <a:gd name="connsiteY2944" fmla="*/ 3256035 h 6857999"/>
              <a:gd name="connsiteX2945" fmla="*/ 175441 w 6096000"/>
              <a:gd name="connsiteY2945" fmla="*/ 3261352 h 6857999"/>
              <a:gd name="connsiteX2946" fmla="*/ 176891 w 6096000"/>
              <a:gd name="connsiteY2946" fmla="*/ 3265702 h 6857999"/>
              <a:gd name="connsiteX2947" fmla="*/ 179306 w 6096000"/>
              <a:gd name="connsiteY2947" fmla="*/ 3269567 h 6857999"/>
              <a:gd name="connsiteX2948" fmla="*/ 182208 w 6096000"/>
              <a:gd name="connsiteY2948" fmla="*/ 3273916 h 6857999"/>
              <a:gd name="connsiteX2949" fmla="*/ 186074 w 6096000"/>
              <a:gd name="connsiteY2949" fmla="*/ 3276818 h 6857999"/>
              <a:gd name="connsiteX2950" fmla="*/ 191873 w 6096000"/>
              <a:gd name="connsiteY2950" fmla="*/ 3278751 h 6857999"/>
              <a:gd name="connsiteX2951" fmla="*/ 199123 w 6096000"/>
              <a:gd name="connsiteY2951" fmla="*/ 3280685 h 6857999"/>
              <a:gd name="connsiteX2952" fmla="*/ 201540 w 6096000"/>
              <a:gd name="connsiteY2952" fmla="*/ 3273916 h 6857999"/>
              <a:gd name="connsiteX2953" fmla="*/ 202506 w 6096000"/>
              <a:gd name="connsiteY2953" fmla="*/ 3266667 h 6857999"/>
              <a:gd name="connsiteX2954" fmla="*/ 202506 w 6096000"/>
              <a:gd name="connsiteY2954" fmla="*/ 3260385 h 6857999"/>
              <a:gd name="connsiteX2955" fmla="*/ 202506 w 6096000"/>
              <a:gd name="connsiteY2955" fmla="*/ 3255066 h 6857999"/>
              <a:gd name="connsiteX2956" fmla="*/ 201540 w 6096000"/>
              <a:gd name="connsiteY2956" fmla="*/ 3249270 h 6857999"/>
              <a:gd name="connsiteX2957" fmla="*/ 199123 w 6096000"/>
              <a:gd name="connsiteY2957" fmla="*/ 3243953 h 6857999"/>
              <a:gd name="connsiteX2958" fmla="*/ 196707 w 6096000"/>
              <a:gd name="connsiteY2958" fmla="*/ 3238634 h 6857999"/>
              <a:gd name="connsiteX2959" fmla="*/ 193806 w 6096000"/>
              <a:gd name="connsiteY2959" fmla="*/ 3234285 h 6857999"/>
              <a:gd name="connsiteX2960" fmla="*/ 191389 w 6096000"/>
              <a:gd name="connsiteY2960" fmla="*/ 3229454 h 6857999"/>
              <a:gd name="connsiteX2961" fmla="*/ 187040 w 6096000"/>
              <a:gd name="connsiteY2961" fmla="*/ 3225587 h 6857999"/>
              <a:gd name="connsiteX2962" fmla="*/ 179306 w 6096000"/>
              <a:gd name="connsiteY2962" fmla="*/ 3216887 h 6857999"/>
              <a:gd name="connsiteX2963" fmla="*/ 161909 w 6096000"/>
              <a:gd name="connsiteY2963" fmla="*/ 3200938 h 6857999"/>
              <a:gd name="connsiteX2964" fmla="*/ 165291 w 6096000"/>
              <a:gd name="connsiteY2964" fmla="*/ 3199006 h 6857999"/>
              <a:gd name="connsiteX2965" fmla="*/ 168673 w 6096000"/>
              <a:gd name="connsiteY2965" fmla="*/ 3196106 h 6857999"/>
              <a:gd name="connsiteX2966" fmla="*/ 174957 w 6096000"/>
              <a:gd name="connsiteY2966" fmla="*/ 3190305 h 6857999"/>
              <a:gd name="connsiteX2967" fmla="*/ 180757 w 6096000"/>
              <a:gd name="connsiteY2967" fmla="*/ 3183056 h 6857999"/>
              <a:gd name="connsiteX2968" fmla="*/ 186074 w 6096000"/>
              <a:gd name="connsiteY2968" fmla="*/ 3174839 h 6857999"/>
              <a:gd name="connsiteX2969" fmla="*/ 190424 w 6096000"/>
              <a:gd name="connsiteY2969" fmla="*/ 3165657 h 6857999"/>
              <a:gd name="connsiteX2970" fmla="*/ 194772 w 6096000"/>
              <a:gd name="connsiteY2970" fmla="*/ 3155991 h 6857999"/>
              <a:gd name="connsiteX2971" fmla="*/ 198638 w 6096000"/>
              <a:gd name="connsiteY2971" fmla="*/ 3145842 h 6857999"/>
              <a:gd name="connsiteX2972" fmla="*/ 202022 w 6096000"/>
              <a:gd name="connsiteY2972" fmla="*/ 3134725 h 6857999"/>
              <a:gd name="connsiteX2973" fmla="*/ 208788 w 6096000"/>
              <a:gd name="connsiteY2973" fmla="*/ 3112494 h 6857999"/>
              <a:gd name="connsiteX2974" fmla="*/ 215071 w 6096000"/>
              <a:gd name="connsiteY2974" fmla="*/ 3088812 h 6857999"/>
              <a:gd name="connsiteX2975" fmla="*/ 221838 w 6096000"/>
              <a:gd name="connsiteY2975" fmla="*/ 3066579 h 6857999"/>
              <a:gd name="connsiteX2976" fmla="*/ 225704 w 6096000"/>
              <a:gd name="connsiteY2976" fmla="*/ 3055464 h 6857999"/>
              <a:gd name="connsiteX2977" fmla="*/ 229570 w 6096000"/>
              <a:gd name="connsiteY2977" fmla="*/ 3045313 h 6857999"/>
              <a:gd name="connsiteX2978" fmla="*/ 231022 w 6096000"/>
              <a:gd name="connsiteY2978" fmla="*/ 3042415 h 6857999"/>
              <a:gd name="connsiteX2979" fmla="*/ 231987 w 6096000"/>
              <a:gd name="connsiteY2979" fmla="*/ 3039031 h 6857999"/>
              <a:gd name="connsiteX2980" fmla="*/ 232471 w 6096000"/>
              <a:gd name="connsiteY2980" fmla="*/ 3036614 h 6857999"/>
              <a:gd name="connsiteX2981" fmla="*/ 232471 w 6096000"/>
              <a:gd name="connsiteY2981" fmla="*/ 3033715 h 6857999"/>
              <a:gd name="connsiteX2982" fmla="*/ 232471 w 6096000"/>
              <a:gd name="connsiteY2982" fmla="*/ 3031298 h 6857999"/>
              <a:gd name="connsiteX2983" fmla="*/ 231987 w 6096000"/>
              <a:gd name="connsiteY2983" fmla="*/ 3029365 h 6857999"/>
              <a:gd name="connsiteX2984" fmla="*/ 229570 w 6096000"/>
              <a:gd name="connsiteY2984" fmla="*/ 3024532 h 6857999"/>
              <a:gd name="connsiteX2985" fmla="*/ 226671 w 6096000"/>
              <a:gd name="connsiteY2985" fmla="*/ 3020665 h 6857999"/>
              <a:gd name="connsiteX2986" fmla="*/ 223287 w 6096000"/>
              <a:gd name="connsiteY2986" fmla="*/ 3017283 h 6857999"/>
              <a:gd name="connsiteX2987" fmla="*/ 218937 w 6096000"/>
              <a:gd name="connsiteY2987" fmla="*/ 3014383 h 6857999"/>
              <a:gd name="connsiteX2988" fmla="*/ 214104 w 6096000"/>
              <a:gd name="connsiteY2988" fmla="*/ 3010999 h 6857999"/>
              <a:gd name="connsiteX2989" fmla="*/ 204438 w 6096000"/>
              <a:gd name="connsiteY2989" fmla="*/ 3005200 h 6857999"/>
              <a:gd name="connsiteX2990" fmla="*/ 200573 w 6096000"/>
              <a:gd name="connsiteY2990" fmla="*/ 3001817 h 6857999"/>
              <a:gd name="connsiteX2991" fmla="*/ 196223 w 6096000"/>
              <a:gd name="connsiteY2991" fmla="*/ 2997951 h 6857999"/>
              <a:gd name="connsiteX2992" fmla="*/ 193322 w 6096000"/>
              <a:gd name="connsiteY2992" fmla="*/ 2994083 h 6857999"/>
              <a:gd name="connsiteX2993" fmla="*/ 191389 w 6096000"/>
              <a:gd name="connsiteY2993" fmla="*/ 2990216 h 6857999"/>
              <a:gd name="connsiteX2994" fmla="*/ 191389 w 6096000"/>
              <a:gd name="connsiteY2994" fmla="*/ 2987318 h 6857999"/>
              <a:gd name="connsiteX2995" fmla="*/ 190424 w 6096000"/>
              <a:gd name="connsiteY2995" fmla="*/ 2984901 h 6857999"/>
              <a:gd name="connsiteX2996" fmla="*/ 190424 w 6096000"/>
              <a:gd name="connsiteY2996" fmla="*/ 2982001 h 6857999"/>
              <a:gd name="connsiteX2997" fmla="*/ 191389 w 6096000"/>
              <a:gd name="connsiteY2997" fmla="*/ 2979101 h 6857999"/>
              <a:gd name="connsiteX2998" fmla="*/ 195256 w 6096000"/>
              <a:gd name="connsiteY2998" fmla="*/ 2963635 h 6857999"/>
              <a:gd name="connsiteX2999" fmla="*/ 199123 w 6096000"/>
              <a:gd name="connsiteY2999" fmla="*/ 2948170 h 6857999"/>
              <a:gd name="connsiteX3000" fmla="*/ 208305 w 6096000"/>
              <a:gd name="connsiteY3000" fmla="*/ 2917238 h 6857999"/>
              <a:gd name="connsiteX3001" fmla="*/ 218937 w 6096000"/>
              <a:gd name="connsiteY3001" fmla="*/ 2887273 h 6857999"/>
              <a:gd name="connsiteX3002" fmla="*/ 229570 w 6096000"/>
              <a:gd name="connsiteY3002" fmla="*/ 2858759 h 6857999"/>
              <a:gd name="connsiteX3003" fmla="*/ 241654 w 6096000"/>
              <a:gd name="connsiteY3003" fmla="*/ 2829761 h 6857999"/>
              <a:gd name="connsiteX3004" fmla="*/ 253735 w 6096000"/>
              <a:gd name="connsiteY3004" fmla="*/ 2801727 h 6857999"/>
              <a:gd name="connsiteX3005" fmla="*/ 266301 w 6096000"/>
              <a:gd name="connsiteY3005" fmla="*/ 2774179 h 6857999"/>
              <a:gd name="connsiteX3006" fmla="*/ 278867 w 6096000"/>
              <a:gd name="connsiteY3006" fmla="*/ 2746632 h 6857999"/>
              <a:gd name="connsiteX3007" fmla="*/ 304483 w 6096000"/>
              <a:gd name="connsiteY3007" fmla="*/ 2693468 h 6857999"/>
              <a:gd name="connsiteX3008" fmla="*/ 316565 w 6096000"/>
              <a:gd name="connsiteY3008" fmla="*/ 2666886 h 6857999"/>
              <a:gd name="connsiteX3009" fmla="*/ 327681 w 6096000"/>
              <a:gd name="connsiteY3009" fmla="*/ 2640305 h 6857999"/>
              <a:gd name="connsiteX3010" fmla="*/ 339281 w 6096000"/>
              <a:gd name="connsiteY3010" fmla="*/ 2614206 h 6857999"/>
              <a:gd name="connsiteX3011" fmla="*/ 349431 w 6096000"/>
              <a:gd name="connsiteY3011" fmla="*/ 2587624 h 6857999"/>
              <a:gd name="connsiteX3012" fmla="*/ 358613 w 6096000"/>
              <a:gd name="connsiteY3012" fmla="*/ 2560558 h 6857999"/>
              <a:gd name="connsiteX3013" fmla="*/ 366828 w 6096000"/>
              <a:gd name="connsiteY3013" fmla="*/ 2534460 h 6857999"/>
              <a:gd name="connsiteX3014" fmla="*/ 368764 w 6096000"/>
              <a:gd name="connsiteY3014" fmla="*/ 2526727 h 6857999"/>
              <a:gd name="connsiteX3015" fmla="*/ 369730 w 6096000"/>
              <a:gd name="connsiteY3015" fmla="*/ 2519961 h 6857999"/>
              <a:gd name="connsiteX3016" fmla="*/ 370695 w 6096000"/>
              <a:gd name="connsiteY3016" fmla="*/ 2513195 h 6857999"/>
              <a:gd name="connsiteX3017" fmla="*/ 370695 w 6096000"/>
              <a:gd name="connsiteY3017" fmla="*/ 2505462 h 6857999"/>
              <a:gd name="connsiteX3018" fmla="*/ 370695 w 6096000"/>
              <a:gd name="connsiteY3018" fmla="*/ 2491929 h 6857999"/>
              <a:gd name="connsiteX3019" fmla="*/ 370213 w 6096000"/>
              <a:gd name="connsiteY3019" fmla="*/ 2477914 h 6857999"/>
              <a:gd name="connsiteX3020" fmla="*/ 370213 w 6096000"/>
              <a:gd name="connsiteY3020" fmla="*/ 2464380 h 6857999"/>
              <a:gd name="connsiteX3021" fmla="*/ 370213 w 6096000"/>
              <a:gd name="connsiteY3021" fmla="*/ 2450848 h 6857999"/>
              <a:gd name="connsiteX3022" fmla="*/ 370695 w 6096000"/>
              <a:gd name="connsiteY3022" fmla="*/ 2444081 h 6857999"/>
              <a:gd name="connsiteX3023" fmla="*/ 372146 w 6096000"/>
              <a:gd name="connsiteY3023" fmla="*/ 2437799 h 6857999"/>
              <a:gd name="connsiteX3024" fmla="*/ 373597 w 6096000"/>
              <a:gd name="connsiteY3024" fmla="*/ 2431033 h 6857999"/>
              <a:gd name="connsiteX3025" fmla="*/ 375528 w 6096000"/>
              <a:gd name="connsiteY3025" fmla="*/ 2424750 h 6857999"/>
              <a:gd name="connsiteX3026" fmla="*/ 383262 w 6096000"/>
              <a:gd name="connsiteY3026" fmla="*/ 2405417 h 6857999"/>
              <a:gd name="connsiteX3027" fmla="*/ 391961 w 6096000"/>
              <a:gd name="connsiteY3027" fmla="*/ 2386568 h 6857999"/>
              <a:gd name="connsiteX3028" fmla="*/ 401144 w 6096000"/>
              <a:gd name="connsiteY3028" fmla="*/ 2368203 h 6857999"/>
              <a:gd name="connsiteX3029" fmla="*/ 410810 w 6096000"/>
              <a:gd name="connsiteY3029" fmla="*/ 2350320 h 6857999"/>
              <a:gd name="connsiteX3030" fmla="*/ 421443 w 6096000"/>
              <a:gd name="connsiteY3030" fmla="*/ 2332922 h 6857999"/>
              <a:gd name="connsiteX3031" fmla="*/ 432075 w 6096000"/>
              <a:gd name="connsiteY3031" fmla="*/ 2315039 h 6857999"/>
              <a:gd name="connsiteX3032" fmla="*/ 454792 w 6096000"/>
              <a:gd name="connsiteY3032" fmla="*/ 2279757 h 6857999"/>
              <a:gd name="connsiteX3033" fmla="*/ 477507 w 6096000"/>
              <a:gd name="connsiteY3033" fmla="*/ 2245926 h 6857999"/>
              <a:gd name="connsiteX3034" fmla="*/ 500705 w 6096000"/>
              <a:gd name="connsiteY3034" fmla="*/ 2211612 h 6857999"/>
              <a:gd name="connsiteX3035" fmla="*/ 523419 w 6096000"/>
              <a:gd name="connsiteY3035" fmla="*/ 2177296 h 6857999"/>
              <a:gd name="connsiteX3036" fmla="*/ 546136 w 6096000"/>
              <a:gd name="connsiteY3036" fmla="*/ 2142498 h 6857999"/>
              <a:gd name="connsiteX3037" fmla="*/ 549036 w 6096000"/>
              <a:gd name="connsiteY3037" fmla="*/ 2137665 h 6857999"/>
              <a:gd name="connsiteX3038" fmla="*/ 550969 w 6096000"/>
              <a:gd name="connsiteY3038" fmla="*/ 2131383 h 6857999"/>
              <a:gd name="connsiteX3039" fmla="*/ 555802 w 6096000"/>
              <a:gd name="connsiteY3039" fmla="*/ 2119300 h 6857999"/>
              <a:gd name="connsiteX3040" fmla="*/ 559669 w 6096000"/>
              <a:gd name="connsiteY3040" fmla="*/ 2105767 h 6857999"/>
              <a:gd name="connsiteX3041" fmla="*/ 563051 w 6096000"/>
              <a:gd name="connsiteY3041" fmla="*/ 2092235 h 6857999"/>
              <a:gd name="connsiteX3042" fmla="*/ 566435 w 6096000"/>
              <a:gd name="connsiteY3042" fmla="*/ 2079186 h 6857999"/>
              <a:gd name="connsiteX3043" fmla="*/ 570785 w 6096000"/>
              <a:gd name="connsiteY3043" fmla="*/ 2066136 h 6857999"/>
              <a:gd name="connsiteX3044" fmla="*/ 572717 w 6096000"/>
              <a:gd name="connsiteY3044" fmla="*/ 2059854 h 6857999"/>
              <a:gd name="connsiteX3045" fmla="*/ 575618 w 6096000"/>
              <a:gd name="connsiteY3045" fmla="*/ 2054054 h 6857999"/>
              <a:gd name="connsiteX3046" fmla="*/ 578517 w 6096000"/>
              <a:gd name="connsiteY3046" fmla="*/ 2048737 h 6857999"/>
              <a:gd name="connsiteX3047" fmla="*/ 581901 w 6096000"/>
              <a:gd name="connsiteY3047" fmla="*/ 2043421 h 6857999"/>
              <a:gd name="connsiteX3048" fmla="*/ 585768 w 6096000"/>
              <a:gd name="connsiteY3048" fmla="*/ 2038588 h 6857999"/>
              <a:gd name="connsiteX3049" fmla="*/ 589634 w 6096000"/>
              <a:gd name="connsiteY3049" fmla="*/ 2034722 h 6857999"/>
              <a:gd name="connsiteX3050" fmla="*/ 593983 w 6096000"/>
              <a:gd name="connsiteY3050" fmla="*/ 2031338 h 6857999"/>
              <a:gd name="connsiteX3051" fmla="*/ 598333 w 6096000"/>
              <a:gd name="connsiteY3051" fmla="*/ 2027956 h 6857999"/>
              <a:gd name="connsiteX3052" fmla="*/ 607999 w 6096000"/>
              <a:gd name="connsiteY3052" fmla="*/ 2021672 h 6857999"/>
              <a:gd name="connsiteX3053" fmla="*/ 618149 w 6096000"/>
              <a:gd name="connsiteY3053" fmla="*/ 2016356 h 6857999"/>
              <a:gd name="connsiteX3054" fmla="*/ 628781 w 6096000"/>
              <a:gd name="connsiteY3054" fmla="*/ 2011039 h 6857999"/>
              <a:gd name="connsiteX3055" fmla="*/ 638930 w 6096000"/>
              <a:gd name="connsiteY3055" fmla="*/ 2004757 h 6857999"/>
              <a:gd name="connsiteX3056" fmla="*/ 644246 w 6096000"/>
              <a:gd name="connsiteY3056" fmla="*/ 2001373 h 6857999"/>
              <a:gd name="connsiteX3057" fmla="*/ 649079 w 6096000"/>
              <a:gd name="connsiteY3057" fmla="*/ 1997991 h 6857999"/>
              <a:gd name="connsiteX3058" fmla="*/ 653912 w 6096000"/>
              <a:gd name="connsiteY3058" fmla="*/ 1994124 h 6857999"/>
              <a:gd name="connsiteX3059" fmla="*/ 659230 w 6096000"/>
              <a:gd name="connsiteY3059" fmla="*/ 1989291 h 6857999"/>
              <a:gd name="connsiteX3060" fmla="*/ 662613 w 6096000"/>
              <a:gd name="connsiteY3060" fmla="*/ 1984941 h 6857999"/>
              <a:gd name="connsiteX3061" fmla="*/ 665996 w 6096000"/>
              <a:gd name="connsiteY3061" fmla="*/ 1980109 h 6857999"/>
              <a:gd name="connsiteX3062" fmla="*/ 668413 w 6096000"/>
              <a:gd name="connsiteY3062" fmla="*/ 1975759 h 6857999"/>
              <a:gd name="connsiteX3063" fmla="*/ 670345 w 6096000"/>
              <a:gd name="connsiteY3063" fmla="*/ 1970442 h 6857999"/>
              <a:gd name="connsiteX3064" fmla="*/ 672279 w 6096000"/>
              <a:gd name="connsiteY3064" fmla="*/ 1965609 h 6857999"/>
              <a:gd name="connsiteX3065" fmla="*/ 673246 w 6096000"/>
              <a:gd name="connsiteY3065" fmla="*/ 1960775 h 6857999"/>
              <a:gd name="connsiteX3066" fmla="*/ 675661 w 6096000"/>
              <a:gd name="connsiteY3066" fmla="*/ 1949660 h 6857999"/>
              <a:gd name="connsiteX3067" fmla="*/ 678079 w 6096000"/>
              <a:gd name="connsiteY3067" fmla="*/ 1939028 h 6857999"/>
              <a:gd name="connsiteX3068" fmla="*/ 680494 w 6096000"/>
              <a:gd name="connsiteY3068" fmla="*/ 1928395 h 6857999"/>
              <a:gd name="connsiteX3069" fmla="*/ 681944 w 6096000"/>
              <a:gd name="connsiteY3069" fmla="*/ 1922595 h 6857999"/>
              <a:gd name="connsiteX3070" fmla="*/ 684361 w 6096000"/>
              <a:gd name="connsiteY3070" fmla="*/ 1917762 h 6857999"/>
              <a:gd name="connsiteX3071" fmla="*/ 687263 w 6096000"/>
              <a:gd name="connsiteY3071" fmla="*/ 1912445 h 6857999"/>
              <a:gd name="connsiteX3072" fmla="*/ 690161 w 6096000"/>
              <a:gd name="connsiteY3072" fmla="*/ 1907129 h 6857999"/>
              <a:gd name="connsiteX3073" fmla="*/ 703694 w 6096000"/>
              <a:gd name="connsiteY3073" fmla="*/ 1887315 h 6857999"/>
              <a:gd name="connsiteX3074" fmla="*/ 718193 w 6096000"/>
              <a:gd name="connsiteY3074" fmla="*/ 1867014 h 6857999"/>
              <a:gd name="connsiteX3075" fmla="*/ 733176 w 6096000"/>
              <a:gd name="connsiteY3075" fmla="*/ 1847200 h 6857999"/>
              <a:gd name="connsiteX3076" fmla="*/ 748641 w 6096000"/>
              <a:gd name="connsiteY3076" fmla="*/ 1826901 h 6857999"/>
              <a:gd name="connsiteX3077" fmla="*/ 764590 w 6096000"/>
              <a:gd name="connsiteY3077" fmla="*/ 1806602 h 6857999"/>
              <a:gd name="connsiteX3078" fmla="*/ 781989 w 6096000"/>
              <a:gd name="connsiteY3078" fmla="*/ 1786785 h 6857999"/>
              <a:gd name="connsiteX3079" fmla="*/ 798422 w 6096000"/>
              <a:gd name="connsiteY3079" fmla="*/ 1766487 h 6857999"/>
              <a:gd name="connsiteX3080" fmla="*/ 816303 w 6096000"/>
              <a:gd name="connsiteY3080" fmla="*/ 1747154 h 6857999"/>
              <a:gd name="connsiteX3081" fmla="*/ 852068 w 6096000"/>
              <a:gd name="connsiteY3081" fmla="*/ 1707523 h 6857999"/>
              <a:gd name="connsiteX3082" fmla="*/ 888798 w 6096000"/>
              <a:gd name="connsiteY3082" fmla="*/ 1668859 h 6857999"/>
              <a:gd name="connsiteX3083" fmla="*/ 925532 w 6096000"/>
              <a:gd name="connsiteY3083" fmla="*/ 1631161 h 6857999"/>
              <a:gd name="connsiteX3084" fmla="*/ 961779 w 6096000"/>
              <a:gd name="connsiteY3084" fmla="*/ 1593947 h 6857999"/>
              <a:gd name="connsiteX3085" fmla="*/ 965645 w 6096000"/>
              <a:gd name="connsiteY3085" fmla="*/ 1595881 h 6857999"/>
              <a:gd name="connsiteX3086" fmla="*/ 969511 w 6096000"/>
              <a:gd name="connsiteY3086" fmla="*/ 1598779 h 6857999"/>
              <a:gd name="connsiteX3087" fmla="*/ 972412 w 6096000"/>
              <a:gd name="connsiteY3087" fmla="*/ 1601196 h 6857999"/>
              <a:gd name="connsiteX3088" fmla="*/ 974827 w 6096000"/>
              <a:gd name="connsiteY3088" fmla="*/ 1604096 h 6857999"/>
              <a:gd name="connsiteX3089" fmla="*/ 975793 w 6096000"/>
              <a:gd name="connsiteY3089" fmla="*/ 1606513 h 6857999"/>
              <a:gd name="connsiteX3090" fmla="*/ 977245 w 6096000"/>
              <a:gd name="connsiteY3090" fmla="*/ 1609413 h 6857999"/>
              <a:gd name="connsiteX3091" fmla="*/ 977245 w 6096000"/>
              <a:gd name="connsiteY3091" fmla="*/ 1612311 h 6857999"/>
              <a:gd name="connsiteX3092" fmla="*/ 977245 w 6096000"/>
              <a:gd name="connsiteY3092" fmla="*/ 1614246 h 6857999"/>
              <a:gd name="connsiteX3093" fmla="*/ 976762 w 6096000"/>
              <a:gd name="connsiteY3093" fmla="*/ 1617146 h 6857999"/>
              <a:gd name="connsiteX3094" fmla="*/ 975311 w 6096000"/>
              <a:gd name="connsiteY3094" fmla="*/ 1620046 h 6857999"/>
              <a:gd name="connsiteX3095" fmla="*/ 971929 w 6096000"/>
              <a:gd name="connsiteY3095" fmla="*/ 1625846 h 6857999"/>
              <a:gd name="connsiteX3096" fmla="*/ 966612 w 6096000"/>
              <a:gd name="connsiteY3096" fmla="*/ 1632128 h 6857999"/>
              <a:gd name="connsiteX3097" fmla="*/ 960328 w 6096000"/>
              <a:gd name="connsiteY3097" fmla="*/ 1638411 h 6857999"/>
              <a:gd name="connsiteX3098" fmla="*/ 945346 w 6096000"/>
              <a:gd name="connsiteY3098" fmla="*/ 1651944 h 6857999"/>
              <a:gd name="connsiteX3099" fmla="*/ 929881 w 6096000"/>
              <a:gd name="connsiteY3099" fmla="*/ 1666926 h 6857999"/>
              <a:gd name="connsiteX3100" fmla="*/ 922630 w 6096000"/>
              <a:gd name="connsiteY3100" fmla="*/ 1674176 h 6857999"/>
              <a:gd name="connsiteX3101" fmla="*/ 914897 w 6096000"/>
              <a:gd name="connsiteY3101" fmla="*/ 1682876 h 6857999"/>
              <a:gd name="connsiteX3102" fmla="*/ 909582 w 6096000"/>
              <a:gd name="connsiteY3102" fmla="*/ 1691575 h 6857999"/>
              <a:gd name="connsiteX3103" fmla="*/ 906681 w 6096000"/>
              <a:gd name="connsiteY3103" fmla="*/ 1695924 h 6857999"/>
              <a:gd name="connsiteX3104" fmla="*/ 904265 w 6096000"/>
              <a:gd name="connsiteY3104" fmla="*/ 1700757 h 6857999"/>
              <a:gd name="connsiteX3105" fmla="*/ 901848 w 6096000"/>
              <a:gd name="connsiteY3105" fmla="*/ 1707041 h 6857999"/>
              <a:gd name="connsiteX3106" fmla="*/ 900399 w 6096000"/>
              <a:gd name="connsiteY3106" fmla="*/ 1714774 h 6857999"/>
              <a:gd name="connsiteX3107" fmla="*/ 898949 w 6096000"/>
              <a:gd name="connsiteY3107" fmla="*/ 1723956 h 6857999"/>
              <a:gd name="connsiteX3108" fmla="*/ 897982 w 6096000"/>
              <a:gd name="connsiteY3108" fmla="*/ 1734589 h 6857999"/>
              <a:gd name="connsiteX3109" fmla="*/ 896049 w 6096000"/>
              <a:gd name="connsiteY3109" fmla="*/ 1755854 h 6857999"/>
              <a:gd name="connsiteX3110" fmla="*/ 894598 w 6096000"/>
              <a:gd name="connsiteY3110" fmla="*/ 1766004 h 6857999"/>
              <a:gd name="connsiteX3111" fmla="*/ 892665 w 6096000"/>
              <a:gd name="connsiteY3111" fmla="*/ 1776153 h 6857999"/>
              <a:gd name="connsiteX3112" fmla="*/ 889766 w 6096000"/>
              <a:gd name="connsiteY3112" fmla="*/ 1785336 h 6857999"/>
              <a:gd name="connsiteX3113" fmla="*/ 888316 w 6096000"/>
              <a:gd name="connsiteY3113" fmla="*/ 1789685 h 6857999"/>
              <a:gd name="connsiteX3114" fmla="*/ 886383 w 6096000"/>
              <a:gd name="connsiteY3114" fmla="*/ 1793552 h 6857999"/>
              <a:gd name="connsiteX3115" fmla="*/ 883965 w 6096000"/>
              <a:gd name="connsiteY3115" fmla="*/ 1796936 h 6857999"/>
              <a:gd name="connsiteX3116" fmla="*/ 881067 w 6096000"/>
              <a:gd name="connsiteY3116" fmla="*/ 1799835 h 6857999"/>
              <a:gd name="connsiteX3117" fmla="*/ 878166 w 6096000"/>
              <a:gd name="connsiteY3117" fmla="*/ 1802251 h 6857999"/>
              <a:gd name="connsiteX3118" fmla="*/ 875268 w 6096000"/>
              <a:gd name="connsiteY3118" fmla="*/ 1804669 h 6857999"/>
              <a:gd name="connsiteX3119" fmla="*/ 871401 w 6096000"/>
              <a:gd name="connsiteY3119" fmla="*/ 1805635 h 6857999"/>
              <a:gd name="connsiteX3120" fmla="*/ 867534 w 6096000"/>
              <a:gd name="connsiteY3120" fmla="*/ 1806602 h 6857999"/>
              <a:gd name="connsiteX3121" fmla="*/ 862700 w 6096000"/>
              <a:gd name="connsiteY3121" fmla="*/ 1806602 h 6857999"/>
              <a:gd name="connsiteX3122" fmla="*/ 858351 w 6096000"/>
              <a:gd name="connsiteY3122" fmla="*/ 1806118 h 6857999"/>
              <a:gd name="connsiteX3123" fmla="*/ 852551 w 6096000"/>
              <a:gd name="connsiteY3123" fmla="*/ 1805151 h 6857999"/>
              <a:gd name="connsiteX3124" fmla="*/ 846752 w 6096000"/>
              <a:gd name="connsiteY3124" fmla="*/ 1803218 h 6857999"/>
              <a:gd name="connsiteX3125" fmla="*/ 840470 w 6096000"/>
              <a:gd name="connsiteY3125" fmla="*/ 1800318 h 6857999"/>
              <a:gd name="connsiteX3126" fmla="*/ 833220 w 6096000"/>
              <a:gd name="connsiteY3126" fmla="*/ 1796452 h 6857999"/>
              <a:gd name="connsiteX3127" fmla="*/ 829353 w 6096000"/>
              <a:gd name="connsiteY3127" fmla="*/ 1800318 h 6857999"/>
              <a:gd name="connsiteX3128" fmla="*/ 825971 w 6096000"/>
              <a:gd name="connsiteY3128" fmla="*/ 1804669 h 6857999"/>
              <a:gd name="connsiteX3129" fmla="*/ 824037 w 6096000"/>
              <a:gd name="connsiteY3129" fmla="*/ 1808535 h 6857999"/>
              <a:gd name="connsiteX3130" fmla="*/ 822103 w 6096000"/>
              <a:gd name="connsiteY3130" fmla="*/ 1811917 h 6857999"/>
              <a:gd name="connsiteX3131" fmla="*/ 820171 w 6096000"/>
              <a:gd name="connsiteY3131" fmla="*/ 1815784 h 6857999"/>
              <a:gd name="connsiteX3132" fmla="*/ 819686 w 6096000"/>
              <a:gd name="connsiteY3132" fmla="*/ 1819650 h 6857999"/>
              <a:gd name="connsiteX3133" fmla="*/ 819204 w 6096000"/>
              <a:gd name="connsiteY3133" fmla="*/ 1823517 h 6857999"/>
              <a:gd name="connsiteX3134" fmla="*/ 818720 w 6096000"/>
              <a:gd name="connsiteY3134" fmla="*/ 1826901 h 6857999"/>
              <a:gd name="connsiteX3135" fmla="*/ 819686 w 6096000"/>
              <a:gd name="connsiteY3135" fmla="*/ 1833667 h 6857999"/>
              <a:gd name="connsiteX3136" fmla="*/ 821620 w 6096000"/>
              <a:gd name="connsiteY3136" fmla="*/ 1840916 h 6857999"/>
              <a:gd name="connsiteX3137" fmla="*/ 824520 w 6096000"/>
              <a:gd name="connsiteY3137" fmla="*/ 1847682 h 6857999"/>
              <a:gd name="connsiteX3138" fmla="*/ 827420 w 6096000"/>
              <a:gd name="connsiteY3138" fmla="*/ 1854448 h 6857999"/>
              <a:gd name="connsiteX3139" fmla="*/ 830319 w 6096000"/>
              <a:gd name="connsiteY3139" fmla="*/ 1861215 h 6857999"/>
              <a:gd name="connsiteX3140" fmla="*/ 833220 w 6096000"/>
              <a:gd name="connsiteY3140" fmla="*/ 1868465 h 6857999"/>
              <a:gd name="connsiteX3141" fmla="*/ 834670 w 6096000"/>
              <a:gd name="connsiteY3141" fmla="*/ 1875231 h 6857999"/>
              <a:gd name="connsiteX3142" fmla="*/ 835636 w 6096000"/>
              <a:gd name="connsiteY3142" fmla="*/ 1881997 h 6857999"/>
              <a:gd name="connsiteX3143" fmla="*/ 835636 w 6096000"/>
              <a:gd name="connsiteY3143" fmla="*/ 1885864 h 6857999"/>
              <a:gd name="connsiteX3144" fmla="*/ 835152 w 6096000"/>
              <a:gd name="connsiteY3144" fmla="*/ 1889248 h 6857999"/>
              <a:gd name="connsiteX3145" fmla="*/ 834670 w 6096000"/>
              <a:gd name="connsiteY3145" fmla="*/ 1893113 h 6857999"/>
              <a:gd name="connsiteX3146" fmla="*/ 833702 w 6096000"/>
              <a:gd name="connsiteY3146" fmla="*/ 1896979 h 6857999"/>
              <a:gd name="connsiteX3147" fmla="*/ 831286 w 6096000"/>
              <a:gd name="connsiteY3147" fmla="*/ 1900846 h 6857999"/>
              <a:gd name="connsiteX3148" fmla="*/ 828869 w 6096000"/>
              <a:gd name="connsiteY3148" fmla="*/ 1904230 h 6857999"/>
              <a:gd name="connsiteX3149" fmla="*/ 825971 w 6096000"/>
              <a:gd name="connsiteY3149" fmla="*/ 1908579 h 6857999"/>
              <a:gd name="connsiteX3150" fmla="*/ 822587 w 6096000"/>
              <a:gd name="connsiteY3150" fmla="*/ 1912445 h 6857999"/>
              <a:gd name="connsiteX3151" fmla="*/ 812920 w 6096000"/>
              <a:gd name="connsiteY3151" fmla="*/ 1906645 h 6857999"/>
              <a:gd name="connsiteX3152" fmla="*/ 808088 w 6096000"/>
              <a:gd name="connsiteY3152" fmla="*/ 1904230 h 6857999"/>
              <a:gd name="connsiteX3153" fmla="*/ 803739 w 6096000"/>
              <a:gd name="connsiteY3153" fmla="*/ 1902296 h 6857999"/>
              <a:gd name="connsiteX3154" fmla="*/ 798906 w 6096000"/>
              <a:gd name="connsiteY3154" fmla="*/ 1900846 h 6857999"/>
              <a:gd name="connsiteX3155" fmla="*/ 795039 w 6096000"/>
              <a:gd name="connsiteY3155" fmla="*/ 1899879 h 6857999"/>
              <a:gd name="connsiteX3156" fmla="*/ 790689 w 6096000"/>
              <a:gd name="connsiteY3156" fmla="*/ 1899396 h 6857999"/>
              <a:gd name="connsiteX3157" fmla="*/ 786338 w 6096000"/>
              <a:gd name="connsiteY3157" fmla="*/ 1899396 h 6857999"/>
              <a:gd name="connsiteX3158" fmla="*/ 782472 w 6096000"/>
              <a:gd name="connsiteY3158" fmla="*/ 1899396 h 6857999"/>
              <a:gd name="connsiteX3159" fmla="*/ 778606 w 6096000"/>
              <a:gd name="connsiteY3159" fmla="*/ 1899879 h 6857999"/>
              <a:gd name="connsiteX3160" fmla="*/ 774256 w 6096000"/>
              <a:gd name="connsiteY3160" fmla="*/ 1900363 h 6857999"/>
              <a:gd name="connsiteX3161" fmla="*/ 770872 w 6096000"/>
              <a:gd name="connsiteY3161" fmla="*/ 1901330 h 6857999"/>
              <a:gd name="connsiteX3162" fmla="*/ 763624 w 6096000"/>
              <a:gd name="connsiteY3162" fmla="*/ 1905196 h 6857999"/>
              <a:gd name="connsiteX3163" fmla="*/ 756857 w 6096000"/>
              <a:gd name="connsiteY3163" fmla="*/ 1909545 h 6857999"/>
              <a:gd name="connsiteX3164" fmla="*/ 760239 w 6096000"/>
              <a:gd name="connsiteY3164" fmla="*/ 1911478 h 6857999"/>
              <a:gd name="connsiteX3165" fmla="*/ 763624 w 6096000"/>
              <a:gd name="connsiteY3165" fmla="*/ 1912929 h 6857999"/>
              <a:gd name="connsiteX3166" fmla="*/ 766523 w 6096000"/>
              <a:gd name="connsiteY3166" fmla="*/ 1915345 h 6857999"/>
              <a:gd name="connsiteX3167" fmla="*/ 769423 w 6096000"/>
              <a:gd name="connsiteY3167" fmla="*/ 1918245 h 6857999"/>
              <a:gd name="connsiteX3168" fmla="*/ 772323 w 6096000"/>
              <a:gd name="connsiteY3168" fmla="*/ 1921144 h 6857999"/>
              <a:gd name="connsiteX3169" fmla="*/ 774256 w 6096000"/>
              <a:gd name="connsiteY3169" fmla="*/ 1924528 h 6857999"/>
              <a:gd name="connsiteX3170" fmla="*/ 778122 w 6096000"/>
              <a:gd name="connsiteY3170" fmla="*/ 1930812 h 6857999"/>
              <a:gd name="connsiteX3171" fmla="*/ 780539 w 6096000"/>
              <a:gd name="connsiteY3171" fmla="*/ 1938061 h 6857999"/>
              <a:gd name="connsiteX3172" fmla="*/ 781989 w 6096000"/>
              <a:gd name="connsiteY3172" fmla="*/ 1946276 h 6857999"/>
              <a:gd name="connsiteX3173" fmla="*/ 781989 w 6096000"/>
              <a:gd name="connsiteY3173" fmla="*/ 1954493 h 6857999"/>
              <a:gd name="connsiteX3174" fmla="*/ 780539 w 6096000"/>
              <a:gd name="connsiteY3174" fmla="*/ 1962226 h 6857999"/>
              <a:gd name="connsiteX3175" fmla="*/ 779573 w 6096000"/>
              <a:gd name="connsiteY3175" fmla="*/ 1966575 h 6857999"/>
              <a:gd name="connsiteX3176" fmla="*/ 778122 w 6096000"/>
              <a:gd name="connsiteY3176" fmla="*/ 1970442 h 6857999"/>
              <a:gd name="connsiteX3177" fmla="*/ 776189 w 6096000"/>
              <a:gd name="connsiteY3177" fmla="*/ 1974308 h 6857999"/>
              <a:gd name="connsiteX3178" fmla="*/ 773774 w 6096000"/>
              <a:gd name="connsiteY3178" fmla="*/ 1978659 h 6857999"/>
              <a:gd name="connsiteX3179" fmla="*/ 771356 w 6096000"/>
              <a:gd name="connsiteY3179" fmla="*/ 1982042 h 6857999"/>
              <a:gd name="connsiteX3180" fmla="*/ 767973 w 6096000"/>
              <a:gd name="connsiteY3180" fmla="*/ 1985425 h 6857999"/>
              <a:gd name="connsiteX3181" fmla="*/ 765074 w 6096000"/>
              <a:gd name="connsiteY3181" fmla="*/ 1988807 h 6857999"/>
              <a:gd name="connsiteX3182" fmla="*/ 761206 w 6096000"/>
              <a:gd name="connsiteY3182" fmla="*/ 1991707 h 6857999"/>
              <a:gd name="connsiteX3183" fmla="*/ 757340 w 6096000"/>
              <a:gd name="connsiteY3183" fmla="*/ 1994607 h 6857999"/>
              <a:gd name="connsiteX3184" fmla="*/ 752507 w 6096000"/>
              <a:gd name="connsiteY3184" fmla="*/ 1997024 h 6857999"/>
              <a:gd name="connsiteX3185" fmla="*/ 747674 w 6096000"/>
              <a:gd name="connsiteY3185" fmla="*/ 1998957 h 6857999"/>
              <a:gd name="connsiteX3186" fmla="*/ 742358 w 6096000"/>
              <a:gd name="connsiteY3186" fmla="*/ 2000891 h 6857999"/>
              <a:gd name="connsiteX3187" fmla="*/ 736558 w 6096000"/>
              <a:gd name="connsiteY3187" fmla="*/ 2002824 h 6857999"/>
              <a:gd name="connsiteX3188" fmla="*/ 730275 w 6096000"/>
              <a:gd name="connsiteY3188" fmla="*/ 2003791 h 6857999"/>
              <a:gd name="connsiteX3189" fmla="*/ 723510 w 6096000"/>
              <a:gd name="connsiteY3189" fmla="*/ 2004757 h 6857999"/>
              <a:gd name="connsiteX3190" fmla="*/ 716260 w 6096000"/>
              <a:gd name="connsiteY3190" fmla="*/ 2004757 h 6857999"/>
              <a:gd name="connsiteX3191" fmla="*/ 721093 w 6096000"/>
              <a:gd name="connsiteY3191" fmla="*/ 2009590 h 6857999"/>
              <a:gd name="connsiteX3192" fmla="*/ 724959 w 6096000"/>
              <a:gd name="connsiteY3192" fmla="*/ 2013456 h 6857999"/>
              <a:gd name="connsiteX3193" fmla="*/ 729792 w 6096000"/>
              <a:gd name="connsiteY3193" fmla="*/ 2016356 h 6857999"/>
              <a:gd name="connsiteX3194" fmla="*/ 733659 w 6096000"/>
              <a:gd name="connsiteY3194" fmla="*/ 2018772 h 6857999"/>
              <a:gd name="connsiteX3195" fmla="*/ 737041 w 6096000"/>
              <a:gd name="connsiteY3195" fmla="*/ 2020223 h 6857999"/>
              <a:gd name="connsiteX3196" fmla="*/ 740425 w 6096000"/>
              <a:gd name="connsiteY3196" fmla="*/ 2021672 h 6857999"/>
              <a:gd name="connsiteX3197" fmla="*/ 743808 w 6096000"/>
              <a:gd name="connsiteY3197" fmla="*/ 2022156 h 6857999"/>
              <a:gd name="connsiteX3198" fmla="*/ 747674 w 6096000"/>
              <a:gd name="connsiteY3198" fmla="*/ 2022156 h 6857999"/>
              <a:gd name="connsiteX3199" fmla="*/ 751058 w 6096000"/>
              <a:gd name="connsiteY3199" fmla="*/ 2022156 h 6857999"/>
              <a:gd name="connsiteX3200" fmla="*/ 753957 w 6096000"/>
              <a:gd name="connsiteY3200" fmla="*/ 2021190 h 6857999"/>
              <a:gd name="connsiteX3201" fmla="*/ 760239 w 6096000"/>
              <a:gd name="connsiteY3201" fmla="*/ 2018772 h 6857999"/>
              <a:gd name="connsiteX3202" fmla="*/ 766039 w 6096000"/>
              <a:gd name="connsiteY3202" fmla="*/ 2015872 h 6857999"/>
              <a:gd name="connsiteX3203" fmla="*/ 770872 w 6096000"/>
              <a:gd name="connsiteY3203" fmla="*/ 2012006 h 6857999"/>
              <a:gd name="connsiteX3204" fmla="*/ 776672 w 6096000"/>
              <a:gd name="connsiteY3204" fmla="*/ 2008139 h 6857999"/>
              <a:gd name="connsiteX3205" fmla="*/ 782472 w 6096000"/>
              <a:gd name="connsiteY3205" fmla="*/ 2004757 h 6857999"/>
              <a:gd name="connsiteX3206" fmla="*/ 788271 w 6096000"/>
              <a:gd name="connsiteY3206" fmla="*/ 2001857 h 6857999"/>
              <a:gd name="connsiteX3207" fmla="*/ 791171 w 6096000"/>
              <a:gd name="connsiteY3207" fmla="*/ 2000891 h 6857999"/>
              <a:gd name="connsiteX3208" fmla="*/ 794072 w 6096000"/>
              <a:gd name="connsiteY3208" fmla="*/ 2000406 h 6857999"/>
              <a:gd name="connsiteX3209" fmla="*/ 797454 w 6096000"/>
              <a:gd name="connsiteY3209" fmla="*/ 2000406 h 6857999"/>
              <a:gd name="connsiteX3210" fmla="*/ 800837 w 6096000"/>
              <a:gd name="connsiteY3210" fmla="*/ 2000406 h 6857999"/>
              <a:gd name="connsiteX3211" fmla="*/ 804221 w 6096000"/>
              <a:gd name="connsiteY3211" fmla="*/ 2001373 h 6857999"/>
              <a:gd name="connsiteX3212" fmla="*/ 807603 w 6096000"/>
              <a:gd name="connsiteY3212" fmla="*/ 2002824 h 6857999"/>
              <a:gd name="connsiteX3213" fmla="*/ 811954 w 6096000"/>
              <a:gd name="connsiteY3213" fmla="*/ 2004273 h 6857999"/>
              <a:gd name="connsiteX3214" fmla="*/ 815338 w 6096000"/>
              <a:gd name="connsiteY3214" fmla="*/ 2006690 h 6857999"/>
              <a:gd name="connsiteX3215" fmla="*/ 819686 w 6096000"/>
              <a:gd name="connsiteY3215" fmla="*/ 2010073 h 6857999"/>
              <a:gd name="connsiteX3216" fmla="*/ 824037 w 6096000"/>
              <a:gd name="connsiteY3216" fmla="*/ 2013456 h 6857999"/>
              <a:gd name="connsiteX3217" fmla="*/ 789239 w 6096000"/>
              <a:gd name="connsiteY3217" fmla="*/ 2079186 h 6857999"/>
              <a:gd name="connsiteX3218" fmla="*/ 761206 w 6096000"/>
              <a:gd name="connsiteY3218" fmla="*/ 2131383 h 6857999"/>
              <a:gd name="connsiteX3219" fmla="*/ 748159 w 6096000"/>
              <a:gd name="connsiteY3219" fmla="*/ 2155549 h 6857999"/>
              <a:gd name="connsiteX3220" fmla="*/ 736074 w 6096000"/>
              <a:gd name="connsiteY3220" fmla="*/ 2180196 h 6857999"/>
              <a:gd name="connsiteX3221" fmla="*/ 723510 w 6096000"/>
              <a:gd name="connsiteY3221" fmla="*/ 2206295 h 6857999"/>
              <a:gd name="connsiteX3222" fmla="*/ 710943 w 6096000"/>
              <a:gd name="connsiteY3222" fmla="*/ 2236260 h 6857999"/>
              <a:gd name="connsiteX3223" fmla="*/ 715776 w 6096000"/>
              <a:gd name="connsiteY3223" fmla="*/ 2240126 h 6857999"/>
              <a:gd name="connsiteX3224" fmla="*/ 720608 w 6096000"/>
              <a:gd name="connsiteY3224" fmla="*/ 2243510 h 6857999"/>
              <a:gd name="connsiteX3225" fmla="*/ 724959 w 6096000"/>
              <a:gd name="connsiteY3225" fmla="*/ 2245926 h 6857999"/>
              <a:gd name="connsiteX3226" fmla="*/ 729792 w 6096000"/>
              <a:gd name="connsiteY3226" fmla="*/ 2247859 h 6857999"/>
              <a:gd name="connsiteX3227" fmla="*/ 733659 w 6096000"/>
              <a:gd name="connsiteY3227" fmla="*/ 2249310 h 6857999"/>
              <a:gd name="connsiteX3228" fmla="*/ 737525 w 6096000"/>
              <a:gd name="connsiteY3228" fmla="*/ 2250276 h 6857999"/>
              <a:gd name="connsiteX3229" fmla="*/ 741874 w 6096000"/>
              <a:gd name="connsiteY3229" fmla="*/ 2250276 h 6857999"/>
              <a:gd name="connsiteX3230" fmla="*/ 745257 w 6096000"/>
              <a:gd name="connsiteY3230" fmla="*/ 2250276 h 6857999"/>
              <a:gd name="connsiteX3231" fmla="*/ 748641 w 6096000"/>
              <a:gd name="connsiteY3231" fmla="*/ 2249310 h 6857999"/>
              <a:gd name="connsiteX3232" fmla="*/ 752024 w 6096000"/>
              <a:gd name="connsiteY3232" fmla="*/ 2248343 h 6857999"/>
              <a:gd name="connsiteX3233" fmla="*/ 758308 w 6096000"/>
              <a:gd name="connsiteY3233" fmla="*/ 2245443 h 6857999"/>
              <a:gd name="connsiteX3234" fmla="*/ 764590 w 6096000"/>
              <a:gd name="connsiteY3234" fmla="*/ 2242059 h 6857999"/>
              <a:gd name="connsiteX3235" fmla="*/ 770872 w 6096000"/>
              <a:gd name="connsiteY3235" fmla="*/ 2238677 h 6857999"/>
              <a:gd name="connsiteX3236" fmla="*/ 777156 w 6096000"/>
              <a:gd name="connsiteY3236" fmla="*/ 2234326 h 6857999"/>
              <a:gd name="connsiteX3237" fmla="*/ 783439 w 6096000"/>
              <a:gd name="connsiteY3237" fmla="*/ 2231911 h 6857999"/>
              <a:gd name="connsiteX3238" fmla="*/ 786338 w 6096000"/>
              <a:gd name="connsiteY3238" fmla="*/ 2230460 h 6857999"/>
              <a:gd name="connsiteX3239" fmla="*/ 789722 w 6096000"/>
              <a:gd name="connsiteY3239" fmla="*/ 2229494 h 6857999"/>
              <a:gd name="connsiteX3240" fmla="*/ 793590 w 6096000"/>
              <a:gd name="connsiteY3240" fmla="*/ 2229494 h 6857999"/>
              <a:gd name="connsiteX3241" fmla="*/ 797454 w 6096000"/>
              <a:gd name="connsiteY3241" fmla="*/ 2229011 h 6857999"/>
              <a:gd name="connsiteX3242" fmla="*/ 800837 w 6096000"/>
              <a:gd name="connsiteY3242" fmla="*/ 2229494 h 6857999"/>
              <a:gd name="connsiteX3243" fmla="*/ 804705 w 6096000"/>
              <a:gd name="connsiteY3243" fmla="*/ 2230460 h 6857999"/>
              <a:gd name="connsiteX3244" fmla="*/ 809538 w 6096000"/>
              <a:gd name="connsiteY3244" fmla="*/ 2231911 h 6857999"/>
              <a:gd name="connsiteX3245" fmla="*/ 813403 w 6096000"/>
              <a:gd name="connsiteY3245" fmla="*/ 2233844 h 6857999"/>
              <a:gd name="connsiteX3246" fmla="*/ 818236 w 6096000"/>
              <a:gd name="connsiteY3246" fmla="*/ 2236744 h 6857999"/>
              <a:gd name="connsiteX3247" fmla="*/ 823069 w 6096000"/>
              <a:gd name="connsiteY3247" fmla="*/ 2240126 h 6857999"/>
              <a:gd name="connsiteX3248" fmla="*/ 828386 w 6096000"/>
              <a:gd name="connsiteY3248" fmla="*/ 2244959 h 6857999"/>
              <a:gd name="connsiteX3249" fmla="*/ 834187 w 6096000"/>
              <a:gd name="connsiteY3249" fmla="*/ 2250276 h 6857999"/>
              <a:gd name="connsiteX3250" fmla="*/ 825487 w 6096000"/>
              <a:gd name="connsiteY3250" fmla="*/ 2257525 h 6857999"/>
              <a:gd name="connsiteX3251" fmla="*/ 818236 w 6096000"/>
              <a:gd name="connsiteY3251" fmla="*/ 2264775 h 6857999"/>
              <a:gd name="connsiteX3252" fmla="*/ 810987 w 6096000"/>
              <a:gd name="connsiteY3252" fmla="*/ 2272991 h 6857999"/>
              <a:gd name="connsiteX3253" fmla="*/ 804705 w 6096000"/>
              <a:gd name="connsiteY3253" fmla="*/ 2281208 h 6857999"/>
              <a:gd name="connsiteX3254" fmla="*/ 799872 w 6096000"/>
              <a:gd name="connsiteY3254" fmla="*/ 2288941 h 6857999"/>
              <a:gd name="connsiteX3255" fmla="*/ 795039 w 6096000"/>
              <a:gd name="connsiteY3255" fmla="*/ 2297156 h 6857999"/>
              <a:gd name="connsiteX3256" fmla="*/ 791171 w 6096000"/>
              <a:gd name="connsiteY3256" fmla="*/ 2305857 h 6857999"/>
              <a:gd name="connsiteX3257" fmla="*/ 787789 w 6096000"/>
              <a:gd name="connsiteY3257" fmla="*/ 2314555 h 6857999"/>
              <a:gd name="connsiteX3258" fmla="*/ 784406 w 6096000"/>
              <a:gd name="connsiteY3258" fmla="*/ 2322288 h 6857999"/>
              <a:gd name="connsiteX3259" fmla="*/ 781505 w 6096000"/>
              <a:gd name="connsiteY3259" fmla="*/ 2330988 h 6857999"/>
              <a:gd name="connsiteX3260" fmla="*/ 776672 w 6096000"/>
              <a:gd name="connsiteY3260" fmla="*/ 2348388 h 6857999"/>
              <a:gd name="connsiteX3261" fmla="*/ 768941 w 6096000"/>
              <a:gd name="connsiteY3261" fmla="*/ 2382220 h 6857999"/>
              <a:gd name="connsiteX3262" fmla="*/ 764590 w 6096000"/>
              <a:gd name="connsiteY3262" fmla="*/ 2398168 h 6857999"/>
              <a:gd name="connsiteX3263" fmla="*/ 760239 w 6096000"/>
              <a:gd name="connsiteY3263" fmla="*/ 2413634 h 6857999"/>
              <a:gd name="connsiteX3264" fmla="*/ 757340 w 6096000"/>
              <a:gd name="connsiteY3264" fmla="*/ 2421366 h 6857999"/>
              <a:gd name="connsiteX3265" fmla="*/ 753957 w 6096000"/>
              <a:gd name="connsiteY3265" fmla="*/ 2428615 h 6857999"/>
              <a:gd name="connsiteX3266" fmla="*/ 750574 w 6096000"/>
              <a:gd name="connsiteY3266" fmla="*/ 2435383 h 6857999"/>
              <a:gd name="connsiteX3267" fmla="*/ 745741 w 6096000"/>
              <a:gd name="connsiteY3267" fmla="*/ 2442632 h 6857999"/>
              <a:gd name="connsiteX3268" fmla="*/ 741391 w 6096000"/>
              <a:gd name="connsiteY3268" fmla="*/ 2448916 h 6857999"/>
              <a:gd name="connsiteX3269" fmla="*/ 735592 w 6096000"/>
              <a:gd name="connsiteY3269" fmla="*/ 2454231 h 6857999"/>
              <a:gd name="connsiteX3270" fmla="*/ 729792 w 6096000"/>
              <a:gd name="connsiteY3270" fmla="*/ 2460031 h 6857999"/>
              <a:gd name="connsiteX3271" fmla="*/ 722059 w 6096000"/>
              <a:gd name="connsiteY3271" fmla="*/ 2465346 h 6857999"/>
              <a:gd name="connsiteX3272" fmla="*/ 714808 w 6096000"/>
              <a:gd name="connsiteY3272" fmla="*/ 2470664 h 6857999"/>
              <a:gd name="connsiteX3273" fmla="*/ 706109 w 6096000"/>
              <a:gd name="connsiteY3273" fmla="*/ 2474530 h 6857999"/>
              <a:gd name="connsiteX3274" fmla="*/ 696443 w 6096000"/>
              <a:gd name="connsiteY3274" fmla="*/ 2478396 h 6857999"/>
              <a:gd name="connsiteX3275" fmla="*/ 685810 w 6096000"/>
              <a:gd name="connsiteY3275" fmla="*/ 2481779 h 6857999"/>
              <a:gd name="connsiteX3276" fmla="*/ 684844 w 6096000"/>
              <a:gd name="connsiteY3276" fmla="*/ 2488545 h 6857999"/>
              <a:gd name="connsiteX3277" fmla="*/ 684844 w 6096000"/>
              <a:gd name="connsiteY3277" fmla="*/ 2493862 h 6857999"/>
              <a:gd name="connsiteX3278" fmla="*/ 684844 w 6096000"/>
              <a:gd name="connsiteY3278" fmla="*/ 2499178 h 6857999"/>
              <a:gd name="connsiteX3279" fmla="*/ 685328 w 6096000"/>
              <a:gd name="connsiteY3279" fmla="*/ 2504011 h 6857999"/>
              <a:gd name="connsiteX3280" fmla="*/ 686777 w 6096000"/>
              <a:gd name="connsiteY3280" fmla="*/ 2507879 h 6857999"/>
              <a:gd name="connsiteX3281" fmla="*/ 688228 w 6096000"/>
              <a:gd name="connsiteY3281" fmla="*/ 2511261 h 6857999"/>
              <a:gd name="connsiteX3282" fmla="*/ 690643 w 6096000"/>
              <a:gd name="connsiteY3282" fmla="*/ 2514161 h 6857999"/>
              <a:gd name="connsiteX3283" fmla="*/ 693060 w 6096000"/>
              <a:gd name="connsiteY3283" fmla="*/ 2516578 h 6857999"/>
              <a:gd name="connsiteX3284" fmla="*/ 696443 w 6096000"/>
              <a:gd name="connsiteY3284" fmla="*/ 2518994 h 6857999"/>
              <a:gd name="connsiteX3285" fmla="*/ 699827 w 6096000"/>
              <a:gd name="connsiteY3285" fmla="*/ 2519961 h 6857999"/>
              <a:gd name="connsiteX3286" fmla="*/ 703694 w 6096000"/>
              <a:gd name="connsiteY3286" fmla="*/ 2520928 h 6857999"/>
              <a:gd name="connsiteX3287" fmla="*/ 708044 w 6096000"/>
              <a:gd name="connsiteY3287" fmla="*/ 2522376 h 6857999"/>
              <a:gd name="connsiteX3288" fmla="*/ 712393 w 6096000"/>
              <a:gd name="connsiteY3288" fmla="*/ 2522861 h 6857999"/>
              <a:gd name="connsiteX3289" fmla="*/ 717710 w 6096000"/>
              <a:gd name="connsiteY3289" fmla="*/ 2522861 h 6857999"/>
              <a:gd name="connsiteX3290" fmla="*/ 729310 w 6096000"/>
              <a:gd name="connsiteY3290" fmla="*/ 2521412 h 6857999"/>
              <a:gd name="connsiteX3291" fmla="*/ 729792 w 6096000"/>
              <a:gd name="connsiteY3291" fmla="*/ 2525761 h 6857999"/>
              <a:gd name="connsiteX3292" fmla="*/ 729792 w 6096000"/>
              <a:gd name="connsiteY3292" fmla="*/ 2529143 h 6857999"/>
              <a:gd name="connsiteX3293" fmla="*/ 729310 w 6096000"/>
              <a:gd name="connsiteY3293" fmla="*/ 2532527 h 6857999"/>
              <a:gd name="connsiteX3294" fmla="*/ 728343 w 6096000"/>
              <a:gd name="connsiteY3294" fmla="*/ 2535909 h 6857999"/>
              <a:gd name="connsiteX3295" fmla="*/ 727374 w 6096000"/>
              <a:gd name="connsiteY3295" fmla="*/ 2538327 h 6857999"/>
              <a:gd name="connsiteX3296" fmla="*/ 725441 w 6096000"/>
              <a:gd name="connsiteY3296" fmla="*/ 2541226 h 6857999"/>
              <a:gd name="connsiteX3297" fmla="*/ 721575 w 6096000"/>
              <a:gd name="connsiteY3297" fmla="*/ 2545577 h 6857999"/>
              <a:gd name="connsiteX3298" fmla="*/ 717226 w 6096000"/>
              <a:gd name="connsiteY3298" fmla="*/ 2548959 h 6857999"/>
              <a:gd name="connsiteX3299" fmla="*/ 711909 w 6096000"/>
              <a:gd name="connsiteY3299" fmla="*/ 2552825 h 6857999"/>
              <a:gd name="connsiteX3300" fmla="*/ 706593 w 6096000"/>
              <a:gd name="connsiteY3300" fmla="*/ 2554759 h 6857999"/>
              <a:gd name="connsiteX3301" fmla="*/ 701760 w 6096000"/>
              <a:gd name="connsiteY3301" fmla="*/ 2557176 h 6857999"/>
              <a:gd name="connsiteX3302" fmla="*/ 693060 w 6096000"/>
              <a:gd name="connsiteY3302" fmla="*/ 2561043 h 6857999"/>
              <a:gd name="connsiteX3303" fmla="*/ 689677 w 6096000"/>
              <a:gd name="connsiteY3303" fmla="*/ 2563458 h 6857999"/>
              <a:gd name="connsiteX3304" fmla="*/ 687745 w 6096000"/>
              <a:gd name="connsiteY3304" fmla="*/ 2565876 h 6857999"/>
              <a:gd name="connsiteX3305" fmla="*/ 687745 w 6096000"/>
              <a:gd name="connsiteY3305" fmla="*/ 2566841 h 6857999"/>
              <a:gd name="connsiteX3306" fmla="*/ 687745 w 6096000"/>
              <a:gd name="connsiteY3306" fmla="*/ 2568291 h 6857999"/>
              <a:gd name="connsiteX3307" fmla="*/ 688228 w 6096000"/>
              <a:gd name="connsiteY3307" fmla="*/ 2569742 h 6857999"/>
              <a:gd name="connsiteX3308" fmla="*/ 689677 w 6096000"/>
              <a:gd name="connsiteY3308" fmla="*/ 2571191 h 6857999"/>
              <a:gd name="connsiteX3309" fmla="*/ 693545 w 6096000"/>
              <a:gd name="connsiteY3309" fmla="*/ 2574575 h 6857999"/>
              <a:gd name="connsiteX3310" fmla="*/ 700310 w 6096000"/>
              <a:gd name="connsiteY3310" fmla="*/ 2578442 h 6857999"/>
              <a:gd name="connsiteX3311" fmla="*/ 696443 w 6096000"/>
              <a:gd name="connsiteY3311" fmla="*/ 2583757 h 6857999"/>
              <a:gd name="connsiteX3312" fmla="*/ 694510 w 6096000"/>
              <a:gd name="connsiteY3312" fmla="*/ 2585208 h 6857999"/>
              <a:gd name="connsiteX3313" fmla="*/ 692578 w 6096000"/>
              <a:gd name="connsiteY3313" fmla="*/ 2586657 h 6857999"/>
              <a:gd name="connsiteX3314" fmla="*/ 690643 w 6096000"/>
              <a:gd name="connsiteY3314" fmla="*/ 2587139 h 6857999"/>
              <a:gd name="connsiteX3315" fmla="*/ 688712 w 6096000"/>
              <a:gd name="connsiteY3315" fmla="*/ 2587139 h 6857999"/>
              <a:gd name="connsiteX3316" fmla="*/ 687263 w 6096000"/>
              <a:gd name="connsiteY3316" fmla="*/ 2586657 h 6857999"/>
              <a:gd name="connsiteX3317" fmla="*/ 684844 w 6096000"/>
              <a:gd name="connsiteY3317" fmla="*/ 2586175 h 6857999"/>
              <a:gd name="connsiteX3318" fmla="*/ 681462 w 6096000"/>
              <a:gd name="connsiteY3318" fmla="*/ 2583757 h 6857999"/>
              <a:gd name="connsiteX3319" fmla="*/ 678079 w 6096000"/>
              <a:gd name="connsiteY3319" fmla="*/ 2580373 h 6857999"/>
              <a:gd name="connsiteX3320" fmla="*/ 674211 w 6096000"/>
              <a:gd name="connsiteY3320" fmla="*/ 2575540 h 6857999"/>
              <a:gd name="connsiteX3321" fmla="*/ 670345 w 6096000"/>
              <a:gd name="connsiteY3321" fmla="*/ 2570225 h 6857999"/>
              <a:gd name="connsiteX3322" fmla="*/ 663095 w 6096000"/>
              <a:gd name="connsiteY3322" fmla="*/ 2559109 h 6857999"/>
              <a:gd name="connsiteX3323" fmla="*/ 655845 w 6096000"/>
              <a:gd name="connsiteY3323" fmla="*/ 2547510 h 6857999"/>
              <a:gd name="connsiteX3324" fmla="*/ 651497 w 6096000"/>
              <a:gd name="connsiteY3324" fmla="*/ 2542193 h 6857999"/>
              <a:gd name="connsiteX3325" fmla="*/ 647630 w 6096000"/>
              <a:gd name="connsiteY3325" fmla="*/ 2537842 h 6857999"/>
              <a:gd name="connsiteX3326" fmla="*/ 643763 w 6096000"/>
              <a:gd name="connsiteY3326" fmla="*/ 2534460 h 6857999"/>
              <a:gd name="connsiteX3327" fmla="*/ 638930 w 6096000"/>
              <a:gd name="connsiteY3327" fmla="*/ 2532044 h 6857999"/>
              <a:gd name="connsiteX3328" fmla="*/ 636031 w 6096000"/>
              <a:gd name="connsiteY3328" fmla="*/ 2575540 h 6857999"/>
              <a:gd name="connsiteX3329" fmla="*/ 634580 w 6096000"/>
              <a:gd name="connsiteY3329" fmla="*/ 2595839 h 6857999"/>
              <a:gd name="connsiteX3330" fmla="*/ 632164 w 6096000"/>
              <a:gd name="connsiteY3330" fmla="*/ 2615173 h 6857999"/>
              <a:gd name="connsiteX3331" fmla="*/ 629747 w 6096000"/>
              <a:gd name="connsiteY3331" fmla="*/ 2634021 h 6857999"/>
              <a:gd name="connsiteX3332" fmla="*/ 626848 w 6096000"/>
              <a:gd name="connsiteY3332" fmla="*/ 2652387 h 6857999"/>
              <a:gd name="connsiteX3333" fmla="*/ 622982 w 6096000"/>
              <a:gd name="connsiteY3333" fmla="*/ 2670270 h 6857999"/>
              <a:gd name="connsiteX3334" fmla="*/ 618632 w 6096000"/>
              <a:gd name="connsiteY3334" fmla="*/ 2687667 h 6857999"/>
              <a:gd name="connsiteX3335" fmla="*/ 614281 w 6096000"/>
              <a:gd name="connsiteY3335" fmla="*/ 2704584 h 6857999"/>
              <a:gd name="connsiteX3336" fmla="*/ 607999 w 6096000"/>
              <a:gd name="connsiteY3336" fmla="*/ 2721983 h 6857999"/>
              <a:gd name="connsiteX3337" fmla="*/ 601717 w 6096000"/>
              <a:gd name="connsiteY3337" fmla="*/ 2738898 h 6857999"/>
              <a:gd name="connsiteX3338" fmla="*/ 593499 w 6096000"/>
              <a:gd name="connsiteY3338" fmla="*/ 2755814 h 6857999"/>
              <a:gd name="connsiteX3339" fmla="*/ 584316 w 6096000"/>
              <a:gd name="connsiteY3339" fmla="*/ 2773213 h 6857999"/>
              <a:gd name="connsiteX3340" fmla="*/ 574650 w 6096000"/>
              <a:gd name="connsiteY3340" fmla="*/ 2791095 h 6857999"/>
              <a:gd name="connsiteX3341" fmla="*/ 562568 w 6096000"/>
              <a:gd name="connsiteY3341" fmla="*/ 2809462 h 6857999"/>
              <a:gd name="connsiteX3342" fmla="*/ 550002 w 6096000"/>
              <a:gd name="connsiteY3342" fmla="*/ 2827827 h 6857999"/>
              <a:gd name="connsiteX3343" fmla="*/ 552902 w 6096000"/>
              <a:gd name="connsiteY3343" fmla="*/ 2828792 h 6857999"/>
              <a:gd name="connsiteX3344" fmla="*/ 555802 w 6096000"/>
              <a:gd name="connsiteY3344" fmla="*/ 2829277 h 6857999"/>
              <a:gd name="connsiteX3345" fmla="*/ 558217 w 6096000"/>
              <a:gd name="connsiteY3345" fmla="*/ 2828792 h 6857999"/>
              <a:gd name="connsiteX3346" fmla="*/ 560151 w 6096000"/>
              <a:gd name="connsiteY3346" fmla="*/ 2828310 h 6857999"/>
              <a:gd name="connsiteX3347" fmla="*/ 562568 w 6096000"/>
              <a:gd name="connsiteY3347" fmla="*/ 2827827 h 6857999"/>
              <a:gd name="connsiteX3348" fmla="*/ 564502 w 6096000"/>
              <a:gd name="connsiteY3348" fmla="*/ 2825894 h 6857999"/>
              <a:gd name="connsiteX3349" fmla="*/ 567884 w 6096000"/>
              <a:gd name="connsiteY3349" fmla="*/ 2822510 h 6857999"/>
              <a:gd name="connsiteX3350" fmla="*/ 570785 w 6096000"/>
              <a:gd name="connsiteY3350" fmla="*/ 2818644 h 6857999"/>
              <a:gd name="connsiteX3351" fmla="*/ 573684 w 6096000"/>
              <a:gd name="connsiteY3351" fmla="*/ 2813811 h 6857999"/>
              <a:gd name="connsiteX3352" fmla="*/ 575618 w 6096000"/>
              <a:gd name="connsiteY3352" fmla="*/ 2809462 h 6857999"/>
              <a:gd name="connsiteX3353" fmla="*/ 578517 w 6096000"/>
              <a:gd name="connsiteY3353" fmla="*/ 2805111 h 6857999"/>
              <a:gd name="connsiteX3354" fmla="*/ 575134 w 6096000"/>
              <a:gd name="connsiteY3354" fmla="*/ 2816228 h 6857999"/>
              <a:gd name="connsiteX3355" fmla="*/ 571752 w 6096000"/>
              <a:gd name="connsiteY3355" fmla="*/ 2829277 h 6857999"/>
              <a:gd name="connsiteX3356" fmla="*/ 564502 w 6096000"/>
              <a:gd name="connsiteY3356" fmla="*/ 2861175 h 6857999"/>
              <a:gd name="connsiteX3357" fmla="*/ 555802 w 6096000"/>
              <a:gd name="connsiteY3357" fmla="*/ 2896939 h 6857999"/>
              <a:gd name="connsiteX3358" fmla="*/ 550969 w 6096000"/>
              <a:gd name="connsiteY3358" fmla="*/ 2916272 h 6857999"/>
              <a:gd name="connsiteX3359" fmla="*/ 546136 w 6096000"/>
              <a:gd name="connsiteY3359" fmla="*/ 2935604 h 6857999"/>
              <a:gd name="connsiteX3360" fmla="*/ 540337 w 6096000"/>
              <a:gd name="connsiteY3360" fmla="*/ 2955903 h 6857999"/>
              <a:gd name="connsiteX3361" fmla="*/ 534536 w 6096000"/>
              <a:gd name="connsiteY3361" fmla="*/ 2975235 h 6857999"/>
              <a:gd name="connsiteX3362" fmla="*/ 526804 w 6096000"/>
              <a:gd name="connsiteY3362" fmla="*/ 2994083 h 6857999"/>
              <a:gd name="connsiteX3363" fmla="*/ 519553 w 6096000"/>
              <a:gd name="connsiteY3363" fmla="*/ 3012449 h 6857999"/>
              <a:gd name="connsiteX3364" fmla="*/ 510855 w 6096000"/>
              <a:gd name="connsiteY3364" fmla="*/ 3030332 h 6857999"/>
              <a:gd name="connsiteX3365" fmla="*/ 506504 w 6096000"/>
              <a:gd name="connsiteY3365" fmla="*/ 3039031 h 6857999"/>
              <a:gd name="connsiteX3366" fmla="*/ 501189 w 6096000"/>
              <a:gd name="connsiteY3366" fmla="*/ 3046763 h 6857999"/>
              <a:gd name="connsiteX3367" fmla="*/ 495872 w 6096000"/>
              <a:gd name="connsiteY3367" fmla="*/ 3054497 h 6857999"/>
              <a:gd name="connsiteX3368" fmla="*/ 491039 w 6096000"/>
              <a:gd name="connsiteY3368" fmla="*/ 3061262 h 6857999"/>
              <a:gd name="connsiteX3369" fmla="*/ 485240 w 6096000"/>
              <a:gd name="connsiteY3369" fmla="*/ 3068029 h 6857999"/>
              <a:gd name="connsiteX3370" fmla="*/ 478956 w 6096000"/>
              <a:gd name="connsiteY3370" fmla="*/ 3074312 h 6857999"/>
              <a:gd name="connsiteX3371" fmla="*/ 476540 w 6096000"/>
              <a:gd name="connsiteY3371" fmla="*/ 3079145 h 6857999"/>
              <a:gd name="connsiteX3372" fmla="*/ 474607 w 6096000"/>
              <a:gd name="connsiteY3372" fmla="*/ 3083979 h 6857999"/>
              <a:gd name="connsiteX3373" fmla="*/ 473640 w 6096000"/>
              <a:gd name="connsiteY3373" fmla="*/ 3087846 h 6857999"/>
              <a:gd name="connsiteX3374" fmla="*/ 473156 w 6096000"/>
              <a:gd name="connsiteY3374" fmla="*/ 3091712 h 6857999"/>
              <a:gd name="connsiteX3375" fmla="*/ 473156 w 6096000"/>
              <a:gd name="connsiteY3375" fmla="*/ 3095577 h 6857999"/>
              <a:gd name="connsiteX3376" fmla="*/ 473640 w 6096000"/>
              <a:gd name="connsiteY3376" fmla="*/ 3099444 h 6857999"/>
              <a:gd name="connsiteX3377" fmla="*/ 474123 w 6096000"/>
              <a:gd name="connsiteY3377" fmla="*/ 3102827 h 6857999"/>
              <a:gd name="connsiteX3378" fmla="*/ 474607 w 6096000"/>
              <a:gd name="connsiteY3378" fmla="*/ 3106211 h 6857999"/>
              <a:gd name="connsiteX3379" fmla="*/ 477989 w 6096000"/>
              <a:gd name="connsiteY3379" fmla="*/ 3112009 h 6857999"/>
              <a:gd name="connsiteX3380" fmla="*/ 481855 w 6096000"/>
              <a:gd name="connsiteY3380" fmla="*/ 3118293 h 6857999"/>
              <a:gd name="connsiteX3381" fmla="*/ 486206 w 6096000"/>
              <a:gd name="connsiteY3381" fmla="*/ 3123126 h 6857999"/>
              <a:gd name="connsiteX3382" fmla="*/ 491522 w 6096000"/>
              <a:gd name="connsiteY3382" fmla="*/ 3128926 h 6857999"/>
              <a:gd name="connsiteX3383" fmla="*/ 495872 w 6096000"/>
              <a:gd name="connsiteY3383" fmla="*/ 3134242 h 6857999"/>
              <a:gd name="connsiteX3384" fmla="*/ 500705 w 6096000"/>
              <a:gd name="connsiteY3384" fmla="*/ 3140041 h 6857999"/>
              <a:gd name="connsiteX3385" fmla="*/ 504571 w 6096000"/>
              <a:gd name="connsiteY3385" fmla="*/ 3145842 h 6857999"/>
              <a:gd name="connsiteX3386" fmla="*/ 507472 w 6096000"/>
              <a:gd name="connsiteY3386" fmla="*/ 3151641 h 6857999"/>
              <a:gd name="connsiteX3387" fmla="*/ 507954 w 6096000"/>
              <a:gd name="connsiteY3387" fmla="*/ 3155024 h 6857999"/>
              <a:gd name="connsiteX3388" fmla="*/ 509405 w 6096000"/>
              <a:gd name="connsiteY3388" fmla="*/ 3158407 h 6857999"/>
              <a:gd name="connsiteX3389" fmla="*/ 509405 w 6096000"/>
              <a:gd name="connsiteY3389" fmla="*/ 3161791 h 6857999"/>
              <a:gd name="connsiteX3390" fmla="*/ 509405 w 6096000"/>
              <a:gd name="connsiteY3390" fmla="*/ 3165657 h 6857999"/>
              <a:gd name="connsiteX3391" fmla="*/ 508438 w 6096000"/>
              <a:gd name="connsiteY3391" fmla="*/ 3169524 h 6857999"/>
              <a:gd name="connsiteX3392" fmla="*/ 507472 w 6096000"/>
              <a:gd name="connsiteY3392" fmla="*/ 3173873 h 6857999"/>
              <a:gd name="connsiteX3393" fmla="*/ 505538 w 6096000"/>
              <a:gd name="connsiteY3393" fmla="*/ 3177741 h 6857999"/>
              <a:gd name="connsiteX3394" fmla="*/ 503605 w 6096000"/>
              <a:gd name="connsiteY3394" fmla="*/ 3182573 h 6857999"/>
              <a:gd name="connsiteX3395" fmla="*/ 497805 w 6096000"/>
              <a:gd name="connsiteY3395" fmla="*/ 3184988 h 6857999"/>
              <a:gd name="connsiteX3396" fmla="*/ 492488 w 6096000"/>
              <a:gd name="connsiteY3396" fmla="*/ 3187888 h 6857999"/>
              <a:gd name="connsiteX3397" fmla="*/ 486689 w 6096000"/>
              <a:gd name="connsiteY3397" fmla="*/ 3190305 h 6857999"/>
              <a:gd name="connsiteX3398" fmla="*/ 482339 w 6096000"/>
              <a:gd name="connsiteY3398" fmla="*/ 3194173 h 6857999"/>
              <a:gd name="connsiteX3399" fmla="*/ 477022 w 6096000"/>
              <a:gd name="connsiteY3399" fmla="*/ 3198039 h 6857999"/>
              <a:gd name="connsiteX3400" fmla="*/ 472674 w 6096000"/>
              <a:gd name="connsiteY3400" fmla="*/ 3201904 h 6857999"/>
              <a:gd name="connsiteX3401" fmla="*/ 468323 w 6096000"/>
              <a:gd name="connsiteY3401" fmla="*/ 3207220 h 6857999"/>
              <a:gd name="connsiteX3402" fmla="*/ 464458 w 6096000"/>
              <a:gd name="connsiteY3402" fmla="*/ 3211572 h 6857999"/>
              <a:gd name="connsiteX3403" fmla="*/ 460592 w 6096000"/>
              <a:gd name="connsiteY3403" fmla="*/ 3217370 h 6857999"/>
              <a:gd name="connsiteX3404" fmla="*/ 457208 w 6096000"/>
              <a:gd name="connsiteY3404" fmla="*/ 3223170 h 6857999"/>
              <a:gd name="connsiteX3405" fmla="*/ 449959 w 6096000"/>
              <a:gd name="connsiteY3405" fmla="*/ 3235252 h 6857999"/>
              <a:gd name="connsiteX3406" fmla="*/ 444159 w 6096000"/>
              <a:gd name="connsiteY3406" fmla="*/ 3248303 h 6857999"/>
              <a:gd name="connsiteX3407" fmla="*/ 439809 w 6096000"/>
              <a:gd name="connsiteY3407" fmla="*/ 3262318 h 6857999"/>
              <a:gd name="connsiteX3408" fmla="*/ 437392 w 6096000"/>
              <a:gd name="connsiteY3408" fmla="*/ 3266667 h 6857999"/>
              <a:gd name="connsiteX3409" fmla="*/ 435942 w 6096000"/>
              <a:gd name="connsiteY3409" fmla="*/ 3271016 h 6857999"/>
              <a:gd name="connsiteX3410" fmla="*/ 434975 w 6096000"/>
              <a:gd name="connsiteY3410" fmla="*/ 3274398 h 6857999"/>
              <a:gd name="connsiteX3411" fmla="*/ 434975 w 6096000"/>
              <a:gd name="connsiteY3411" fmla="*/ 3277784 h 6857999"/>
              <a:gd name="connsiteX3412" fmla="*/ 435942 w 6096000"/>
              <a:gd name="connsiteY3412" fmla="*/ 3281168 h 6857999"/>
              <a:gd name="connsiteX3413" fmla="*/ 436424 w 6096000"/>
              <a:gd name="connsiteY3413" fmla="*/ 3284066 h 6857999"/>
              <a:gd name="connsiteX3414" fmla="*/ 437876 w 6096000"/>
              <a:gd name="connsiteY3414" fmla="*/ 3286482 h 6857999"/>
              <a:gd name="connsiteX3415" fmla="*/ 440293 w 6096000"/>
              <a:gd name="connsiteY3415" fmla="*/ 3288899 h 6857999"/>
              <a:gd name="connsiteX3416" fmla="*/ 442709 w 6096000"/>
              <a:gd name="connsiteY3416" fmla="*/ 3290831 h 6857999"/>
              <a:gd name="connsiteX3417" fmla="*/ 445608 w 6096000"/>
              <a:gd name="connsiteY3417" fmla="*/ 3293250 h 6857999"/>
              <a:gd name="connsiteX3418" fmla="*/ 451891 w 6096000"/>
              <a:gd name="connsiteY3418" fmla="*/ 3296634 h 6857999"/>
              <a:gd name="connsiteX3419" fmla="*/ 459625 w 6096000"/>
              <a:gd name="connsiteY3419" fmla="*/ 3300015 h 6857999"/>
              <a:gd name="connsiteX3420" fmla="*/ 467356 w 6096000"/>
              <a:gd name="connsiteY3420" fmla="*/ 3302914 h 6857999"/>
              <a:gd name="connsiteX3421" fmla="*/ 463974 w 6096000"/>
              <a:gd name="connsiteY3421" fmla="*/ 3309198 h 6857999"/>
              <a:gd name="connsiteX3422" fmla="*/ 459625 w 6096000"/>
              <a:gd name="connsiteY3422" fmla="*/ 3314999 h 6857999"/>
              <a:gd name="connsiteX3423" fmla="*/ 451408 w 6096000"/>
              <a:gd name="connsiteY3423" fmla="*/ 3327565 h 6857999"/>
              <a:gd name="connsiteX3424" fmla="*/ 442709 w 6096000"/>
              <a:gd name="connsiteY3424" fmla="*/ 3341096 h 6857999"/>
              <a:gd name="connsiteX3425" fmla="*/ 439326 w 6096000"/>
              <a:gd name="connsiteY3425" fmla="*/ 3347379 h 6857999"/>
              <a:gd name="connsiteX3426" fmla="*/ 436424 w 6096000"/>
              <a:gd name="connsiteY3426" fmla="*/ 3353662 h 6857999"/>
              <a:gd name="connsiteX3427" fmla="*/ 434009 w 6096000"/>
              <a:gd name="connsiteY3427" fmla="*/ 3359946 h 6857999"/>
              <a:gd name="connsiteX3428" fmla="*/ 433525 w 6096000"/>
              <a:gd name="connsiteY3428" fmla="*/ 3366228 h 6857999"/>
              <a:gd name="connsiteX3429" fmla="*/ 433525 w 6096000"/>
              <a:gd name="connsiteY3429" fmla="*/ 3369128 h 6857999"/>
              <a:gd name="connsiteX3430" fmla="*/ 433525 w 6096000"/>
              <a:gd name="connsiteY3430" fmla="*/ 3372510 h 6857999"/>
              <a:gd name="connsiteX3431" fmla="*/ 434009 w 6096000"/>
              <a:gd name="connsiteY3431" fmla="*/ 3375412 h 6857999"/>
              <a:gd name="connsiteX3432" fmla="*/ 434975 w 6096000"/>
              <a:gd name="connsiteY3432" fmla="*/ 3378312 h 6857999"/>
              <a:gd name="connsiteX3433" fmla="*/ 436908 w 6096000"/>
              <a:gd name="connsiteY3433" fmla="*/ 3381211 h 6857999"/>
              <a:gd name="connsiteX3434" fmla="*/ 438844 w 6096000"/>
              <a:gd name="connsiteY3434" fmla="*/ 3384111 h 6857999"/>
              <a:gd name="connsiteX3435" fmla="*/ 441258 w 6096000"/>
              <a:gd name="connsiteY3435" fmla="*/ 3386527 h 6857999"/>
              <a:gd name="connsiteX3436" fmla="*/ 444159 w 6096000"/>
              <a:gd name="connsiteY3436" fmla="*/ 3389427 h 6857999"/>
              <a:gd name="connsiteX3437" fmla="*/ 448024 w 6096000"/>
              <a:gd name="connsiteY3437" fmla="*/ 3391360 h 6857999"/>
              <a:gd name="connsiteX3438" fmla="*/ 451891 w 6096000"/>
              <a:gd name="connsiteY3438" fmla="*/ 3394260 h 6857999"/>
              <a:gd name="connsiteX3439" fmla="*/ 456241 w 6096000"/>
              <a:gd name="connsiteY3439" fmla="*/ 3396676 h 6857999"/>
              <a:gd name="connsiteX3440" fmla="*/ 461557 w 6096000"/>
              <a:gd name="connsiteY3440" fmla="*/ 3399093 h 6857999"/>
              <a:gd name="connsiteX3441" fmla="*/ 465424 w 6096000"/>
              <a:gd name="connsiteY3441" fmla="*/ 3398610 h 6857999"/>
              <a:gd name="connsiteX3442" fmla="*/ 468807 w 6096000"/>
              <a:gd name="connsiteY3442" fmla="*/ 3397644 h 6857999"/>
              <a:gd name="connsiteX3443" fmla="*/ 472674 w 6096000"/>
              <a:gd name="connsiteY3443" fmla="*/ 3396676 h 6857999"/>
              <a:gd name="connsiteX3444" fmla="*/ 475573 w 6096000"/>
              <a:gd name="connsiteY3444" fmla="*/ 3394744 h 6857999"/>
              <a:gd name="connsiteX3445" fmla="*/ 477989 w 6096000"/>
              <a:gd name="connsiteY3445" fmla="*/ 3393293 h 6857999"/>
              <a:gd name="connsiteX3446" fmla="*/ 480406 w 6096000"/>
              <a:gd name="connsiteY3446" fmla="*/ 3390877 h 6857999"/>
              <a:gd name="connsiteX3447" fmla="*/ 482822 w 6096000"/>
              <a:gd name="connsiteY3447" fmla="*/ 3387978 h 6857999"/>
              <a:gd name="connsiteX3448" fmla="*/ 485240 w 6096000"/>
              <a:gd name="connsiteY3448" fmla="*/ 3385078 h 6857999"/>
              <a:gd name="connsiteX3449" fmla="*/ 488621 w 6096000"/>
              <a:gd name="connsiteY3449" fmla="*/ 3378312 h 6857999"/>
              <a:gd name="connsiteX3450" fmla="*/ 491522 w 6096000"/>
              <a:gd name="connsiteY3450" fmla="*/ 3370579 h 6857999"/>
              <a:gd name="connsiteX3451" fmla="*/ 493939 w 6096000"/>
              <a:gd name="connsiteY3451" fmla="*/ 3362362 h 6857999"/>
              <a:gd name="connsiteX3452" fmla="*/ 495390 w 6096000"/>
              <a:gd name="connsiteY3452" fmla="*/ 3353178 h 6857999"/>
              <a:gd name="connsiteX3453" fmla="*/ 498772 w 6096000"/>
              <a:gd name="connsiteY3453" fmla="*/ 3333846 h 6857999"/>
              <a:gd name="connsiteX3454" fmla="*/ 501671 w 6096000"/>
              <a:gd name="connsiteY3454" fmla="*/ 3314999 h 6857999"/>
              <a:gd name="connsiteX3455" fmla="*/ 503605 w 6096000"/>
              <a:gd name="connsiteY3455" fmla="*/ 3305814 h 6857999"/>
              <a:gd name="connsiteX3456" fmla="*/ 505538 w 6096000"/>
              <a:gd name="connsiteY3456" fmla="*/ 3297116 h 6857999"/>
              <a:gd name="connsiteX3457" fmla="*/ 508438 w 6096000"/>
              <a:gd name="connsiteY3457" fmla="*/ 3289864 h 6857999"/>
              <a:gd name="connsiteX3458" fmla="*/ 512787 w 6096000"/>
              <a:gd name="connsiteY3458" fmla="*/ 3283100 h 6857999"/>
              <a:gd name="connsiteX3459" fmla="*/ 529219 w 6096000"/>
              <a:gd name="connsiteY3459" fmla="*/ 3288899 h 6857999"/>
              <a:gd name="connsiteX3460" fmla="*/ 537437 w 6096000"/>
              <a:gd name="connsiteY3460" fmla="*/ 3290831 h 6857999"/>
              <a:gd name="connsiteX3461" fmla="*/ 544685 w 6096000"/>
              <a:gd name="connsiteY3461" fmla="*/ 3292766 h 6857999"/>
              <a:gd name="connsiteX3462" fmla="*/ 551935 w 6096000"/>
              <a:gd name="connsiteY3462" fmla="*/ 3293732 h 6857999"/>
              <a:gd name="connsiteX3463" fmla="*/ 558701 w 6096000"/>
              <a:gd name="connsiteY3463" fmla="*/ 3293732 h 6857999"/>
              <a:gd name="connsiteX3464" fmla="*/ 564502 w 6096000"/>
              <a:gd name="connsiteY3464" fmla="*/ 3293732 h 6857999"/>
              <a:gd name="connsiteX3465" fmla="*/ 570301 w 6096000"/>
              <a:gd name="connsiteY3465" fmla="*/ 3293250 h 6857999"/>
              <a:gd name="connsiteX3466" fmla="*/ 575618 w 6096000"/>
              <a:gd name="connsiteY3466" fmla="*/ 3291799 h 6857999"/>
              <a:gd name="connsiteX3467" fmla="*/ 580450 w 6096000"/>
              <a:gd name="connsiteY3467" fmla="*/ 3289382 h 6857999"/>
              <a:gd name="connsiteX3468" fmla="*/ 584800 w 6096000"/>
              <a:gd name="connsiteY3468" fmla="*/ 3286482 h 6857999"/>
              <a:gd name="connsiteX3469" fmla="*/ 588666 w 6096000"/>
              <a:gd name="connsiteY3469" fmla="*/ 3283100 h 6857999"/>
              <a:gd name="connsiteX3470" fmla="*/ 592050 w 6096000"/>
              <a:gd name="connsiteY3470" fmla="*/ 3278268 h 6857999"/>
              <a:gd name="connsiteX3471" fmla="*/ 593983 w 6096000"/>
              <a:gd name="connsiteY3471" fmla="*/ 3272467 h 6857999"/>
              <a:gd name="connsiteX3472" fmla="*/ 596400 w 6096000"/>
              <a:gd name="connsiteY3472" fmla="*/ 3266667 h 6857999"/>
              <a:gd name="connsiteX3473" fmla="*/ 598333 w 6096000"/>
              <a:gd name="connsiteY3473" fmla="*/ 3259417 h 6857999"/>
              <a:gd name="connsiteX3474" fmla="*/ 597850 w 6096000"/>
              <a:gd name="connsiteY3474" fmla="*/ 3255066 h 6857999"/>
              <a:gd name="connsiteX3475" fmla="*/ 595917 w 6096000"/>
              <a:gd name="connsiteY3475" fmla="*/ 3250717 h 6857999"/>
              <a:gd name="connsiteX3476" fmla="*/ 592050 w 6096000"/>
              <a:gd name="connsiteY3476" fmla="*/ 3242986 h 6857999"/>
              <a:gd name="connsiteX3477" fmla="*/ 590116 w 6096000"/>
              <a:gd name="connsiteY3477" fmla="*/ 3238634 h 6857999"/>
              <a:gd name="connsiteX3478" fmla="*/ 588666 w 6096000"/>
              <a:gd name="connsiteY3478" fmla="*/ 3234769 h 6857999"/>
              <a:gd name="connsiteX3479" fmla="*/ 588666 w 6096000"/>
              <a:gd name="connsiteY3479" fmla="*/ 3229937 h 6857999"/>
              <a:gd name="connsiteX3480" fmla="*/ 588666 w 6096000"/>
              <a:gd name="connsiteY3480" fmla="*/ 3227520 h 6857999"/>
              <a:gd name="connsiteX3481" fmla="*/ 589634 w 6096000"/>
              <a:gd name="connsiteY3481" fmla="*/ 3225103 h 6857999"/>
              <a:gd name="connsiteX3482" fmla="*/ 585768 w 6096000"/>
              <a:gd name="connsiteY3482" fmla="*/ 3225587 h 6857999"/>
              <a:gd name="connsiteX3483" fmla="*/ 581418 w 6096000"/>
              <a:gd name="connsiteY3483" fmla="*/ 3227520 h 6857999"/>
              <a:gd name="connsiteX3484" fmla="*/ 575134 w 6096000"/>
              <a:gd name="connsiteY3484" fmla="*/ 3230904 h 6857999"/>
              <a:gd name="connsiteX3485" fmla="*/ 568850 w 6096000"/>
              <a:gd name="connsiteY3485" fmla="*/ 3234769 h 6857999"/>
              <a:gd name="connsiteX3486" fmla="*/ 562086 w 6096000"/>
              <a:gd name="connsiteY3486" fmla="*/ 3238634 h 6857999"/>
              <a:gd name="connsiteX3487" fmla="*/ 558701 w 6096000"/>
              <a:gd name="connsiteY3487" fmla="*/ 3240567 h 6857999"/>
              <a:gd name="connsiteX3488" fmla="*/ 555320 w 6096000"/>
              <a:gd name="connsiteY3488" fmla="*/ 3241534 h 6857999"/>
              <a:gd name="connsiteX3489" fmla="*/ 550969 w 6096000"/>
              <a:gd name="connsiteY3489" fmla="*/ 3242986 h 6857999"/>
              <a:gd name="connsiteX3490" fmla="*/ 546620 w 6096000"/>
              <a:gd name="connsiteY3490" fmla="*/ 3242986 h 6857999"/>
              <a:gd name="connsiteX3491" fmla="*/ 541787 w 6096000"/>
              <a:gd name="connsiteY3491" fmla="*/ 3242986 h 6857999"/>
              <a:gd name="connsiteX3492" fmla="*/ 537437 w 6096000"/>
              <a:gd name="connsiteY3492" fmla="*/ 3242018 h 6857999"/>
              <a:gd name="connsiteX3493" fmla="*/ 531637 w 6096000"/>
              <a:gd name="connsiteY3493" fmla="*/ 3240567 h 6857999"/>
              <a:gd name="connsiteX3494" fmla="*/ 525355 w 6096000"/>
              <a:gd name="connsiteY3494" fmla="*/ 3238151 h 6857999"/>
              <a:gd name="connsiteX3495" fmla="*/ 552902 w 6096000"/>
              <a:gd name="connsiteY3495" fmla="*/ 3173390 h 6857999"/>
              <a:gd name="connsiteX3496" fmla="*/ 578034 w 6096000"/>
              <a:gd name="connsiteY3496" fmla="*/ 3112494 h 6857999"/>
              <a:gd name="connsiteX3497" fmla="*/ 601233 w 6096000"/>
              <a:gd name="connsiteY3497" fmla="*/ 3054979 h 6857999"/>
              <a:gd name="connsiteX3498" fmla="*/ 621531 w 6096000"/>
              <a:gd name="connsiteY3498" fmla="*/ 3000849 h 6857999"/>
              <a:gd name="connsiteX3499" fmla="*/ 641347 w 6096000"/>
              <a:gd name="connsiteY3499" fmla="*/ 2948654 h 6857999"/>
              <a:gd name="connsiteX3500" fmla="*/ 660196 w 6096000"/>
              <a:gd name="connsiteY3500" fmla="*/ 2898388 h 6857999"/>
              <a:gd name="connsiteX3501" fmla="*/ 695960 w 6096000"/>
              <a:gd name="connsiteY3501" fmla="*/ 2801245 h 6857999"/>
              <a:gd name="connsiteX3502" fmla="*/ 714808 w 6096000"/>
              <a:gd name="connsiteY3502" fmla="*/ 2754365 h 6857999"/>
              <a:gd name="connsiteX3503" fmla="*/ 734143 w 6096000"/>
              <a:gd name="connsiteY3503" fmla="*/ 2706034 h 6857999"/>
              <a:gd name="connsiteX3504" fmla="*/ 754924 w 6096000"/>
              <a:gd name="connsiteY3504" fmla="*/ 2657704 h 6857999"/>
              <a:gd name="connsiteX3505" fmla="*/ 766039 w 6096000"/>
              <a:gd name="connsiteY3505" fmla="*/ 2633539 h 6857999"/>
              <a:gd name="connsiteX3506" fmla="*/ 777156 w 6096000"/>
              <a:gd name="connsiteY3506" fmla="*/ 2608889 h 6857999"/>
              <a:gd name="connsiteX3507" fmla="*/ 803739 w 6096000"/>
              <a:gd name="connsiteY3507" fmla="*/ 2559109 h 6857999"/>
              <a:gd name="connsiteX3508" fmla="*/ 817270 w 6096000"/>
              <a:gd name="connsiteY3508" fmla="*/ 2533009 h 6857999"/>
              <a:gd name="connsiteX3509" fmla="*/ 832252 w 6096000"/>
              <a:gd name="connsiteY3509" fmla="*/ 2506912 h 6857999"/>
              <a:gd name="connsiteX3510" fmla="*/ 847718 w 6096000"/>
              <a:gd name="connsiteY3510" fmla="*/ 2480330 h 6857999"/>
              <a:gd name="connsiteX3511" fmla="*/ 864635 w 6096000"/>
              <a:gd name="connsiteY3511" fmla="*/ 2453265 h 6857999"/>
              <a:gd name="connsiteX3512" fmla="*/ 882516 w 6096000"/>
              <a:gd name="connsiteY3512" fmla="*/ 2425716 h 6857999"/>
              <a:gd name="connsiteX3513" fmla="*/ 901366 w 6096000"/>
              <a:gd name="connsiteY3513" fmla="*/ 2397685 h 6857999"/>
              <a:gd name="connsiteX3514" fmla="*/ 911515 w 6096000"/>
              <a:gd name="connsiteY3514" fmla="*/ 2396234 h 6857999"/>
              <a:gd name="connsiteX3515" fmla="*/ 915865 w 6096000"/>
              <a:gd name="connsiteY3515" fmla="*/ 2397201 h 6857999"/>
              <a:gd name="connsiteX3516" fmla="*/ 919247 w 6096000"/>
              <a:gd name="connsiteY3516" fmla="*/ 2397685 h 6857999"/>
              <a:gd name="connsiteX3517" fmla="*/ 922630 w 6096000"/>
              <a:gd name="connsiteY3517" fmla="*/ 2398168 h 6857999"/>
              <a:gd name="connsiteX3518" fmla="*/ 925532 w 6096000"/>
              <a:gd name="connsiteY3518" fmla="*/ 2399135 h 6857999"/>
              <a:gd name="connsiteX3519" fmla="*/ 927947 w 6096000"/>
              <a:gd name="connsiteY3519" fmla="*/ 2401068 h 6857999"/>
              <a:gd name="connsiteX3520" fmla="*/ 929881 w 6096000"/>
              <a:gd name="connsiteY3520" fmla="*/ 2403001 h 6857999"/>
              <a:gd name="connsiteX3521" fmla="*/ 934713 w 6096000"/>
              <a:gd name="connsiteY3521" fmla="*/ 2406867 h 6857999"/>
              <a:gd name="connsiteX3522" fmla="*/ 939063 w 6096000"/>
              <a:gd name="connsiteY3522" fmla="*/ 2412183 h 6857999"/>
              <a:gd name="connsiteX3523" fmla="*/ 944380 w 6096000"/>
              <a:gd name="connsiteY3523" fmla="*/ 2418467 h 6857999"/>
              <a:gd name="connsiteX3524" fmla="*/ 951146 w 6096000"/>
              <a:gd name="connsiteY3524" fmla="*/ 2424750 h 6857999"/>
              <a:gd name="connsiteX3525" fmla="*/ 959846 w 6096000"/>
              <a:gd name="connsiteY3525" fmla="*/ 2408317 h 6857999"/>
              <a:gd name="connsiteX3526" fmla="*/ 968061 w 6096000"/>
              <a:gd name="connsiteY3526" fmla="*/ 2392851 h 6857999"/>
              <a:gd name="connsiteX3527" fmla="*/ 984011 w 6096000"/>
              <a:gd name="connsiteY3527" fmla="*/ 2361437 h 6857999"/>
              <a:gd name="connsiteX3528" fmla="*/ 998992 w 6096000"/>
              <a:gd name="connsiteY3528" fmla="*/ 2330988 h 6857999"/>
              <a:gd name="connsiteX3529" fmla="*/ 1013493 w 6096000"/>
              <a:gd name="connsiteY3529" fmla="*/ 2301507 h 6857999"/>
              <a:gd name="connsiteX3530" fmla="*/ 1021224 w 6096000"/>
              <a:gd name="connsiteY3530" fmla="*/ 2287490 h 6857999"/>
              <a:gd name="connsiteX3531" fmla="*/ 1028958 w 6096000"/>
              <a:gd name="connsiteY3531" fmla="*/ 2273475 h 6857999"/>
              <a:gd name="connsiteX3532" fmla="*/ 1037174 w 6096000"/>
              <a:gd name="connsiteY3532" fmla="*/ 2259943 h 6857999"/>
              <a:gd name="connsiteX3533" fmla="*/ 1045873 w 6096000"/>
              <a:gd name="connsiteY3533" fmla="*/ 2247376 h 6857999"/>
              <a:gd name="connsiteX3534" fmla="*/ 1055056 w 6096000"/>
              <a:gd name="connsiteY3534" fmla="*/ 2234326 h 6857999"/>
              <a:gd name="connsiteX3535" fmla="*/ 1064722 w 6096000"/>
              <a:gd name="connsiteY3535" fmla="*/ 2222727 h 6857999"/>
              <a:gd name="connsiteX3536" fmla="*/ 1075354 w 6096000"/>
              <a:gd name="connsiteY3536" fmla="*/ 2211128 h 6857999"/>
              <a:gd name="connsiteX3537" fmla="*/ 1085987 w 6096000"/>
              <a:gd name="connsiteY3537" fmla="*/ 2200013 h 6857999"/>
              <a:gd name="connsiteX3538" fmla="*/ 1086954 w 6096000"/>
              <a:gd name="connsiteY3538" fmla="*/ 2197113 h 6857999"/>
              <a:gd name="connsiteX3539" fmla="*/ 1086954 w 6096000"/>
              <a:gd name="connsiteY3539" fmla="*/ 2194213 h 6857999"/>
              <a:gd name="connsiteX3540" fmla="*/ 1085987 w 6096000"/>
              <a:gd name="connsiteY3540" fmla="*/ 2191313 h 6857999"/>
              <a:gd name="connsiteX3541" fmla="*/ 1085021 w 6096000"/>
              <a:gd name="connsiteY3541" fmla="*/ 2188413 h 6857999"/>
              <a:gd name="connsiteX3542" fmla="*/ 1081155 w 6096000"/>
              <a:gd name="connsiteY3542" fmla="*/ 2183096 h 6857999"/>
              <a:gd name="connsiteX3543" fmla="*/ 1076806 w 6096000"/>
              <a:gd name="connsiteY3543" fmla="*/ 2177296 h 6857999"/>
              <a:gd name="connsiteX3544" fmla="*/ 1072939 w 6096000"/>
              <a:gd name="connsiteY3544" fmla="*/ 2171981 h 6857999"/>
              <a:gd name="connsiteX3545" fmla="*/ 1071488 w 6096000"/>
              <a:gd name="connsiteY3545" fmla="*/ 2169081 h 6857999"/>
              <a:gd name="connsiteX3546" fmla="*/ 1070039 w 6096000"/>
              <a:gd name="connsiteY3546" fmla="*/ 2166181 h 6857999"/>
              <a:gd name="connsiteX3547" fmla="*/ 1069555 w 6096000"/>
              <a:gd name="connsiteY3547" fmla="*/ 2163281 h 6857999"/>
              <a:gd name="connsiteX3548" fmla="*/ 1069555 w 6096000"/>
              <a:gd name="connsiteY3548" fmla="*/ 2159897 h 6857999"/>
              <a:gd name="connsiteX3549" fmla="*/ 1070039 w 6096000"/>
              <a:gd name="connsiteY3549" fmla="*/ 2156998 h 6857999"/>
              <a:gd name="connsiteX3550" fmla="*/ 1071972 w 6096000"/>
              <a:gd name="connsiteY3550" fmla="*/ 2153615 h 6857999"/>
              <a:gd name="connsiteX3551" fmla="*/ 1084056 w 6096000"/>
              <a:gd name="connsiteY3551" fmla="*/ 2142498 h 6857999"/>
              <a:gd name="connsiteX3552" fmla="*/ 1090338 w 6096000"/>
              <a:gd name="connsiteY3552" fmla="*/ 2137665 h 6857999"/>
              <a:gd name="connsiteX3553" fmla="*/ 1096620 w 6096000"/>
              <a:gd name="connsiteY3553" fmla="*/ 2132350 h 6857999"/>
              <a:gd name="connsiteX3554" fmla="*/ 1102906 w 6096000"/>
              <a:gd name="connsiteY3554" fmla="*/ 2127999 h 6857999"/>
              <a:gd name="connsiteX3555" fmla="*/ 1109670 w 6096000"/>
              <a:gd name="connsiteY3555" fmla="*/ 2123650 h 6857999"/>
              <a:gd name="connsiteX3556" fmla="*/ 1116437 w 6096000"/>
              <a:gd name="connsiteY3556" fmla="*/ 2120266 h 6857999"/>
              <a:gd name="connsiteX3557" fmla="*/ 1123687 w 6096000"/>
              <a:gd name="connsiteY3557" fmla="*/ 2117851 h 6857999"/>
              <a:gd name="connsiteX3558" fmla="*/ 1130935 w 6096000"/>
              <a:gd name="connsiteY3558" fmla="*/ 2116400 h 6857999"/>
              <a:gd name="connsiteX3559" fmla="*/ 1138186 w 6096000"/>
              <a:gd name="connsiteY3559" fmla="*/ 2115917 h 6857999"/>
              <a:gd name="connsiteX3560" fmla="*/ 1146402 w 6096000"/>
              <a:gd name="connsiteY3560" fmla="*/ 2116884 h 6857999"/>
              <a:gd name="connsiteX3561" fmla="*/ 1155101 w 6096000"/>
              <a:gd name="connsiteY3561" fmla="*/ 2118333 h 6857999"/>
              <a:gd name="connsiteX3562" fmla="*/ 1163802 w 6096000"/>
              <a:gd name="connsiteY3562" fmla="*/ 2122200 h 6857999"/>
              <a:gd name="connsiteX3563" fmla="*/ 1172984 w 6096000"/>
              <a:gd name="connsiteY3563" fmla="*/ 2126550 h 6857999"/>
              <a:gd name="connsiteX3564" fmla="*/ 1182650 w 6096000"/>
              <a:gd name="connsiteY3564" fmla="*/ 2133316 h 6857999"/>
              <a:gd name="connsiteX3565" fmla="*/ 1192799 w 6096000"/>
              <a:gd name="connsiteY3565" fmla="*/ 2141532 h 6857999"/>
              <a:gd name="connsiteX3566" fmla="*/ 1195698 w 6096000"/>
              <a:gd name="connsiteY3566" fmla="*/ 2114467 h 6857999"/>
              <a:gd name="connsiteX3567" fmla="*/ 1195698 w 6096000"/>
              <a:gd name="connsiteY3567" fmla="*/ 2109151 h 6857999"/>
              <a:gd name="connsiteX3568" fmla="*/ 1195698 w 6096000"/>
              <a:gd name="connsiteY3568" fmla="*/ 2105285 h 6857999"/>
              <a:gd name="connsiteX3569" fmla="*/ 1195216 w 6096000"/>
              <a:gd name="connsiteY3569" fmla="*/ 2101418 h 6857999"/>
              <a:gd name="connsiteX3570" fmla="*/ 1193765 w 6096000"/>
              <a:gd name="connsiteY3570" fmla="*/ 2098034 h 6857999"/>
              <a:gd name="connsiteX3571" fmla="*/ 1191832 w 6096000"/>
              <a:gd name="connsiteY3571" fmla="*/ 2094652 h 6857999"/>
              <a:gd name="connsiteX3572" fmla="*/ 1188933 w 6096000"/>
              <a:gd name="connsiteY3572" fmla="*/ 2091752 h 6857999"/>
              <a:gd name="connsiteX3573" fmla="*/ 1185065 w 6096000"/>
              <a:gd name="connsiteY3573" fmla="*/ 2088852 h 6857999"/>
              <a:gd name="connsiteX3574" fmla="*/ 1179750 w 6096000"/>
              <a:gd name="connsiteY3574" fmla="*/ 2085953 h 6857999"/>
              <a:gd name="connsiteX3575" fmla="*/ 1173951 w 6096000"/>
              <a:gd name="connsiteY3575" fmla="*/ 2083535 h 6857999"/>
              <a:gd name="connsiteX3576" fmla="*/ 1166700 w 6096000"/>
              <a:gd name="connsiteY3576" fmla="*/ 2080153 h 6857999"/>
              <a:gd name="connsiteX3577" fmla="*/ 1147368 w 6096000"/>
              <a:gd name="connsiteY3577" fmla="*/ 2073869 h 6857999"/>
              <a:gd name="connsiteX3578" fmla="*/ 1151235 w 6096000"/>
              <a:gd name="connsiteY3578" fmla="*/ 2073386 h 6857999"/>
              <a:gd name="connsiteX3579" fmla="*/ 1155101 w 6096000"/>
              <a:gd name="connsiteY3579" fmla="*/ 2072420 h 6857999"/>
              <a:gd name="connsiteX3580" fmla="*/ 1162351 w 6096000"/>
              <a:gd name="connsiteY3580" fmla="*/ 2072420 h 6857999"/>
              <a:gd name="connsiteX3581" fmla="*/ 1170567 w 6096000"/>
              <a:gd name="connsiteY3581" fmla="*/ 2073386 h 6857999"/>
              <a:gd name="connsiteX3582" fmla="*/ 1178783 w 6096000"/>
              <a:gd name="connsiteY3582" fmla="*/ 2073869 h 6857999"/>
              <a:gd name="connsiteX3583" fmla="*/ 1182166 w 6096000"/>
              <a:gd name="connsiteY3583" fmla="*/ 2073869 h 6857999"/>
              <a:gd name="connsiteX3584" fmla="*/ 1186033 w 6096000"/>
              <a:gd name="connsiteY3584" fmla="*/ 2073386 h 6857999"/>
              <a:gd name="connsiteX3585" fmla="*/ 1189416 w 6096000"/>
              <a:gd name="connsiteY3585" fmla="*/ 2071936 h 6857999"/>
              <a:gd name="connsiteX3586" fmla="*/ 1192799 w 6096000"/>
              <a:gd name="connsiteY3586" fmla="*/ 2070969 h 6857999"/>
              <a:gd name="connsiteX3587" fmla="*/ 1196182 w 6096000"/>
              <a:gd name="connsiteY3587" fmla="*/ 2068554 h 6857999"/>
              <a:gd name="connsiteX3588" fmla="*/ 1200049 w 6096000"/>
              <a:gd name="connsiteY3588" fmla="*/ 2065653 h 6857999"/>
              <a:gd name="connsiteX3589" fmla="*/ 1202948 w 6096000"/>
              <a:gd name="connsiteY3589" fmla="*/ 2062270 h 6857999"/>
              <a:gd name="connsiteX3590" fmla="*/ 1204882 w 6096000"/>
              <a:gd name="connsiteY3590" fmla="*/ 2056954 h 6857999"/>
              <a:gd name="connsiteX3591" fmla="*/ 1213581 w 6096000"/>
              <a:gd name="connsiteY3591" fmla="*/ 2065653 h 6857999"/>
              <a:gd name="connsiteX3592" fmla="*/ 1221315 w 6096000"/>
              <a:gd name="connsiteY3592" fmla="*/ 2073869 h 6857999"/>
              <a:gd name="connsiteX3593" fmla="*/ 1226148 w 6096000"/>
              <a:gd name="connsiteY3593" fmla="*/ 2082568 h 6857999"/>
              <a:gd name="connsiteX3594" fmla="*/ 1230980 w 6096000"/>
              <a:gd name="connsiteY3594" fmla="*/ 2090785 h 6857999"/>
              <a:gd name="connsiteX3595" fmla="*/ 1233881 w 6096000"/>
              <a:gd name="connsiteY3595" fmla="*/ 2099485 h 6857999"/>
              <a:gd name="connsiteX3596" fmla="*/ 1235813 w 6096000"/>
              <a:gd name="connsiteY3596" fmla="*/ 2108667 h 6857999"/>
              <a:gd name="connsiteX3597" fmla="*/ 1237262 w 6096000"/>
              <a:gd name="connsiteY3597" fmla="*/ 2117367 h 6857999"/>
              <a:gd name="connsiteX3598" fmla="*/ 1238230 w 6096000"/>
              <a:gd name="connsiteY3598" fmla="*/ 2126066 h 6857999"/>
              <a:gd name="connsiteX3599" fmla="*/ 1238714 w 6096000"/>
              <a:gd name="connsiteY3599" fmla="*/ 2143949 h 6857999"/>
              <a:gd name="connsiteX3600" fmla="*/ 1240164 w 6096000"/>
              <a:gd name="connsiteY3600" fmla="*/ 2161831 h 6857999"/>
              <a:gd name="connsiteX3601" fmla="*/ 1240647 w 6096000"/>
              <a:gd name="connsiteY3601" fmla="*/ 2170048 h 6857999"/>
              <a:gd name="connsiteX3602" fmla="*/ 1242096 w 6096000"/>
              <a:gd name="connsiteY3602" fmla="*/ 2179230 h 6857999"/>
              <a:gd name="connsiteX3603" fmla="*/ 1244513 w 6096000"/>
              <a:gd name="connsiteY3603" fmla="*/ 2187929 h 6857999"/>
              <a:gd name="connsiteX3604" fmla="*/ 1247895 w 6096000"/>
              <a:gd name="connsiteY3604" fmla="*/ 2196146 h 6857999"/>
              <a:gd name="connsiteX3605" fmla="*/ 1228563 w 6096000"/>
              <a:gd name="connsiteY3605" fmla="*/ 2205812 h 6857999"/>
              <a:gd name="connsiteX3606" fmla="*/ 1220347 w 6096000"/>
              <a:gd name="connsiteY3606" fmla="*/ 2209679 h 6857999"/>
              <a:gd name="connsiteX3607" fmla="*/ 1214064 w 6096000"/>
              <a:gd name="connsiteY3607" fmla="*/ 2214028 h 6857999"/>
              <a:gd name="connsiteX3608" fmla="*/ 1208265 w 6096000"/>
              <a:gd name="connsiteY3608" fmla="*/ 2217894 h 6857999"/>
              <a:gd name="connsiteX3609" fmla="*/ 1203916 w 6096000"/>
              <a:gd name="connsiteY3609" fmla="*/ 2221761 h 6857999"/>
              <a:gd name="connsiteX3610" fmla="*/ 1199083 w 6096000"/>
              <a:gd name="connsiteY3610" fmla="*/ 2226593 h 6857999"/>
              <a:gd name="connsiteX3611" fmla="*/ 1195216 w 6096000"/>
              <a:gd name="connsiteY3611" fmla="*/ 2230944 h 6857999"/>
              <a:gd name="connsiteX3612" fmla="*/ 1191832 w 6096000"/>
              <a:gd name="connsiteY3612" fmla="*/ 2236260 h 6857999"/>
              <a:gd name="connsiteX3613" fmla="*/ 1187966 w 6096000"/>
              <a:gd name="connsiteY3613" fmla="*/ 2242544 h 6857999"/>
              <a:gd name="connsiteX3614" fmla="*/ 1180232 w 6096000"/>
              <a:gd name="connsiteY3614" fmla="*/ 2256560 h 6857999"/>
              <a:gd name="connsiteX3615" fmla="*/ 1170567 w 6096000"/>
              <a:gd name="connsiteY3615" fmla="*/ 2275408 h 6857999"/>
              <a:gd name="connsiteX3616" fmla="*/ 1157518 w 6096000"/>
              <a:gd name="connsiteY3616" fmla="*/ 2298123 h 6857999"/>
              <a:gd name="connsiteX3617" fmla="*/ 1146402 w 6096000"/>
              <a:gd name="connsiteY3617" fmla="*/ 2295223 h 6857999"/>
              <a:gd name="connsiteX3618" fmla="*/ 1142052 w 6096000"/>
              <a:gd name="connsiteY3618" fmla="*/ 2293774 h 6857999"/>
              <a:gd name="connsiteX3619" fmla="*/ 1138186 w 6096000"/>
              <a:gd name="connsiteY3619" fmla="*/ 2291841 h 6857999"/>
              <a:gd name="connsiteX3620" fmla="*/ 1135769 w 6096000"/>
              <a:gd name="connsiteY3620" fmla="*/ 2290390 h 6857999"/>
              <a:gd name="connsiteX3621" fmla="*/ 1133352 w 6096000"/>
              <a:gd name="connsiteY3621" fmla="*/ 2287974 h 6857999"/>
              <a:gd name="connsiteX3622" fmla="*/ 1131419 w 6096000"/>
              <a:gd name="connsiteY3622" fmla="*/ 2286041 h 6857999"/>
              <a:gd name="connsiteX3623" fmla="*/ 1130453 w 6096000"/>
              <a:gd name="connsiteY3623" fmla="*/ 2284108 h 6857999"/>
              <a:gd name="connsiteX3624" fmla="*/ 1129969 w 6096000"/>
              <a:gd name="connsiteY3624" fmla="*/ 2281691 h 6857999"/>
              <a:gd name="connsiteX3625" fmla="*/ 1129969 w 6096000"/>
              <a:gd name="connsiteY3625" fmla="*/ 2279757 h 6857999"/>
              <a:gd name="connsiteX3626" fmla="*/ 1129969 w 6096000"/>
              <a:gd name="connsiteY3626" fmla="*/ 2277824 h 6857999"/>
              <a:gd name="connsiteX3627" fmla="*/ 1130453 w 6096000"/>
              <a:gd name="connsiteY3627" fmla="*/ 2275408 h 6857999"/>
              <a:gd name="connsiteX3628" fmla="*/ 1132868 w 6096000"/>
              <a:gd name="connsiteY3628" fmla="*/ 2270575 h 6857999"/>
              <a:gd name="connsiteX3629" fmla="*/ 1135769 w 6096000"/>
              <a:gd name="connsiteY3629" fmla="*/ 2265742 h 6857999"/>
              <a:gd name="connsiteX3630" fmla="*/ 1141086 w 6096000"/>
              <a:gd name="connsiteY3630" fmla="*/ 2256560 h 6857999"/>
              <a:gd name="connsiteX3631" fmla="*/ 1143985 w 6096000"/>
              <a:gd name="connsiteY3631" fmla="*/ 2251726 h 6857999"/>
              <a:gd name="connsiteX3632" fmla="*/ 1145919 w 6096000"/>
              <a:gd name="connsiteY3632" fmla="*/ 2247376 h 6857999"/>
              <a:gd name="connsiteX3633" fmla="*/ 1145919 w 6096000"/>
              <a:gd name="connsiteY3633" fmla="*/ 2244959 h 6857999"/>
              <a:gd name="connsiteX3634" fmla="*/ 1145919 w 6096000"/>
              <a:gd name="connsiteY3634" fmla="*/ 2242544 h 6857999"/>
              <a:gd name="connsiteX3635" fmla="*/ 1145434 w 6096000"/>
              <a:gd name="connsiteY3635" fmla="*/ 2240126 h 6857999"/>
              <a:gd name="connsiteX3636" fmla="*/ 1144952 w 6096000"/>
              <a:gd name="connsiteY3636" fmla="*/ 2238677 h 6857999"/>
              <a:gd name="connsiteX3637" fmla="*/ 1143019 w 6096000"/>
              <a:gd name="connsiteY3637" fmla="*/ 2236260 h 6857999"/>
              <a:gd name="connsiteX3638" fmla="*/ 1140602 w 6096000"/>
              <a:gd name="connsiteY3638" fmla="*/ 2234326 h 6857999"/>
              <a:gd name="connsiteX3639" fmla="*/ 1137702 w 6096000"/>
              <a:gd name="connsiteY3639" fmla="*/ 2232393 h 6857999"/>
              <a:gd name="connsiteX3640" fmla="*/ 1134320 w 6096000"/>
              <a:gd name="connsiteY3640" fmla="*/ 2230460 h 6857999"/>
              <a:gd name="connsiteX3641" fmla="*/ 1129004 w 6096000"/>
              <a:gd name="connsiteY3641" fmla="*/ 2230944 h 6857999"/>
              <a:gd name="connsiteX3642" fmla="*/ 1124653 w 6096000"/>
              <a:gd name="connsiteY3642" fmla="*/ 2231911 h 6857999"/>
              <a:gd name="connsiteX3643" fmla="*/ 1119820 w 6096000"/>
              <a:gd name="connsiteY3643" fmla="*/ 2233360 h 6857999"/>
              <a:gd name="connsiteX3644" fmla="*/ 1115469 w 6096000"/>
              <a:gd name="connsiteY3644" fmla="*/ 2235293 h 6857999"/>
              <a:gd name="connsiteX3645" fmla="*/ 1111604 w 6096000"/>
              <a:gd name="connsiteY3645" fmla="*/ 2237226 h 6857999"/>
              <a:gd name="connsiteX3646" fmla="*/ 1108221 w 6096000"/>
              <a:gd name="connsiteY3646" fmla="*/ 2240126 h 6857999"/>
              <a:gd name="connsiteX3647" fmla="*/ 1104355 w 6096000"/>
              <a:gd name="connsiteY3647" fmla="*/ 2243026 h 6857999"/>
              <a:gd name="connsiteX3648" fmla="*/ 1100971 w 6096000"/>
              <a:gd name="connsiteY3648" fmla="*/ 2246410 h 6857999"/>
              <a:gd name="connsiteX3649" fmla="*/ 1099038 w 6096000"/>
              <a:gd name="connsiteY3649" fmla="*/ 2250276 h 6857999"/>
              <a:gd name="connsiteX3650" fmla="*/ 1096137 w 6096000"/>
              <a:gd name="connsiteY3650" fmla="*/ 2254143 h 6857999"/>
              <a:gd name="connsiteX3651" fmla="*/ 1094205 w 6096000"/>
              <a:gd name="connsiteY3651" fmla="*/ 2258009 h 6857999"/>
              <a:gd name="connsiteX3652" fmla="*/ 1092271 w 6096000"/>
              <a:gd name="connsiteY3652" fmla="*/ 2261876 h 6857999"/>
              <a:gd name="connsiteX3653" fmla="*/ 1090820 w 6096000"/>
              <a:gd name="connsiteY3653" fmla="*/ 2266709 h 6857999"/>
              <a:gd name="connsiteX3654" fmla="*/ 1089854 w 6096000"/>
              <a:gd name="connsiteY3654" fmla="*/ 2270575 h 6857999"/>
              <a:gd name="connsiteX3655" fmla="*/ 1088889 w 6096000"/>
              <a:gd name="connsiteY3655" fmla="*/ 2275408 h 6857999"/>
              <a:gd name="connsiteX3656" fmla="*/ 1088889 w 6096000"/>
              <a:gd name="connsiteY3656" fmla="*/ 2279757 h 6857999"/>
              <a:gd name="connsiteX3657" fmla="*/ 1088889 w 6096000"/>
              <a:gd name="connsiteY3657" fmla="*/ 2284590 h 6857999"/>
              <a:gd name="connsiteX3658" fmla="*/ 1089854 w 6096000"/>
              <a:gd name="connsiteY3658" fmla="*/ 2288941 h 6857999"/>
              <a:gd name="connsiteX3659" fmla="*/ 1090338 w 6096000"/>
              <a:gd name="connsiteY3659" fmla="*/ 2293290 h 6857999"/>
              <a:gd name="connsiteX3660" fmla="*/ 1091304 w 6096000"/>
              <a:gd name="connsiteY3660" fmla="*/ 2297156 h 6857999"/>
              <a:gd name="connsiteX3661" fmla="*/ 1093237 w 6096000"/>
              <a:gd name="connsiteY3661" fmla="*/ 2301023 h 6857999"/>
              <a:gd name="connsiteX3662" fmla="*/ 1095171 w 6096000"/>
              <a:gd name="connsiteY3662" fmla="*/ 2305373 h 6857999"/>
              <a:gd name="connsiteX3663" fmla="*/ 1098073 w 6096000"/>
              <a:gd name="connsiteY3663" fmla="*/ 2308755 h 6857999"/>
              <a:gd name="connsiteX3664" fmla="*/ 1100971 w 6096000"/>
              <a:gd name="connsiteY3664" fmla="*/ 2312139 h 6857999"/>
              <a:gd name="connsiteX3665" fmla="*/ 1104355 w 6096000"/>
              <a:gd name="connsiteY3665" fmla="*/ 2315039 h 6857999"/>
              <a:gd name="connsiteX3666" fmla="*/ 1108705 w 6096000"/>
              <a:gd name="connsiteY3666" fmla="*/ 2317939 h 6857999"/>
              <a:gd name="connsiteX3667" fmla="*/ 1112570 w 6096000"/>
              <a:gd name="connsiteY3667" fmla="*/ 2319872 h 6857999"/>
              <a:gd name="connsiteX3668" fmla="*/ 1117887 w 6096000"/>
              <a:gd name="connsiteY3668" fmla="*/ 2321805 h 6857999"/>
              <a:gd name="connsiteX3669" fmla="*/ 1122720 w 6096000"/>
              <a:gd name="connsiteY3669" fmla="*/ 2322772 h 6857999"/>
              <a:gd name="connsiteX3670" fmla="*/ 1128520 w 6096000"/>
              <a:gd name="connsiteY3670" fmla="*/ 2324221 h 6857999"/>
              <a:gd name="connsiteX3671" fmla="*/ 1134802 w 6096000"/>
              <a:gd name="connsiteY3671" fmla="*/ 2324221 h 6857999"/>
              <a:gd name="connsiteX3672" fmla="*/ 1142052 w 6096000"/>
              <a:gd name="connsiteY3672" fmla="*/ 2324221 h 6857999"/>
              <a:gd name="connsiteX3673" fmla="*/ 1137702 w 6096000"/>
              <a:gd name="connsiteY3673" fmla="*/ 2328089 h 6857999"/>
              <a:gd name="connsiteX3674" fmla="*/ 1134320 w 6096000"/>
              <a:gd name="connsiteY3674" fmla="*/ 2331472 h 6857999"/>
              <a:gd name="connsiteX3675" fmla="*/ 1130935 w 6096000"/>
              <a:gd name="connsiteY3675" fmla="*/ 2335821 h 6857999"/>
              <a:gd name="connsiteX3676" fmla="*/ 1128035 w 6096000"/>
              <a:gd name="connsiteY3676" fmla="*/ 2340171 h 6857999"/>
              <a:gd name="connsiteX3677" fmla="*/ 1123687 w 6096000"/>
              <a:gd name="connsiteY3677" fmla="*/ 2348388 h 6857999"/>
              <a:gd name="connsiteX3678" fmla="*/ 1119820 w 6096000"/>
              <a:gd name="connsiteY3678" fmla="*/ 2356119 h 6857999"/>
              <a:gd name="connsiteX3679" fmla="*/ 1117887 w 6096000"/>
              <a:gd name="connsiteY3679" fmla="*/ 2364819 h 6857999"/>
              <a:gd name="connsiteX3680" fmla="*/ 1115953 w 6096000"/>
              <a:gd name="connsiteY3680" fmla="*/ 2373036 h 6857999"/>
              <a:gd name="connsiteX3681" fmla="*/ 1113538 w 6096000"/>
              <a:gd name="connsiteY3681" fmla="*/ 2388502 h 6857999"/>
              <a:gd name="connsiteX3682" fmla="*/ 1112570 w 6096000"/>
              <a:gd name="connsiteY3682" fmla="*/ 2395268 h 6857999"/>
              <a:gd name="connsiteX3683" fmla="*/ 1111604 w 6096000"/>
              <a:gd name="connsiteY3683" fmla="*/ 2402034 h 6857999"/>
              <a:gd name="connsiteX3684" fmla="*/ 1109187 w 6096000"/>
              <a:gd name="connsiteY3684" fmla="*/ 2408317 h 6857999"/>
              <a:gd name="connsiteX3685" fmla="*/ 1106288 w 6096000"/>
              <a:gd name="connsiteY3685" fmla="*/ 2413634 h 6857999"/>
              <a:gd name="connsiteX3686" fmla="*/ 1104355 w 6096000"/>
              <a:gd name="connsiteY3686" fmla="*/ 2416534 h 6857999"/>
              <a:gd name="connsiteX3687" fmla="*/ 1102421 w 6096000"/>
              <a:gd name="connsiteY3687" fmla="*/ 2418949 h 6857999"/>
              <a:gd name="connsiteX3688" fmla="*/ 1100004 w 6096000"/>
              <a:gd name="connsiteY3688" fmla="*/ 2420400 h 6857999"/>
              <a:gd name="connsiteX3689" fmla="*/ 1097104 w 6096000"/>
              <a:gd name="connsiteY3689" fmla="*/ 2422333 h 6857999"/>
              <a:gd name="connsiteX3690" fmla="*/ 1093722 w 6096000"/>
              <a:gd name="connsiteY3690" fmla="*/ 2424266 h 6857999"/>
              <a:gd name="connsiteX3691" fmla="*/ 1089854 w 6096000"/>
              <a:gd name="connsiteY3691" fmla="*/ 2425233 h 6857999"/>
              <a:gd name="connsiteX3692" fmla="*/ 1085505 w 6096000"/>
              <a:gd name="connsiteY3692" fmla="*/ 2426200 h 6857999"/>
              <a:gd name="connsiteX3693" fmla="*/ 1081155 w 6096000"/>
              <a:gd name="connsiteY3693" fmla="*/ 2427649 h 6857999"/>
              <a:gd name="connsiteX3694" fmla="*/ 1073905 w 6096000"/>
              <a:gd name="connsiteY3694" fmla="*/ 2424750 h 6857999"/>
              <a:gd name="connsiteX3695" fmla="*/ 1069073 w 6096000"/>
              <a:gd name="connsiteY3695" fmla="*/ 2421849 h 6857999"/>
              <a:gd name="connsiteX3696" fmla="*/ 1064722 w 6096000"/>
              <a:gd name="connsiteY3696" fmla="*/ 2418949 h 6857999"/>
              <a:gd name="connsiteX3697" fmla="*/ 1061339 w 6096000"/>
              <a:gd name="connsiteY3697" fmla="*/ 2415567 h 6857999"/>
              <a:gd name="connsiteX3698" fmla="*/ 1059407 w 6096000"/>
              <a:gd name="connsiteY3698" fmla="*/ 2412183 h 6857999"/>
              <a:gd name="connsiteX3699" fmla="*/ 1057957 w 6096000"/>
              <a:gd name="connsiteY3699" fmla="*/ 2408317 h 6857999"/>
              <a:gd name="connsiteX3700" fmla="*/ 1057473 w 6096000"/>
              <a:gd name="connsiteY3700" fmla="*/ 2404934 h 6857999"/>
              <a:gd name="connsiteX3701" fmla="*/ 1057473 w 6096000"/>
              <a:gd name="connsiteY3701" fmla="*/ 2401550 h 6857999"/>
              <a:gd name="connsiteX3702" fmla="*/ 1057957 w 6096000"/>
              <a:gd name="connsiteY3702" fmla="*/ 2397685 h 6857999"/>
              <a:gd name="connsiteX3703" fmla="*/ 1059407 w 6096000"/>
              <a:gd name="connsiteY3703" fmla="*/ 2393817 h 6857999"/>
              <a:gd name="connsiteX3704" fmla="*/ 1062791 w 6096000"/>
              <a:gd name="connsiteY3704" fmla="*/ 2385602 h 6857999"/>
              <a:gd name="connsiteX3705" fmla="*/ 1071488 w 6096000"/>
              <a:gd name="connsiteY3705" fmla="*/ 2369652 h 6857999"/>
              <a:gd name="connsiteX3706" fmla="*/ 1066173 w 6096000"/>
              <a:gd name="connsiteY3706" fmla="*/ 2369652 h 6857999"/>
              <a:gd name="connsiteX3707" fmla="*/ 1061339 w 6096000"/>
              <a:gd name="connsiteY3707" fmla="*/ 2369652 h 6857999"/>
              <a:gd name="connsiteX3708" fmla="*/ 1056989 w 6096000"/>
              <a:gd name="connsiteY3708" fmla="*/ 2370136 h 6857999"/>
              <a:gd name="connsiteX3709" fmla="*/ 1053124 w 6096000"/>
              <a:gd name="connsiteY3709" fmla="*/ 2371103 h 6857999"/>
              <a:gd name="connsiteX3710" fmla="*/ 1049256 w 6096000"/>
              <a:gd name="connsiteY3710" fmla="*/ 2373036 h 6857999"/>
              <a:gd name="connsiteX3711" fmla="*/ 1045389 w 6096000"/>
              <a:gd name="connsiteY3711" fmla="*/ 2374485 h 6857999"/>
              <a:gd name="connsiteX3712" fmla="*/ 1042492 w 6096000"/>
              <a:gd name="connsiteY3712" fmla="*/ 2376903 h 6857999"/>
              <a:gd name="connsiteX3713" fmla="*/ 1039590 w 6096000"/>
              <a:gd name="connsiteY3713" fmla="*/ 2379802 h 6857999"/>
              <a:gd name="connsiteX3714" fmla="*/ 1036690 w 6096000"/>
              <a:gd name="connsiteY3714" fmla="*/ 2382702 h 6857999"/>
              <a:gd name="connsiteX3715" fmla="*/ 1034275 w 6096000"/>
              <a:gd name="connsiteY3715" fmla="*/ 2385602 h 6857999"/>
              <a:gd name="connsiteX3716" fmla="*/ 1032825 w 6096000"/>
              <a:gd name="connsiteY3716" fmla="*/ 2388984 h 6857999"/>
              <a:gd name="connsiteX3717" fmla="*/ 1030891 w 6096000"/>
              <a:gd name="connsiteY3717" fmla="*/ 2392851 h 6857999"/>
              <a:gd name="connsiteX3718" fmla="*/ 1028958 w 6096000"/>
              <a:gd name="connsiteY3718" fmla="*/ 2401068 h 6857999"/>
              <a:gd name="connsiteX3719" fmla="*/ 1027025 w 6096000"/>
              <a:gd name="connsiteY3719" fmla="*/ 2409283 h 6857999"/>
              <a:gd name="connsiteX3720" fmla="*/ 1027025 w 6096000"/>
              <a:gd name="connsiteY3720" fmla="*/ 2417500 h 6857999"/>
              <a:gd name="connsiteX3721" fmla="*/ 1027992 w 6096000"/>
              <a:gd name="connsiteY3721" fmla="*/ 2426200 h 6857999"/>
              <a:gd name="connsiteX3722" fmla="*/ 1029924 w 6096000"/>
              <a:gd name="connsiteY3722" fmla="*/ 2434899 h 6857999"/>
              <a:gd name="connsiteX3723" fmla="*/ 1033308 w 6096000"/>
              <a:gd name="connsiteY3723" fmla="*/ 2443115 h 6857999"/>
              <a:gd name="connsiteX3724" fmla="*/ 1035724 w 6096000"/>
              <a:gd name="connsiteY3724" fmla="*/ 2446983 h 6857999"/>
              <a:gd name="connsiteX3725" fmla="*/ 1038141 w 6096000"/>
              <a:gd name="connsiteY3725" fmla="*/ 2450365 h 6857999"/>
              <a:gd name="connsiteX3726" fmla="*/ 1041040 w 6096000"/>
              <a:gd name="connsiteY3726" fmla="*/ 2453749 h 6857999"/>
              <a:gd name="connsiteX3727" fmla="*/ 1043458 w 6096000"/>
              <a:gd name="connsiteY3727" fmla="*/ 2456647 h 6857999"/>
              <a:gd name="connsiteX3728" fmla="*/ 1046357 w 6096000"/>
              <a:gd name="connsiteY3728" fmla="*/ 2459547 h 6857999"/>
              <a:gd name="connsiteX3729" fmla="*/ 1050707 w 6096000"/>
              <a:gd name="connsiteY3729" fmla="*/ 2462448 h 6857999"/>
              <a:gd name="connsiteX3730" fmla="*/ 1054091 w 6096000"/>
              <a:gd name="connsiteY3730" fmla="*/ 2464380 h 6857999"/>
              <a:gd name="connsiteX3731" fmla="*/ 1057957 w 6096000"/>
              <a:gd name="connsiteY3731" fmla="*/ 2466313 h 6857999"/>
              <a:gd name="connsiteX3732" fmla="*/ 1050707 w 6096000"/>
              <a:gd name="connsiteY3732" fmla="*/ 2474530 h 6857999"/>
              <a:gd name="connsiteX3733" fmla="*/ 1042492 w 6096000"/>
              <a:gd name="connsiteY3733" fmla="*/ 2483712 h 6857999"/>
              <a:gd name="connsiteX3734" fmla="*/ 1035241 w 6096000"/>
              <a:gd name="connsiteY3734" fmla="*/ 2492412 h 6857999"/>
              <a:gd name="connsiteX3735" fmla="*/ 1027508 w 6096000"/>
              <a:gd name="connsiteY3735" fmla="*/ 2502078 h 6857999"/>
              <a:gd name="connsiteX3736" fmla="*/ 1020742 w 6096000"/>
              <a:gd name="connsiteY3736" fmla="*/ 2511746 h 6857999"/>
              <a:gd name="connsiteX3737" fmla="*/ 1013976 w 6096000"/>
              <a:gd name="connsiteY3737" fmla="*/ 2521412 h 6857999"/>
              <a:gd name="connsiteX3738" fmla="*/ 1000443 w 6096000"/>
              <a:gd name="connsiteY3738" fmla="*/ 2542193 h 6857999"/>
              <a:gd name="connsiteX3739" fmla="*/ 988359 w 6096000"/>
              <a:gd name="connsiteY3739" fmla="*/ 2563942 h 6857999"/>
              <a:gd name="connsiteX3740" fmla="*/ 977729 w 6096000"/>
              <a:gd name="connsiteY3740" fmla="*/ 2587139 h 6857999"/>
              <a:gd name="connsiteX3741" fmla="*/ 967578 w 6096000"/>
              <a:gd name="connsiteY3741" fmla="*/ 2610822 h 6857999"/>
              <a:gd name="connsiteX3742" fmla="*/ 957429 w 6096000"/>
              <a:gd name="connsiteY3742" fmla="*/ 2635472 h 6857999"/>
              <a:gd name="connsiteX3743" fmla="*/ 965161 w 6096000"/>
              <a:gd name="connsiteY3743" fmla="*/ 2621939 h 6857999"/>
              <a:gd name="connsiteX3744" fmla="*/ 969027 w 6096000"/>
              <a:gd name="connsiteY3744" fmla="*/ 2616138 h 6857999"/>
              <a:gd name="connsiteX3745" fmla="*/ 973861 w 6096000"/>
              <a:gd name="connsiteY3745" fmla="*/ 2609856 h 6857999"/>
              <a:gd name="connsiteX3746" fmla="*/ 989811 w 6096000"/>
              <a:gd name="connsiteY3746" fmla="*/ 2591490 h 6857999"/>
              <a:gd name="connsiteX3747" fmla="*/ 1006727 w 6096000"/>
              <a:gd name="connsiteY3747" fmla="*/ 2573125 h 6857999"/>
              <a:gd name="connsiteX3748" fmla="*/ 1041524 w 6096000"/>
              <a:gd name="connsiteY3748" fmla="*/ 2537842 h 6857999"/>
              <a:gd name="connsiteX3749" fmla="*/ 1058439 w 6096000"/>
              <a:gd name="connsiteY3749" fmla="*/ 2520445 h 6857999"/>
              <a:gd name="connsiteX3750" fmla="*/ 1075354 w 6096000"/>
              <a:gd name="connsiteY3750" fmla="*/ 2502562 h 6857999"/>
              <a:gd name="connsiteX3751" fmla="*/ 1091304 w 6096000"/>
              <a:gd name="connsiteY3751" fmla="*/ 2484680 h 6857999"/>
              <a:gd name="connsiteX3752" fmla="*/ 1106288 w 6096000"/>
              <a:gd name="connsiteY3752" fmla="*/ 2466313 h 6857999"/>
              <a:gd name="connsiteX3753" fmla="*/ 1112088 w 6096000"/>
              <a:gd name="connsiteY3753" fmla="*/ 2459547 h 6857999"/>
              <a:gd name="connsiteX3754" fmla="*/ 1118854 w 6096000"/>
              <a:gd name="connsiteY3754" fmla="*/ 2452781 h 6857999"/>
              <a:gd name="connsiteX3755" fmla="*/ 1132868 w 6096000"/>
              <a:gd name="connsiteY3755" fmla="*/ 2439732 h 6857999"/>
              <a:gd name="connsiteX3756" fmla="*/ 1146886 w 6096000"/>
              <a:gd name="connsiteY3756" fmla="*/ 2425716 h 6857999"/>
              <a:gd name="connsiteX3757" fmla="*/ 1160900 w 6096000"/>
              <a:gd name="connsiteY3757" fmla="*/ 2412183 h 6857999"/>
              <a:gd name="connsiteX3758" fmla="*/ 1161867 w 6096000"/>
              <a:gd name="connsiteY3758" fmla="*/ 2405417 h 6857999"/>
              <a:gd name="connsiteX3759" fmla="*/ 1163802 w 6096000"/>
              <a:gd name="connsiteY3759" fmla="*/ 2398650 h 6857999"/>
              <a:gd name="connsiteX3760" fmla="*/ 1166217 w 6096000"/>
              <a:gd name="connsiteY3760" fmla="*/ 2392368 h 6857999"/>
              <a:gd name="connsiteX3761" fmla="*/ 1169602 w 6096000"/>
              <a:gd name="connsiteY3761" fmla="*/ 2385602 h 6857999"/>
              <a:gd name="connsiteX3762" fmla="*/ 1172984 w 6096000"/>
              <a:gd name="connsiteY3762" fmla="*/ 2378835 h 6857999"/>
              <a:gd name="connsiteX3763" fmla="*/ 1176850 w 6096000"/>
              <a:gd name="connsiteY3763" fmla="*/ 2371585 h 6857999"/>
              <a:gd name="connsiteX3764" fmla="*/ 1186517 w 6096000"/>
              <a:gd name="connsiteY3764" fmla="*/ 2357570 h 6857999"/>
              <a:gd name="connsiteX3765" fmla="*/ 1186517 w 6096000"/>
              <a:gd name="connsiteY3765" fmla="*/ 2342105 h 6857999"/>
              <a:gd name="connsiteX3766" fmla="*/ 1186517 w 6096000"/>
              <a:gd name="connsiteY3766" fmla="*/ 2333888 h 6857999"/>
              <a:gd name="connsiteX3767" fmla="*/ 1186999 w 6096000"/>
              <a:gd name="connsiteY3767" fmla="*/ 2325672 h 6857999"/>
              <a:gd name="connsiteX3768" fmla="*/ 1188450 w 6096000"/>
              <a:gd name="connsiteY3768" fmla="*/ 2317939 h 6857999"/>
              <a:gd name="connsiteX3769" fmla="*/ 1189901 w 6096000"/>
              <a:gd name="connsiteY3769" fmla="*/ 2310206 h 6857999"/>
              <a:gd name="connsiteX3770" fmla="*/ 1192799 w 6096000"/>
              <a:gd name="connsiteY3770" fmla="*/ 2302956 h 6857999"/>
              <a:gd name="connsiteX3771" fmla="*/ 1196182 w 6096000"/>
              <a:gd name="connsiteY3771" fmla="*/ 2295223 h 6857999"/>
              <a:gd name="connsiteX3772" fmla="*/ 1203432 w 6096000"/>
              <a:gd name="connsiteY3772" fmla="*/ 2285074 h 6857999"/>
              <a:gd name="connsiteX3773" fmla="*/ 1210199 w 6096000"/>
              <a:gd name="connsiteY3773" fmla="*/ 2275408 h 6857999"/>
              <a:gd name="connsiteX3774" fmla="*/ 1217448 w 6096000"/>
              <a:gd name="connsiteY3774" fmla="*/ 2265742 h 6857999"/>
              <a:gd name="connsiteX3775" fmla="*/ 1225664 w 6096000"/>
              <a:gd name="connsiteY3775" fmla="*/ 2256560 h 6857999"/>
              <a:gd name="connsiteX3776" fmla="*/ 1241613 w 6096000"/>
              <a:gd name="connsiteY3776" fmla="*/ 2238193 h 6857999"/>
              <a:gd name="connsiteX3777" fmla="*/ 1259012 w 6096000"/>
              <a:gd name="connsiteY3777" fmla="*/ 2220312 h 6857999"/>
              <a:gd name="connsiteX3778" fmla="*/ 1276411 w 6096000"/>
              <a:gd name="connsiteY3778" fmla="*/ 2202428 h 6857999"/>
              <a:gd name="connsiteX3779" fmla="*/ 1292844 w 6096000"/>
              <a:gd name="connsiteY3779" fmla="*/ 2184547 h 6857999"/>
              <a:gd name="connsiteX3780" fmla="*/ 1308310 w 6096000"/>
              <a:gd name="connsiteY3780" fmla="*/ 2166181 h 6857999"/>
              <a:gd name="connsiteX3781" fmla="*/ 1316042 w 6096000"/>
              <a:gd name="connsiteY3781" fmla="*/ 2156998 h 6857999"/>
              <a:gd name="connsiteX3782" fmla="*/ 1323291 w 6096000"/>
              <a:gd name="connsiteY3782" fmla="*/ 2147816 h 6857999"/>
              <a:gd name="connsiteX3783" fmla="*/ 1330542 w 6096000"/>
              <a:gd name="connsiteY3783" fmla="*/ 2135732 h 6857999"/>
              <a:gd name="connsiteX3784" fmla="*/ 1336826 w 6096000"/>
              <a:gd name="connsiteY3784" fmla="*/ 2123166 h 6857999"/>
              <a:gd name="connsiteX3785" fmla="*/ 1343590 w 6096000"/>
              <a:gd name="connsiteY3785" fmla="*/ 2110118 h 6857999"/>
              <a:gd name="connsiteX3786" fmla="*/ 1348907 w 6096000"/>
              <a:gd name="connsiteY3786" fmla="*/ 2096585 h 6857999"/>
              <a:gd name="connsiteX3787" fmla="*/ 1354707 w 6096000"/>
              <a:gd name="connsiteY3787" fmla="*/ 2084019 h 6857999"/>
              <a:gd name="connsiteX3788" fmla="*/ 1360507 w 6096000"/>
              <a:gd name="connsiteY3788" fmla="*/ 2070969 h 6857999"/>
              <a:gd name="connsiteX3789" fmla="*/ 1366790 w 6096000"/>
              <a:gd name="connsiteY3789" fmla="*/ 2058887 h 6857999"/>
              <a:gd name="connsiteX3790" fmla="*/ 1374039 w 6096000"/>
              <a:gd name="connsiteY3790" fmla="*/ 2047288 h 6857999"/>
              <a:gd name="connsiteX3791" fmla="*/ 1377906 w 6096000"/>
              <a:gd name="connsiteY3791" fmla="*/ 2041488 h 6857999"/>
              <a:gd name="connsiteX3792" fmla="*/ 1382256 w 6096000"/>
              <a:gd name="connsiteY3792" fmla="*/ 2037138 h 6857999"/>
              <a:gd name="connsiteX3793" fmla="*/ 1386605 w 6096000"/>
              <a:gd name="connsiteY3793" fmla="*/ 2032305 h 6857999"/>
              <a:gd name="connsiteX3794" fmla="*/ 1390954 w 6096000"/>
              <a:gd name="connsiteY3794" fmla="*/ 2028438 h 6857999"/>
              <a:gd name="connsiteX3795" fmla="*/ 1400620 w 6096000"/>
              <a:gd name="connsiteY3795" fmla="*/ 2020223 h 6857999"/>
              <a:gd name="connsiteX3796" fmla="*/ 1410771 w 6096000"/>
              <a:gd name="connsiteY3796" fmla="*/ 2013456 h 6857999"/>
              <a:gd name="connsiteX3797" fmla="*/ 1420919 w 6096000"/>
              <a:gd name="connsiteY3797" fmla="*/ 2006690 h 6857999"/>
              <a:gd name="connsiteX3798" fmla="*/ 1430585 w 6096000"/>
              <a:gd name="connsiteY3798" fmla="*/ 1998957 h 6857999"/>
              <a:gd name="connsiteX3799" fmla="*/ 1435418 w 6096000"/>
              <a:gd name="connsiteY3799" fmla="*/ 1995091 h 6857999"/>
              <a:gd name="connsiteX3800" fmla="*/ 1439768 w 6096000"/>
              <a:gd name="connsiteY3800" fmla="*/ 1991224 h 6857999"/>
              <a:gd name="connsiteX3801" fmla="*/ 1444601 w 6096000"/>
              <a:gd name="connsiteY3801" fmla="*/ 1985907 h 6857999"/>
              <a:gd name="connsiteX3802" fmla="*/ 1448468 w 6096000"/>
              <a:gd name="connsiteY3802" fmla="*/ 1981558 h 6857999"/>
              <a:gd name="connsiteX3803" fmla="*/ 1450884 w 6096000"/>
              <a:gd name="connsiteY3803" fmla="*/ 1977692 h 6857999"/>
              <a:gd name="connsiteX3804" fmla="*/ 1452335 w 6096000"/>
              <a:gd name="connsiteY3804" fmla="*/ 1974308 h 6857999"/>
              <a:gd name="connsiteX3805" fmla="*/ 1455234 w 6096000"/>
              <a:gd name="connsiteY3805" fmla="*/ 1966575 h 6857999"/>
              <a:gd name="connsiteX3806" fmla="*/ 1457652 w 6096000"/>
              <a:gd name="connsiteY3806" fmla="*/ 1958360 h 6857999"/>
              <a:gd name="connsiteX3807" fmla="*/ 1459101 w 6096000"/>
              <a:gd name="connsiteY3807" fmla="*/ 1949176 h 6857999"/>
              <a:gd name="connsiteX3808" fmla="*/ 1461516 w 6096000"/>
              <a:gd name="connsiteY3808" fmla="*/ 1930812 h 6857999"/>
              <a:gd name="connsiteX3809" fmla="*/ 1462968 w 6096000"/>
              <a:gd name="connsiteY3809" fmla="*/ 1922111 h 6857999"/>
              <a:gd name="connsiteX3810" fmla="*/ 1463933 w 6096000"/>
              <a:gd name="connsiteY3810" fmla="*/ 1913411 h 6857999"/>
              <a:gd name="connsiteX3811" fmla="*/ 1455234 w 6096000"/>
              <a:gd name="connsiteY3811" fmla="*/ 1919695 h 6857999"/>
              <a:gd name="connsiteX3812" fmla="*/ 1446050 w 6096000"/>
              <a:gd name="connsiteY3812" fmla="*/ 1925495 h 6857999"/>
              <a:gd name="connsiteX3813" fmla="*/ 1436869 w 6096000"/>
              <a:gd name="connsiteY3813" fmla="*/ 1930812 h 6857999"/>
              <a:gd name="connsiteX3814" fmla="*/ 1427686 w 6096000"/>
              <a:gd name="connsiteY3814" fmla="*/ 1934194 h 6857999"/>
              <a:gd name="connsiteX3815" fmla="*/ 1423336 w 6096000"/>
              <a:gd name="connsiteY3815" fmla="*/ 1935644 h 6857999"/>
              <a:gd name="connsiteX3816" fmla="*/ 1418503 w 6096000"/>
              <a:gd name="connsiteY3816" fmla="*/ 1936128 h 6857999"/>
              <a:gd name="connsiteX3817" fmla="*/ 1414153 w 6096000"/>
              <a:gd name="connsiteY3817" fmla="*/ 1936610 h 6857999"/>
              <a:gd name="connsiteX3818" fmla="*/ 1409319 w 6096000"/>
              <a:gd name="connsiteY3818" fmla="*/ 1936610 h 6857999"/>
              <a:gd name="connsiteX3819" fmla="*/ 1405453 w 6096000"/>
              <a:gd name="connsiteY3819" fmla="*/ 1936128 h 6857999"/>
              <a:gd name="connsiteX3820" fmla="*/ 1401587 w 6096000"/>
              <a:gd name="connsiteY3820" fmla="*/ 1934679 h 6857999"/>
              <a:gd name="connsiteX3821" fmla="*/ 1397238 w 6096000"/>
              <a:gd name="connsiteY3821" fmla="*/ 1933710 h 6857999"/>
              <a:gd name="connsiteX3822" fmla="*/ 1393372 w 6096000"/>
              <a:gd name="connsiteY3822" fmla="*/ 1931777 h 6857999"/>
              <a:gd name="connsiteX3823" fmla="*/ 1391438 w 6096000"/>
              <a:gd name="connsiteY3823" fmla="*/ 1940477 h 6857999"/>
              <a:gd name="connsiteX3824" fmla="*/ 1389988 w 6096000"/>
              <a:gd name="connsiteY3824" fmla="*/ 1948694 h 6857999"/>
              <a:gd name="connsiteX3825" fmla="*/ 1387571 w 6096000"/>
              <a:gd name="connsiteY3825" fmla="*/ 1956426 h 6857999"/>
              <a:gd name="connsiteX3826" fmla="*/ 1384672 w 6096000"/>
              <a:gd name="connsiteY3826" fmla="*/ 1964159 h 6857999"/>
              <a:gd name="connsiteX3827" fmla="*/ 1381772 w 6096000"/>
              <a:gd name="connsiteY3827" fmla="*/ 1970926 h 6857999"/>
              <a:gd name="connsiteX3828" fmla="*/ 1378388 w 6096000"/>
              <a:gd name="connsiteY3828" fmla="*/ 1977208 h 6857999"/>
              <a:gd name="connsiteX3829" fmla="*/ 1374521 w 6096000"/>
              <a:gd name="connsiteY3829" fmla="*/ 1983492 h 6857999"/>
              <a:gd name="connsiteX3830" fmla="*/ 1370172 w 6096000"/>
              <a:gd name="connsiteY3830" fmla="*/ 1989774 h 6857999"/>
              <a:gd name="connsiteX3831" fmla="*/ 1365822 w 6096000"/>
              <a:gd name="connsiteY3831" fmla="*/ 1995573 h 6857999"/>
              <a:gd name="connsiteX3832" fmla="*/ 1360507 w 6096000"/>
              <a:gd name="connsiteY3832" fmla="*/ 2000891 h 6857999"/>
              <a:gd name="connsiteX3833" fmla="*/ 1355190 w 6096000"/>
              <a:gd name="connsiteY3833" fmla="*/ 2006206 h 6857999"/>
              <a:gd name="connsiteX3834" fmla="*/ 1348907 w 6096000"/>
              <a:gd name="connsiteY3834" fmla="*/ 2011039 h 6857999"/>
              <a:gd name="connsiteX3835" fmla="*/ 1342624 w 6096000"/>
              <a:gd name="connsiteY3835" fmla="*/ 2015872 h 6857999"/>
              <a:gd name="connsiteX3836" fmla="*/ 1335857 w 6096000"/>
              <a:gd name="connsiteY3836" fmla="*/ 2019739 h 6857999"/>
              <a:gd name="connsiteX3837" fmla="*/ 1329091 w 6096000"/>
              <a:gd name="connsiteY3837" fmla="*/ 2024572 h 6857999"/>
              <a:gd name="connsiteX3838" fmla="*/ 1320876 w 6096000"/>
              <a:gd name="connsiteY3838" fmla="*/ 2028438 h 6857999"/>
              <a:gd name="connsiteX3839" fmla="*/ 1317975 w 6096000"/>
              <a:gd name="connsiteY3839" fmla="*/ 2022639 h 6857999"/>
              <a:gd name="connsiteX3840" fmla="*/ 1316042 w 6096000"/>
              <a:gd name="connsiteY3840" fmla="*/ 2016356 h 6857999"/>
              <a:gd name="connsiteX3841" fmla="*/ 1314592 w 6096000"/>
              <a:gd name="connsiteY3841" fmla="*/ 2010557 h 6857999"/>
              <a:gd name="connsiteX3842" fmla="*/ 1314109 w 6096000"/>
              <a:gd name="connsiteY3842" fmla="*/ 2004757 h 6857999"/>
              <a:gd name="connsiteX3843" fmla="*/ 1313625 w 6096000"/>
              <a:gd name="connsiteY3843" fmla="*/ 1998957 h 6857999"/>
              <a:gd name="connsiteX3844" fmla="*/ 1313625 w 6096000"/>
              <a:gd name="connsiteY3844" fmla="*/ 1993640 h 6857999"/>
              <a:gd name="connsiteX3845" fmla="*/ 1314109 w 6096000"/>
              <a:gd name="connsiteY3845" fmla="*/ 1981558 h 6857999"/>
              <a:gd name="connsiteX3846" fmla="*/ 1314109 w 6096000"/>
              <a:gd name="connsiteY3846" fmla="*/ 1975759 h 6857999"/>
              <a:gd name="connsiteX3847" fmla="*/ 1314109 w 6096000"/>
              <a:gd name="connsiteY3847" fmla="*/ 1969475 h 6857999"/>
              <a:gd name="connsiteX3848" fmla="*/ 1313143 w 6096000"/>
              <a:gd name="connsiteY3848" fmla="*/ 1963675 h 6857999"/>
              <a:gd name="connsiteX3849" fmla="*/ 1311694 w 6096000"/>
              <a:gd name="connsiteY3849" fmla="*/ 1957876 h 6857999"/>
              <a:gd name="connsiteX3850" fmla="*/ 1309276 w 6096000"/>
              <a:gd name="connsiteY3850" fmla="*/ 1951593 h 6857999"/>
              <a:gd name="connsiteX3851" fmla="*/ 1306858 w 6096000"/>
              <a:gd name="connsiteY3851" fmla="*/ 1945794 h 6857999"/>
              <a:gd name="connsiteX3852" fmla="*/ 1302025 w 6096000"/>
              <a:gd name="connsiteY3852" fmla="*/ 1939994 h 6857999"/>
              <a:gd name="connsiteX3853" fmla="*/ 1296710 w 6096000"/>
              <a:gd name="connsiteY3853" fmla="*/ 1934194 h 6857999"/>
              <a:gd name="connsiteX3854" fmla="*/ 1298643 w 6096000"/>
              <a:gd name="connsiteY3854" fmla="*/ 1932745 h 6857999"/>
              <a:gd name="connsiteX3855" fmla="*/ 1300092 w 6096000"/>
              <a:gd name="connsiteY3855" fmla="*/ 1930812 h 6857999"/>
              <a:gd name="connsiteX3856" fmla="*/ 1302510 w 6096000"/>
              <a:gd name="connsiteY3856" fmla="*/ 1929844 h 6857999"/>
              <a:gd name="connsiteX3857" fmla="*/ 1304925 w 6096000"/>
              <a:gd name="connsiteY3857" fmla="*/ 1928879 h 6857999"/>
              <a:gd name="connsiteX3858" fmla="*/ 1308792 w 6096000"/>
              <a:gd name="connsiteY3858" fmla="*/ 1928395 h 6857999"/>
              <a:gd name="connsiteX3859" fmla="*/ 1313625 w 6096000"/>
              <a:gd name="connsiteY3859" fmla="*/ 1928879 h 6857999"/>
              <a:gd name="connsiteX3860" fmla="*/ 1318458 w 6096000"/>
              <a:gd name="connsiteY3860" fmla="*/ 1930328 h 6857999"/>
              <a:gd name="connsiteX3861" fmla="*/ 1323776 w 6096000"/>
              <a:gd name="connsiteY3861" fmla="*/ 1932745 h 6857999"/>
              <a:gd name="connsiteX3862" fmla="*/ 1334408 w 6096000"/>
              <a:gd name="connsiteY3862" fmla="*/ 1937094 h 6857999"/>
              <a:gd name="connsiteX3863" fmla="*/ 1339241 w 6096000"/>
              <a:gd name="connsiteY3863" fmla="*/ 1939028 h 6857999"/>
              <a:gd name="connsiteX3864" fmla="*/ 1344074 w 6096000"/>
              <a:gd name="connsiteY3864" fmla="*/ 1940961 h 6857999"/>
              <a:gd name="connsiteX3865" fmla="*/ 1348907 w 6096000"/>
              <a:gd name="connsiteY3865" fmla="*/ 1942410 h 6857999"/>
              <a:gd name="connsiteX3866" fmla="*/ 1353740 w 6096000"/>
              <a:gd name="connsiteY3866" fmla="*/ 1942894 h 6857999"/>
              <a:gd name="connsiteX3867" fmla="*/ 1358089 w 6096000"/>
              <a:gd name="connsiteY3867" fmla="*/ 1942410 h 6857999"/>
              <a:gd name="connsiteX3868" fmla="*/ 1360023 w 6096000"/>
              <a:gd name="connsiteY3868" fmla="*/ 1941927 h 6857999"/>
              <a:gd name="connsiteX3869" fmla="*/ 1362440 w 6096000"/>
              <a:gd name="connsiteY3869" fmla="*/ 1940477 h 6857999"/>
              <a:gd name="connsiteX3870" fmla="*/ 1363889 w 6096000"/>
              <a:gd name="connsiteY3870" fmla="*/ 1939028 h 6857999"/>
              <a:gd name="connsiteX3871" fmla="*/ 1365822 w 6096000"/>
              <a:gd name="connsiteY3871" fmla="*/ 1937094 h 6857999"/>
              <a:gd name="connsiteX3872" fmla="*/ 1367273 w 6096000"/>
              <a:gd name="connsiteY3872" fmla="*/ 1934679 h 6857999"/>
              <a:gd name="connsiteX3873" fmla="*/ 1369206 w 6096000"/>
              <a:gd name="connsiteY3873" fmla="*/ 1932745 h 6857999"/>
              <a:gd name="connsiteX3874" fmla="*/ 1370172 w 6096000"/>
              <a:gd name="connsiteY3874" fmla="*/ 1928395 h 6857999"/>
              <a:gd name="connsiteX3875" fmla="*/ 1370172 w 6096000"/>
              <a:gd name="connsiteY3875" fmla="*/ 1925012 h 6857999"/>
              <a:gd name="connsiteX3876" fmla="*/ 1369206 w 6096000"/>
              <a:gd name="connsiteY3876" fmla="*/ 1921144 h 6857999"/>
              <a:gd name="connsiteX3877" fmla="*/ 1367273 w 6096000"/>
              <a:gd name="connsiteY3877" fmla="*/ 1917762 h 6857999"/>
              <a:gd name="connsiteX3878" fmla="*/ 1364856 w 6096000"/>
              <a:gd name="connsiteY3878" fmla="*/ 1913411 h 6857999"/>
              <a:gd name="connsiteX3879" fmla="*/ 1360989 w 6096000"/>
              <a:gd name="connsiteY3879" fmla="*/ 1910029 h 6857999"/>
              <a:gd name="connsiteX3880" fmla="*/ 1354222 w 6096000"/>
              <a:gd name="connsiteY3880" fmla="*/ 1902779 h 6857999"/>
              <a:gd name="connsiteX3881" fmla="*/ 1347457 w 6096000"/>
              <a:gd name="connsiteY3881" fmla="*/ 1896012 h 6857999"/>
              <a:gd name="connsiteX3882" fmla="*/ 1344557 w 6096000"/>
              <a:gd name="connsiteY3882" fmla="*/ 1891663 h 6857999"/>
              <a:gd name="connsiteX3883" fmla="*/ 1342140 w 6096000"/>
              <a:gd name="connsiteY3883" fmla="*/ 1888280 h 6857999"/>
              <a:gd name="connsiteX3884" fmla="*/ 1341175 w 6096000"/>
              <a:gd name="connsiteY3884" fmla="*/ 1884897 h 6857999"/>
              <a:gd name="connsiteX3885" fmla="*/ 1340690 w 6096000"/>
              <a:gd name="connsiteY3885" fmla="*/ 1881031 h 6857999"/>
              <a:gd name="connsiteX3886" fmla="*/ 1341659 w 6096000"/>
              <a:gd name="connsiteY3886" fmla="*/ 1877647 h 6857999"/>
              <a:gd name="connsiteX3887" fmla="*/ 1344074 w 6096000"/>
              <a:gd name="connsiteY3887" fmla="*/ 1873298 h 6857999"/>
              <a:gd name="connsiteX3888" fmla="*/ 1339241 w 6096000"/>
              <a:gd name="connsiteY3888" fmla="*/ 1871847 h 6857999"/>
              <a:gd name="connsiteX3889" fmla="*/ 1335374 w 6096000"/>
              <a:gd name="connsiteY3889" fmla="*/ 1870881 h 6857999"/>
              <a:gd name="connsiteX3890" fmla="*/ 1331508 w 6096000"/>
              <a:gd name="connsiteY3890" fmla="*/ 1870881 h 6857999"/>
              <a:gd name="connsiteX3891" fmla="*/ 1327642 w 6096000"/>
              <a:gd name="connsiteY3891" fmla="*/ 1871847 h 6857999"/>
              <a:gd name="connsiteX3892" fmla="*/ 1324257 w 6096000"/>
              <a:gd name="connsiteY3892" fmla="*/ 1873298 h 6857999"/>
              <a:gd name="connsiteX3893" fmla="*/ 1320876 w 6096000"/>
              <a:gd name="connsiteY3893" fmla="*/ 1875714 h 6857999"/>
              <a:gd name="connsiteX3894" fmla="*/ 1317491 w 6096000"/>
              <a:gd name="connsiteY3894" fmla="*/ 1878131 h 6857999"/>
              <a:gd name="connsiteX3895" fmla="*/ 1314592 w 6096000"/>
              <a:gd name="connsiteY3895" fmla="*/ 1881515 h 6857999"/>
              <a:gd name="connsiteX3896" fmla="*/ 1308310 w 6096000"/>
              <a:gd name="connsiteY3896" fmla="*/ 1888280 h 6857999"/>
              <a:gd name="connsiteX3897" fmla="*/ 1302510 w 6096000"/>
              <a:gd name="connsiteY3897" fmla="*/ 1896012 h 6857999"/>
              <a:gd name="connsiteX3898" fmla="*/ 1296710 w 6096000"/>
              <a:gd name="connsiteY3898" fmla="*/ 1903745 h 6857999"/>
              <a:gd name="connsiteX3899" fmla="*/ 1290911 w 6096000"/>
              <a:gd name="connsiteY3899" fmla="*/ 1910512 h 6857999"/>
              <a:gd name="connsiteX3900" fmla="*/ 1286078 w 6096000"/>
              <a:gd name="connsiteY3900" fmla="*/ 1904230 h 6857999"/>
              <a:gd name="connsiteX3901" fmla="*/ 1281727 w 6096000"/>
              <a:gd name="connsiteY3901" fmla="*/ 1898430 h 6857999"/>
              <a:gd name="connsiteX3902" fmla="*/ 1277861 w 6096000"/>
              <a:gd name="connsiteY3902" fmla="*/ 1893113 h 6857999"/>
              <a:gd name="connsiteX3903" fmla="*/ 1274478 w 6096000"/>
              <a:gd name="connsiteY3903" fmla="*/ 1887315 h 6857999"/>
              <a:gd name="connsiteX3904" fmla="*/ 1271579 w 6096000"/>
              <a:gd name="connsiteY3904" fmla="*/ 1881031 h 6857999"/>
              <a:gd name="connsiteX3905" fmla="*/ 1269161 w 6096000"/>
              <a:gd name="connsiteY3905" fmla="*/ 1875231 h 6857999"/>
              <a:gd name="connsiteX3906" fmla="*/ 1267227 w 6096000"/>
              <a:gd name="connsiteY3906" fmla="*/ 1869431 h 6857999"/>
              <a:gd name="connsiteX3907" fmla="*/ 1265296 w 6096000"/>
              <a:gd name="connsiteY3907" fmla="*/ 1863632 h 6857999"/>
              <a:gd name="connsiteX3908" fmla="*/ 1264328 w 6096000"/>
              <a:gd name="connsiteY3908" fmla="*/ 1857832 h 6857999"/>
              <a:gd name="connsiteX3909" fmla="*/ 1263361 w 6096000"/>
              <a:gd name="connsiteY3909" fmla="*/ 1852032 h 6857999"/>
              <a:gd name="connsiteX3910" fmla="*/ 1262395 w 6096000"/>
              <a:gd name="connsiteY3910" fmla="*/ 1841400 h 6857999"/>
              <a:gd name="connsiteX3911" fmla="*/ 1263361 w 6096000"/>
              <a:gd name="connsiteY3911" fmla="*/ 1830283 h 6857999"/>
              <a:gd name="connsiteX3912" fmla="*/ 1265296 w 6096000"/>
              <a:gd name="connsiteY3912" fmla="*/ 1819650 h 6857999"/>
              <a:gd name="connsiteX3913" fmla="*/ 1268195 w 6096000"/>
              <a:gd name="connsiteY3913" fmla="*/ 1809018 h 6857999"/>
              <a:gd name="connsiteX3914" fmla="*/ 1271579 w 6096000"/>
              <a:gd name="connsiteY3914" fmla="*/ 1798869 h 6857999"/>
              <a:gd name="connsiteX3915" fmla="*/ 1276411 w 6096000"/>
              <a:gd name="connsiteY3915" fmla="*/ 1788236 h 6857999"/>
              <a:gd name="connsiteX3916" fmla="*/ 1281244 w 6096000"/>
              <a:gd name="connsiteY3916" fmla="*/ 1778570 h 6857999"/>
              <a:gd name="connsiteX3917" fmla="*/ 1286560 w 6096000"/>
              <a:gd name="connsiteY3917" fmla="*/ 1769386 h 6857999"/>
              <a:gd name="connsiteX3918" fmla="*/ 1292360 w 6096000"/>
              <a:gd name="connsiteY3918" fmla="*/ 1760204 h 6857999"/>
              <a:gd name="connsiteX3919" fmla="*/ 1304925 w 6096000"/>
              <a:gd name="connsiteY3919" fmla="*/ 1743288 h 6857999"/>
              <a:gd name="connsiteX3920" fmla="*/ 1307826 w 6096000"/>
              <a:gd name="connsiteY3920" fmla="*/ 1738939 h 6857999"/>
              <a:gd name="connsiteX3921" fmla="*/ 1311209 w 6096000"/>
              <a:gd name="connsiteY3921" fmla="*/ 1735555 h 6857999"/>
              <a:gd name="connsiteX3922" fmla="*/ 1319424 w 6096000"/>
              <a:gd name="connsiteY3922" fmla="*/ 1728789 h 6857999"/>
              <a:gd name="connsiteX3923" fmla="*/ 1327642 w 6096000"/>
              <a:gd name="connsiteY3923" fmla="*/ 1722505 h 6857999"/>
              <a:gd name="connsiteX3924" fmla="*/ 1336826 w 6096000"/>
              <a:gd name="connsiteY3924" fmla="*/ 1716707 h 6857999"/>
              <a:gd name="connsiteX3925" fmla="*/ 1347457 w 6096000"/>
              <a:gd name="connsiteY3925" fmla="*/ 1711390 h 6857999"/>
              <a:gd name="connsiteX3926" fmla="*/ 1357606 w 6096000"/>
              <a:gd name="connsiteY3926" fmla="*/ 1706557 h 6857999"/>
              <a:gd name="connsiteX3927" fmla="*/ 1380321 w 6096000"/>
              <a:gd name="connsiteY3927" fmla="*/ 1696408 h 6857999"/>
              <a:gd name="connsiteX3928" fmla="*/ 1403037 w 6096000"/>
              <a:gd name="connsiteY3928" fmla="*/ 1686740 h 6857999"/>
              <a:gd name="connsiteX3929" fmla="*/ 1414153 w 6096000"/>
              <a:gd name="connsiteY3929" fmla="*/ 1681425 h 6857999"/>
              <a:gd name="connsiteX3930" fmla="*/ 1424303 w 6096000"/>
              <a:gd name="connsiteY3930" fmla="*/ 1676592 h 6857999"/>
              <a:gd name="connsiteX3931" fmla="*/ 1434452 w 6096000"/>
              <a:gd name="connsiteY3931" fmla="*/ 1670308 h 6857999"/>
              <a:gd name="connsiteX3932" fmla="*/ 1443635 w 6096000"/>
              <a:gd name="connsiteY3932" fmla="*/ 1664026 h 6857999"/>
              <a:gd name="connsiteX3933" fmla="*/ 1452335 w 6096000"/>
              <a:gd name="connsiteY3933" fmla="*/ 1656777 h 6857999"/>
              <a:gd name="connsiteX3934" fmla="*/ 1460068 w 6096000"/>
              <a:gd name="connsiteY3934" fmla="*/ 1649527 h 6857999"/>
              <a:gd name="connsiteX3935" fmla="*/ 1468767 w 6096000"/>
              <a:gd name="connsiteY3935" fmla="*/ 1639378 h 6857999"/>
              <a:gd name="connsiteX3936" fmla="*/ 1475533 w 6096000"/>
              <a:gd name="connsiteY3936" fmla="*/ 1628745 h 6857999"/>
              <a:gd name="connsiteX3937" fmla="*/ 1480367 w 6096000"/>
              <a:gd name="connsiteY3937" fmla="*/ 1619079 h 6857999"/>
              <a:gd name="connsiteX3938" fmla="*/ 1485199 w 6096000"/>
              <a:gd name="connsiteY3938" fmla="*/ 1609896 h 6857999"/>
              <a:gd name="connsiteX3939" fmla="*/ 1488583 w 6096000"/>
              <a:gd name="connsiteY3939" fmla="*/ 1600714 h 6857999"/>
              <a:gd name="connsiteX3940" fmla="*/ 1491481 w 6096000"/>
              <a:gd name="connsiteY3940" fmla="*/ 1591530 h 6857999"/>
              <a:gd name="connsiteX3941" fmla="*/ 1493417 w 6096000"/>
              <a:gd name="connsiteY3941" fmla="*/ 1582348 h 6857999"/>
              <a:gd name="connsiteX3942" fmla="*/ 1494866 w 6096000"/>
              <a:gd name="connsiteY3942" fmla="*/ 1572682 h 6857999"/>
              <a:gd name="connsiteX3943" fmla="*/ 1497281 w 6096000"/>
              <a:gd name="connsiteY3943" fmla="*/ 1553832 h 6857999"/>
              <a:gd name="connsiteX3944" fmla="*/ 1500181 w 6096000"/>
              <a:gd name="connsiteY3944" fmla="*/ 1533051 h 6857999"/>
              <a:gd name="connsiteX3945" fmla="*/ 1501632 w 6096000"/>
              <a:gd name="connsiteY3945" fmla="*/ 1521451 h 6857999"/>
              <a:gd name="connsiteX3946" fmla="*/ 1504049 w 6096000"/>
              <a:gd name="connsiteY3946" fmla="*/ 1509852 h 6857999"/>
              <a:gd name="connsiteX3947" fmla="*/ 1507431 w 6096000"/>
              <a:gd name="connsiteY3947" fmla="*/ 1497286 h 6857999"/>
              <a:gd name="connsiteX3948" fmla="*/ 1511781 w 6096000"/>
              <a:gd name="connsiteY3948" fmla="*/ 1484236 h 6857999"/>
              <a:gd name="connsiteX3949" fmla="*/ 1520964 w 6096000"/>
              <a:gd name="connsiteY3949" fmla="*/ 1482303 h 6857999"/>
              <a:gd name="connsiteX3950" fmla="*/ 1530630 w 6096000"/>
              <a:gd name="connsiteY3950" fmla="*/ 1480854 h 6857999"/>
              <a:gd name="connsiteX3951" fmla="*/ 1540296 w 6096000"/>
              <a:gd name="connsiteY3951" fmla="*/ 1479403 h 6857999"/>
              <a:gd name="connsiteX3952" fmla="*/ 1549963 w 6096000"/>
              <a:gd name="connsiteY3952" fmla="*/ 1478921 h 6857999"/>
              <a:gd name="connsiteX3953" fmla="*/ 1570261 w 6096000"/>
              <a:gd name="connsiteY3953" fmla="*/ 1478436 h 6857999"/>
              <a:gd name="connsiteX3954" fmla="*/ 1589593 w 6096000"/>
              <a:gd name="connsiteY3954" fmla="*/ 1478436 h 6857999"/>
              <a:gd name="connsiteX3955" fmla="*/ 1609892 w 6096000"/>
              <a:gd name="connsiteY3955" fmla="*/ 1479887 h 6857999"/>
              <a:gd name="connsiteX3956" fmla="*/ 1629707 w 6096000"/>
              <a:gd name="connsiteY3956" fmla="*/ 1481820 h 6857999"/>
              <a:gd name="connsiteX3957" fmla="*/ 1669338 w 6096000"/>
              <a:gd name="connsiteY3957" fmla="*/ 1487136 h 6857999"/>
              <a:gd name="connsiteX3958" fmla="*/ 1673689 w 6096000"/>
              <a:gd name="connsiteY3958" fmla="*/ 1500186 h 6857999"/>
              <a:gd name="connsiteX3959" fmla="*/ 1675622 w 6096000"/>
              <a:gd name="connsiteY3959" fmla="*/ 1512752 h 6857999"/>
              <a:gd name="connsiteX3960" fmla="*/ 1677555 w 6096000"/>
              <a:gd name="connsiteY3960" fmla="*/ 1525318 h 6857999"/>
              <a:gd name="connsiteX3961" fmla="*/ 1677555 w 6096000"/>
              <a:gd name="connsiteY3961" fmla="*/ 1537884 h 6857999"/>
              <a:gd name="connsiteX3962" fmla="*/ 1677071 w 6096000"/>
              <a:gd name="connsiteY3962" fmla="*/ 1550932 h 6857999"/>
              <a:gd name="connsiteX3963" fmla="*/ 1675138 w 6096000"/>
              <a:gd name="connsiteY3963" fmla="*/ 1563016 h 6857999"/>
              <a:gd name="connsiteX3964" fmla="*/ 1672722 w 6096000"/>
              <a:gd name="connsiteY3964" fmla="*/ 1575582 h 6857999"/>
              <a:gd name="connsiteX3965" fmla="*/ 1669338 w 6096000"/>
              <a:gd name="connsiteY3965" fmla="*/ 1587664 h 6857999"/>
              <a:gd name="connsiteX3966" fmla="*/ 1665955 w 6096000"/>
              <a:gd name="connsiteY3966" fmla="*/ 1599747 h 6857999"/>
              <a:gd name="connsiteX3967" fmla="*/ 1662089 w 6096000"/>
              <a:gd name="connsiteY3967" fmla="*/ 1612311 h 6857999"/>
              <a:gd name="connsiteX3968" fmla="*/ 1652905 w 6096000"/>
              <a:gd name="connsiteY3968" fmla="*/ 1636477 h 6857999"/>
              <a:gd name="connsiteX3969" fmla="*/ 1643724 w 6096000"/>
              <a:gd name="connsiteY3969" fmla="*/ 1660160 h 6857999"/>
              <a:gd name="connsiteX3970" fmla="*/ 1634540 w 6096000"/>
              <a:gd name="connsiteY3970" fmla="*/ 1684325 h 6857999"/>
              <a:gd name="connsiteX3971" fmla="*/ 1630191 w 6096000"/>
              <a:gd name="connsiteY3971" fmla="*/ 1668376 h 6857999"/>
              <a:gd name="connsiteX3972" fmla="*/ 1626807 w 6096000"/>
              <a:gd name="connsiteY3972" fmla="*/ 1651944 h 6857999"/>
              <a:gd name="connsiteX3973" fmla="*/ 1625842 w 6096000"/>
              <a:gd name="connsiteY3973" fmla="*/ 1643727 h 6857999"/>
              <a:gd name="connsiteX3974" fmla="*/ 1625358 w 6096000"/>
              <a:gd name="connsiteY3974" fmla="*/ 1635028 h 6857999"/>
              <a:gd name="connsiteX3975" fmla="*/ 1624876 w 6096000"/>
              <a:gd name="connsiteY3975" fmla="*/ 1627295 h 6857999"/>
              <a:gd name="connsiteX3976" fmla="*/ 1624876 w 6096000"/>
              <a:gd name="connsiteY3976" fmla="*/ 1619079 h 6857999"/>
              <a:gd name="connsiteX3977" fmla="*/ 1625358 w 6096000"/>
              <a:gd name="connsiteY3977" fmla="*/ 1610862 h 6857999"/>
              <a:gd name="connsiteX3978" fmla="*/ 1626807 w 6096000"/>
              <a:gd name="connsiteY3978" fmla="*/ 1603129 h 6857999"/>
              <a:gd name="connsiteX3979" fmla="*/ 1628740 w 6096000"/>
              <a:gd name="connsiteY3979" fmla="*/ 1594914 h 6857999"/>
              <a:gd name="connsiteX3980" fmla="*/ 1631640 w 6096000"/>
              <a:gd name="connsiteY3980" fmla="*/ 1586697 h 6857999"/>
              <a:gd name="connsiteX3981" fmla="*/ 1635508 w 6096000"/>
              <a:gd name="connsiteY3981" fmla="*/ 1578964 h 6857999"/>
              <a:gd name="connsiteX3982" fmla="*/ 1640341 w 6096000"/>
              <a:gd name="connsiteY3982" fmla="*/ 1571231 h 6857999"/>
              <a:gd name="connsiteX3983" fmla="*/ 1645174 w 6096000"/>
              <a:gd name="connsiteY3983" fmla="*/ 1563498 h 6857999"/>
              <a:gd name="connsiteX3984" fmla="*/ 1652423 w 6096000"/>
              <a:gd name="connsiteY3984" fmla="*/ 1555765 h 6857999"/>
              <a:gd name="connsiteX3985" fmla="*/ 1646623 w 6096000"/>
              <a:gd name="connsiteY3985" fmla="*/ 1549483 h 6857999"/>
              <a:gd name="connsiteX3986" fmla="*/ 1640341 w 6096000"/>
              <a:gd name="connsiteY3986" fmla="*/ 1543684 h 6857999"/>
              <a:gd name="connsiteX3987" fmla="*/ 1634540 w 6096000"/>
              <a:gd name="connsiteY3987" fmla="*/ 1539333 h 6857999"/>
              <a:gd name="connsiteX3988" fmla="*/ 1628740 w 6096000"/>
              <a:gd name="connsiteY3988" fmla="*/ 1535951 h 6857999"/>
              <a:gd name="connsiteX3989" fmla="*/ 1623425 w 6096000"/>
              <a:gd name="connsiteY3989" fmla="*/ 1533533 h 6857999"/>
              <a:gd name="connsiteX3990" fmla="*/ 1617625 w 6096000"/>
              <a:gd name="connsiteY3990" fmla="*/ 1531600 h 6857999"/>
              <a:gd name="connsiteX3991" fmla="*/ 1612792 w 6096000"/>
              <a:gd name="connsiteY3991" fmla="*/ 1531118 h 6857999"/>
              <a:gd name="connsiteX3992" fmla="*/ 1607475 w 6096000"/>
              <a:gd name="connsiteY3992" fmla="*/ 1531600 h 6857999"/>
              <a:gd name="connsiteX3993" fmla="*/ 1602160 w 6096000"/>
              <a:gd name="connsiteY3993" fmla="*/ 1532567 h 6857999"/>
              <a:gd name="connsiteX3994" fmla="*/ 1597326 w 6096000"/>
              <a:gd name="connsiteY3994" fmla="*/ 1534500 h 6857999"/>
              <a:gd name="connsiteX3995" fmla="*/ 1592493 w 6096000"/>
              <a:gd name="connsiteY3995" fmla="*/ 1536917 h 6857999"/>
              <a:gd name="connsiteX3996" fmla="*/ 1587176 w 6096000"/>
              <a:gd name="connsiteY3996" fmla="*/ 1540300 h 6857999"/>
              <a:gd name="connsiteX3997" fmla="*/ 1582827 w 6096000"/>
              <a:gd name="connsiteY3997" fmla="*/ 1544650 h 6857999"/>
              <a:gd name="connsiteX3998" fmla="*/ 1577994 w 6096000"/>
              <a:gd name="connsiteY3998" fmla="*/ 1549483 h 6857999"/>
              <a:gd name="connsiteX3999" fmla="*/ 1573644 w 6096000"/>
              <a:gd name="connsiteY3999" fmla="*/ 1554799 h 6857999"/>
              <a:gd name="connsiteX4000" fmla="*/ 1568811 w 6096000"/>
              <a:gd name="connsiteY4000" fmla="*/ 1560598 h 6857999"/>
              <a:gd name="connsiteX4001" fmla="*/ 1574128 w 6096000"/>
              <a:gd name="connsiteY4001" fmla="*/ 1567849 h 6857999"/>
              <a:gd name="connsiteX4002" fmla="*/ 1579445 w 6096000"/>
              <a:gd name="connsiteY4002" fmla="*/ 1576064 h 6857999"/>
              <a:gd name="connsiteX4003" fmla="*/ 1583309 w 6096000"/>
              <a:gd name="connsiteY4003" fmla="*/ 1584764 h 6857999"/>
              <a:gd name="connsiteX4004" fmla="*/ 1587176 w 6096000"/>
              <a:gd name="connsiteY4004" fmla="*/ 1593947 h 6857999"/>
              <a:gd name="connsiteX4005" fmla="*/ 1590078 w 6096000"/>
              <a:gd name="connsiteY4005" fmla="*/ 1603613 h 6857999"/>
              <a:gd name="connsiteX4006" fmla="*/ 1592493 w 6096000"/>
              <a:gd name="connsiteY4006" fmla="*/ 1613280 h 6857999"/>
              <a:gd name="connsiteX4007" fmla="*/ 1594910 w 6096000"/>
              <a:gd name="connsiteY4007" fmla="*/ 1623428 h 6857999"/>
              <a:gd name="connsiteX4008" fmla="*/ 1595875 w 6096000"/>
              <a:gd name="connsiteY4008" fmla="*/ 1634061 h 6857999"/>
              <a:gd name="connsiteX4009" fmla="*/ 1597326 w 6096000"/>
              <a:gd name="connsiteY4009" fmla="*/ 1644694 h 6857999"/>
              <a:gd name="connsiteX4010" fmla="*/ 1597808 w 6096000"/>
              <a:gd name="connsiteY4010" fmla="*/ 1655326 h 6857999"/>
              <a:gd name="connsiteX4011" fmla="*/ 1597326 w 6096000"/>
              <a:gd name="connsiteY4011" fmla="*/ 1665959 h 6857999"/>
              <a:gd name="connsiteX4012" fmla="*/ 1596359 w 6096000"/>
              <a:gd name="connsiteY4012" fmla="*/ 1676592 h 6857999"/>
              <a:gd name="connsiteX4013" fmla="*/ 1595393 w 6096000"/>
              <a:gd name="connsiteY4013" fmla="*/ 1686740 h 6857999"/>
              <a:gd name="connsiteX4014" fmla="*/ 1592976 w 6096000"/>
              <a:gd name="connsiteY4014" fmla="*/ 1697373 h 6857999"/>
              <a:gd name="connsiteX4015" fmla="*/ 1591043 w 6096000"/>
              <a:gd name="connsiteY4015" fmla="*/ 1707041 h 6857999"/>
              <a:gd name="connsiteX4016" fmla="*/ 1588143 w 6096000"/>
              <a:gd name="connsiteY4016" fmla="*/ 1716707 h 6857999"/>
              <a:gd name="connsiteX4017" fmla="*/ 1584276 w 6096000"/>
              <a:gd name="connsiteY4017" fmla="*/ 1725407 h 6857999"/>
              <a:gd name="connsiteX4018" fmla="*/ 1580409 w 6096000"/>
              <a:gd name="connsiteY4018" fmla="*/ 1734106 h 6857999"/>
              <a:gd name="connsiteX4019" fmla="*/ 1576061 w 6096000"/>
              <a:gd name="connsiteY4019" fmla="*/ 1741839 h 6857999"/>
              <a:gd name="connsiteX4020" fmla="*/ 1570744 w 6096000"/>
              <a:gd name="connsiteY4020" fmla="*/ 1748604 h 6857999"/>
              <a:gd name="connsiteX4021" fmla="*/ 1564945 w 6096000"/>
              <a:gd name="connsiteY4021" fmla="*/ 1755854 h 6857999"/>
              <a:gd name="connsiteX4022" fmla="*/ 1558662 w 6096000"/>
              <a:gd name="connsiteY4022" fmla="*/ 1761654 h 6857999"/>
              <a:gd name="connsiteX4023" fmla="*/ 1551896 w 6096000"/>
              <a:gd name="connsiteY4023" fmla="*/ 1766004 h 6857999"/>
              <a:gd name="connsiteX4024" fmla="*/ 1544162 w 6096000"/>
              <a:gd name="connsiteY4024" fmla="*/ 1769871 h 6857999"/>
              <a:gd name="connsiteX4025" fmla="*/ 1536430 w 6096000"/>
              <a:gd name="connsiteY4025" fmla="*/ 1772286 h 6857999"/>
              <a:gd name="connsiteX4026" fmla="*/ 1528212 w 6096000"/>
              <a:gd name="connsiteY4026" fmla="*/ 1774220 h 6857999"/>
              <a:gd name="connsiteX4027" fmla="*/ 1519031 w 6096000"/>
              <a:gd name="connsiteY4027" fmla="*/ 1774704 h 6857999"/>
              <a:gd name="connsiteX4028" fmla="*/ 1509364 w 6096000"/>
              <a:gd name="connsiteY4028" fmla="*/ 1774220 h 6857999"/>
              <a:gd name="connsiteX4029" fmla="*/ 1499699 w 6096000"/>
              <a:gd name="connsiteY4029" fmla="*/ 1771804 h 6857999"/>
              <a:gd name="connsiteX4030" fmla="*/ 1489066 w 6096000"/>
              <a:gd name="connsiteY4030" fmla="*/ 1768420 h 6857999"/>
              <a:gd name="connsiteX4031" fmla="*/ 1477950 w 6096000"/>
              <a:gd name="connsiteY4031" fmla="*/ 1763104 h 6857999"/>
              <a:gd name="connsiteX4032" fmla="*/ 1466350 w 6096000"/>
              <a:gd name="connsiteY4032" fmla="*/ 1756821 h 6857999"/>
              <a:gd name="connsiteX4033" fmla="*/ 1470700 w 6096000"/>
              <a:gd name="connsiteY4033" fmla="*/ 1752472 h 6857999"/>
              <a:gd name="connsiteX4034" fmla="*/ 1476015 w 6096000"/>
              <a:gd name="connsiteY4034" fmla="*/ 1748121 h 6857999"/>
              <a:gd name="connsiteX4035" fmla="*/ 1481332 w 6096000"/>
              <a:gd name="connsiteY4035" fmla="*/ 1744737 h 6857999"/>
              <a:gd name="connsiteX4036" fmla="*/ 1485682 w 6096000"/>
              <a:gd name="connsiteY4036" fmla="*/ 1742321 h 6857999"/>
              <a:gd name="connsiteX4037" fmla="*/ 1495348 w 6096000"/>
              <a:gd name="connsiteY4037" fmla="*/ 1738455 h 6857999"/>
              <a:gd name="connsiteX4038" fmla="*/ 1503565 w 6096000"/>
              <a:gd name="connsiteY4038" fmla="*/ 1734589 h 6857999"/>
              <a:gd name="connsiteX4039" fmla="*/ 1506947 w 6096000"/>
              <a:gd name="connsiteY4039" fmla="*/ 1732655 h 6857999"/>
              <a:gd name="connsiteX4040" fmla="*/ 1510331 w 6096000"/>
              <a:gd name="connsiteY4040" fmla="*/ 1729755 h 6857999"/>
              <a:gd name="connsiteX4041" fmla="*/ 1513231 w 6096000"/>
              <a:gd name="connsiteY4041" fmla="*/ 1726856 h 6857999"/>
              <a:gd name="connsiteX4042" fmla="*/ 1515165 w 6096000"/>
              <a:gd name="connsiteY4042" fmla="*/ 1723473 h 6857999"/>
              <a:gd name="connsiteX4043" fmla="*/ 1516614 w 6096000"/>
              <a:gd name="connsiteY4043" fmla="*/ 1719123 h 6857999"/>
              <a:gd name="connsiteX4044" fmla="*/ 1517098 w 6096000"/>
              <a:gd name="connsiteY4044" fmla="*/ 1713807 h 6857999"/>
              <a:gd name="connsiteX4045" fmla="*/ 1517098 w 6096000"/>
              <a:gd name="connsiteY4045" fmla="*/ 1707523 h 6857999"/>
              <a:gd name="connsiteX4046" fmla="*/ 1516614 w 6096000"/>
              <a:gd name="connsiteY4046" fmla="*/ 1699790 h 6857999"/>
              <a:gd name="connsiteX4047" fmla="*/ 1506465 w 6096000"/>
              <a:gd name="connsiteY4047" fmla="*/ 1699306 h 6857999"/>
              <a:gd name="connsiteX4048" fmla="*/ 1497281 w 6096000"/>
              <a:gd name="connsiteY4048" fmla="*/ 1699790 h 6857999"/>
              <a:gd name="connsiteX4049" fmla="*/ 1489066 w 6096000"/>
              <a:gd name="connsiteY4049" fmla="*/ 1701241 h 6857999"/>
              <a:gd name="connsiteX4050" fmla="*/ 1481332 w 6096000"/>
              <a:gd name="connsiteY4050" fmla="*/ 1703657 h 6857999"/>
              <a:gd name="connsiteX4051" fmla="*/ 1473600 w 6096000"/>
              <a:gd name="connsiteY4051" fmla="*/ 1707041 h 6857999"/>
              <a:gd name="connsiteX4052" fmla="*/ 1466834 w 6096000"/>
              <a:gd name="connsiteY4052" fmla="*/ 1710906 h 6857999"/>
              <a:gd name="connsiteX4053" fmla="*/ 1460550 w 6096000"/>
              <a:gd name="connsiteY4053" fmla="*/ 1715740 h 6857999"/>
              <a:gd name="connsiteX4054" fmla="*/ 1454750 w 6096000"/>
              <a:gd name="connsiteY4054" fmla="*/ 1720573 h 6857999"/>
              <a:gd name="connsiteX4055" fmla="*/ 1449435 w 6096000"/>
              <a:gd name="connsiteY4055" fmla="*/ 1726373 h 6857999"/>
              <a:gd name="connsiteX4056" fmla="*/ 1444601 w 6096000"/>
              <a:gd name="connsiteY4056" fmla="*/ 1732655 h 6857999"/>
              <a:gd name="connsiteX4057" fmla="*/ 1439768 w 6096000"/>
              <a:gd name="connsiteY4057" fmla="*/ 1738939 h 6857999"/>
              <a:gd name="connsiteX4058" fmla="*/ 1435418 w 6096000"/>
              <a:gd name="connsiteY4058" fmla="*/ 1745705 h 6857999"/>
              <a:gd name="connsiteX4059" fmla="*/ 1427202 w 6096000"/>
              <a:gd name="connsiteY4059" fmla="*/ 1760687 h 6857999"/>
              <a:gd name="connsiteX4060" fmla="*/ 1419952 w 6096000"/>
              <a:gd name="connsiteY4060" fmla="*/ 1775670 h 6857999"/>
              <a:gd name="connsiteX4061" fmla="*/ 1412221 w 6096000"/>
              <a:gd name="connsiteY4061" fmla="*/ 1790652 h 6857999"/>
              <a:gd name="connsiteX4062" fmla="*/ 1404970 w 6096000"/>
              <a:gd name="connsiteY4062" fmla="*/ 1805635 h 6857999"/>
              <a:gd name="connsiteX4063" fmla="*/ 1397238 w 6096000"/>
              <a:gd name="connsiteY4063" fmla="*/ 1818684 h 6857999"/>
              <a:gd name="connsiteX4064" fmla="*/ 1392887 w 6096000"/>
              <a:gd name="connsiteY4064" fmla="*/ 1824967 h 6857999"/>
              <a:gd name="connsiteX4065" fmla="*/ 1388538 w 6096000"/>
              <a:gd name="connsiteY4065" fmla="*/ 1830283 h 6857999"/>
              <a:gd name="connsiteX4066" fmla="*/ 1383705 w 6096000"/>
              <a:gd name="connsiteY4066" fmla="*/ 1835600 h 6857999"/>
              <a:gd name="connsiteX4067" fmla="*/ 1378388 w 6096000"/>
              <a:gd name="connsiteY4067" fmla="*/ 1839949 h 6857999"/>
              <a:gd name="connsiteX4068" fmla="*/ 1373073 w 6096000"/>
              <a:gd name="connsiteY4068" fmla="*/ 1844300 h 6857999"/>
              <a:gd name="connsiteX4069" fmla="*/ 1367273 w 6096000"/>
              <a:gd name="connsiteY4069" fmla="*/ 1847200 h 6857999"/>
              <a:gd name="connsiteX4070" fmla="*/ 1360989 w 6096000"/>
              <a:gd name="connsiteY4070" fmla="*/ 1849133 h 6857999"/>
              <a:gd name="connsiteX4071" fmla="*/ 1354222 w 6096000"/>
              <a:gd name="connsiteY4071" fmla="*/ 1850582 h 6857999"/>
              <a:gd name="connsiteX4072" fmla="*/ 1346974 w 6096000"/>
              <a:gd name="connsiteY4072" fmla="*/ 1851066 h 6857999"/>
              <a:gd name="connsiteX4073" fmla="*/ 1338757 w 6096000"/>
              <a:gd name="connsiteY4073" fmla="*/ 1850099 h 6857999"/>
              <a:gd name="connsiteX4074" fmla="*/ 1397721 w 6096000"/>
              <a:gd name="connsiteY4074" fmla="*/ 1896979 h 6857999"/>
              <a:gd name="connsiteX4075" fmla="*/ 1405937 w 6096000"/>
              <a:gd name="connsiteY4075" fmla="*/ 1890697 h 6857999"/>
              <a:gd name="connsiteX4076" fmla="*/ 1412704 w 6096000"/>
              <a:gd name="connsiteY4076" fmla="*/ 1884413 h 6857999"/>
              <a:gd name="connsiteX4077" fmla="*/ 1418503 w 6096000"/>
              <a:gd name="connsiteY4077" fmla="*/ 1877647 h 6857999"/>
              <a:gd name="connsiteX4078" fmla="*/ 1423336 w 6096000"/>
              <a:gd name="connsiteY4078" fmla="*/ 1870881 h 6857999"/>
              <a:gd name="connsiteX4079" fmla="*/ 1426718 w 6096000"/>
              <a:gd name="connsiteY4079" fmla="*/ 1864599 h 6857999"/>
              <a:gd name="connsiteX4080" fmla="*/ 1429619 w 6096000"/>
              <a:gd name="connsiteY4080" fmla="*/ 1857832 h 6857999"/>
              <a:gd name="connsiteX4081" fmla="*/ 1432519 w 6096000"/>
              <a:gd name="connsiteY4081" fmla="*/ 1851548 h 6857999"/>
              <a:gd name="connsiteX4082" fmla="*/ 1433969 w 6096000"/>
              <a:gd name="connsiteY4082" fmla="*/ 1844782 h 6857999"/>
              <a:gd name="connsiteX4083" fmla="*/ 1438319 w 6096000"/>
              <a:gd name="connsiteY4083" fmla="*/ 1831734 h 6857999"/>
              <a:gd name="connsiteX4084" fmla="*/ 1440251 w 6096000"/>
              <a:gd name="connsiteY4084" fmla="*/ 1824967 h 6857999"/>
              <a:gd name="connsiteX4085" fmla="*/ 1443152 w 6096000"/>
              <a:gd name="connsiteY4085" fmla="*/ 1818201 h 6857999"/>
              <a:gd name="connsiteX4086" fmla="*/ 1446050 w 6096000"/>
              <a:gd name="connsiteY4086" fmla="*/ 1811917 h 6857999"/>
              <a:gd name="connsiteX4087" fmla="*/ 1449917 w 6096000"/>
              <a:gd name="connsiteY4087" fmla="*/ 1805151 h 6857999"/>
              <a:gd name="connsiteX4088" fmla="*/ 1454750 w 6096000"/>
              <a:gd name="connsiteY4088" fmla="*/ 1798869 h 6857999"/>
              <a:gd name="connsiteX4089" fmla="*/ 1461034 w 6096000"/>
              <a:gd name="connsiteY4089" fmla="*/ 1792585 h 6857999"/>
              <a:gd name="connsiteX4090" fmla="*/ 1467800 w 6096000"/>
              <a:gd name="connsiteY4090" fmla="*/ 1795969 h 6857999"/>
              <a:gd name="connsiteX4091" fmla="*/ 1474082 w 6096000"/>
              <a:gd name="connsiteY4091" fmla="*/ 1799351 h 6857999"/>
              <a:gd name="connsiteX4092" fmla="*/ 1479399 w 6096000"/>
              <a:gd name="connsiteY4092" fmla="*/ 1803218 h 6857999"/>
              <a:gd name="connsiteX4093" fmla="*/ 1484715 w 6096000"/>
              <a:gd name="connsiteY4093" fmla="*/ 1807568 h 6857999"/>
              <a:gd name="connsiteX4094" fmla="*/ 1488583 w 6096000"/>
              <a:gd name="connsiteY4094" fmla="*/ 1811917 h 6857999"/>
              <a:gd name="connsiteX4095" fmla="*/ 1491965 w 6096000"/>
              <a:gd name="connsiteY4095" fmla="*/ 1816751 h 6857999"/>
              <a:gd name="connsiteX4096" fmla="*/ 1494866 w 6096000"/>
              <a:gd name="connsiteY4096" fmla="*/ 1821101 h 6857999"/>
              <a:gd name="connsiteX4097" fmla="*/ 1497281 w 6096000"/>
              <a:gd name="connsiteY4097" fmla="*/ 1825934 h 6857999"/>
              <a:gd name="connsiteX4098" fmla="*/ 1498731 w 6096000"/>
              <a:gd name="connsiteY4098" fmla="*/ 1830767 h 6857999"/>
              <a:gd name="connsiteX4099" fmla="*/ 1500181 w 6096000"/>
              <a:gd name="connsiteY4099" fmla="*/ 1835600 h 6857999"/>
              <a:gd name="connsiteX4100" fmla="*/ 1501148 w 6096000"/>
              <a:gd name="connsiteY4100" fmla="*/ 1840916 h 6857999"/>
              <a:gd name="connsiteX4101" fmla="*/ 1501148 w 6096000"/>
              <a:gd name="connsiteY4101" fmla="*/ 1845749 h 6857999"/>
              <a:gd name="connsiteX4102" fmla="*/ 1500665 w 6096000"/>
              <a:gd name="connsiteY4102" fmla="*/ 1851066 h 6857999"/>
              <a:gd name="connsiteX4103" fmla="*/ 1500181 w 6096000"/>
              <a:gd name="connsiteY4103" fmla="*/ 1856381 h 6857999"/>
              <a:gd name="connsiteX4104" fmla="*/ 1498731 w 6096000"/>
              <a:gd name="connsiteY4104" fmla="*/ 1861215 h 6857999"/>
              <a:gd name="connsiteX4105" fmla="*/ 1497766 w 6096000"/>
              <a:gd name="connsiteY4105" fmla="*/ 1866532 h 6857999"/>
              <a:gd name="connsiteX4106" fmla="*/ 1510813 w 6096000"/>
              <a:gd name="connsiteY4106" fmla="*/ 1856381 h 6857999"/>
              <a:gd name="connsiteX4107" fmla="*/ 1524830 w 6096000"/>
              <a:gd name="connsiteY4107" fmla="*/ 1846233 h 6857999"/>
              <a:gd name="connsiteX4108" fmla="*/ 1537396 w 6096000"/>
              <a:gd name="connsiteY4108" fmla="*/ 1836567 h 6857999"/>
              <a:gd name="connsiteX4109" fmla="*/ 1548511 w 6096000"/>
              <a:gd name="connsiteY4109" fmla="*/ 1827383 h 6857999"/>
              <a:gd name="connsiteX4110" fmla="*/ 1557695 w 6096000"/>
              <a:gd name="connsiteY4110" fmla="*/ 1819650 h 6857999"/>
              <a:gd name="connsiteX4111" fmla="*/ 1567362 w 6096000"/>
              <a:gd name="connsiteY4111" fmla="*/ 1811917 h 6857999"/>
              <a:gd name="connsiteX4112" fmla="*/ 1577510 w 6096000"/>
              <a:gd name="connsiteY4112" fmla="*/ 1804669 h 6857999"/>
              <a:gd name="connsiteX4113" fmla="*/ 1588627 w 6096000"/>
              <a:gd name="connsiteY4113" fmla="*/ 1797418 h 6857999"/>
              <a:gd name="connsiteX4114" fmla="*/ 1610859 w 6096000"/>
              <a:gd name="connsiteY4114" fmla="*/ 1784370 h 6857999"/>
              <a:gd name="connsiteX4115" fmla="*/ 1634540 w 6096000"/>
              <a:gd name="connsiteY4115" fmla="*/ 1771320 h 6857999"/>
              <a:gd name="connsiteX4116" fmla="*/ 1657739 w 6096000"/>
              <a:gd name="connsiteY4116" fmla="*/ 1758754 h 6857999"/>
              <a:gd name="connsiteX4117" fmla="*/ 1680455 w 6096000"/>
              <a:gd name="connsiteY4117" fmla="*/ 1745221 h 6857999"/>
              <a:gd name="connsiteX4118" fmla="*/ 1691088 w 6096000"/>
              <a:gd name="connsiteY4118" fmla="*/ 1738455 h 6857999"/>
              <a:gd name="connsiteX4119" fmla="*/ 1702202 w 6096000"/>
              <a:gd name="connsiteY4119" fmla="*/ 1731205 h 6857999"/>
              <a:gd name="connsiteX4120" fmla="*/ 1711871 w 6096000"/>
              <a:gd name="connsiteY4120" fmla="*/ 1723473 h 6857999"/>
              <a:gd name="connsiteX4121" fmla="*/ 1721053 w 6096000"/>
              <a:gd name="connsiteY4121" fmla="*/ 1714774 h 6857999"/>
              <a:gd name="connsiteX4122" fmla="*/ 1729268 w 6096000"/>
              <a:gd name="connsiteY4122" fmla="*/ 1707523 h 6857999"/>
              <a:gd name="connsiteX4123" fmla="*/ 1736518 w 6096000"/>
              <a:gd name="connsiteY4123" fmla="*/ 1699306 h 6857999"/>
              <a:gd name="connsiteX4124" fmla="*/ 1743285 w 6096000"/>
              <a:gd name="connsiteY4124" fmla="*/ 1690609 h 6857999"/>
              <a:gd name="connsiteX4125" fmla="*/ 1750533 w 6096000"/>
              <a:gd name="connsiteY4125" fmla="*/ 1681425 h 6857999"/>
              <a:gd name="connsiteX4126" fmla="*/ 1763099 w 6096000"/>
              <a:gd name="connsiteY4126" fmla="*/ 1663059 h 6857999"/>
              <a:gd name="connsiteX4127" fmla="*/ 1775665 w 6096000"/>
              <a:gd name="connsiteY4127" fmla="*/ 1643727 h 6857999"/>
              <a:gd name="connsiteX4128" fmla="*/ 1788233 w 6096000"/>
              <a:gd name="connsiteY4128" fmla="*/ 1624395 h 6857999"/>
              <a:gd name="connsiteX4129" fmla="*/ 1802248 w 6096000"/>
              <a:gd name="connsiteY4129" fmla="*/ 1604096 h 6857999"/>
              <a:gd name="connsiteX4130" fmla="*/ 1809014 w 6096000"/>
              <a:gd name="connsiteY4130" fmla="*/ 1594430 h 6857999"/>
              <a:gd name="connsiteX4131" fmla="*/ 1816263 w 6096000"/>
              <a:gd name="connsiteY4131" fmla="*/ 1585248 h 6857999"/>
              <a:gd name="connsiteX4132" fmla="*/ 1824480 w 6096000"/>
              <a:gd name="connsiteY4132" fmla="*/ 1576064 h 6857999"/>
              <a:gd name="connsiteX4133" fmla="*/ 1833179 w 6096000"/>
              <a:gd name="connsiteY4133" fmla="*/ 1566882 h 6857999"/>
              <a:gd name="connsiteX4134" fmla="*/ 1849612 w 6096000"/>
              <a:gd name="connsiteY4134" fmla="*/ 1549483 h 6857999"/>
              <a:gd name="connsiteX4135" fmla="*/ 1866527 w 6096000"/>
              <a:gd name="connsiteY4135" fmla="*/ 1533051 h 6857999"/>
              <a:gd name="connsiteX4136" fmla="*/ 1900842 w 6096000"/>
              <a:gd name="connsiteY4136" fmla="*/ 1499702 h 6857999"/>
              <a:gd name="connsiteX4137" fmla="*/ 1937089 w 6096000"/>
              <a:gd name="connsiteY4137" fmla="*/ 1466837 h 6857999"/>
              <a:gd name="connsiteX4138" fmla="*/ 1973338 w 6096000"/>
              <a:gd name="connsiteY4138" fmla="*/ 1433490 h 6857999"/>
              <a:gd name="connsiteX4139" fmla="*/ 2010553 w 6096000"/>
              <a:gd name="connsiteY4139" fmla="*/ 1399175 h 6857999"/>
              <a:gd name="connsiteX4140" fmla="*/ 2048249 w 6096000"/>
              <a:gd name="connsiteY4140" fmla="*/ 1363410 h 6857999"/>
              <a:gd name="connsiteX4141" fmla="*/ 2067099 w 6096000"/>
              <a:gd name="connsiteY4141" fmla="*/ 1344562 h 6857999"/>
              <a:gd name="connsiteX4142" fmla="*/ 2086432 w 6096000"/>
              <a:gd name="connsiteY4142" fmla="*/ 1325712 h 6857999"/>
              <a:gd name="connsiteX4143" fmla="*/ 2105279 w 6096000"/>
              <a:gd name="connsiteY4143" fmla="*/ 1305413 h 6857999"/>
              <a:gd name="connsiteX4144" fmla="*/ 2124130 w 6096000"/>
              <a:gd name="connsiteY4144" fmla="*/ 1285114 h 6857999"/>
              <a:gd name="connsiteX4145" fmla="*/ 2142494 w 6096000"/>
              <a:gd name="connsiteY4145" fmla="*/ 1264815 h 6857999"/>
              <a:gd name="connsiteX4146" fmla="*/ 2161343 w 6096000"/>
              <a:gd name="connsiteY4146" fmla="*/ 1245967 h 6857999"/>
              <a:gd name="connsiteX4147" fmla="*/ 2200008 w 6096000"/>
              <a:gd name="connsiteY4147" fmla="*/ 1207785 h 6857999"/>
              <a:gd name="connsiteX4148" fmla="*/ 2218375 w 6096000"/>
              <a:gd name="connsiteY4148" fmla="*/ 1189420 h 6857999"/>
              <a:gd name="connsiteX4149" fmla="*/ 2236739 w 6096000"/>
              <a:gd name="connsiteY4149" fmla="*/ 1172021 h 6857999"/>
              <a:gd name="connsiteX4150" fmla="*/ 2253655 w 6096000"/>
              <a:gd name="connsiteY4150" fmla="*/ 1153173 h 6857999"/>
              <a:gd name="connsiteX4151" fmla="*/ 2269605 w 6096000"/>
              <a:gd name="connsiteY4151" fmla="*/ 1135774 h 6857999"/>
              <a:gd name="connsiteX4152" fmla="*/ 2276369 w 6096000"/>
              <a:gd name="connsiteY4152" fmla="*/ 1126590 h 6857999"/>
              <a:gd name="connsiteX4153" fmla="*/ 2282654 w 6096000"/>
              <a:gd name="connsiteY4153" fmla="*/ 1117408 h 6857999"/>
              <a:gd name="connsiteX4154" fmla="*/ 2294736 w 6096000"/>
              <a:gd name="connsiteY4154" fmla="*/ 1098076 h 6857999"/>
              <a:gd name="connsiteX4155" fmla="*/ 2279753 w 6096000"/>
              <a:gd name="connsiteY4155" fmla="*/ 1109675 h 6857999"/>
              <a:gd name="connsiteX4156" fmla="*/ 2271537 w 6096000"/>
              <a:gd name="connsiteY4156" fmla="*/ 1114991 h 6857999"/>
              <a:gd name="connsiteX4157" fmla="*/ 2263806 w 6096000"/>
              <a:gd name="connsiteY4157" fmla="*/ 1120308 h 6857999"/>
              <a:gd name="connsiteX4158" fmla="*/ 2261388 w 6096000"/>
              <a:gd name="connsiteY4158" fmla="*/ 1116442 h 6857999"/>
              <a:gd name="connsiteX4159" fmla="*/ 2259455 w 6096000"/>
              <a:gd name="connsiteY4159" fmla="*/ 1113057 h 6857999"/>
              <a:gd name="connsiteX4160" fmla="*/ 2258004 w 6096000"/>
              <a:gd name="connsiteY4160" fmla="*/ 1109675 h 6857999"/>
              <a:gd name="connsiteX4161" fmla="*/ 2257521 w 6096000"/>
              <a:gd name="connsiteY4161" fmla="*/ 1106291 h 6857999"/>
              <a:gd name="connsiteX4162" fmla="*/ 2256071 w 6096000"/>
              <a:gd name="connsiteY4162" fmla="*/ 1100009 h 6857999"/>
              <a:gd name="connsiteX4163" fmla="*/ 2256555 w 6096000"/>
              <a:gd name="connsiteY4163" fmla="*/ 1094209 h 6857999"/>
              <a:gd name="connsiteX4164" fmla="*/ 2258489 w 6096000"/>
              <a:gd name="connsiteY4164" fmla="*/ 1088410 h 6857999"/>
              <a:gd name="connsiteX4165" fmla="*/ 2260904 w 6096000"/>
              <a:gd name="connsiteY4165" fmla="*/ 1083577 h 6857999"/>
              <a:gd name="connsiteX4166" fmla="*/ 2262838 w 6096000"/>
              <a:gd name="connsiteY4166" fmla="*/ 1077777 h 6857999"/>
              <a:gd name="connsiteX4167" fmla="*/ 2266704 w 6096000"/>
              <a:gd name="connsiteY4167" fmla="*/ 1072944 h 6857999"/>
              <a:gd name="connsiteX4168" fmla="*/ 2272021 w 6096000"/>
              <a:gd name="connsiteY4168" fmla="*/ 1062311 h 6857999"/>
              <a:gd name="connsiteX4169" fmla="*/ 2274438 w 6096000"/>
              <a:gd name="connsiteY4169" fmla="*/ 1056994 h 6857999"/>
              <a:gd name="connsiteX4170" fmla="*/ 2276369 w 6096000"/>
              <a:gd name="connsiteY4170" fmla="*/ 1051194 h 6857999"/>
              <a:gd name="connsiteX4171" fmla="*/ 2276854 w 6096000"/>
              <a:gd name="connsiteY4171" fmla="*/ 1045395 h 6857999"/>
              <a:gd name="connsiteX4172" fmla="*/ 2275888 w 6096000"/>
              <a:gd name="connsiteY4172" fmla="*/ 1039112 h 6857999"/>
              <a:gd name="connsiteX4173" fmla="*/ 2274920 w 6096000"/>
              <a:gd name="connsiteY4173" fmla="*/ 1035729 h 6857999"/>
              <a:gd name="connsiteX4174" fmla="*/ 2273470 w 6096000"/>
              <a:gd name="connsiteY4174" fmla="*/ 1032346 h 6857999"/>
              <a:gd name="connsiteX4175" fmla="*/ 2271537 w 6096000"/>
              <a:gd name="connsiteY4175" fmla="*/ 1028962 h 6857999"/>
              <a:gd name="connsiteX4176" fmla="*/ 2270088 w 6096000"/>
              <a:gd name="connsiteY4176" fmla="*/ 1024613 h 6857999"/>
              <a:gd name="connsiteX4177" fmla="*/ 2265737 w 6096000"/>
              <a:gd name="connsiteY4177" fmla="*/ 1027513 h 6857999"/>
              <a:gd name="connsiteX4178" fmla="*/ 2262354 w 6096000"/>
              <a:gd name="connsiteY4178" fmla="*/ 1030413 h 6857999"/>
              <a:gd name="connsiteX4179" fmla="*/ 2255588 w 6096000"/>
              <a:gd name="connsiteY4179" fmla="*/ 1037662 h 6857999"/>
              <a:gd name="connsiteX4180" fmla="*/ 2249306 w 6096000"/>
              <a:gd name="connsiteY4180" fmla="*/ 1045395 h 6857999"/>
              <a:gd name="connsiteX4181" fmla="*/ 2243506 w 6096000"/>
              <a:gd name="connsiteY4181" fmla="*/ 1054094 h 6857999"/>
              <a:gd name="connsiteX4182" fmla="*/ 2231906 w 6096000"/>
              <a:gd name="connsiteY4182" fmla="*/ 1072944 h 6857999"/>
              <a:gd name="connsiteX4183" fmla="*/ 2220790 w 6096000"/>
              <a:gd name="connsiteY4183" fmla="*/ 1091792 h 6857999"/>
              <a:gd name="connsiteX4184" fmla="*/ 2214507 w 6096000"/>
              <a:gd name="connsiteY4184" fmla="*/ 1100492 h 6857999"/>
              <a:gd name="connsiteX4185" fmla="*/ 2207741 w 6096000"/>
              <a:gd name="connsiteY4185" fmla="*/ 1108709 h 6857999"/>
              <a:gd name="connsiteX4186" fmla="*/ 2200974 w 6096000"/>
              <a:gd name="connsiteY4186" fmla="*/ 1115475 h 6857999"/>
              <a:gd name="connsiteX4187" fmla="*/ 2197592 w 6096000"/>
              <a:gd name="connsiteY4187" fmla="*/ 1118375 h 6857999"/>
              <a:gd name="connsiteX4188" fmla="*/ 2194207 w 6096000"/>
              <a:gd name="connsiteY4188" fmla="*/ 1121274 h 6857999"/>
              <a:gd name="connsiteX4189" fmla="*/ 2190342 w 6096000"/>
              <a:gd name="connsiteY4189" fmla="*/ 1123690 h 6857999"/>
              <a:gd name="connsiteX4190" fmla="*/ 2185992 w 6096000"/>
              <a:gd name="connsiteY4190" fmla="*/ 1125141 h 6857999"/>
              <a:gd name="connsiteX4191" fmla="*/ 2181642 w 6096000"/>
              <a:gd name="connsiteY4191" fmla="*/ 1126590 h 6857999"/>
              <a:gd name="connsiteX4192" fmla="*/ 2177292 w 6096000"/>
              <a:gd name="connsiteY4192" fmla="*/ 1127557 h 6857999"/>
              <a:gd name="connsiteX4193" fmla="*/ 2172944 w 6096000"/>
              <a:gd name="connsiteY4193" fmla="*/ 1128041 h 6857999"/>
              <a:gd name="connsiteX4194" fmla="*/ 2167627 w 6096000"/>
              <a:gd name="connsiteY4194" fmla="*/ 1127557 h 6857999"/>
              <a:gd name="connsiteX4195" fmla="*/ 2162794 w 6096000"/>
              <a:gd name="connsiteY4195" fmla="*/ 1127074 h 6857999"/>
              <a:gd name="connsiteX4196" fmla="*/ 2157478 w 6096000"/>
              <a:gd name="connsiteY4196" fmla="*/ 1125141 h 6857999"/>
              <a:gd name="connsiteX4197" fmla="*/ 2152645 w 6096000"/>
              <a:gd name="connsiteY4197" fmla="*/ 1119341 h 6857999"/>
              <a:gd name="connsiteX4198" fmla="*/ 2149744 w 6096000"/>
              <a:gd name="connsiteY4198" fmla="*/ 1114508 h 6857999"/>
              <a:gd name="connsiteX4199" fmla="*/ 2147812 w 6096000"/>
              <a:gd name="connsiteY4199" fmla="*/ 1109191 h 6857999"/>
              <a:gd name="connsiteX4200" fmla="*/ 2145877 w 6096000"/>
              <a:gd name="connsiteY4200" fmla="*/ 1105325 h 6857999"/>
              <a:gd name="connsiteX4201" fmla="*/ 2144911 w 6096000"/>
              <a:gd name="connsiteY4201" fmla="*/ 1100976 h 6857999"/>
              <a:gd name="connsiteX4202" fmla="*/ 2144911 w 6096000"/>
              <a:gd name="connsiteY4202" fmla="*/ 1098076 h 6857999"/>
              <a:gd name="connsiteX4203" fmla="*/ 2145395 w 6096000"/>
              <a:gd name="connsiteY4203" fmla="*/ 1095659 h 6857999"/>
              <a:gd name="connsiteX4204" fmla="*/ 2145877 w 6096000"/>
              <a:gd name="connsiteY4204" fmla="*/ 1092759 h 6857999"/>
              <a:gd name="connsiteX4205" fmla="*/ 2147812 w 6096000"/>
              <a:gd name="connsiteY4205" fmla="*/ 1090825 h 6857999"/>
              <a:gd name="connsiteX4206" fmla="*/ 2149261 w 6096000"/>
              <a:gd name="connsiteY4206" fmla="*/ 1088410 h 6857999"/>
              <a:gd name="connsiteX4207" fmla="*/ 2151677 w 6096000"/>
              <a:gd name="connsiteY4207" fmla="*/ 1087443 h 6857999"/>
              <a:gd name="connsiteX4208" fmla="*/ 2154095 w 6096000"/>
              <a:gd name="connsiteY4208" fmla="*/ 1085510 h 6857999"/>
              <a:gd name="connsiteX4209" fmla="*/ 2159893 w 6096000"/>
              <a:gd name="connsiteY4209" fmla="*/ 1083577 h 6857999"/>
              <a:gd name="connsiteX4210" fmla="*/ 2166176 w 6096000"/>
              <a:gd name="connsiteY4210" fmla="*/ 1081643 h 6857999"/>
              <a:gd name="connsiteX4211" fmla="*/ 2172944 w 6096000"/>
              <a:gd name="connsiteY4211" fmla="*/ 1079226 h 6857999"/>
              <a:gd name="connsiteX4212" fmla="*/ 2179226 w 6096000"/>
              <a:gd name="connsiteY4212" fmla="*/ 1076810 h 6857999"/>
              <a:gd name="connsiteX4213" fmla="*/ 2185026 w 6096000"/>
              <a:gd name="connsiteY4213" fmla="*/ 1074393 h 6857999"/>
              <a:gd name="connsiteX4214" fmla="*/ 2187441 w 6096000"/>
              <a:gd name="connsiteY4214" fmla="*/ 1071977 h 6857999"/>
              <a:gd name="connsiteX4215" fmla="*/ 2188893 w 6096000"/>
              <a:gd name="connsiteY4215" fmla="*/ 1069560 h 6857999"/>
              <a:gd name="connsiteX4216" fmla="*/ 2190826 w 6096000"/>
              <a:gd name="connsiteY4216" fmla="*/ 1067144 h 6857999"/>
              <a:gd name="connsiteX4217" fmla="*/ 2191792 w 6096000"/>
              <a:gd name="connsiteY4217" fmla="*/ 1064244 h 6857999"/>
              <a:gd name="connsiteX4218" fmla="*/ 2192274 w 6096000"/>
              <a:gd name="connsiteY4218" fmla="*/ 1060861 h 6857999"/>
              <a:gd name="connsiteX4219" fmla="*/ 2192274 w 6096000"/>
              <a:gd name="connsiteY4219" fmla="*/ 1056994 h 6857999"/>
              <a:gd name="connsiteX4220" fmla="*/ 2191792 w 6096000"/>
              <a:gd name="connsiteY4220" fmla="*/ 1052161 h 6857999"/>
              <a:gd name="connsiteX4221" fmla="*/ 2190826 w 6096000"/>
              <a:gd name="connsiteY4221" fmla="*/ 1047812 h 6857999"/>
              <a:gd name="connsiteX4222" fmla="*/ 2188410 w 6096000"/>
              <a:gd name="connsiteY4222" fmla="*/ 1042012 h 6857999"/>
              <a:gd name="connsiteX4223" fmla="*/ 2185508 w 6096000"/>
              <a:gd name="connsiteY4223" fmla="*/ 1035729 h 6857999"/>
              <a:gd name="connsiteX4224" fmla="*/ 2191792 w 6096000"/>
              <a:gd name="connsiteY4224" fmla="*/ 1030413 h 6857999"/>
              <a:gd name="connsiteX4225" fmla="*/ 2198075 w 6096000"/>
              <a:gd name="connsiteY4225" fmla="*/ 1026062 h 6857999"/>
              <a:gd name="connsiteX4226" fmla="*/ 2204358 w 6096000"/>
              <a:gd name="connsiteY4226" fmla="*/ 1022680 h 6857999"/>
              <a:gd name="connsiteX4227" fmla="*/ 2210157 w 6096000"/>
              <a:gd name="connsiteY4227" fmla="*/ 1020747 h 6857999"/>
              <a:gd name="connsiteX4228" fmla="*/ 2216440 w 6096000"/>
              <a:gd name="connsiteY4228" fmla="*/ 1018814 h 6857999"/>
              <a:gd name="connsiteX4229" fmla="*/ 2222723 w 6096000"/>
              <a:gd name="connsiteY4229" fmla="*/ 1017847 h 6857999"/>
              <a:gd name="connsiteX4230" fmla="*/ 2234323 w 6096000"/>
              <a:gd name="connsiteY4230" fmla="*/ 1016881 h 6857999"/>
              <a:gd name="connsiteX4231" fmla="*/ 2240605 w 6096000"/>
              <a:gd name="connsiteY4231" fmla="*/ 1016396 h 6857999"/>
              <a:gd name="connsiteX4232" fmla="*/ 2246404 w 6096000"/>
              <a:gd name="connsiteY4232" fmla="*/ 1015430 h 6857999"/>
              <a:gd name="connsiteX4233" fmla="*/ 2252689 w 6096000"/>
              <a:gd name="connsiteY4233" fmla="*/ 1013981 h 6857999"/>
              <a:gd name="connsiteX4234" fmla="*/ 2258973 w 6096000"/>
              <a:gd name="connsiteY4234" fmla="*/ 1012047 h 6857999"/>
              <a:gd name="connsiteX4235" fmla="*/ 2264771 w 6096000"/>
              <a:gd name="connsiteY4235" fmla="*/ 1008663 h 6857999"/>
              <a:gd name="connsiteX4236" fmla="*/ 2271054 w 6096000"/>
              <a:gd name="connsiteY4236" fmla="*/ 1004797 h 6857999"/>
              <a:gd name="connsiteX4237" fmla="*/ 2277337 w 6096000"/>
              <a:gd name="connsiteY4237" fmla="*/ 999481 h 6857999"/>
              <a:gd name="connsiteX4238" fmla="*/ 2283620 w 6096000"/>
              <a:gd name="connsiteY4238" fmla="*/ 992715 h 6857999"/>
              <a:gd name="connsiteX4239" fmla="*/ 2286520 w 6096000"/>
              <a:gd name="connsiteY4239" fmla="*/ 988849 h 6857999"/>
              <a:gd name="connsiteX4240" fmla="*/ 2287969 w 6096000"/>
              <a:gd name="connsiteY4240" fmla="*/ 984498 h 6857999"/>
              <a:gd name="connsiteX4241" fmla="*/ 2289420 w 6096000"/>
              <a:gd name="connsiteY4241" fmla="*/ 975799 h 6857999"/>
              <a:gd name="connsiteX4242" fmla="*/ 2290386 w 6096000"/>
              <a:gd name="connsiteY4242" fmla="*/ 971450 h 6857999"/>
              <a:gd name="connsiteX4243" fmla="*/ 2292319 w 6096000"/>
              <a:gd name="connsiteY4243" fmla="*/ 967583 h 6857999"/>
              <a:gd name="connsiteX4244" fmla="*/ 2294736 w 6096000"/>
              <a:gd name="connsiteY4244" fmla="*/ 963233 h 6857999"/>
              <a:gd name="connsiteX4245" fmla="*/ 2296185 w 6096000"/>
              <a:gd name="connsiteY4245" fmla="*/ 961784 h 6857999"/>
              <a:gd name="connsiteX4246" fmla="*/ 2298601 w 6096000"/>
              <a:gd name="connsiteY4246" fmla="*/ 959850 h 6857999"/>
              <a:gd name="connsiteX4247" fmla="*/ 2290386 w 6096000"/>
              <a:gd name="connsiteY4247" fmla="*/ 946800 h 6857999"/>
              <a:gd name="connsiteX4248" fmla="*/ 2283136 w 6096000"/>
              <a:gd name="connsiteY4248" fmla="*/ 935201 h 6857999"/>
              <a:gd name="connsiteX4249" fmla="*/ 2279271 w 6096000"/>
              <a:gd name="connsiteY4249" fmla="*/ 929885 h 6857999"/>
              <a:gd name="connsiteX4250" fmla="*/ 2274920 w 6096000"/>
              <a:gd name="connsiteY4250" fmla="*/ 925535 h 6857999"/>
              <a:gd name="connsiteX4251" fmla="*/ 2270570 w 6096000"/>
              <a:gd name="connsiteY4251" fmla="*/ 921668 h 6857999"/>
              <a:gd name="connsiteX4252" fmla="*/ 2266704 w 6096000"/>
              <a:gd name="connsiteY4252" fmla="*/ 918769 h 6857999"/>
              <a:gd name="connsiteX4253" fmla="*/ 2262354 w 6096000"/>
              <a:gd name="connsiteY4253" fmla="*/ 915869 h 6857999"/>
              <a:gd name="connsiteX4254" fmla="*/ 2258004 w 6096000"/>
              <a:gd name="connsiteY4254" fmla="*/ 913453 h 6857999"/>
              <a:gd name="connsiteX4255" fmla="*/ 2253655 w 6096000"/>
              <a:gd name="connsiteY4255" fmla="*/ 911520 h 6857999"/>
              <a:gd name="connsiteX4256" fmla="*/ 2249306 w 6096000"/>
              <a:gd name="connsiteY4256" fmla="*/ 911036 h 6857999"/>
              <a:gd name="connsiteX4257" fmla="*/ 2244471 w 6096000"/>
              <a:gd name="connsiteY4257" fmla="*/ 910553 h 6857999"/>
              <a:gd name="connsiteX4258" fmla="*/ 2240605 w 6096000"/>
              <a:gd name="connsiteY4258" fmla="*/ 911036 h 6857999"/>
              <a:gd name="connsiteX4259" fmla="*/ 2235290 w 6096000"/>
              <a:gd name="connsiteY4259" fmla="*/ 912486 h 6857999"/>
              <a:gd name="connsiteX4260" fmla="*/ 2230939 w 6096000"/>
              <a:gd name="connsiteY4260" fmla="*/ 913935 h 6857999"/>
              <a:gd name="connsiteX4261" fmla="*/ 2233841 w 6096000"/>
              <a:gd name="connsiteY4261" fmla="*/ 909587 h 6857999"/>
              <a:gd name="connsiteX4262" fmla="*/ 2235290 w 6096000"/>
              <a:gd name="connsiteY4262" fmla="*/ 904754 h 6857999"/>
              <a:gd name="connsiteX4263" fmla="*/ 2237223 w 6096000"/>
              <a:gd name="connsiteY4263" fmla="*/ 900403 h 6857999"/>
              <a:gd name="connsiteX4264" fmla="*/ 2239156 w 6096000"/>
              <a:gd name="connsiteY4264" fmla="*/ 895570 h 6857999"/>
              <a:gd name="connsiteX4265" fmla="*/ 2240605 w 6096000"/>
              <a:gd name="connsiteY4265" fmla="*/ 885904 h 6857999"/>
              <a:gd name="connsiteX4266" fmla="*/ 2241090 w 6096000"/>
              <a:gd name="connsiteY4266" fmla="*/ 875755 h 6857999"/>
              <a:gd name="connsiteX4267" fmla="*/ 2241090 w 6096000"/>
              <a:gd name="connsiteY4267" fmla="*/ 865122 h 6857999"/>
              <a:gd name="connsiteX4268" fmla="*/ 2240122 w 6096000"/>
              <a:gd name="connsiteY4268" fmla="*/ 854490 h 6857999"/>
              <a:gd name="connsiteX4269" fmla="*/ 2237705 w 6096000"/>
              <a:gd name="connsiteY4269" fmla="*/ 843857 h 6857999"/>
              <a:gd name="connsiteX4270" fmla="*/ 2235290 w 6096000"/>
              <a:gd name="connsiteY4270" fmla="*/ 833707 h 6857999"/>
              <a:gd name="connsiteX4271" fmla="*/ 2232872 w 6096000"/>
              <a:gd name="connsiteY4271" fmla="*/ 823074 h 6857999"/>
              <a:gd name="connsiteX4272" fmla="*/ 2229008 w 6096000"/>
              <a:gd name="connsiteY4272" fmla="*/ 813408 h 6857999"/>
              <a:gd name="connsiteX4273" fmla="*/ 2222239 w 6096000"/>
              <a:gd name="connsiteY4273" fmla="*/ 795527 h 6857999"/>
              <a:gd name="connsiteX4274" fmla="*/ 2215473 w 6096000"/>
              <a:gd name="connsiteY4274" fmla="*/ 780061 h 6857999"/>
              <a:gd name="connsiteX4275" fmla="*/ 2209673 w 6096000"/>
              <a:gd name="connsiteY4275" fmla="*/ 768944 h 6857999"/>
              <a:gd name="connsiteX4276" fmla="*/ 2204358 w 6096000"/>
              <a:gd name="connsiteY4276" fmla="*/ 764595 h 6857999"/>
              <a:gd name="connsiteX4277" fmla="*/ 2198558 w 6096000"/>
              <a:gd name="connsiteY4277" fmla="*/ 761695 h 6857999"/>
              <a:gd name="connsiteX4278" fmla="*/ 2193726 w 6096000"/>
              <a:gd name="connsiteY4278" fmla="*/ 759762 h 6857999"/>
              <a:gd name="connsiteX4279" fmla="*/ 2188893 w 6096000"/>
              <a:gd name="connsiteY4279" fmla="*/ 757829 h 6857999"/>
              <a:gd name="connsiteX4280" fmla="*/ 2184542 w 6096000"/>
              <a:gd name="connsiteY4280" fmla="*/ 756862 h 6857999"/>
              <a:gd name="connsiteX4281" fmla="*/ 2179709 w 6096000"/>
              <a:gd name="connsiteY4281" fmla="*/ 755895 h 6857999"/>
              <a:gd name="connsiteX4282" fmla="*/ 2175359 w 6096000"/>
              <a:gd name="connsiteY4282" fmla="*/ 756862 h 6857999"/>
              <a:gd name="connsiteX4283" fmla="*/ 2171009 w 6096000"/>
              <a:gd name="connsiteY4283" fmla="*/ 757345 h 6857999"/>
              <a:gd name="connsiteX4284" fmla="*/ 2167143 w 6096000"/>
              <a:gd name="connsiteY4284" fmla="*/ 758311 h 6857999"/>
              <a:gd name="connsiteX4285" fmla="*/ 2163277 w 6096000"/>
              <a:gd name="connsiteY4285" fmla="*/ 760244 h 6857999"/>
              <a:gd name="connsiteX4286" fmla="*/ 2159893 w 6096000"/>
              <a:gd name="connsiteY4286" fmla="*/ 762178 h 6857999"/>
              <a:gd name="connsiteX4287" fmla="*/ 2155544 w 6096000"/>
              <a:gd name="connsiteY4287" fmla="*/ 764595 h 6857999"/>
              <a:gd name="connsiteX4288" fmla="*/ 2148777 w 6096000"/>
              <a:gd name="connsiteY4288" fmla="*/ 769911 h 6857999"/>
              <a:gd name="connsiteX4289" fmla="*/ 2142494 w 6096000"/>
              <a:gd name="connsiteY4289" fmla="*/ 776194 h 6857999"/>
              <a:gd name="connsiteX4290" fmla="*/ 2129445 w 6096000"/>
              <a:gd name="connsiteY4290" fmla="*/ 789727 h 6857999"/>
              <a:gd name="connsiteX4291" fmla="*/ 2122196 w 6096000"/>
              <a:gd name="connsiteY4291" fmla="*/ 796493 h 6857999"/>
              <a:gd name="connsiteX4292" fmla="*/ 2115430 w 6096000"/>
              <a:gd name="connsiteY4292" fmla="*/ 801326 h 6857999"/>
              <a:gd name="connsiteX4293" fmla="*/ 2112048 w 6096000"/>
              <a:gd name="connsiteY4293" fmla="*/ 803742 h 6857999"/>
              <a:gd name="connsiteX4294" fmla="*/ 2108180 w 6096000"/>
              <a:gd name="connsiteY4294" fmla="*/ 806159 h 6857999"/>
              <a:gd name="connsiteX4295" fmla="*/ 2104797 w 6096000"/>
              <a:gd name="connsiteY4295" fmla="*/ 807608 h 6857999"/>
              <a:gd name="connsiteX4296" fmla="*/ 2100446 w 6096000"/>
              <a:gd name="connsiteY4296" fmla="*/ 809059 h 6857999"/>
              <a:gd name="connsiteX4297" fmla="*/ 2096582 w 6096000"/>
              <a:gd name="connsiteY4297" fmla="*/ 809542 h 6857999"/>
              <a:gd name="connsiteX4298" fmla="*/ 2091749 w 6096000"/>
              <a:gd name="connsiteY4298" fmla="*/ 809542 h 6857999"/>
              <a:gd name="connsiteX4299" fmla="*/ 2087398 w 6096000"/>
              <a:gd name="connsiteY4299" fmla="*/ 809542 h 6857999"/>
              <a:gd name="connsiteX4300" fmla="*/ 2082565 w 6096000"/>
              <a:gd name="connsiteY4300" fmla="*/ 808575 h 6857999"/>
              <a:gd name="connsiteX4301" fmla="*/ 2076282 w 6096000"/>
              <a:gd name="connsiteY4301" fmla="*/ 800842 h 6857999"/>
              <a:gd name="connsiteX4302" fmla="*/ 2074348 w 6096000"/>
              <a:gd name="connsiteY4302" fmla="*/ 796976 h 6857999"/>
              <a:gd name="connsiteX4303" fmla="*/ 2072414 w 6096000"/>
              <a:gd name="connsiteY4303" fmla="*/ 794076 h 6857999"/>
              <a:gd name="connsiteX4304" fmla="*/ 2071449 w 6096000"/>
              <a:gd name="connsiteY4304" fmla="*/ 791176 h 6857999"/>
              <a:gd name="connsiteX4305" fmla="*/ 2070965 w 6096000"/>
              <a:gd name="connsiteY4305" fmla="*/ 788276 h 6857999"/>
              <a:gd name="connsiteX4306" fmla="*/ 2070965 w 6096000"/>
              <a:gd name="connsiteY4306" fmla="*/ 785376 h 6857999"/>
              <a:gd name="connsiteX4307" fmla="*/ 2070965 w 6096000"/>
              <a:gd name="connsiteY4307" fmla="*/ 782960 h 6857999"/>
              <a:gd name="connsiteX4308" fmla="*/ 2071933 w 6096000"/>
              <a:gd name="connsiteY4308" fmla="*/ 780543 h 6857999"/>
              <a:gd name="connsiteX4309" fmla="*/ 2072899 w 6096000"/>
              <a:gd name="connsiteY4309" fmla="*/ 779094 h 6857999"/>
              <a:gd name="connsiteX4310" fmla="*/ 2074348 w 6096000"/>
              <a:gd name="connsiteY4310" fmla="*/ 776677 h 6857999"/>
              <a:gd name="connsiteX4311" fmla="*/ 2075799 w 6096000"/>
              <a:gd name="connsiteY4311" fmla="*/ 775228 h 6857999"/>
              <a:gd name="connsiteX4312" fmla="*/ 2080632 w 6096000"/>
              <a:gd name="connsiteY4312" fmla="*/ 772328 h 6857999"/>
              <a:gd name="connsiteX4313" fmla="*/ 2085465 w 6096000"/>
              <a:gd name="connsiteY4313" fmla="*/ 769911 h 6857999"/>
              <a:gd name="connsiteX4314" fmla="*/ 2091265 w 6096000"/>
              <a:gd name="connsiteY4314" fmla="*/ 767495 h 6857999"/>
              <a:gd name="connsiteX4315" fmla="*/ 2097064 w 6096000"/>
              <a:gd name="connsiteY4315" fmla="*/ 766044 h 6857999"/>
              <a:gd name="connsiteX4316" fmla="*/ 2109146 w 6096000"/>
              <a:gd name="connsiteY4316" fmla="*/ 762178 h 6857999"/>
              <a:gd name="connsiteX4317" fmla="*/ 2119778 w 6096000"/>
              <a:gd name="connsiteY4317" fmla="*/ 760244 h 6857999"/>
              <a:gd name="connsiteX4318" fmla="*/ 2123162 w 6096000"/>
              <a:gd name="connsiteY4318" fmla="*/ 758311 h 6857999"/>
              <a:gd name="connsiteX4319" fmla="*/ 2125095 w 6096000"/>
              <a:gd name="connsiteY4319" fmla="*/ 756862 h 6857999"/>
              <a:gd name="connsiteX4320" fmla="*/ 2127513 w 6096000"/>
              <a:gd name="connsiteY4320" fmla="*/ 754445 h 6857999"/>
              <a:gd name="connsiteX4321" fmla="*/ 2127996 w 6096000"/>
              <a:gd name="connsiteY4321" fmla="*/ 752029 h 6857999"/>
              <a:gd name="connsiteX4322" fmla="*/ 2128962 w 6096000"/>
              <a:gd name="connsiteY4322" fmla="*/ 749129 h 6857999"/>
              <a:gd name="connsiteX4323" fmla="*/ 2128962 w 6096000"/>
              <a:gd name="connsiteY4323" fmla="*/ 746229 h 6857999"/>
              <a:gd name="connsiteX4324" fmla="*/ 2127996 w 6096000"/>
              <a:gd name="connsiteY4324" fmla="*/ 743330 h 6857999"/>
              <a:gd name="connsiteX4325" fmla="*/ 2127029 w 6096000"/>
              <a:gd name="connsiteY4325" fmla="*/ 739946 h 6857999"/>
              <a:gd name="connsiteX4326" fmla="*/ 2124130 w 6096000"/>
              <a:gd name="connsiteY4326" fmla="*/ 734146 h 6857999"/>
              <a:gd name="connsiteX4327" fmla="*/ 2118329 w 6096000"/>
              <a:gd name="connsiteY4327" fmla="*/ 723513 h 6857999"/>
              <a:gd name="connsiteX4328" fmla="*/ 2117363 w 6096000"/>
              <a:gd name="connsiteY4328" fmla="*/ 719164 h 6857999"/>
              <a:gd name="connsiteX4329" fmla="*/ 2117363 w 6096000"/>
              <a:gd name="connsiteY4329" fmla="*/ 717713 h 6857999"/>
              <a:gd name="connsiteX4330" fmla="*/ 2117845 w 6096000"/>
              <a:gd name="connsiteY4330" fmla="*/ 716264 h 6857999"/>
              <a:gd name="connsiteX4331" fmla="*/ 2124130 w 6096000"/>
              <a:gd name="connsiteY4331" fmla="*/ 709498 h 6857999"/>
              <a:gd name="connsiteX4332" fmla="*/ 2130896 w 6096000"/>
              <a:gd name="connsiteY4332" fmla="*/ 702732 h 6857999"/>
              <a:gd name="connsiteX4333" fmla="*/ 2138145 w 6096000"/>
              <a:gd name="connsiteY4333" fmla="*/ 696448 h 6857999"/>
              <a:gd name="connsiteX4334" fmla="*/ 2145395 w 6096000"/>
              <a:gd name="connsiteY4334" fmla="*/ 689682 h 6857999"/>
              <a:gd name="connsiteX4335" fmla="*/ 2161827 w 6096000"/>
              <a:gd name="connsiteY4335" fmla="*/ 677600 h 6857999"/>
              <a:gd name="connsiteX4336" fmla="*/ 2179709 w 6096000"/>
              <a:gd name="connsiteY4336" fmla="*/ 665034 h 6857999"/>
              <a:gd name="connsiteX4337" fmla="*/ 2198558 w 6096000"/>
              <a:gd name="connsiteY4337" fmla="*/ 651501 h 6857999"/>
              <a:gd name="connsiteX4338" fmla="*/ 2218375 w 6096000"/>
              <a:gd name="connsiteY4338" fmla="*/ 637969 h 6857999"/>
              <a:gd name="connsiteX4339" fmla="*/ 2237705 w 6096000"/>
              <a:gd name="connsiteY4339" fmla="*/ 622503 h 6857999"/>
              <a:gd name="connsiteX4340" fmla="*/ 2248340 w 6096000"/>
              <a:gd name="connsiteY4340" fmla="*/ 614286 h 6857999"/>
              <a:gd name="connsiteX4341" fmla="*/ 2258004 w 6096000"/>
              <a:gd name="connsiteY4341" fmla="*/ 605587 h 6857999"/>
              <a:gd name="connsiteX4342" fmla="*/ 2261870 w 6096000"/>
              <a:gd name="connsiteY4342" fmla="*/ 607520 h 6857999"/>
              <a:gd name="connsiteX4343" fmla="*/ 2265737 w 6096000"/>
              <a:gd name="connsiteY4343" fmla="*/ 609453 h 6857999"/>
              <a:gd name="connsiteX4344" fmla="*/ 2273954 w 6096000"/>
              <a:gd name="connsiteY4344" fmla="*/ 614770 h 6857999"/>
              <a:gd name="connsiteX4345" fmla="*/ 2282170 w 6096000"/>
              <a:gd name="connsiteY4345" fmla="*/ 621536 h 6857999"/>
              <a:gd name="connsiteX4346" fmla="*/ 2289420 w 6096000"/>
              <a:gd name="connsiteY4346" fmla="*/ 629752 h 6857999"/>
              <a:gd name="connsiteX4347" fmla="*/ 2297635 w 6096000"/>
              <a:gd name="connsiteY4347" fmla="*/ 638451 h 6857999"/>
              <a:gd name="connsiteX4348" fmla="*/ 2304403 w 6096000"/>
              <a:gd name="connsiteY4348" fmla="*/ 648118 h 6857999"/>
              <a:gd name="connsiteX4349" fmla="*/ 2311167 w 6096000"/>
              <a:gd name="connsiteY4349" fmla="*/ 658268 h 6857999"/>
              <a:gd name="connsiteX4350" fmla="*/ 2316967 w 6096000"/>
              <a:gd name="connsiteY4350" fmla="*/ 668900 h 6857999"/>
              <a:gd name="connsiteX4351" fmla="*/ 2322284 w 6096000"/>
              <a:gd name="connsiteY4351" fmla="*/ 679533 h 6857999"/>
              <a:gd name="connsiteX4352" fmla="*/ 2326151 w 6096000"/>
              <a:gd name="connsiteY4352" fmla="*/ 690648 h 6857999"/>
              <a:gd name="connsiteX4353" fmla="*/ 2329050 w 6096000"/>
              <a:gd name="connsiteY4353" fmla="*/ 700799 h 6857999"/>
              <a:gd name="connsiteX4354" fmla="*/ 2331466 w 6096000"/>
              <a:gd name="connsiteY4354" fmla="*/ 711431 h 6857999"/>
              <a:gd name="connsiteX4355" fmla="*/ 2331466 w 6096000"/>
              <a:gd name="connsiteY4355" fmla="*/ 715780 h 6857999"/>
              <a:gd name="connsiteX4356" fmla="*/ 2331950 w 6096000"/>
              <a:gd name="connsiteY4356" fmla="*/ 720613 h 6857999"/>
              <a:gd name="connsiteX4357" fmla="*/ 2331466 w 6096000"/>
              <a:gd name="connsiteY4357" fmla="*/ 724964 h 6857999"/>
              <a:gd name="connsiteX4358" fmla="*/ 2330983 w 6096000"/>
              <a:gd name="connsiteY4358" fmla="*/ 729313 h 6857999"/>
              <a:gd name="connsiteX4359" fmla="*/ 2329534 w 6096000"/>
              <a:gd name="connsiteY4359" fmla="*/ 733179 h 6857999"/>
              <a:gd name="connsiteX4360" fmla="*/ 2328084 w 6096000"/>
              <a:gd name="connsiteY4360" fmla="*/ 736563 h 6857999"/>
              <a:gd name="connsiteX4361" fmla="*/ 2326151 w 6096000"/>
              <a:gd name="connsiteY4361" fmla="*/ 739946 h 6857999"/>
              <a:gd name="connsiteX4362" fmla="*/ 2323733 w 6096000"/>
              <a:gd name="connsiteY4362" fmla="*/ 742845 h 6857999"/>
              <a:gd name="connsiteX4363" fmla="*/ 2325184 w 6096000"/>
              <a:gd name="connsiteY4363" fmla="*/ 746712 h 6857999"/>
              <a:gd name="connsiteX4364" fmla="*/ 2326633 w 6096000"/>
              <a:gd name="connsiteY4364" fmla="*/ 750578 h 6857999"/>
              <a:gd name="connsiteX4365" fmla="*/ 2329050 w 6096000"/>
              <a:gd name="connsiteY4365" fmla="*/ 752996 h 6857999"/>
              <a:gd name="connsiteX4366" fmla="*/ 2331466 w 6096000"/>
              <a:gd name="connsiteY4366" fmla="*/ 756862 h 6857999"/>
              <a:gd name="connsiteX4367" fmla="*/ 2333883 w 6096000"/>
              <a:gd name="connsiteY4367" fmla="*/ 758795 h 6857999"/>
              <a:gd name="connsiteX4368" fmla="*/ 2336783 w 6096000"/>
              <a:gd name="connsiteY4368" fmla="*/ 761211 h 6857999"/>
              <a:gd name="connsiteX4369" fmla="*/ 2343065 w 6096000"/>
              <a:gd name="connsiteY4369" fmla="*/ 766044 h 6857999"/>
              <a:gd name="connsiteX4370" fmla="*/ 2349833 w 6096000"/>
              <a:gd name="connsiteY4370" fmla="*/ 768944 h 6857999"/>
              <a:gd name="connsiteX4371" fmla="*/ 2356598 w 6096000"/>
              <a:gd name="connsiteY4371" fmla="*/ 770877 h 6857999"/>
              <a:gd name="connsiteX4372" fmla="*/ 2364331 w 6096000"/>
              <a:gd name="connsiteY4372" fmla="*/ 772328 h 6857999"/>
              <a:gd name="connsiteX4373" fmla="*/ 2371099 w 6096000"/>
              <a:gd name="connsiteY4373" fmla="*/ 772810 h 6857999"/>
              <a:gd name="connsiteX4374" fmla="*/ 2377863 w 6096000"/>
              <a:gd name="connsiteY4374" fmla="*/ 772328 h 6857999"/>
              <a:gd name="connsiteX4375" fmla="*/ 2384147 w 6096000"/>
              <a:gd name="connsiteY4375" fmla="*/ 770395 h 6857999"/>
              <a:gd name="connsiteX4376" fmla="*/ 2389947 w 6096000"/>
              <a:gd name="connsiteY4376" fmla="*/ 767977 h 6857999"/>
              <a:gd name="connsiteX4377" fmla="*/ 2392363 w 6096000"/>
              <a:gd name="connsiteY4377" fmla="*/ 766528 h 6857999"/>
              <a:gd name="connsiteX4378" fmla="*/ 2393813 w 6096000"/>
              <a:gd name="connsiteY4378" fmla="*/ 764595 h 6857999"/>
              <a:gd name="connsiteX4379" fmla="*/ 2395747 w 6096000"/>
              <a:gd name="connsiteY4379" fmla="*/ 763144 h 6857999"/>
              <a:gd name="connsiteX4380" fmla="*/ 2397195 w 6096000"/>
              <a:gd name="connsiteY4380" fmla="*/ 760729 h 6857999"/>
              <a:gd name="connsiteX4381" fmla="*/ 2398646 w 6096000"/>
              <a:gd name="connsiteY4381" fmla="*/ 758311 h 6857999"/>
              <a:gd name="connsiteX4382" fmla="*/ 2399129 w 6096000"/>
              <a:gd name="connsiteY4382" fmla="*/ 755411 h 6857999"/>
              <a:gd name="connsiteX4383" fmla="*/ 2399129 w 6096000"/>
              <a:gd name="connsiteY4383" fmla="*/ 752511 h 6857999"/>
              <a:gd name="connsiteX4384" fmla="*/ 2399129 w 6096000"/>
              <a:gd name="connsiteY4384" fmla="*/ 749612 h 6857999"/>
              <a:gd name="connsiteX4385" fmla="*/ 2398162 w 6096000"/>
              <a:gd name="connsiteY4385" fmla="*/ 746712 h 6857999"/>
              <a:gd name="connsiteX4386" fmla="*/ 2396713 w 6096000"/>
              <a:gd name="connsiteY4386" fmla="*/ 743330 h 6857999"/>
              <a:gd name="connsiteX4387" fmla="*/ 2402029 w 6096000"/>
              <a:gd name="connsiteY4387" fmla="*/ 743330 h 6857999"/>
              <a:gd name="connsiteX4388" fmla="*/ 2406379 w 6096000"/>
              <a:gd name="connsiteY4388" fmla="*/ 744779 h 6857999"/>
              <a:gd name="connsiteX4389" fmla="*/ 2410245 w 6096000"/>
              <a:gd name="connsiteY4389" fmla="*/ 745745 h 6857999"/>
              <a:gd name="connsiteX4390" fmla="*/ 2413628 w 6096000"/>
              <a:gd name="connsiteY4390" fmla="*/ 746712 h 6857999"/>
              <a:gd name="connsiteX4391" fmla="*/ 2416529 w 6096000"/>
              <a:gd name="connsiteY4391" fmla="*/ 748645 h 6857999"/>
              <a:gd name="connsiteX4392" fmla="*/ 2418461 w 6096000"/>
              <a:gd name="connsiteY4392" fmla="*/ 750578 h 6857999"/>
              <a:gd name="connsiteX4393" fmla="*/ 2420394 w 6096000"/>
              <a:gd name="connsiteY4393" fmla="*/ 752511 h 6857999"/>
              <a:gd name="connsiteX4394" fmla="*/ 2422327 w 6096000"/>
              <a:gd name="connsiteY4394" fmla="*/ 754929 h 6857999"/>
              <a:gd name="connsiteX4395" fmla="*/ 2422811 w 6096000"/>
              <a:gd name="connsiteY4395" fmla="*/ 757829 h 6857999"/>
              <a:gd name="connsiteX4396" fmla="*/ 2423778 w 6096000"/>
              <a:gd name="connsiteY4396" fmla="*/ 760729 h 6857999"/>
              <a:gd name="connsiteX4397" fmla="*/ 2424261 w 6096000"/>
              <a:gd name="connsiteY4397" fmla="*/ 767011 h 6857999"/>
              <a:gd name="connsiteX4398" fmla="*/ 2423778 w 6096000"/>
              <a:gd name="connsiteY4398" fmla="*/ 773777 h 6857999"/>
              <a:gd name="connsiteX4399" fmla="*/ 2422811 w 6096000"/>
              <a:gd name="connsiteY4399" fmla="*/ 781510 h 6857999"/>
              <a:gd name="connsiteX4400" fmla="*/ 2419428 w 6096000"/>
              <a:gd name="connsiteY4400" fmla="*/ 797460 h 6857999"/>
              <a:gd name="connsiteX4401" fmla="*/ 2417495 w 6096000"/>
              <a:gd name="connsiteY4401" fmla="*/ 804709 h 6857999"/>
              <a:gd name="connsiteX4402" fmla="*/ 2415561 w 6096000"/>
              <a:gd name="connsiteY4402" fmla="*/ 812925 h 6857999"/>
              <a:gd name="connsiteX4403" fmla="*/ 2415079 w 6096000"/>
              <a:gd name="connsiteY4403" fmla="*/ 820174 h 6857999"/>
              <a:gd name="connsiteX4404" fmla="*/ 2415561 w 6096000"/>
              <a:gd name="connsiteY4404" fmla="*/ 827907 h 6857999"/>
              <a:gd name="connsiteX4405" fmla="*/ 2415561 w 6096000"/>
              <a:gd name="connsiteY4405" fmla="*/ 830807 h 6857999"/>
              <a:gd name="connsiteX4406" fmla="*/ 2417012 w 6096000"/>
              <a:gd name="connsiteY4406" fmla="*/ 834191 h 6857999"/>
              <a:gd name="connsiteX4407" fmla="*/ 2417979 w 6096000"/>
              <a:gd name="connsiteY4407" fmla="*/ 837091 h 6857999"/>
              <a:gd name="connsiteX4408" fmla="*/ 2419912 w 6096000"/>
              <a:gd name="connsiteY4408" fmla="*/ 839991 h 6857999"/>
              <a:gd name="connsiteX4409" fmla="*/ 2424745 w 6096000"/>
              <a:gd name="connsiteY4409" fmla="*/ 837091 h 6857999"/>
              <a:gd name="connsiteX4410" fmla="*/ 2429578 w 6096000"/>
              <a:gd name="connsiteY4410" fmla="*/ 834191 h 6857999"/>
              <a:gd name="connsiteX4411" fmla="*/ 2433444 w 6096000"/>
              <a:gd name="connsiteY4411" fmla="*/ 831291 h 6857999"/>
              <a:gd name="connsiteX4412" fmla="*/ 2436828 w 6096000"/>
              <a:gd name="connsiteY4412" fmla="*/ 827907 h 6857999"/>
              <a:gd name="connsiteX4413" fmla="*/ 2439727 w 6096000"/>
              <a:gd name="connsiteY4413" fmla="*/ 824041 h 6857999"/>
              <a:gd name="connsiteX4414" fmla="*/ 2442144 w 6096000"/>
              <a:gd name="connsiteY4414" fmla="*/ 820174 h 6857999"/>
              <a:gd name="connsiteX4415" fmla="*/ 2444077 w 6096000"/>
              <a:gd name="connsiteY4415" fmla="*/ 815825 h 6857999"/>
              <a:gd name="connsiteX4416" fmla="*/ 2445043 w 6096000"/>
              <a:gd name="connsiteY4416" fmla="*/ 811959 h 6857999"/>
              <a:gd name="connsiteX4417" fmla="*/ 2445043 w 6096000"/>
              <a:gd name="connsiteY4417" fmla="*/ 807126 h 6857999"/>
              <a:gd name="connsiteX4418" fmla="*/ 2445043 w 6096000"/>
              <a:gd name="connsiteY4418" fmla="*/ 801809 h 6857999"/>
              <a:gd name="connsiteX4419" fmla="*/ 2444077 w 6096000"/>
              <a:gd name="connsiteY4419" fmla="*/ 796976 h 6857999"/>
              <a:gd name="connsiteX4420" fmla="*/ 2442144 w 6096000"/>
              <a:gd name="connsiteY4420" fmla="*/ 791660 h 6857999"/>
              <a:gd name="connsiteX4421" fmla="*/ 2439727 w 6096000"/>
              <a:gd name="connsiteY4421" fmla="*/ 785860 h 6857999"/>
              <a:gd name="connsiteX4422" fmla="*/ 2436828 w 6096000"/>
              <a:gd name="connsiteY4422" fmla="*/ 780061 h 6857999"/>
              <a:gd name="connsiteX4423" fmla="*/ 2433444 w 6096000"/>
              <a:gd name="connsiteY4423" fmla="*/ 774261 h 6857999"/>
              <a:gd name="connsiteX4424" fmla="*/ 2429578 w 6096000"/>
              <a:gd name="connsiteY4424" fmla="*/ 767977 h 6857999"/>
              <a:gd name="connsiteX4425" fmla="*/ 2432960 w 6096000"/>
              <a:gd name="connsiteY4425" fmla="*/ 765078 h 6857999"/>
              <a:gd name="connsiteX4426" fmla="*/ 2436344 w 6096000"/>
              <a:gd name="connsiteY4426" fmla="*/ 763144 h 6857999"/>
              <a:gd name="connsiteX4427" fmla="*/ 2439727 w 6096000"/>
              <a:gd name="connsiteY4427" fmla="*/ 761211 h 6857999"/>
              <a:gd name="connsiteX4428" fmla="*/ 2442626 w 6096000"/>
              <a:gd name="connsiteY4428" fmla="*/ 760244 h 6857999"/>
              <a:gd name="connsiteX4429" fmla="*/ 2446010 w 6096000"/>
              <a:gd name="connsiteY4429" fmla="*/ 758795 h 6857999"/>
              <a:gd name="connsiteX4430" fmla="*/ 2448910 w 6096000"/>
              <a:gd name="connsiteY4430" fmla="*/ 758311 h 6857999"/>
              <a:gd name="connsiteX4431" fmla="*/ 2455192 w 6096000"/>
              <a:gd name="connsiteY4431" fmla="*/ 758311 h 6857999"/>
              <a:gd name="connsiteX4432" fmla="*/ 2460992 w 6096000"/>
              <a:gd name="connsiteY4432" fmla="*/ 759762 h 6857999"/>
              <a:gd name="connsiteX4433" fmla="*/ 2466793 w 6096000"/>
              <a:gd name="connsiteY4433" fmla="*/ 761211 h 6857999"/>
              <a:gd name="connsiteX4434" fmla="*/ 2477909 w 6096000"/>
              <a:gd name="connsiteY4434" fmla="*/ 766528 h 6857999"/>
              <a:gd name="connsiteX4435" fmla="*/ 2483708 w 6096000"/>
              <a:gd name="connsiteY4435" fmla="*/ 768944 h 6857999"/>
              <a:gd name="connsiteX4436" fmla="*/ 2489024 w 6096000"/>
              <a:gd name="connsiteY4436" fmla="*/ 770395 h 6857999"/>
              <a:gd name="connsiteX4437" fmla="*/ 2494823 w 6096000"/>
              <a:gd name="connsiteY4437" fmla="*/ 771361 h 6857999"/>
              <a:gd name="connsiteX4438" fmla="*/ 2501107 w 6096000"/>
              <a:gd name="connsiteY4438" fmla="*/ 770877 h 6857999"/>
              <a:gd name="connsiteX4439" fmla="*/ 2504007 w 6096000"/>
              <a:gd name="connsiteY4439" fmla="*/ 770877 h 6857999"/>
              <a:gd name="connsiteX4440" fmla="*/ 2507391 w 6096000"/>
              <a:gd name="connsiteY4440" fmla="*/ 769911 h 6857999"/>
              <a:gd name="connsiteX4441" fmla="*/ 2510289 w 6096000"/>
              <a:gd name="connsiteY4441" fmla="*/ 768944 h 6857999"/>
              <a:gd name="connsiteX4442" fmla="*/ 2514155 w 6096000"/>
              <a:gd name="connsiteY4442" fmla="*/ 766528 h 6857999"/>
              <a:gd name="connsiteX4443" fmla="*/ 2517539 w 6096000"/>
              <a:gd name="connsiteY4443" fmla="*/ 764111 h 6857999"/>
              <a:gd name="connsiteX4444" fmla="*/ 2520922 w 6096000"/>
              <a:gd name="connsiteY4444" fmla="*/ 761695 h 6857999"/>
              <a:gd name="connsiteX4445" fmla="*/ 2524306 w 6096000"/>
              <a:gd name="connsiteY4445" fmla="*/ 758311 h 6857999"/>
              <a:gd name="connsiteX4446" fmla="*/ 2527689 w 6096000"/>
              <a:gd name="connsiteY4446" fmla="*/ 754445 h 6857999"/>
              <a:gd name="connsiteX4447" fmla="*/ 2528655 w 6096000"/>
              <a:gd name="connsiteY4447" fmla="*/ 761211 h 6857999"/>
              <a:gd name="connsiteX4448" fmla="*/ 2529621 w 6096000"/>
              <a:gd name="connsiteY4448" fmla="*/ 767495 h 6857999"/>
              <a:gd name="connsiteX4449" fmla="*/ 2528655 w 6096000"/>
              <a:gd name="connsiteY4449" fmla="*/ 773294 h 6857999"/>
              <a:gd name="connsiteX4450" fmla="*/ 2528172 w 6096000"/>
              <a:gd name="connsiteY4450" fmla="*/ 778610 h 6857999"/>
              <a:gd name="connsiteX4451" fmla="*/ 2526721 w 6096000"/>
              <a:gd name="connsiteY4451" fmla="*/ 782960 h 6857999"/>
              <a:gd name="connsiteX4452" fmla="*/ 2524788 w 6096000"/>
              <a:gd name="connsiteY4452" fmla="*/ 786343 h 6857999"/>
              <a:gd name="connsiteX4453" fmla="*/ 2522373 w 6096000"/>
              <a:gd name="connsiteY4453" fmla="*/ 790693 h 6857999"/>
              <a:gd name="connsiteX4454" fmla="*/ 2519473 w 6096000"/>
              <a:gd name="connsiteY4454" fmla="*/ 793593 h 6857999"/>
              <a:gd name="connsiteX4455" fmla="*/ 2516089 w 6096000"/>
              <a:gd name="connsiteY4455" fmla="*/ 796493 h 6857999"/>
              <a:gd name="connsiteX4456" fmla="*/ 2512707 w 6096000"/>
              <a:gd name="connsiteY4456" fmla="*/ 798426 h 6857999"/>
              <a:gd name="connsiteX4457" fmla="*/ 2505456 w 6096000"/>
              <a:gd name="connsiteY4457" fmla="*/ 802775 h 6857999"/>
              <a:gd name="connsiteX4458" fmla="*/ 2496758 w 6096000"/>
              <a:gd name="connsiteY4458" fmla="*/ 806159 h 6857999"/>
              <a:gd name="connsiteX4459" fmla="*/ 2488057 w 6096000"/>
              <a:gd name="connsiteY4459" fmla="*/ 809059 h 6857999"/>
              <a:gd name="connsiteX4460" fmla="*/ 2479357 w 6096000"/>
              <a:gd name="connsiteY4460" fmla="*/ 811959 h 6857999"/>
              <a:gd name="connsiteX4461" fmla="*/ 2471626 w 6096000"/>
              <a:gd name="connsiteY4461" fmla="*/ 815341 h 6857999"/>
              <a:gd name="connsiteX4462" fmla="*/ 2467276 w 6096000"/>
              <a:gd name="connsiteY4462" fmla="*/ 817759 h 6857999"/>
              <a:gd name="connsiteX4463" fmla="*/ 2463892 w 6096000"/>
              <a:gd name="connsiteY4463" fmla="*/ 819208 h 6857999"/>
              <a:gd name="connsiteX4464" fmla="*/ 2460509 w 6096000"/>
              <a:gd name="connsiteY4464" fmla="*/ 822108 h 6857999"/>
              <a:gd name="connsiteX4465" fmla="*/ 2457609 w 6096000"/>
              <a:gd name="connsiteY4465" fmla="*/ 825007 h 6857999"/>
              <a:gd name="connsiteX4466" fmla="*/ 2454710 w 6096000"/>
              <a:gd name="connsiteY4466" fmla="*/ 827907 h 6857999"/>
              <a:gd name="connsiteX4467" fmla="*/ 2453259 w 6096000"/>
              <a:gd name="connsiteY4467" fmla="*/ 831291 h 6857999"/>
              <a:gd name="connsiteX4468" fmla="*/ 2451327 w 6096000"/>
              <a:gd name="connsiteY4468" fmla="*/ 835158 h 6857999"/>
              <a:gd name="connsiteX4469" fmla="*/ 2450359 w 6096000"/>
              <a:gd name="connsiteY4469" fmla="*/ 839991 h 6857999"/>
              <a:gd name="connsiteX4470" fmla="*/ 2449877 w 6096000"/>
              <a:gd name="connsiteY4470" fmla="*/ 845306 h 6857999"/>
              <a:gd name="connsiteX4471" fmla="*/ 2449877 w 6096000"/>
              <a:gd name="connsiteY4471" fmla="*/ 850623 h 6857999"/>
              <a:gd name="connsiteX4472" fmla="*/ 2450843 w 6096000"/>
              <a:gd name="connsiteY4472" fmla="*/ 857872 h 6857999"/>
              <a:gd name="connsiteX4473" fmla="*/ 2452293 w 6096000"/>
              <a:gd name="connsiteY4473" fmla="*/ 864638 h 6857999"/>
              <a:gd name="connsiteX4474" fmla="*/ 2447943 w 6096000"/>
              <a:gd name="connsiteY4474" fmla="*/ 867056 h 6857999"/>
              <a:gd name="connsiteX4475" fmla="*/ 2443111 w 6096000"/>
              <a:gd name="connsiteY4475" fmla="*/ 868989 h 6857999"/>
              <a:gd name="connsiteX4476" fmla="*/ 2438760 w 6096000"/>
              <a:gd name="connsiteY4476" fmla="*/ 870922 h 6857999"/>
              <a:gd name="connsiteX4477" fmla="*/ 2433444 w 6096000"/>
              <a:gd name="connsiteY4477" fmla="*/ 871889 h 6857999"/>
              <a:gd name="connsiteX4478" fmla="*/ 2423294 w 6096000"/>
              <a:gd name="connsiteY4478" fmla="*/ 874305 h 6857999"/>
              <a:gd name="connsiteX4479" fmla="*/ 2411696 w 6096000"/>
              <a:gd name="connsiteY4479" fmla="*/ 875755 h 6857999"/>
              <a:gd name="connsiteX4480" fmla="*/ 2387529 w 6096000"/>
              <a:gd name="connsiteY4480" fmla="*/ 877204 h 6857999"/>
              <a:gd name="connsiteX4481" fmla="*/ 2375447 w 6096000"/>
              <a:gd name="connsiteY4481" fmla="*/ 877688 h 6857999"/>
              <a:gd name="connsiteX4482" fmla="*/ 2363364 w 6096000"/>
              <a:gd name="connsiteY4482" fmla="*/ 879138 h 6857999"/>
              <a:gd name="connsiteX4483" fmla="*/ 2352249 w 6096000"/>
              <a:gd name="connsiteY4483" fmla="*/ 880588 h 6857999"/>
              <a:gd name="connsiteX4484" fmla="*/ 2341132 w 6096000"/>
              <a:gd name="connsiteY4484" fmla="*/ 883488 h 6857999"/>
              <a:gd name="connsiteX4485" fmla="*/ 2335817 w 6096000"/>
              <a:gd name="connsiteY4485" fmla="*/ 885421 h 6857999"/>
              <a:gd name="connsiteX4486" fmla="*/ 2330983 w 6096000"/>
              <a:gd name="connsiteY4486" fmla="*/ 887355 h 6857999"/>
              <a:gd name="connsiteX4487" fmla="*/ 2326151 w 6096000"/>
              <a:gd name="connsiteY4487" fmla="*/ 890254 h 6857999"/>
              <a:gd name="connsiteX4488" fmla="*/ 2321800 w 6096000"/>
              <a:gd name="connsiteY4488" fmla="*/ 893154 h 6857999"/>
              <a:gd name="connsiteX4489" fmla="*/ 2317451 w 6096000"/>
              <a:gd name="connsiteY4489" fmla="*/ 896537 h 6857999"/>
              <a:gd name="connsiteX4490" fmla="*/ 2314067 w 6096000"/>
              <a:gd name="connsiteY4490" fmla="*/ 900403 h 6857999"/>
              <a:gd name="connsiteX4491" fmla="*/ 2310685 w 6096000"/>
              <a:gd name="connsiteY4491" fmla="*/ 904754 h 6857999"/>
              <a:gd name="connsiteX4492" fmla="*/ 2307785 w 6096000"/>
              <a:gd name="connsiteY4492" fmla="*/ 910069 h 6857999"/>
              <a:gd name="connsiteX4493" fmla="*/ 2305367 w 6096000"/>
              <a:gd name="connsiteY4493" fmla="*/ 914902 h 6857999"/>
              <a:gd name="connsiteX4494" fmla="*/ 2303434 w 6096000"/>
              <a:gd name="connsiteY4494" fmla="*/ 921668 h 6857999"/>
              <a:gd name="connsiteX4495" fmla="*/ 2301501 w 6096000"/>
              <a:gd name="connsiteY4495" fmla="*/ 928435 h 6857999"/>
              <a:gd name="connsiteX4496" fmla="*/ 2301019 w 6096000"/>
              <a:gd name="connsiteY4496" fmla="*/ 935685 h 6857999"/>
              <a:gd name="connsiteX4497" fmla="*/ 2303434 w 6096000"/>
              <a:gd name="connsiteY4497" fmla="*/ 941967 h 6857999"/>
              <a:gd name="connsiteX4498" fmla="*/ 2306334 w 6096000"/>
              <a:gd name="connsiteY4498" fmla="*/ 947284 h 6857999"/>
              <a:gd name="connsiteX4499" fmla="*/ 2309235 w 6096000"/>
              <a:gd name="connsiteY4499" fmla="*/ 951151 h 6857999"/>
              <a:gd name="connsiteX4500" fmla="*/ 2311651 w 6096000"/>
              <a:gd name="connsiteY4500" fmla="*/ 954533 h 6857999"/>
              <a:gd name="connsiteX4501" fmla="*/ 2314551 w 6096000"/>
              <a:gd name="connsiteY4501" fmla="*/ 956951 h 6857999"/>
              <a:gd name="connsiteX4502" fmla="*/ 2318417 w 6096000"/>
              <a:gd name="connsiteY4502" fmla="*/ 958884 h 6857999"/>
              <a:gd name="connsiteX4503" fmla="*/ 2321800 w 6096000"/>
              <a:gd name="connsiteY4503" fmla="*/ 959366 h 6857999"/>
              <a:gd name="connsiteX4504" fmla="*/ 2325666 w 6096000"/>
              <a:gd name="connsiteY4504" fmla="*/ 959850 h 6857999"/>
              <a:gd name="connsiteX4505" fmla="*/ 2329050 w 6096000"/>
              <a:gd name="connsiteY4505" fmla="*/ 959850 h 6857999"/>
              <a:gd name="connsiteX4506" fmla="*/ 2332433 w 6096000"/>
              <a:gd name="connsiteY4506" fmla="*/ 959366 h 6857999"/>
              <a:gd name="connsiteX4507" fmla="*/ 2336783 w 6096000"/>
              <a:gd name="connsiteY4507" fmla="*/ 958400 h 6857999"/>
              <a:gd name="connsiteX4508" fmla="*/ 2340649 w 6096000"/>
              <a:gd name="connsiteY4508" fmla="*/ 956466 h 6857999"/>
              <a:gd name="connsiteX4509" fmla="*/ 2347899 w 6096000"/>
              <a:gd name="connsiteY4509" fmla="*/ 952600 h 6857999"/>
              <a:gd name="connsiteX4510" fmla="*/ 2355633 w 6096000"/>
              <a:gd name="connsiteY4510" fmla="*/ 947767 h 6857999"/>
              <a:gd name="connsiteX4511" fmla="*/ 2369648 w 6096000"/>
              <a:gd name="connsiteY4511" fmla="*/ 938585 h 6857999"/>
              <a:gd name="connsiteX4512" fmla="*/ 2375447 w 6096000"/>
              <a:gd name="connsiteY4512" fmla="*/ 935201 h 6857999"/>
              <a:gd name="connsiteX4513" fmla="*/ 2381247 w 6096000"/>
              <a:gd name="connsiteY4513" fmla="*/ 933268 h 6857999"/>
              <a:gd name="connsiteX4514" fmla="*/ 2383663 w 6096000"/>
              <a:gd name="connsiteY4514" fmla="*/ 932785 h 6857999"/>
              <a:gd name="connsiteX4515" fmla="*/ 2386080 w 6096000"/>
              <a:gd name="connsiteY4515" fmla="*/ 932785 h 6857999"/>
              <a:gd name="connsiteX4516" fmla="*/ 2388013 w 6096000"/>
              <a:gd name="connsiteY4516" fmla="*/ 934234 h 6857999"/>
              <a:gd name="connsiteX4517" fmla="*/ 2389463 w 6096000"/>
              <a:gd name="connsiteY4517" fmla="*/ 935201 h 6857999"/>
              <a:gd name="connsiteX4518" fmla="*/ 2390913 w 6096000"/>
              <a:gd name="connsiteY4518" fmla="*/ 937618 h 6857999"/>
              <a:gd name="connsiteX4519" fmla="*/ 2392363 w 6096000"/>
              <a:gd name="connsiteY4519" fmla="*/ 941001 h 6857999"/>
              <a:gd name="connsiteX4520" fmla="*/ 2392847 w 6096000"/>
              <a:gd name="connsiteY4520" fmla="*/ 944384 h 6857999"/>
              <a:gd name="connsiteX4521" fmla="*/ 2393329 w 6096000"/>
              <a:gd name="connsiteY4521" fmla="*/ 949700 h 6857999"/>
              <a:gd name="connsiteX4522" fmla="*/ 2400095 w 6096000"/>
              <a:gd name="connsiteY4522" fmla="*/ 944384 h 6857999"/>
              <a:gd name="connsiteX4523" fmla="*/ 2407828 w 6096000"/>
              <a:gd name="connsiteY4523" fmla="*/ 940034 h 6857999"/>
              <a:gd name="connsiteX4524" fmla="*/ 2413628 w 6096000"/>
              <a:gd name="connsiteY4524" fmla="*/ 932301 h 6857999"/>
              <a:gd name="connsiteX4525" fmla="*/ 2419428 w 6096000"/>
              <a:gd name="connsiteY4525" fmla="*/ 926019 h 6857999"/>
              <a:gd name="connsiteX4526" fmla="*/ 2425711 w 6096000"/>
              <a:gd name="connsiteY4526" fmla="*/ 920219 h 6857999"/>
              <a:gd name="connsiteX4527" fmla="*/ 2431995 w 6096000"/>
              <a:gd name="connsiteY4527" fmla="*/ 914902 h 6857999"/>
              <a:gd name="connsiteX4528" fmla="*/ 2444559 w 6096000"/>
              <a:gd name="connsiteY4528" fmla="*/ 905720 h 6857999"/>
              <a:gd name="connsiteX4529" fmla="*/ 2457127 w 6096000"/>
              <a:gd name="connsiteY4529" fmla="*/ 897503 h 6857999"/>
              <a:gd name="connsiteX4530" fmla="*/ 2462925 w 6096000"/>
              <a:gd name="connsiteY4530" fmla="*/ 892670 h 6857999"/>
              <a:gd name="connsiteX4531" fmla="*/ 2468242 w 6096000"/>
              <a:gd name="connsiteY4531" fmla="*/ 887355 h 6857999"/>
              <a:gd name="connsiteX4532" fmla="*/ 2473075 w 6096000"/>
              <a:gd name="connsiteY4532" fmla="*/ 882521 h 6857999"/>
              <a:gd name="connsiteX4533" fmla="*/ 2477909 w 6096000"/>
              <a:gd name="connsiteY4533" fmla="*/ 876238 h 6857999"/>
              <a:gd name="connsiteX4534" fmla="*/ 2482259 w 6096000"/>
              <a:gd name="connsiteY4534" fmla="*/ 868989 h 6857999"/>
              <a:gd name="connsiteX4535" fmla="*/ 2485641 w 6096000"/>
              <a:gd name="connsiteY4535" fmla="*/ 861256 h 6857999"/>
              <a:gd name="connsiteX4536" fmla="*/ 2488541 w 6096000"/>
              <a:gd name="connsiteY4536" fmla="*/ 852072 h 6857999"/>
              <a:gd name="connsiteX4537" fmla="*/ 2490957 w 6096000"/>
              <a:gd name="connsiteY4537" fmla="*/ 841440 h 6857999"/>
              <a:gd name="connsiteX4538" fmla="*/ 2502074 w 6096000"/>
              <a:gd name="connsiteY4538" fmla="*/ 838057 h 6857999"/>
              <a:gd name="connsiteX4539" fmla="*/ 2512707 w 6096000"/>
              <a:gd name="connsiteY4539" fmla="*/ 834673 h 6857999"/>
              <a:gd name="connsiteX4540" fmla="*/ 2523822 w 6096000"/>
              <a:gd name="connsiteY4540" fmla="*/ 831774 h 6857999"/>
              <a:gd name="connsiteX4541" fmla="*/ 2528655 w 6096000"/>
              <a:gd name="connsiteY4541" fmla="*/ 831291 h 6857999"/>
              <a:gd name="connsiteX4542" fmla="*/ 2533972 w 6096000"/>
              <a:gd name="connsiteY4542" fmla="*/ 830807 h 6857999"/>
              <a:gd name="connsiteX4543" fmla="*/ 2539287 w 6096000"/>
              <a:gd name="connsiteY4543" fmla="*/ 831291 h 6857999"/>
              <a:gd name="connsiteX4544" fmla="*/ 2544605 w 6096000"/>
              <a:gd name="connsiteY4544" fmla="*/ 832258 h 6857999"/>
              <a:gd name="connsiteX4545" fmla="*/ 2548953 w 6096000"/>
              <a:gd name="connsiteY4545" fmla="*/ 834191 h 6857999"/>
              <a:gd name="connsiteX4546" fmla="*/ 2553787 w 6096000"/>
              <a:gd name="connsiteY4546" fmla="*/ 837091 h 6857999"/>
              <a:gd name="connsiteX4547" fmla="*/ 2558137 w 6096000"/>
              <a:gd name="connsiteY4547" fmla="*/ 840957 h 6857999"/>
              <a:gd name="connsiteX4548" fmla="*/ 2562970 w 6096000"/>
              <a:gd name="connsiteY4548" fmla="*/ 846273 h 6857999"/>
              <a:gd name="connsiteX4549" fmla="*/ 2567319 w 6096000"/>
              <a:gd name="connsiteY4549" fmla="*/ 852557 h 6857999"/>
              <a:gd name="connsiteX4550" fmla="*/ 2571185 w 6096000"/>
              <a:gd name="connsiteY4550" fmla="*/ 860772 h 6857999"/>
              <a:gd name="connsiteX4551" fmla="*/ 2575536 w 6096000"/>
              <a:gd name="connsiteY4551" fmla="*/ 850139 h 6857999"/>
              <a:gd name="connsiteX4552" fmla="*/ 2580369 w 6096000"/>
              <a:gd name="connsiteY4552" fmla="*/ 840473 h 6857999"/>
              <a:gd name="connsiteX4553" fmla="*/ 2587618 w 6096000"/>
              <a:gd name="connsiteY4553" fmla="*/ 831291 h 6857999"/>
              <a:gd name="connsiteX4554" fmla="*/ 2594868 w 6096000"/>
              <a:gd name="connsiteY4554" fmla="*/ 822592 h 6857999"/>
              <a:gd name="connsiteX4555" fmla="*/ 2603568 w 6096000"/>
              <a:gd name="connsiteY4555" fmla="*/ 814859 h 6857999"/>
              <a:gd name="connsiteX4556" fmla="*/ 2612750 w 6096000"/>
              <a:gd name="connsiteY4556" fmla="*/ 807126 h 6857999"/>
              <a:gd name="connsiteX4557" fmla="*/ 2622900 w 6096000"/>
              <a:gd name="connsiteY4557" fmla="*/ 799875 h 6857999"/>
              <a:gd name="connsiteX4558" fmla="*/ 2634017 w 6096000"/>
              <a:gd name="connsiteY4558" fmla="*/ 792627 h 6857999"/>
              <a:gd name="connsiteX4559" fmla="*/ 2646099 w 6096000"/>
              <a:gd name="connsiteY4559" fmla="*/ 786343 h 6857999"/>
              <a:gd name="connsiteX4560" fmla="*/ 2658181 w 6096000"/>
              <a:gd name="connsiteY4560" fmla="*/ 780061 h 6857999"/>
              <a:gd name="connsiteX4561" fmla="*/ 2670747 w 6096000"/>
              <a:gd name="connsiteY4561" fmla="*/ 774261 h 6857999"/>
              <a:gd name="connsiteX4562" fmla="*/ 2684281 w 6096000"/>
              <a:gd name="connsiteY4562" fmla="*/ 769428 h 6857999"/>
              <a:gd name="connsiteX4563" fmla="*/ 2698296 w 6096000"/>
              <a:gd name="connsiteY4563" fmla="*/ 764111 h 6857999"/>
              <a:gd name="connsiteX4564" fmla="*/ 2711828 w 6096000"/>
              <a:gd name="connsiteY4564" fmla="*/ 758795 h 6857999"/>
              <a:gd name="connsiteX4565" fmla="*/ 2741309 w 6096000"/>
              <a:gd name="connsiteY4565" fmla="*/ 749612 h 6857999"/>
              <a:gd name="connsiteX4566" fmla="*/ 2784807 w 6096000"/>
              <a:gd name="connsiteY4566" fmla="*/ 714814 h 6857999"/>
              <a:gd name="connsiteX4567" fmla="*/ 2829755 w 6096000"/>
              <a:gd name="connsiteY4567" fmla="*/ 680500 h 6857999"/>
              <a:gd name="connsiteX4568" fmla="*/ 2851987 w 6096000"/>
              <a:gd name="connsiteY4568" fmla="*/ 663101 h 6857999"/>
              <a:gd name="connsiteX4569" fmla="*/ 2875668 w 6096000"/>
              <a:gd name="connsiteY4569" fmla="*/ 645702 h 6857999"/>
              <a:gd name="connsiteX4570" fmla="*/ 2899351 w 6096000"/>
              <a:gd name="connsiteY4570" fmla="*/ 629752 h 6857999"/>
              <a:gd name="connsiteX4571" fmla="*/ 2923033 w 6096000"/>
              <a:gd name="connsiteY4571" fmla="*/ 613804 h 6857999"/>
              <a:gd name="connsiteX4572" fmla="*/ 2976196 w 6096000"/>
              <a:gd name="connsiteY4572" fmla="*/ 580455 h 6857999"/>
              <a:gd name="connsiteX4573" fmla="*/ 3029359 w 6096000"/>
              <a:gd name="connsiteY4573" fmla="*/ 547590 h 6857999"/>
              <a:gd name="connsiteX4574" fmla="*/ 3039992 w 6096000"/>
              <a:gd name="connsiteY4574" fmla="*/ 537924 h 6857999"/>
              <a:gd name="connsiteX4575" fmla="*/ 3050625 w 6096000"/>
              <a:gd name="connsiteY4575" fmla="*/ 529224 h 6857999"/>
              <a:gd name="connsiteX4576" fmla="*/ 3056425 w 6096000"/>
              <a:gd name="connsiteY4576" fmla="*/ 524875 h 6857999"/>
              <a:gd name="connsiteX4577" fmla="*/ 3063191 w 6096000"/>
              <a:gd name="connsiteY4577" fmla="*/ 520525 h 6857999"/>
              <a:gd name="connsiteX4578" fmla="*/ 3070441 w 6096000"/>
              <a:gd name="connsiteY4578" fmla="*/ 517142 h 6857999"/>
              <a:gd name="connsiteX4579" fmla="*/ 3077207 w 6096000"/>
              <a:gd name="connsiteY4579" fmla="*/ 513759 h 6857999"/>
              <a:gd name="connsiteX4580" fmla="*/ 3077690 w 6096000"/>
              <a:gd name="connsiteY4580" fmla="*/ 515692 h 6857999"/>
              <a:gd name="connsiteX4581" fmla="*/ 3078174 w 6096000"/>
              <a:gd name="connsiteY4581" fmla="*/ 517625 h 6857999"/>
              <a:gd name="connsiteX4582" fmla="*/ 3124571 w 6096000"/>
              <a:gd name="connsiteY4582" fmla="*/ 489593 h 6857999"/>
              <a:gd name="connsiteX4583" fmla="*/ 3120705 w 6096000"/>
              <a:gd name="connsiteY4583" fmla="*/ 488144 h 6857999"/>
              <a:gd name="connsiteX4584" fmla="*/ 3116838 w 6096000"/>
              <a:gd name="connsiteY4584" fmla="*/ 485244 h 6857999"/>
              <a:gd name="connsiteX4585" fmla="*/ 3112488 w 6096000"/>
              <a:gd name="connsiteY4585" fmla="*/ 481860 h 6857999"/>
              <a:gd name="connsiteX4586" fmla="*/ 3109105 w 6096000"/>
              <a:gd name="connsiteY4586" fmla="*/ 477511 h 6857999"/>
              <a:gd name="connsiteX4587" fmla="*/ 3105721 w 6096000"/>
              <a:gd name="connsiteY4587" fmla="*/ 473161 h 6857999"/>
              <a:gd name="connsiteX4588" fmla="*/ 3102339 w 6096000"/>
              <a:gd name="connsiteY4588" fmla="*/ 467845 h 6857999"/>
              <a:gd name="connsiteX4589" fmla="*/ 3095573 w 6096000"/>
              <a:gd name="connsiteY4589" fmla="*/ 456728 h 6857999"/>
              <a:gd name="connsiteX4590" fmla="*/ 3083007 w 6096000"/>
              <a:gd name="connsiteY4590" fmla="*/ 434496 h 6857999"/>
              <a:gd name="connsiteX4591" fmla="*/ 3076723 w 6096000"/>
              <a:gd name="connsiteY4591" fmla="*/ 424348 h 6857999"/>
              <a:gd name="connsiteX4592" fmla="*/ 3073341 w 6096000"/>
              <a:gd name="connsiteY4592" fmla="*/ 419515 h 6857999"/>
              <a:gd name="connsiteX4593" fmla="*/ 3068990 w 6096000"/>
              <a:gd name="connsiteY4593" fmla="*/ 415648 h 6857999"/>
              <a:gd name="connsiteX4594" fmla="*/ 3078657 w 6096000"/>
              <a:gd name="connsiteY4594" fmla="*/ 410815 h 6857999"/>
              <a:gd name="connsiteX4595" fmla="*/ 3087840 w 6096000"/>
              <a:gd name="connsiteY4595" fmla="*/ 407915 h 6857999"/>
              <a:gd name="connsiteX4596" fmla="*/ 3096055 w 6096000"/>
              <a:gd name="connsiteY4596" fmla="*/ 406465 h 6857999"/>
              <a:gd name="connsiteX4597" fmla="*/ 3102822 w 6096000"/>
              <a:gd name="connsiteY4597" fmla="*/ 406465 h 6857999"/>
              <a:gd name="connsiteX4598" fmla="*/ 3110072 w 6096000"/>
              <a:gd name="connsiteY4598" fmla="*/ 407915 h 6857999"/>
              <a:gd name="connsiteX4599" fmla="*/ 3115388 w 6096000"/>
              <a:gd name="connsiteY4599" fmla="*/ 410331 h 6857999"/>
              <a:gd name="connsiteX4600" fmla="*/ 3120705 w 6096000"/>
              <a:gd name="connsiteY4600" fmla="*/ 413715 h 6857999"/>
              <a:gd name="connsiteX4601" fmla="*/ 3125538 w 6096000"/>
              <a:gd name="connsiteY4601" fmla="*/ 418548 h 6857999"/>
              <a:gd name="connsiteX4602" fmla="*/ 3129404 w 6096000"/>
              <a:gd name="connsiteY4602" fmla="*/ 424348 h 6857999"/>
              <a:gd name="connsiteX4603" fmla="*/ 3132787 w 6096000"/>
              <a:gd name="connsiteY4603" fmla="*/ 430147 h 6857999"/>
              <a:gd name="connsiteX4604" fmla="*/ 3135687 w 6096000"/>
              <a:gd name="connsiteY4604" fmla="*/ 436914 h 6857999"/>
              <a:gd name="connsiteX4605" fmla="*/ 3138104 w 6096000"/>
              <a:gd name="connsiteY4605" fmla="*/ 444163 h 6857999"/>
              <a:gd name="connsiteX4606" fmla="*/ 3140037 w 6096000"/>
              <a:gd name="connsiteY4606" fmla="*/ 452379 h 6857999"/>
              <a:gd name="connsiteX4607" fmla="*/ 3141970 w 6096000"/>
              <a:gd name="connsiteY4607" fmla="*/ 460595 h 6857999"/>
              <a:gd name="connsiteX4608" fmla="*/ 3144870 w 6096000"/>
              <a:gd name="connsiteY4608" fmla="*/ 477027 h 6857999"/>
              <a:gd name="connsiteX4609" fmla="*/ 3173384 w 6096000"/>
              <a:gd name="connsiteY4609" fmla="*/ 459628 h 6857999"/>
              <a:gd name="connsiteX4610" fmla="*/ 3177735 w 6096000"/>
              <a:gd name="connsiteY4610" fmla="*/ 457695 h 6857999"/>
              <a:gd name="connsiteX4611" fmla="*/ 3182084 w 6096000"/>
              <a:gd name="connsiteY4611" fmla="*/ 455762 h 6857999"/>
              <a:gd name="connsiteX4612" fmla="*/ 3186917 w 6096000"/>
              <a:gd name="connsiteY4612" fmla="*/ 454313 h 6857999"/>
              <a:gd name="connsiteX4613" fmla="*/ 3191750 w 6096000"/>
              <a:gd name="connsiteY4613" fmla="*/ 452862 h 6857999"/>
              <a:gd name="connsiteX4614" fmla="*/ 3202867 w 6096000"/>
              <a:gd name="connsiteY4614" fmla="*/ 451413 h 6857999"/>
              <a:gd name="connsiteX4615" fmla="*/ 3213982 w 6096000"/>
              <a:gd name="connsiteY4615" fmla="*/ 449962 h 6857999"/>
              <a:gd name="connsiteX4616" fmla="*/ 3224615 w 6096000"/>
              <a:gd name="connsiteY4616" fmla="*/ 449480 h 6857999"/>
              <a:gd name="connsiteX4617" fmla="*/ 3234765 w 6096000"/>
              <a:gd name="connsiteY4617" fmla="*/ 447546 h 6857999"/>
              <a:gd name="connsiteX4618" fmla="*/ 3245397 w 6096000"/>
              <a:gd name="connsiteY4618" fmla="*/ 445613 h 6857999"/>
              <a:gd name="connsiteX4619" fmla="*/ 3249747 w 6096000"/>
              <a:gd name="connsiteY4619" fmla="*/ 444163 h 6857999"/>
              <a:gd name="connsiteX4620" fmla="*/ 3254097 w 6096000"/>
              <a:gd name="connsiteY4620" fmla="*/ 442713 h 6857999"/>
              <a:gd name="connsiteX4621" fmla="*/ 3250713 w 6096000"/>
              <a:gd name="connsiteY4621" fmla="*/ 439329 h 6857999"/>
              <a:gd name="connsiteX4622" fmla="*/ 3246847 w 6096000"/>
              <a:gd name="connsiteY4622" fmla="*/ 436430 h 6857999"/>
              <a:gd name="connsiteX4623" fmla="*/ 3243465 w 6096000"/>
              <a:gd name="connsiteY4623" fmla="*/ 434014 h 6857999"/>
              <a:gd name="connsiteX4624" fmla="*/ 3239598 w 6096000"/>
              <a:gd name="connsiteY4624" fmla="*/ 431597 h 6857999"/>
              <a:gd name="connsiteX4625" fmla="*/ 3236214 w 6096000"/>
              <a:gd name="connsiteY4625" fmla="*/ 430147 h 6857999"/>
              <a:gd name="connsiteX4626" fmla="*/ 3232347 w 6096000"/>
              <a:gd name="connsiteY4626" fmla="*/ 428214 h 6857999"/>
              <a:gd name="connsiteX4627" fmla="*/ 3224132 w 6096000"/>
              <a:gd name="connsiteY4627" fmla="*/ 426281 h 6857999"/>
              <a:gd name="connsiteX4628" fmla="*/ 3215433 w 6096000"/>
              <a:gd name="connsiteY4628" fmla="*/ 425797 h 6857999"/>
              <a:gd name="connsiteX4629" fmla="*/ 3206249 w 6096000"/>
              <a:gd name="connsiteY4629" fmla="*/ 425797 h 6857999"/>
              <a:gd name="connsiteX4630" fmla="*/ 3197067 w 6096000"/>
              <a:gd name="connsiteY4630" fmla="*/ 427730 h 6857999"/>
              <a:gd name="connsiteX4631" fmla="*/ 3187883 w 6096000"/>
              <a:gd name="connsiteY4631" fmla="*/ 430147 h 6857999"/>
              <a:gd name="connsiteX4632" fmla="*/ 3189817 w 6096000"/>
              <a:gd name="connsiteY4632" fmla="*/ 425797 h 6857999"/>
              <a:gd name="connsiteX4633" fmla="*/ 3191267 w 6096000"/>
              <a:gd name="connsiteY4633" fmla="*/ 422415 h 6857999"/>
              <a:gd name="connsiteX4634" fmla="*/ 3195617 w 6096000"/>
              <a:gd name="connsiteY4634" fmla="*/ 415648 h 6857999"/>
              <a:gd name="connsiteX4635" fmla="*/ 3200933 w 6096000"/>
              <a:gd name="connsiteY4635" fmla="*/ 409365 h 6857999"/>
              <a:gd name="connsiteX4636" fmla="*/ 3207216 w 6096000"/>
              <a:gd name="connsiteY4636" fmla="*/ 403565 h 6857999"/>
              <a:gd name="connsiteX4637" fmla="*/ 3213982 w 6096000"/>
              <a:gd name="connsiteY4637" fmla="*/ 398249 h 6857999"/>
              <a:gd name="connsiteX4638" fmla="*/ 3221232 w 6096000"/>
              <a:gd name="connsiteY4638" fmla="*/ 393899 h 6857999"/>
              <a:gd name="connsiteX4639" fmla="*/ 3236214 w 6096000"/>
              <a:gd name="connsiteY4639" fmla="*/ 384233 h 6857999"/>
              <a:gd name="connsiteX4640" fmla="*/ 3251197 w 6096000"/>
              <a:gd name="connsiteY4640" fmla="*/ 375051 h 6857999"/>
              <a:gd name="connsiteX4641" fmla="*/ 3257963 w 6096000"/>
              <a:gd name="connsiteY4641" fmla="*/ 369734 h 6857999"/>
              <a:gd name="connsiteX4642" fmla="*/ 3264246 w 6096000"/>
              <a:gd name="connsiteY4642" fmla="*/ 364418 h 6857999"/>
              <a:gd name="connsiteX4643" fmla="*/ 3270045 w 6096000"/>
              <a:gd name="connsiteY4643" fmla="*/ 358134 h 6857999"/>
              <a:gd name="connsiteX4644" fmla="*/ 3274396 w 6096000"/>
              <a:gd name="connsiteY4644" fmla="*/ 351852 h 6857999"/>
              <a:gd name="connsiteX4645" fmla="*/ 3276329 w 6096000"/>
              <a:gd name="connsiteY4645" fmla="*/ 348468 h 6857999"/>
              <a:gd name="connsiteX4646" fmla="*/ 3278263 w 6096000"/>
              <a:gd name="connsiteY4646" fmla="*/ 345086 h 6857999"/>
              <a:gd name="connsiteX4647" fmla="*/ 3279711 w 6096000"/>
              <a:gd name="connsiteY4647" fmla="*/ 340735 h 6857999"/>
              <a:gd name="connsiteX4648" fmla="*/ 3281162 w 6096000"/>
              <a:gd name="connsiteY4648" fmla="*/ 336869 h 6857999"/>
              <a:gd name="connsiteX4649" fmla="*/ 3287445 w 6096000"/>
              <a:gd name="connsiteY4649" fmla="*/ 335419 h 6857999"/>
              <a:gd name="connsiteX4650" fmla="*/ 3293728 w 6096000"/>
              <a:gd name="connsiteY4650" fmla="*/ 333969 h 6857999"/>
              <a:gd name="connsiteX4651" fmla="*/ 3300011 w 6096000"/>
              <a:gd name="connsiteY4651" fmla="*/ 333486 h 6857999"/>
              <a:gd name="connsiteX4652" fmla="*/ 3305810 w 6096000"/>
              <a:gd name="connsiteY4652" fmla="*/ 333002 h 6857999"/>
              <a:gd name="connsiteX4653" fmla="*/ 3312094 w 6096000"/>
              <a:gd name="connsiteY4653" fmla="*/ 333002 h 6857999"/>
              <a:gd name="connsiteX4654" fmla="*/ 3317893 w 6096000"/>
              <a:gd name="connsiteY4654" fmla="*/ 333486 h 6857999"/>
              <a:gd name="connsiteX4655" fmla="*/ 3328526 w 6096000"/>
              <a:gd name="connsiteY4655" fmla="*/ 334453 h 6857999"/>
              <a:gd name="connsiteX4656" fmla="*/ 3339641 w 6096000"/>
              <a:gd name="connsiteY4656" fmla="*/ 337353 h 6857999"/>
              <a:gd name="connsiteX4657" fmla="*/ 3350274 w 6096000"/>
              <a:gd name="connsiteY4657" fmla="*/ 340253 h 6857999"/>
              <a:gd name="connsiteX4658" fmla="*/ 3371057 w 6096000"/>
              <a:gd name="connsiteY4658" fmla="*/ 348468 h 6857999"/>
              <a:gd name="connsiteX4659" fmla="*/ 3376857 w 6096000"/>
              <a:gd name="connsiteY4659" fmla="*/ 345568 h 6857999"/>
              <a:gd name="connsiteX4660" fmla="*/ 3382657 w 6096000"/>
              <a:gd name="connsiteY4660" fmla="*/ 342668 h 6857999"/>
              <a:gd name="connsiteX4661" fmla="*/ 3388456 w 6096000"/>
              <a:gd name="connsiteY4661" fmla="*/ 340735 h 6857999"/>
              <a:gd name="connsiteX4662" fmla="*/ 3394256 w 6096000"/>
              <a:gd name="connsiteY4662" fmla="*/ 339286 h 6857999"/>
              <a:gd name="connsiteX4663" fmla="*/ 3396671 w 6096000"/>
              <a:gd name="connsiteY4663" fmla="*/ 338802 h 6857999"/>
              <a:gd name="connsiteX4664" fmla="*/ 3399089 w 6096000"/>
              <a:gd name="connsiteY4664" fmla="*/ 337353 h 6857999"/>
              <a:gd name="connsiteX4665" fmla="*/ 3404405 w 6096000"/>
              <a:gd name="connsiteY4665" fmla="*/ 333969 h 6857999"/>
              <a:gd name="connsiteX4666" fmla="*/ 3408755 w 6096000"/>
              <a:gd name="connsiteY4666" fmla="*/ 329620 h 6857999"/>
              <a:gd name="connsiteX4667" fmla="*/ 3414071 w 6096000"/>
              <a:gd name="connsiteY4667" fmla="*/ 324303 h 6857999"/>
              <a:gd name="connsiteX4668" fmla="*/ 3419387 w 6096000"/>
              <a:gd name="connsiteY4668" fmla="*/ 317536 h 6857999"/>
              <a:gd name="connsiteX4669" fmla="*/ 3425187 w 6096000"/>
              <a:gd name="connsiteY4669" fmla="*/ 309804 h 6857999"/>
              <a:gd name="connsiteX4670" fmla="*/ 3436303 w 6096000"/>
              <a:gd name="connsiteY4670" fmla="*/ 293855 h 6857999"/>
              <a:gd name="connsiteX4671" fmla="*/ 3449835 w 6096000"/>
              <a:gd name="connsiteY4671" fmla="*/ 276456 h 6857999"/>
              <a:gd name="connsiteX4672" fmla="*/ 3456601 w 6096000"/>
              <a:gd name="connsiteY4672" fmla="*/ 268239 h 6857999"/>
              <a:gd name="connsiteX4673" fmla="*/ 3463852 w 6096000"/>
              <a:gd name="connsiteY4673" fmla="*/ 260024 h 6857999"/>
              <a:gd name="connsiteX4674" fmla="*/ 3472067 w 6096000"/>
              <a:gd name="connsiteY4674" fmla="*/ 252774 h 6857999"/>
              <a:gd name="connsiteX4675" fmla="*/ 3480767 w 6096000"/>
              <a:gd name="connsiteY4675" fmla="*/ 246007 h 6857999"/>
              <a:gd name="connsiteX4676" fmla="*/ 3489950 w 6096000"/>
              <a:gd name="connsiteY4676" fmla="*/ 240692 h 6857999"/>
              <a:gd name="connsiteX4677" fmla="*/ 3494299 w 6096000"/>
              <a:gd name="connsiteY4677" fmla="*/ 237792 h 6857999"/>
              <a:gd name="connsiteX4678" fmla="*/ 3499616 w 6096000"/>
              <a:gd name="connsiteY4678" fmla="*/ 235859 h 6857999"/>
              <a:gd name="connsiteX4679" fmla="*/ 3509283 w 6096000"/>
              <a:gd name="connsiteY4679" fmla="*/ 231992 h 6857999"/>
              <a:gd name="connsiteX4680" fmla="*/ 3519915 w 6096000"/>
              <a:gd name="connsiteY4680" fmla="*/ 229092 h 6857999"/>
              <a:gd name="connsiteX4681" fmla="*/ 3529581 w 6096000"/>
              <a:gd name="connsiteY4681" fmla="*/ 226193 h 6857999"/>
              <a:gd name="connsiteX4682" fmla="*/ 3539730 w 6096000"/>
              <a:gd name="connsiteY4682" fmla="*/ 223293 h 6857999"/>
              <a:gd name="connsiteX4683" fmla="*/ 3550363 w 6096000"/>
              <a:gd name="connsiteY4683" fmla="*/ 221359 h 6857999"/>
              <a:gd name="connsiteX4684" fmla="*/ 3560513 w 6096000"/>
              <a:gd name="connsiteY4684" fmla="*/ 219909 h 6857999"/>
              <a:gd name="connsiteX4685" fmla="*/ 3581294 w 6096000"/>
              <a:gd name="connsiteY4685" fmla="*/ 217009 h 6857999"/>
              <a:gd name="connsiteX4686" fmla="*/ 3587578 w 6096000"/>
              <a:gd name="connsiteY4686" fmla="*/ 210727 h 6857999"/>
              <a:gd name="connsiteX4687" fmla="*/ 3594344 w 6096000"/>
              <a:gd name="connsiteY4687" fmla="*/ 205410 h 6857999"/>
              <a:gd name="connsiteX4688" fmla="*/ 3601111 w 6096000"/>
              <a:gd name="connsiteY4688" fmla="*/ 201543 h 6857999"/>
              <a:gd name="connsiteX4689" fmla="*/ 3608359 w 6096000"/>
              <a:gd name="connsiteY4689" fmla="*/ 198161 h 6857999"/>
              <a:gd name="connsiteX4690" fmla="*/ 3615125 w 6096000"/>
              <a:gd name="connsiteY4690" fmla="*/ 195744 h 6857999"/>
              <a:gd name="connsiteX4691" fmla="*/ 3621892 w 6096000"/>
              <a:gd name="connsiteY4691" fmla="*/ 194777 h 6857999"/>
              <a:gd name="connsiteX4692" fmla="*/ 3628658 w 6096000"/>
              <a:gd name="connsiteY4692" fmla="*/ 193328 h 6857999"/>
              <a:gd name="connsiteX4693" fmla="*/ 3635909 w 6096000"/>
              <a:gd name="connsiteY4693" fmla="*/ 193810 h 6857999"/>
              <a:gd name="connsiteX4694" fmla="*/ 3643157 w 6096000"/>
              <a:gd name="connsiteY4694" fmla="*/ 194777 h 6857999"/>
              <a:gd name="connsiteX4695" fmla="*/ 3649923 w 6096000"/>
              <a:gd name="connsiteY4695" fmla="*/ 195744 h 6857999"/>
              <a:gd name="connsiteX4696" fmla="*/ 3657657 w 6096000"/>
              <a:gd name="connsiteY4696" fmla="*/ 197194 h 6857999"/>
              <a:gd name="connsiteX4697" fmla="*/ 3664423 w 6096000"/>
              <a:gd name="connsiteY4697" fmla="*/ 199610 h 6857999"/>
              <a:gd name="connsiteX4698" fmla="*/ 3678922 w 6096000"/>
              <a:gd name="connsiteY4698" fmla="*/ 205410 h 6857999"/>
              <a:gd name="connsiteX4699" fmla="*/ 3692455 w 6096000"/>
              <a:gd name="connsiteY4699" fmla="*/ 211693 h 6857999"/>
              <a:gd name="connsiteX4700" fmla="*/ 3697287 w 6096000"/>
              <a:gd name="connsiteY4700" fmla="*/ 208309 h 6857999"/>
              <a:gd name="connsiteX4701" fmla="*/ 3700187 w 6096000"/>
              <a:gd name="connsiteY4701" fmla="*/ 205410 h 6857999"/>
              <a:gd name="connsiteX4702" fmla="*/ 3701638 w 6096000"/>
              <a:gd name="connsiteY4702" fmla="*/ 202510 h 6857999"/>
              <a:gd name="connsiteX4703" fmla="*/ 3701638 w 6096000"/>
              <a:gd name="connsiteY4703" fmla="*/ 199610 h 6857999"/>
              <a:gd name="connsiteX4704" fmla="*/ 3701154 w 6096000"/>
              <a:gd name="connsiteY4704" fmla="*/ 196710 h 6857999"/>
              <a:gd name="connsiteX4705" fmla="*/ 3699221 w 6096000"/>
              <a:gd name="connsiteY4705" fmla="*/ 193810 h 6857999"/>
              <a:gd name="connsiteX4706" fmla="*/ 3694388 w 6096000"/>
              <a:gd name="connsiteY4706" fmla="*/ 188977 h 6857999"/>
              <a:gd name="connsiteX4707" fmla="*/ 3691972 w 6096000"/>
              <a:gd name="connsiteY4707" fmla="*/ 185595 h 6857999"/>
              <a:gd name="connsiteX4708" fmla="*/ 3689555 w 6096000"/>
              <a:gd name="connsiteY4708" fmla="*/ 181728 h 6857999"/>
              <a:gd name="connsiteX4709" fmla="*/ 3687621 w 6096000"/>
              <a:gd name="connsiteY4709" fmla="*/ 178345 h 6857999"/>
              <a:gd name="connsiteX4710" fmla="*/ 3686172 w 6096000"/>
              <a:gd name="connsiteY4710" fmla="*/ 174478 h 6857999"/>
              <a:gd name="connsiteX4711" fmla="*/ 3686172 w 6096000"/>
              <a:gd name="connsiteY4711" fmla="*/ 169645 h 6857999"/>
              <a:gd name="connsiteX4712" fmla="*/ 3686655 w 6096000"/>
              <a:gd name="connsiteY4712" fmla="*/ 165296 h 6857999"/>
              <a:gd name="connsiteX4713" fmla="*/ 3689072 w 6096000"/>
              <a:gd name="connsiteY4713" fmla="*/ 159496 h 6857999"/>
              <a:gd name="connsiteX4714" fmla="*/ 3692455 w 6096000"/>
              <a:gd name="connsiteY4714" fmla="*/ 153213 h 6857999"/>
              <a:gd name="connsiteX4715" fmla="*/ 3697771 w 6096000"/>
              <a:gd name="connsiteY4715" fmla="*/ 153697 h 6857999"/>
              <a:gd name="connsiteX4716" fmla="*/ 3703087 w 6096000"/>
              <a:gd name="connsiteY4716" fmla="*/ 155146 h 6857999"/>
              <a:gd name="connsiteX4717" fmla="*/ 3707438 w 6096000"/>
              <a:gd name="connsiteY4717" fmla="*/ 157079 h 6857999"/>
              <a:gd name="connsiteX4718" fmla="*/ 3711304 w 6096000"/>
              <a:gd name="connsiteY4718" fmla="*/ 159979 h 6857999"/>
              <a:gd name="connsiteX4719" fmla="*/ 3716137 w 6096000"/>
              <a:gd name="connsiteY4719" fmla="*/ 162879 h 6857999"/>
              <a:gd name="connsiteX4720" fmla="*/ 3719519 w 6096000"/>
              <a:gd name="connsiteY4720" fmla="*/ 167229 h 6857999"/>
              <a:gd name="connsiteX4721" fmla="*/ 3723386 w 6096000"/>
              <a:gd name="connsiteY4721" fmla="*/ 171096 h 6857999"/>
              <a:gd name="connsiteX4722" fmla="*/ 3726770 w 6096000"/>
              <a:gd name="connsiteY4722" fmla="*/ 175445 h 6857999"/>
              <a:gd name="connsiteX4723" fmla="*/ 3734019 w 6096000"/>
              <a:gd name="connsiteY4723" fmla="*/ 185595 h 6857999"/>
              <a:gd name="connsiteX4724" fmla="*/ 3740303 w 6096000"/>
              <a:gd name="connsiteY4724" fmla="*/ 195261 h 6857999"/>
              <a:gd name="connsiteX4725" fmla="*/ 3746585 w 6096000"/>
              <a:gd name="connsiteY4725" fmla="*/ 205410 h 6857999"/>
              <a:gd name="connsiteX4726" fmla="*/ 3753351 w 6096000"/>
              <a:gd name="connsiteY4726" fmla="*/ 214593 h 6857999"/>
              <a:gd name="connsiteX4727" fmla="*/ 3777516 w 6096000"/>
              <a:gd name="connsiteY4727" fmla="*/ 213627 h 6857999"/>
              <a:gd name="connsiteX4728" fmla="*/ 3789600 w 6096000"/>
              <a:gd name="connsiteY4728" fmla="*/ 212176 h 6857999"/>
              <a:gd name="connsiteX4729" fmla="*/ 3801681 w 6096000"/>
              <a:gd name="connsiteY4729" fmla="*/ 211209 h 6857999"/>
              <a:gd name="connsiteX4730" fmla="*/ 3802165 w 6096000"/>
              <a:gd name="connsiteY4730" fmla="*/ 210727 h 6857999"/>
              <a:gd name="connsiteX4731" fmla="*/ 3792982 w 6096000"/>
              <a:gd name="connsiteY4731" fmla="*/ 205894 h 6857999"/>
              <a:gd name="connsiteX4732" fmla="*/ 3789115 w 6096000"/>
              <a:gd name="connsiteY4732" fmla="*/ 202510 h 6857999"/>
              <a:gd name="connsiteX4733" fmla="*/ 3784767 w 6096000"/>
              <a:gd name="connsiteY4733" fmla="*/ 199127 h 6857999"/>
              <a:gd name="connsiteX4734" fmla="*/ 3780900 w 6096000"/>
              <a:gd name="connsiteY4734" fmla="*/ 194777 h 6857999"/>
              <a:gd name="connsiteX4735" fmla="*/ 3778000 w 6096000"/>
              <a:gd name="connsiteY4735" fmla="*/ 188977 h 6857999"/>
              <a:gd name="connsiteX4736" fmla="*/ 3775583 w 6096000"/>
              <a:gd name="connsiteY4736" fmla="*/ 181728 h 6857999"/>
              <a:gd name="connsiteX4737" fmla="*/ 3774134 w 6096000"/>
              <a:gd name="connsiteY4737" fmla="*/ 172545 h 6857999"/>
              <a:gd name="connsiteX4738" fmla="*/ 3779449 w 6096000"/>
              <a:gd name="connsiteY4738" fmla="*/ 174478 h 6857999"/>
              <a:gd name="connsiteX4739" fmla="*/ 3783800 w 6096000"/>
              <a:gd name="connsiteY4739" fmla="*/ 175445 h 6857999"/>
              <a:gd name="connsiteX4740" fmla="*/ 3788633 w 6096000"/>
              <a:gd name="connsiteY4740" fmla="*/ 176895 h 6857999"/>
              <a:gd name="connsiteX4741" fmla="*/ 3792499 w 6096000"/>
              <a:gd name="connsiteY4741" fmla="*/ 176895 h 6857999"/>
              <a:gd name="connsiteX4742" fmla="*/ 3795882 w 6096000"/>
              <a:gd name="connsiteY4742" fmla="*/ 176895 h 6857999"/>
              <a:gd name="connsiteX4743" fmla="*/ 3799266 w 6096000"/>
              <a:gd name="connsiteY4743" fmla="*/ 176411 h 6857999"/>
              <a:gd name="connsiteX4744" fmla="*/ 3802165 w 6096000"/>
              <a:gd name="connsiteY4744" fmla="*/ 174962 h 6857999"/>
              <a:gd name="connsiteX4745" fmla="*/ 3805065 w 6096000"/>
              <a:gd name="connsiteY4745" fmla="*/ 173995 h 6857999"/>
              <a:gd name="connsiteX4746" fmla="*/ 3807965 w 6096000"/>
              <a:gd name="connsiteY4746" fmla="*/ 172062 h 6857999"/>
              <a:gd name="connsiteX4747" fmla="*/ 3810381 w 6096000"/>
              <a:gd name="connsiteY4747" fmla="*/ 170612 h 6857999"/>
              <a:gd name="connsiteX4748" fmla="*/ 3814247 w 6096000"/>
              <a:gd name="connsiteY4748" fmla="*/ 165778 h 6857999"/>
              <a:gd name="connsiteX4749" fmla="*/ 3817631 w 6096000"/>
              <a:gd name="connsiteY4749" fmla="*/ 160463 h 6857999"/>
              <a:gd name="connsiteX4750" fmla="*/ 3821014 w 6096000"/>
              <a:gd name="connsiteY4750" fmla="*/ 155630 h 6857999"/>
              <a:gd name="connsiteX4751" fmla="*/ 3827297 w 6096000"/>
              <a:gd name="connsiteY4751" fmla="*/ 144513 h 6857999"/>
              <a:gd name="connsiteX4752" fmla="*/ 3830197 w 6096000"/>
              <a:gd name="connsiteY4752" fmla="*/ 140164 h 6857999"/>
              <a:gd name="connsiteX4753" fmla="*/ 3834546 w 6096000"/>
              <a:gd name="connsiteY4753" fmla="*/ 135814 h 6857999"/>
              <a:gd name="connsiteX4754" fmla="*/ 3835997 w 6096000"/>
              <a:gd name="connsiteY4754" fmla="*/ 134847 h 6857999"/>
              <a:gd name="connsiteX4755" fmla="*/ 3838413 w 6096000"/>
              <a:gd name="connsiteY4755" fmla="*/ 133880 h 6857999"/>
              <a:gd name="connsiteX4756" fmla="*/ 3840830 w 6096000"/>
              <a:gd name="connsiteY4756" fmla="*/ 132431 h 6857999"/>
              <a:gd name="connsiteX4757" fmla="*/ 3842763 w 6096000"/>
              <a:gd name="connsiteY4757" fmla="*/ 131947 h 6857999"/>
              <a:gd name="connsiteX4758" fmla="*/ 3845663 w 6096000"/>
              <a:gd name="connsiteY4758" fmla="*/ 131947 h 6857999"/>
              <a:gd name="connsiteX4759" fmla="*/ 3848563 w 6096000"/>
              <a:gd name="connsiteY4759" fmla="*/ 132431 h 6857999"/>
              <a:gd name="connsiteX4760" fmla="*/ 3851945 w 6096000"/>
              <a:gd name="connsiteY4760" fmla="*/ 132914 h 6857999"/>
              <a:gd name="connsiteX4761" fmla="*/ 3855812 w 6096000"/>
              <a:gd name="connsiteY4761" fmla="*/ 134847 h 6857999"/>
              <a:gd name="connsiteX4762" fmla="*/ 3854363 w 6096000"/>
              <a:gd name="connsiteY4762" fmla="*/ 134847 h 6857999"/>
              <a:gd name="connsiteX4763" fmla="*/ 3853879 w 6096000"/>
              <a:gd name="connsiteY4763" fmla="*/ 136780 h 6857999"/>
              <a:gd name="connsiteX4764" fmla="*/ 3853396 w 6096000"/>
              <a:gd name="connsiteY4764" fmla="*/ 142097 h 6857999"/>
              <a:gd name="connsiteX4765" fmla="*/ 3853396 w 6096000"/>
              <a:gd name="connsiteY4765" fmla="*/ 150313 h 6857999"/>
              <a:gd name="connsiteX4766" fmla="*/ 3853879 w 6096000"/>
              <a:gd name="connsiteY4766" fmla="*/ 160463 h 6857999"/>
              <a:gd name="connsiteX4767" fmla="*/ 3855812 w 6096000"/>
              <a:gd name="connsiteY4767" fmla="*/ 170612 h 6857999"/>
              <a:gd name="connsiteX4768" fmla="*/ 3857263 w 6096000"/>
              <a:gd name="connsiteY4768" fmla="*/ 175445 h 6857999"/>
              <a:gd name="connsiteX4769" fmla="*/ 3859196 w 6096000"/>
              <a:gd name="connsiteY4769" fmla="*/ 179795 h 6857999"/>
              <a:gd name="connsiteX4770" fmla="*/ 3860645 w 6096000"/>
              <a:gd name="connsiteY4770" fmla="*/ 183662 h 6857999"/>
              <a:gd name="connsiteX4771" fmla="*/ 3863062 w 6096000"/>
              <a:gd name="connsiteY4771" fmla="*/ 186561 h 6857999"/>
              <a:gd name="connsiteX4772" fmla="*/ 3865478 w 6096000"/>
              <a:gd name="connsiteY4772" fmla="*/ 188977 h 6857999"/>
              <a:gd name="connsiteX4773" fmla="*/ 3868862 w 6096000"/>
              <a:gd name="connsiteY4773" fmla="*/ 189944 h 6857999"/>
              <a:gd name="connsiteX4774" fmla="*/ 3871277 w 6096000"/>
              <a:gd name="connsiteY4774" fmla="*/ 189944 h 6857999"/>
              <a:gd name="connsiteX4775" fmla="*/ 3874177 w 6096000"/>
              <a:gd name="connsiteY4775" fmla="*/ 188977 h 6857999"/>
              <a:gd name="connsiteX4776" fmla="*/ 3876111 w 6096000"/>
              <a:gd name="connsiteY4776" fmla="*/ 186561 h 6857999"/>
              <a:gd name="connsiteX4777" fmla="*/ 3879011 w 6096000"/>
              <a:gd name="connsiteY4777" fmla="*/ 183662 h 6857999"/>
              <a:gd name="connsiteX4778" fmla="*/ 3880944 w 6096000"/>
              <a:gd name="connsiteY4778" fmla="*/ 179795 h 6857999"/>
              <a:gd name="connsiteX4779" fmla="*/ 3882394 w 6096000"/>
              <a:gd name="connsiteY4779" fmla="*/ 175445 h 6857999"/>
              <a:gd name="connsiteX4780" fmla="*/ 3884327 w 6096000"/>
              <a:gd name="connsiteY4780" fmla="*/ 171578 h 6857999"/>
              <a:gd name="connsiteX4781" fmla="*/ 3885294 w 6096000"/>
              <a:gd name="connsiteY4781" fmla="*/ 167229 h 6857999"/>
              <a:gd name="connsiteX4782" fmla="*/ 3886261 w 6096000"/>
              <a:gd name="connsiteY4782" fmla="*/ 162879 h 6857999"/>
              <a:gd name="connsiteX4783" fmla="*/ 3886743 w 6096000"/>
              <a:gd name="connsiteY4783" fmla="*/ 159012 h 6857999"/>
              <a:gd name="connsiteX4784" fmla="*/ 3886261 w 6096000"/>
              <a:gd name="connsiteY4784" fmla="*/ 155630 h 6857999"/>
              <a:gd name="connsiteX4785" fmla="*/ 3884810 w 6096000"/>
              <a:gd name="connsiteY4785" fmla="*/ 152246 h 6857999"/>
              <a:gd name="connsiteX4786" fmla="*/ 3883843 w 6096000"/>
              <a:gd name="connsiteY4786" fmla="*/ 150313 h 6857999"/>
              <a:gd name="connsiteX4787" fmla="*/ 3881428 w 6096000"/>
              <a:gd name="connsiteY4787" fmla="*/ 148864 h 6857999"/>
              <a:gd name="connsiteX4788" fmla="*/ 3878044 w 6096000"/>
              <a:gd name="connsiteY4788" fmla="*/ 148864 h 6857999"/>
              <a:gd name="connsiteX4789" fmla="*/ 3874177 w 6096000"/>
              <a:gd name="connsiteY4789" fmla="*/ 149830 h 6857999"/>
              <a:gd name="connsiteX4790" fmla="*/ 3872728 w 6096000"/>
              <a:gd name="connsiteY4790" fmla="*/ 145964 h 6857999"/>
              <a:gd name="connsiteX4791" fmla="*/ 3872244 w 6096000"/>
              <a:gd name="connsiteY4791" fmla="*/ 141613 h 6857999"/>
              <a:gd name="connsiteX4792" fmla="*/ 3872244 w 6096000"/>
              <a:gd name="connsiteY4792" fmla="*/ 138231 h 6857999"/>
              <a:gd name="connsiteX4793" fmla="*/ 3872244 w 6096000"/>
              <a:gd name="connsiteY4793" fmla="*/ 135331 h 6857999"/>
              <a:gd name="connsiteX4794" fmla="*/ 3873211 w 6096000"/>
              <a:gd name="connsiteY4794" fmla="*/ 132914 h 6857999"/>
              <a:gd name="connsiteX4795" fmla="*/ 3874661 w 6096000"/>
              <a:gd name="connsiteY4795" fmla="*/ 130981 h 6857999"/>
              <a:gd name="connsiteX4796" fmla="*/ 3877077 w 6096000"/>
              <a:gd name="connsiteY4796" fmla="*/ 129047 h 6857999"/>
              <a:gd name="connsiteX4797" fmla="*/ 3879011 w 6096000"/>
              <a:gd name="connsiteY4797" fmla="*/ 127598 h 6857999"/>
              <a:gd name="connsiteX4798" fmla="*/ 3881428 w 6096000"/>
              <a:gd name="connsiteY4798" fmla="*/ 126147 h 6857999"/>
              <a:gd name="connsiteX4799" fmla="*/ 3884327 w 6096000"/>
              <a:gd name="connsiteY4799" fmla="*/ 125665 h 6857999"/>
              <a:gd name="connsiteX4800" fmla="*/ 3891094 w 6096000"/>
              <a:gd name="connsiteY4800" fmla="*/ 124698 h 6857999"/>
              <a:gd name="connsiteX4801" fmla="*/ 3897860 w 6096000"/>
              <a:gd name="connsiteY4801" fmla="*/ 123732 h 6857999"/>
              <a:gd name="connsiteX4802" fmla="*/ 3906075 w 6096000"/>
              <a:gd name="connsiteY4802" fmla="*/ 123248 h 6857999"/>
              <a:gd name="connsiteX4803" fmla="*/ 3913809 w 6096000"/>
              <a:gd name="connsiteY4803" fmla="*/ 122765 h 6857999"/>
              <a:gd name="connsiteX4804" fmla="*/ 3920575 w 6096000"/>
              <a:gd name="connsiteY4804" fmla="*/ 122281 h 6857999"/>
              <a:gd name="connsiteX4805" fmla="*/ 3927341 w 6096000"/>
              <a:gd name="connsiteY4805" fmla="*/ 120832 h 6857999"/>
              <a:gd name="connsiteX4806" fmla="*/ 3930241 w 6096000"/>
              <a:gd name="connsiteY4806" fmla="*/ 120348 h 6857999"/>
              <a:gd name="connsiteX4807" fmla="*/ 3932658 w 6096000"/>
              <a:gd name="connsiteY4807" fmla="*/ 119381 h 6857999"/>
              <a:gd name="connsiteX4808" fmla="*/ 3934591 w 6096000"/>
              <a:gd name="connsiteY4808" fmla="*/ 117448 h 6857999"/>
              <a:gd name="connsiteX4809" fmla="*/ 3937007 w 6096000"/>
              <a:gd name="connsiteY4809" fmla="*/ 115999 h 6857999"/>
              <a:gd name="connsiteX4810" fmla="*/ 3938458 w 6096000"/>
              <a:gd name="connsiteY4810" fmla="*/ 113582 h 6857999"/>
              <a:gd name="connsiteX4811" fmla="*/ 3939425 w 6096000"/>
              <a:gd name="connsiteY4811" fmla="*/ 111166 h 6857999"/>
              <a:gd name="connsiteX4812" fmla="*/ 3939907 w 6096000"/>
              <a:gd name="connsiteY4812" fmla="*/ 108266 h 6857999"/>
              <a:gd name="connsiteX4813" fmla="*/ 3939907 w 6096000"/>
              <a:gd name="connsiteY4813" fmla="*/ 104882 h 6857999"/>
              <a:gd name="connsiteX4814" fmla="*/ 3938940 w 6096000"/>
              <a:gd name="connsiteY4814" fmla="*/ 101016 h 6857999"/>
              <a:gd name="connsiteX4815" fmla="*/ 3937491 w 6096000"/>
              <a:gd name="connsiteY4815" fmla="*/ 97149 h 6857999"/>
              <a:gd name="connsiteX4816" fmla="*/ 3934591 w 6096000"/>
              <a:gd name="connsiteY4816" fmla="*/ 92800 h 6857999"/>
              <a:gd name="connsiteX4817" fmla="*/ 3931207 w 6096000"/>
              <a:gd name="connsiteY4817" fmla="*/ 89416 h 6857999"/>
              <a:gd name="connsiteX4818" fmla="*/ 3927825 w 6096000"/>
              <a:gd name="connsiteY4818" fmla="*/ 87001 h 6857999"/>
              <a:gd name="connsiteX4819" fmla="*/ 3923959 w 6096000"/>
              <a:gd name="connsiteY4819" fmla="*/ 85550 h 6857999"/>
              <a:gd name="connsiteX4820" fmla="*/ 3919125 w 6096000"/>
              <a:gd name="connsiteY4820" fmla="*/ 84101 h 6857999"/>
              <a:gd name="connsiteX4821" fmla="*/ 3914775 w 6096000"/>
              <a:gd name="connsiteY4821" fmla="*/ 83617 h 6857999"/>
              <a:gd name="connsiteX4822" fmla="*/ 3909942 w 6096000"/>
              <a:gd name="connsiteY4822" fmla="*/ 83617 h 6857999"/>
              <a:gd name="connsiteX4823" fmla="*/ 3905109 w 6096000"/>
              <a:gd name="connsiteY4823" fmla="*/ 83617 h 6857999"/>
              <a:gd name="connsiteX4824" fmla="*/ 3894476 w 6096000"/>
              <a:gd name="connsiteY4824" fmla="*/ 85550 h 6857999"/>
              <a:gd name="connsiteX4825" fmla="*/ 3883843 w 6096000"/>
              <a:gd name="connsiteY4825" fmla="*/ 87967 h 6857999"/>
              <a:gd name="connsiteX4826" fmla="*/ 3862095 w 6096000"/>
              <a:gd name="connsiteY4826" fmla="*/ 93283 h 6857999"/>
              <a:gd name="connsiteX4827" fmla="*/ 3850979 w 6096000"/>
              <a:gd name="connsiteY4827" fmla="*/ 95216 h 6857999"/>
              <a:gd name="connsiteX4828" fmla="*/ 3845663 w 6096000"/>
              <a:gd name="connsiteY4828" fmla="*/ 95700 h 6857999"/>
              <a:gd name="connsiteX4829" fmla="*/ 3841313 w 6096000"/>
              <a:gd name="connsiteY4829" fmla="*/ 96183 h 6857999"/>
              <a:gd name="connsiteX4830" fmla="*/ 3835997 w 6096000"/>
              <a:gd name="connsiteY4830" fmla="*/ 96183 h 6857999"/>
              <a:gd name="connsiteX4831" fmla="*/ 3831647 w 6096000"/>
              <a:gd name="connsiteY4831" fmla="*/ 95700 h 6857999"/>
              <a:gd name="connsiteX4832" fmla="*/ 3827297 w 6096000"/>
              <a:gd name="connsiteY4832" fmla="*/ 94733 h 6857999"/>
              <a:gd name="connsiteX4833" fmla="*/ 3823431 w 6096000"/>
              <a:gd name="connsiteY4833" fmla="*/ 92800 h 6857999"/>
              <a:gd name="connsiteX4834" fmla="*/ 3819565 w 6096000"/>
              <a:gd name="connsiteY4834" fmla="*/ 90867 h 6857999"/>
              <a:gd name="connsiteX4835" fmla="*/ 3816181 w 6096000"/>
              <a:gd name="connsiteY4835" fmla="*/ 87001 h 6857999"/>
              <a:gd name="connsiteX4836" fmla="*/ 3813281 w 6096000"/>
              <a:gd name="connsiteY4836" fmla="*/ 83134 h 6857999"/>
              <a:gd name="connsiteX4837" fmla="*/ 3810865 w 6096000"/>
              <a:gd name="connsiteY4837" fmla="*/ 78784 h 6857999"/>
              <a:gd name="connsiteX4838" fmla="*/ 3808448 w 6096000"/>
              <a:gd name="connsiteY4838" fmla="*/ 72984 h 6857999"/>
              <a:gd name="connsiteX4839" fmla="*/ 3806999 w 6096000"/>
              <a:gd name="connsiteY4839" fmla="*/ 65735 h 6857999"/>
              <a:gd name="connsiteX4840" fmla="*/ 3805548 w 6096000"/>
              <a:gd name="connsiteY4840" fmla="*/ 58485 h 6857999"/>
              <a:gd name="connsiteX4841" fmla="*/ 3804581 w 6096000"/>
              <a:gd name="connsiteY4841" fmla="*/ 49303 h 6857999"/>
              <a:gd name="connsiteX4842" fmla="*/ 3801681 w 6096000"/>
              <a:gd name="connsiteY4842" fmla="*/ 51718 h 6857999"/>
              <a:gd name="connsiteX4843" fmla="*/ 3799266 w 6096000"/>
              <a:gd name="connsiteY4843" fmla="*/ 54618 h 6857999"/>
              <a:gd name="connsiteX4844" fmla="*/ 3797815 w 6096000"/>
              <a:gd name="connsiteY4844" fmla="*/ 58002 h 6857999"/>
              <a:gd name="connsiteX4845" fmla="*/ 3796849 w 6096000"/>
              <a:gd name="connsiteY4845" fmla="*/ 61869 h 6857999"/>
              <a:gd name="connsiteX4846" fmla="*/ 3796366 w 6096000"/>
              <a:gd name="connsiteY4846" fmla="*/ 65735 h 6857999"/>
              <a:gd name="connsiteX4847" fmla="*/ 3796366 w 6096000"/>
              <a:gd name="connsiteY4847" fmla="*/ 70568 h 6857999"/>
              <a:gd name="connsiteX4848" fmla="*/ 3797815 w 6096000"/>
              <a:gd name="connsiteY4848" fmla="*/ 80717 h 6857999"/>
              <a:gd name="connsiteX4849" fmla="*/ 3799748 w 6096000"/>
              <a:gd name="connsiteY4849" fmla="*/ 92316 h 6857999"/>
              <a:gd name="connsiteX4850" fmla="*/ 3802648 w 6096000"/>
              <a:gd name="connsiteY4850" fmla="*/ 103915 h 6857999"/>
              <a:gd name="connsiteX4851" fmla="*/ 3805548 w 6096000"/>
              <a:gd name="connsiteY4851" fmla="*/ 115515 h 6857999"/>
              <a:gd name="connsiteX4852" fmla="*/ 3807965 w 6096000"/>
              <a:gd name="connsiteY4852" fmla="*/ 126147 h 6857999"/>
              <a:gd name="connsiteX4853" fmla="*/ 3735469 w 6096000"/>
              <a:gd name="connsiteY4853" fmla="*/ 143064 h 6857999"/>
              <a:gd name="connsiteX4854" fmla="*/ 3732569 w 6096000"/>
              <a:gd name="connsiteY4854" fmla="*/ 128081 h 6857999"/>
              <a:gd name="connsiteX4855" fmla="*/ 3731119 w 6096000"/>
              <a:gd name="connsiteY4855" fmla="*/ 114066 h 6857999"/>
              <a:gd name="connsiteX4856" fmla="*/ 3729670 w 6096000"/>
              <a:gd name="connsiteY4856" fmla="*/ 101016 h 6857999"/>
              <a:gd name="connsiteX4857" fmla="*/ 3729670 w 6096000"/>
              <a:gd name="connsiteY4857" fmla="*/ 88450 h 6857999"/>
              <a:gd name="connsiteX4858" fmla="*/ 3730637 w 6096000"/>
              <a:gd name="connsiteY4858" fmla="*/ 76850 h 6857999"/>
              <a:gd name="connsiteX4859" fmla="*/ 3731603 w 6096000"/>
              <a:gd name="connsiteY4859" fmla="*/ 65735 h 6857999"/>
              <a:gd name="connsiteX4860" fmla="*/ 3734019 w 6096000"/>
              <a:gd name="connsiteY4860" fmla="*/ 55585 h 6857999"/>
              <a:gd name="connsiteX4861" fmla="*/ 3736919 w 6096000"/>
              <a:gd name="connsiteY4861" fmla="*/ 45919 h 6857999"/>
              <a:gd name="connsiteX4862" fmla="*/ 3740303 w 6096000"/>
              <a:gd name="connsiteY4862" fmla="*/ 37219 h 6857999"/>
              <a:gd name="connsiteX4863" fmla="*/ 3744169 w 6096000"/>
              <a:gd name="connsiteY4863" fmla="*/ 29004 h 6857999"/>
              <a:gd name="connsiteX4864" fmla="*/ 3749002 w 6096000"/>
              <a:gd name="connsiteY4864" fmla="*/ 21753 h 6857999"/>
              <a:gd name="connsiteX4865" fmla="*/ 3753835 w 6096000"/>
              <a:gd name="connsiteY4865" fmla="*/ 14987 h 6857999"/>
              <a:gd name="connsiteX4866" fmla="*/ 3760117 w 6096000"/>
              <a:gd name="connsiteY4866" fmla="*/ 8705 h 6857999"/>
              <a:gd name="connsiteX4867" fmla="*/ 3766401 w 6096000"/>
              <a:gd name="connsiteY4867" fmla="*/ 2905 h 6857999"/>
              <a:gd name="connsiteX4868" fmla="*/ 3651135 w 6096000"/>
              <a:gd name="connsiteY4868" fmla="*/ 0 h 6857999"/>
              <a:gd name="connsiteX4869" fmla="*/ 3711689 w 6096000"/>
              <a:gd name="connsiteY4869" fmla="*/ 0 h 6857999"/>
              <a:gd name="connsiteX4870" fmla="*/ 3711915 w 6096000"/>
              <a:gd name="connsiteY4870" fmla="*/ 333 h 6857999"/>
              <a:gd name="connsiteX4871" fmla="*/ 3715253 w 6096000"/>
              <a:gd name="connsiteY4871" fmla="*/ 6726 h 6857999"/>
              <a:gd name="connsiteX4872" fmla="*/ 3717638 w 6096000"/>
              <a:gd name="connsiteY4872" fmla="*/ 13613 h 6857999"/>
              <a:gd name="connsiteX4873" fmla="*/ 3719545 w 6096000"/>
              <a:gd name="connsiteY4873" fmla="*/ 21482 h 6857999"/>
              <a:gd name="connsiteX4874" fmla="*/ 3721453 w 6096000"/>
              <a:gd name="connsiteY4874" fmla="*/ 29844 h 6857999"/>
              <a:gd name="connsiteX4875" fmla="*/ 3714776 w 6096000"/>
              <a:gd name="connsiteY4875" fmla="*/ 32302 h 6857999"/>
              <a:gd name="connsiteX4876" fmla="*/ 3707622 w 6096000"/>
              <a:gd name="connsiteY4876" fmla="*/ 34762 h 6857999"/>
              <a:gd name="connsiteX4877" fmla="*/ 3701422 w 6096000"/>
              <a:gd name="connsiteY4877" fmla="*/ 35746 h 6857999"/>
              <a:gd name="connsiteX4878" fmla="*/ 3696175 w 6096000"/>
              <a:gd name="connsiteY4878" fmla="*/ 36239 h 6857999"/>
              <a:gd name="connsiteX4879" fmla="*/ 3689498 w 6096000"/>
              <a:gd name="connsiteY4879" fmla="*/ 37222 h 6857999"/>
              <a:gd name="connsiteX4880" fmla="*/ 3684728 w 6096000"/>
              <a:gd name="connsiteY4880" fmla="*/ 36239 h 6857999"/>
              <a:gd name="connsiteX4881" fmla="*/ 3679482 w 6096000"/>
              <a:gd name="connsiteY4881" fmla="*/ 35254 h 6857999"/>
              <a:gd name="connsiteX4882" fmla="*/ 3674235 w 6096000"/>
              <a:gd name="connsiteY4882" fmla="*/ 33779 h 6857999"/>
              <a:gd name="connsiteX4883" fmla="*/ 3669942 w 6096000"/>
              <a:gd name="connsiteY4883" fmla="*/ 30827 h 6857999"/>
              <a:gd name="connsiteX4884" fmla="*/ 3666128 w 6096000"/>
              <a:gd name="connsiteY4884" fmla="*/ 27876 h 6857999"/>
              <a:gd name="connsiteX4885" fmla="*/ 3661835 w 6096000"/>
              <a:gd name="connsiteY4885" fmla="*/ 22958 h 6857999"/>
              <a:gd name="connsiteX4886" fmla="*/ 3658497 w 6096000"/>
              <a:gd name="connsiteY4886" fmla="*/ 18531 h 6857999"/>
              <a:gd name="connsiteX4887" fmla="*/ 3655635 w 6096000"/>
              <a:gd name="connsiteY4887" fmla="*/ 12136 h 6857999"/>
              <a:gd name="connsiteX4888" fmla="*/ 3652773 w 6096000"/>
              <a:gd name="connsiteY4888" fmla="*/ 5743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</a:cxnLst>
            <a:rect l="l" t="t" r="r" b="b"/>
            <a:pathLst>
              <a:path w="6096000" h="6857999">
                <a:moveTo>
                  <a:pt x="955060" y="2265258"/>
                </a:moveTo>
                <a:lnTo>
                  <a:pt x="957451" y="2268669"/>
                </a:lnTo>
                <a:lnTo>
                  <a:pt x="958407" y="2271592"/>
                </a:lnTo>
                <a:lnTo>
                  <a:pt x="958885" y="2275002"/>
                </a:lnTo>
                <a:lnTo>
                  <a:pt x="959363" y="2277925"/>
                </a:lnTo>
                <a:lnTo>
                  <a:pt x="958885" y="2280847"/>
                </a:lnTo>
                <a:lnTo>
                  <a:pt x="958407" y="2284257"/>
                </a:lnTo>
                <a:lnTo>
                  <a:pt x="956493" y="2287180"/>
                </a:lnTo>
                <a:lnTo>
                  <a:pt x="955537" y="2290102"/>
                </a:lnTo>
                <a:lnTo>
                  <a:pt x="950756" y="2296435"/>
                </a:lnTo>
                <a:lnTo>
                  <a:pt x="945497" y="2303254"/>
                </a:lnTo>
                <a:lnTo>
                  <a:pt x="938804" y="2309588"/>
                </a:lnTo>
                <a:lnTo>
                  <a:pt x="931631" y="2316895"/>
                </a:lnTo>
                <a:lnTo>
                  <a:pt x="916808" y="2331508"/>
                </a:lnTo>
                <a:lnTo>
                  <a:pt x="909637" y="2339302"/>
                </a:lnTo>
                <a:lnTo>
                  <a:pt x="902464" y="2348071"/>
                </a:lnTo>
                <a:lnTo>
                  <a:pt x="896248" y="2357326"/>
                </a:lnTo>
                <a:lnTo>
                  <a:pt x="890989" y="2367069"/>
                </a:lnTo>
                <a:lnTo>
                  <a:pt x="889076" y="2371453"/>
                </a:lnTo>
                <a:lnTo>
                  <a:pt x="886686" y="2377298"/>
                </a:lnTo>
                <a:lnTo>
                  <a:pt x="885730" y="2382656"/>
                </a:lnTo>
                <a:lnTo>
                  <a:pt x="884295" y="2388502"/>
                </a:lnTo>
                <a:lnTo>
                  <a:pt x="879991" y="2385093"/>
                </a:lnTo>
                <a:lnTo>
                  <a:pt x="876643" y="2382169"/>
                </a:lnTo>
                <a:lnTo>
                  <a:pt x="873776" y="2378760"/>
                </a:lnTo>
                <a:lnTo>
                  <a:pt x="871862" y="2374376"/>
                </a:lnTo>
                <a:lnTo>
                  <a:pt x="870906" y="2370966"/>
                </a:lnTo>
                <a:lnTo>
                  <a:pt x="869950" y="2367069"/>
                </a:lnTo>
                <a:lnTo>
                  <a:pt x="869950" y="2363172"/>
                </a:lnTo>
                <a:lnTo>
                  <a:pt x="870429" y="2358788"/>
                </a:lnTo>
                <a:lnTo>
                  <a:pt x="871386" y="2354891"/>
                </a:lnTo>
                <a:lnTo>
                  <a:pt x="872820" y="2350994"/>
                </a:lnTo>
                <a:lnTo>
                  <a:pt x="874732" y="2346123"/>
                </a:lnTo>
                <a:lnTo>
                  <a:pt x="877123" y="2342225"/>
                </a:lnTo>
                <a:lnTo>
                  <a:pt x="882860" y="2333457"/>
                </a:lnTo>
                <a:lnTo>
                  <a:pt x="890033" y="2324689"/>
                </a:lnTo>
                <a:lnTo>
                  <a:pt x="898160" y="2315921"/>
                </a:lnTo>
                <a:lnTo>
                  <a:pt x="906769" y="2307640"/>
                </a:lnTo>
                <a:lnTo>
                  <a:pt x="924937" y="2291076"/>
                </a:lnTo>
                <a:lnTo>
                  <a:pt x="941195" y="2276950"/>
                </a:lnTo>
                <a:close/>
                <a:moveTo>
                  <a:pt x="1297677" y="2028437"/>
                </a:moveTo>
                <a:lnTo>
                  <a:pt x="1305409" y="2036701"/>
                </a:lnTo>
                <a:lnTo>
                  <a:pt x="1308310" y="2040103"/>
                </a:lnTo>
                <a:lnTo>
                  <a:pt x="1310243" y="2043992"/>
                </a:lnTo>
                <a:lnTo>
                  <a:pt x="1312176" y="2047395"/>
                </a:lnTo>
                <a:lnTo>
                  <a:pt x="1313143" y="2051284"/>
                </a:lnTo>
                <a:lnTo>
                  <a:pt x="1314109" y="2053713"/>
                </a:lnTo>
                <a:lnTo>
                  <a:pt x="1314592" y="2057602"/>
                </a:lnTo>
                <a:lnTo>
                  <a:pt x="1314592" y="2060519"/>
                </a:lnTo>
                <a:lnTo>
                  <a:pt x="1314592" y="2062950"/>
                </a:lnTo>
                <a:lnTo>
                  <a:pt x="1313143" y="2065867"/>
                </a:lnTo>
                <a:lnTo>
                  <a:pt x="1312659" y="2068296"/>
                </a:lnTo>
                <a:lnTo>
                  <a:pt x="1309276" y="2074129"/>
                </a:lnTo>
                <a:lnTo>
                  <a:pt x="1305409" y="2078990"/>
                </a:lnTo>
                <a:lnTo>
                  <a:pt x="1300576" y="2083365"/>
                </a:lnTo>
                <a:lnTo>
                  <a:pt x="1294777" y="2088227"/>
                </a:lnTo>
                <a:lnTo>
                  <a:pt x="1282693" y="2096004"/>
                </a:lnTo>
                <a:lnTo>
                  <a:pt x="1270129" y="2104753"/>
                </a:lnTo>
                <a:lnTo>
                  <a:pt x="1264328" y="2108641"/>
                </a:lnTo>
                <a:lnTo>
                  <a:pt x="1259495" y="2113016"/>
                </a:lnTo>
                <a:lnTo>
                  <a:pt x="1251762" y="2105239"/>
                </a:lnTo>
                <a:lnTo>
                  <a:pt x="1248862" y="2101350"/>
                </a:lnTo>
                <a:lnTo>
                  <a:pt x="1246929" y="2097948"/>
                </a:lnTo>
                <a:lnTo>
                  <a:pt x="1244513" y="2094545"/>
                </a:lnTo>
                <a:lnTo>
                  <a:pt x="1243063" y="2090656"/>
                </a:lnTo>
                <a:lnTo>
                  <a:pt x="1242580" y="2088227"/>
                </a:lnTo>
                <a:lnTo>
                  <a:pt x="1242096" y="2084337"/>
                </a:lnTo>
                <a:lnTo>
                  <a:pt x="1242096" y="2081421"/>
                </a:lnTo>
                <a:lnTo>
                  <a:pt x="1242096" y="2078990"/>
                </a:lnTo>
                <a:lnTo>
                  <a:pt x="1243063" y="2076073"/>
                </a:lnTo>
                <a:lnTo>
                  <a:pt x="1244029" y="2073157"/>
                </a:lnTo>
                <a:lnTo>
                  <a:pt x="1247413" y="2067810"/>
                </a:lnTo>
                <a:lnTo>
                  <a:pt x="1251280" y="2062950"/>
                </a:lnTo>
                <a:lnTo>
                  <a:pt x="1256113" y="2058575"/>
                </a:lnTo>
                <a:lnTo>
                  <a:pt x="1261912" y="2053713"/>
                </a:lnTo>
                <a:lnTo>
                  <a:pt x="1274478" y="2045451"/>
                </a:lnTo>
                <a:lnTo>
                  <a:pt x="1286560" y="2036701"/>
                </a:lnTo>
                <a:lnTo>
                  <a:pt x="1292844" y="2032326"/>
                </a:lnTo>
                <a:close/>
                <a:moveTo>
                  <a:pt x="1196293" y="1975273"/>
                </a:moveTo>
                <a:lnTo>
                  <a:pt x="1202719" y="1981035"/>
                </a:lnTo>
                <a:lnTo>
                  <a:pt x="1207661" y="1986796"/>
                </a:lnTo>
                <a:lnTo>
                  <a:pt x="1210628" y="1992557"/>
                </a:lnTo>
                <a:lnTo>
                  <a:pt x="1212111" y="1998799"/>
                </a:lnTo>
                <a:lnTo>
                  <a:pt x="1213099" y="2005040"/>
                </a:lnTo>
                <a:lnTo>
                  <a:pt x="1212111" y="2010802"/>
                </a:lnTo>
                <a:lnTo>
                  <a:pt x="1210628" y="2016562"/>
                </a:lnTo>
                <a:lnTo>
                  <a:pt x="1207661" y="2022324"/>
                </a:lnTo>
                <a:lnTo>
                  <a:pt x="1204202" y="2027604"/>
                </a:lnTo>
                <a:lnTo>
                  <a:pt x="1199753" y="2032405"/>
                </a:lnTo>
                <a:lnTo>
                  <a:pt x="1194809" y="2036727"/>
                </a:lnTo>
                <a:lnTo>
                  <a:pt x="1189374" y="2040567"/>
                </a:lnTo>
                <a:lnTo>
                  <a:pt x="1183441" y="2043449"/>
                </a:lnTo>
                <a:lnTo>
                  <a:pt x="1177016" y="2045848"/>
                </a:lnTo>
                <a:lnTo>
                  <a:pt x="1171084" y="2047290"/>
                </a:lnTo>
                <a:lnTo>
                  <a:pt x="1164659" y="2047769"/>
                </a:lnTo>
                <a:lnTo>
                  <a:pt x="1157738" y="2040567"/>
                </a:lnTo>
                <a:lnTo>
                  <a:pt x="1152302" y="2034326"/>
                </a:lnTo>
                <a:lnTo>
                  <a:pt x="1149335" y="2028085"/>
                </a:lnTo>
                <a:lnTo>
                  <a:pt x="1147852" y="2022805"/>
                </a:lnTo>
                <a:lnTo>
                  <a:pt x="1147852" y="2017523"/>
                </a:lnTo>
                <a:lnTo>
                  <a:pt x="1148842" y="2013202"/>
                </a:lnTo>
                <a:lnTo>
                  <a:pt x="1151312" y="2009360"/>
                </a:lnTo>
                <a:lnTo>
                  <a:pt x="1154278" y="2005520"/>
                </a:lnTo>
                <a:lnTo>
                  <a:pt x="1158232" y="2001679"/>
                </a:lnTo>
                <a:lnTo>
                  <a:pt x="1163174" y="1998318"/>
                </a:lnTo>
                <a:lnTo>
                  <a:pt x="1174049" y="1991597"/>
                </a:lnTo>
                <a:lnTo>
                  <a:pt x="1185419" y="1983915"/>
                </a:lnTo>
                <a:lnTo>
                  <a:pt x="1191351" y="1980074"/>
                </a:lnTo>
                <a:close/>
                <a:moveTo>
                  <a:pt x="848389" y="1910031"/>
                </a:moveTo>
                <a:lnTo>
                  <a:pt x="857509" y="1918677"/>
                </a:lnTo>
                <a:lnTo>
                  <a:pt x="865188" y="1927325"/>
                </a:lnTo>
                <a:lnTo>
                  <a:pt x="868066" y="1930687"/>
                </a:lnTo>
                <a:lnTo>
                  <a:pt x="870465" y="1934531"/>
                </a:lnTo>
                <a:lnTo>
                  <a:pt x="871905" y="1937893"/>
                </a:lnTo>
                <a:lnTo>
                  <a:pt x="873345" y="1941737"/>
                </a:lnTo>
                <a:lnTo>
                  <a:pt x="874304" y="1945579"/>
                </a:lnTo>
                <a:lnTo>
                  <a:pt x="874785" y="1947981"/>
                </a:lnTo>
                <a:lnTo>
                  <a:pt x="874785" y="1951825"/>
                </a:lnTo>
                <a:lnTo>
                  <a:pt x="874785" y="1954708"/>
                </a:lnTo>
                <a:lnTo>
                  <a:pt x="873825" y="1958070"/>
                </a:lnTo>
                <a:lnTo>
                  <a:pt x="873345" y="1959991"/>
                </a:lnTo>
                <a:lnTo>
                  <a:pt x="869505" y="1965756"/>
                </a:lnTo>
                <a:lnTo>
                  <a:pt x="865667" y="1970560"/>
                </a:lnTo>
                <a:lnTo>
                  <a:pt x="860388" y="1974885"/>
                </a:lnTo>
                <a:lnTo>
                  <a:pt x="855109" y="1978247"/>
                </a:lnTo>
                <a:lnTo>
                  <a:pt x="847912" y="1982090"/>
                </a:lnTo>
                <a:lnTo>
                  <a:pt x="841193" y="1984973"/>
                </a:lnTo>
                <a:lnTo>
                  <a:pt x="833994" y="1986894"/>
                </a:lnTo>
                <a:lnTo>
                  <a:pt x="825836" y="1988816"/>
                </a:lnTo>
                <a:lnTo>
                  <a:pt x="818159" y="1989777"/>
                </a:lnTo>
                <a:lnTo>
                  <a:pt x="814799" y="1988335"/>
                </a:lnTo>
                <a:lnTo>
                  <a:pt x="812880" y="1985933"/>
                </a:lnTo>
                <a:lnTo>
                  <a:pt x="810480" y="1984012"/>
                </a:lnTo>
                <a:lnTo>
                  <a:pt x="809040" y="1982090"/>
                </a:lnTo>
                <a:lnTo>
                  <a:pt x="808080" y="1979687"/>
                </a:lnTo>
                <a:lnTo>
                  <a:pt x="807602" y="1977285"/>
                </a:lnTo>
                <a:lnTo>
                  <a:pt x="807121" y="1974885"/>
                </a:lnTo>
                <a:lnTo>
                  <a:pt x="807121" y="1972962"/>
                </a:lnTo>
                <a:lnTo>
                  <a:pt x="808080" y="1967679"/>
                </a:lnTo>
                <a:lnTo>
                  <a:pt x="810960" y="1962875"/>
                </a:lnTo>
                <a:lnTo>
                  <a:pt x="813838" y="1957110"/>
                </a:lnTo>
                <a:lnTo>
                  <a:pt x="817680" y="1952306"/>
                </a:lnTo>
                <a:lnTo>
                  <a:pt x="827278" y="1941256"/>
                </a:lnTo>
                <a:lnTo>
                  <a:pt x="836395" y="1930687"/>
                </a:lnTo>
                <a:lnTo>
                  <a:pt x="840711" y="1925402"/>
                </a:lnTo>
                <a:lnTo>
                  <a:pt x="844072" y="1920119"/>
                </a:lnTo>
                <a:lnTo>
                  <a:pt x="846952" y="1915314"/>
                </a:lnTo>
                <a:close/>
                <a:moveTo>
                  <a:pt x="1045392" y="1825451"/>
                </a:moveTo>
                <a:lnTo>
                  <a:pt x="1048291" y="1827876"/>
                </a:lnTo>
                <a:lnTo>
                  <a:pt x="1051191" y="1829817"/>
                </a:lnTo>
                <a:lnTo>
                  <a:pt x="1053608" y="1832728"/>
                </a:lnTo>
                <a:lnTo>
                  <a:pt x="1055541" y="1835638"/>
                </a:lnTo>
                <a:lnTo>
                  <a:pt x="1056990" y="1839034"/>
                </a:lnTo>
                <a:lnTo>
                  <a:pt x="1057475" y="1842430"/>
                </a:lnTo>
                <a:lnTo>
                  <a:pt x="1058924" y="1850192"/>
                </a:lnTo>
                <a:lnTo>
                  <a:pt x="1059408" y="1858438"/>
                </a:lnTo>
                <a:lnTo>
                  <a:pt x="1058442" y="1866685"/>
                </a:lnTo>
                <a:lnTo>
                  <a:pt x="1056024" y="1883179"/>
                </a:lnTo>
                <a:lnTo>
                  <a:pt x="1055541" y="1890940"/>
                </a:lnTo>
                <a:lnTo>
                  <a:pt x="1054575" y="1897733"/>
                </a:lnTo>
                <a:lnTo>
                  <a:pt x="1054575" y="1903554"/>
                </a:lnTo>
                <a:lnTo>
                  <a:pt x="1055541" y="1906466"/>
                </a:lnTo>
                <a:lnTo>
                  <a:pt x="1056024" y="1908406"/>
                </a:lnTo>
                <a:lnTo>
                  <a:pt x="1056990" y="1910831"/>
                </a:lnTo>
                <a:lnTo>
                  <a:pt x="1058924" y="1911801"/>
                </a:lnTo>
                <a:lnTo>
                  <a:pt x="1060373" y="1912772"/>
                </a:lnTo>
                <a:lnTo>
                  <a:pt x="1062791" y="1912772"/>
                </a:lnTo>
                <a:lnTo>
                  <a:pt x="1065691" y="1912772"/>
                </a:lnTo>
                <a:lnTo>
                  <a:pt x="1069073" y="1912287"/>
                </a:lnTo>
                <a:lnTo>
                  <a:pt x="1072939" y="1911315"/>
                </a:lnTo>
                <a:lnTo>
                  <a:pt x="1077772" y="1909376"/>
                </a:lnTo>
                <a:lnTo>
                  <a:pt x="1078738" y="1914227"/>
                </a:lnTo>
                <a:lnTo>
                  <a:pt x="1080190" y="1918108"/>
                </a:lnTo>
                <a:lnTo>
                  <a:pt x="1080190" y="1921988"/>
                </a:lnTo>
                <a:lnTo>
                  <a:pt x="1080190" y="1926355"/>
                </a:lnTo>
                <a:lnTo>
                  <a:pt x="1078738" y="1929264"/>
                </a:lnTo>
                <a:lnTo>
                  <a:pt x="1077772" y="1932661"/>
                </a:lnTo>
                <a:lnTo>
                  <a:pt x="1075841" y="1935572"/>
                </a:lnTo>
                <a:lnTo>
                  <a:pt x="1074389" y="1937513"/>
                </a:lnTo>
                <a:lnTo>
                  <a:pt x="1071490" y="1939938"/>
                </a:lnTo>
                <a:lnTo>
                  <a:pt x="1068590" y="1941879"/>
                </a:lnTo>
                <a:lnTo>
                  <a:pt x="1065691" y="1942848"/>
                </a:lnTo>
                <a:lnTo>
                  <a:pt x="1062307" y="1944303"/>
                </a:lnTo>
                <a:lnTo>
                  <a:pt x="1054091" y="1945759"/>
                </a:lnTo>
                <a:lnTo>
                  <a:pt x="1046358" y="1946245"/>
                </a:lnTo>
                <a:lnTo>
                  <a:pt x="1037658" y="1945275"/>
                </a:lnTo>
                <a:lnTo>
                  <a:pt x="1028477" y="1942848"/>
                </a:lnTo>
                <a:lnTo>
                  <a:pt x="1019775" y="1939452"/>
                </a:lnTo>
                <a:lnTo>
                  <a:pt x="1011078" y="1935572"/>
                </a:lnTo>
                <a:lnTo>
                  <a:pt x="1007210" y="1932661"/>
                </a:lnTo>
                <a:lnTo>
                  <a:pt x="1003828" y="1929264"/>
                </a:lnTo>
                <a:lnTo>
                  <a:pt x="1000445" y="1926355"/>
                </a:lnTo>
                <a:lnTo>
                  <a:pt x="996578" y="1921988"/>
                </a:lnTo>
                <a:lnTo>
                  <a:pt x="994161" y="1918108"/>
                </a:lnTo>
                <a:lnTo>
                  <a:pt x="991261" y="1914227"/>
                </a:lnTo>
                <a:lnTo>
                  <a:pt x="988843" y="1909376"/>
                </a:lnTo>
                <a:lnTo>
                  <a:pt x="986910" y="1905010"/>
                </a:lnTo>
                <a:lnTo>
                  <a:pt x="988361" y="1908890"/>
                </a:lnTo>
                <a:lnTo>
                  <a:pt x="988361" y="1913742"/>
                </a:lnTo>
                <a:lnTo>
                  <a:pt x="986910" y="1918593"/>
                </a:lnTo>
                <a:lnTo>
                  <a:pt x="986428" y="1923443"/>
                </a:lnTo>
                <a:lnTo>
                  <a:pt x="983528" y="1933146"/>
                </a:lnTo>
                <a:lnTo>
                  <a:pt x="981113" y="1942364"/>
                </a:lnTo>
                <a:lnTo>
                  <a:pt x="980628" y="1947700"/>
                </a:lnTo>
                <a:lnTo>
                  <a:pt x="980628" y="1952065"/>
                </a:lnTo>
                <a:lnTo>
                  <a:pt x="981113" y="1956917"/>
                </a:lnTo>
                <a:lnTo>
                  <a:pt x="983528" y="1960797"/>
                </a:lnTo>
                <a:lnTo>
                  <a:pt x="986910" y="1965164"/>
                </a:lnTo>
                <a:lnTo>
                  <a:pt x="991743" y="1969530"/>
                </a:lnTo>
                <a:lnTo>
                  <a:pt x="998027" y="1973410"/>
                </a:lnTo>
                <a:lnTo>
                  <a:pt x="1005760" y="1977292"/>
                </a:lnTo>
                <a:lnTo>
                  <a:pt x="998512" y="1997181"/>
                </a:lnTo>
                <a:lnTo>
                  <a:pt x="989812" y="2015131"/>
                </a:lnTo>
                <a:lnTo>
                  <a:pt x="981113" y="2031624"/>
                </a:lnTo>
                <a:lnTo>
                  <a:pt x="972896" y="2046662"/>
                </a:lnTo>
                <a:lnTo>
                  <a:pt x="962745" y="2060731"/>
                </a:lnTo>
                <a:lnTo>
                  <a:pt x="953563" y="2073829"/>
                </a:lnTo>
                <a:lnTo>
                  <a:pt x="943898" y="2085957"/>
                </a:lnTo>
                <a:lnTo>
                  <a:pt x="934715" y="2097601"/>
                </a:lnTo>
                <a:lnTo>
                  <a:pt x="915383" y="2119915"/>
                </a:lnTo>
                <a:lnTo>
                  <a:pt x="906199" y="2130587"/>
                </a:lnTo>
                <a:lnTo>
                  <a:pt x="897016" y="2142230"/>
                </a:lnTo>
                <a:lnTo>
                  <a:pt x="888317" y="2153874"/>
                </a:lnTo>
                <a:lnTo>
                  <a:pt x="880101" y="2166487"/>
                </a:lnTo>
                <a:lnTo>
                  <a:pt x="872852" y="2180554"/>
                </a:lnTo>
                <a:lnTo>
                  <a:pt x="866084" y="2194622"/>
                </a:lnTo>
                <a:lnTo>
                  <a:pt x="861253" y="2190257"/>
                </a:lnTo>
                <a:lnTo>
                  <a:pt x="856903" y="2185891"/>
                </a:lnTo>
                <a:lnTo>
                  <a:pt x="853519" y="2182495"/>
                </a:lnTo>
                <a:lnTo>
                  <a:pt x="849169" y="2181040"/>
                </a:lnTo>
                <a:lnTo>
                  <a:pt x="846269" y="2179099"/>
                </a:lnTo>
                <a:lnTo>
                  <a:pt x="842887" y="2178615"/>
                </a:lnTo>
                <a:lnTo>
                  <a:pt x="839986" y="2178615"/>
                </a:lnTo>
                <a:lnTo>
                  <a:pt x="837572" y="2179099"/>
                </a:lnTo>
                <a:lnTo>
                  <a:pt x="834670" y="2179584"/>
                </a:lnTo>
                <a:lnTo>
                  <a:pt x="832737" y="2181525"/>
                </a:lnTo>
                <a:lnTo>
                  <a:pt x="828388" y="2185405"/>
                </a:lnTo>
                <a:lnTo>
                  <a:pt x="824520" y="2190742"/>
                </a:lnTo>
                <a:lnTo>
                  <a:pt x="820654" y="2196563"/>
                </a:lnTo>
                <a:lnTo>
                  <a:pt x="817272" y="2201900"/>
                </a:lnTo>
                <a:lnTo>
                  <a:pt x="812922" y="2206752"/>
                </a:lnTo>
                <a:lnTo>
                  <a:pt x="808572" y="2211117"/>
                </a:lnTo>
                <a:lnTo>
                  <a:pt x="806155" y="2212573"/>
                </a:lnTo>
                <a:lnTo>
                  <a:pt x="803739" y="2214028"/>
                </a:lnTo>
                <a:lnTo>
                  <a:pt x="800838" y="2214512"/>
                </a:lnTo>
                <a:lnTo>
                  <a:pt x="797939" y="2214512"/>
                </a:lnTo>
                <a:lnTo>
                  <a:pt x="795521" y="2214028"/>
                </a:lnTo>
                <a:lnTo>
                  <a:pt x="791655" y="2212087"/>
                </a:lnTo>
                <a:lnTo>
                  <a:pt x="788273" y="2209662"/>
                </a:lnTo>
                <a:lnTo>
                  <a:pt x="784406" y="2206752"/>
                </a:lnTo>
                <a:lnTo>
                  <a:pt x="780540" y="2203355"/>
                </a:lnTo>
                <a:lnTo>
                  <a:pt x="775708" y="2198018"/>
                </a:lnTo>
                <a:lnTo>
                  <a:pt x="784406" y="2191228"/>
                </a:lnTo>
                <a:lnTo>
                  <a:pt x="791655" y="2184436"/>
                </a:lnTo>
                <a:lnTo>
                  <a:pt x="798906" y="2176674"/>
                </a:lnTo>
                <a:lnTo>
                  <a:pt x="805189" y="2169396"/>
                </a:lnTo>
                <a:lnTo>
                  <a:pt x="810987" y="2161150"/>
                </a:lnTo>
                <a:lnTo>
                  <a:pt x="816305" y="2153874"/>
                </a:lnTo>
                <a:lnTo>
                  <a:pt x="826455" y="2137865"/>
                </a:lnTo>
                <a:lnTo>
                  <a:pt x="836120" y="2122341"/>
                </a:lnTo>
                <a:lnTo>
                  <a:pt x="845785" y="2107302"/>
                </a:lnTo>
                <a:lnTo>
                  <a:pt x="851103" y="2100026"/>
                </a:lnTo>
                <a:lnTo>
                  <a:pt x="855936" y="2093719"/>
                </a:lnTo>
                <a:lnTo>
                  <a:pt x="862703" y="2087412"/>
                </a:lnTo>
                <a:lnTo>
                  <a:pt x="868985" y="2081591"/>
                </a:lnTo>
                <a:lnTo>
                  <a:pt x="869468" y="2081591"/>
                </a:lnTo>
                <a:lnTo>
                  <a:pt x="870434" y="2082561"/>
                </a:lnTo>
                <a:lnTo>
                  <a:pt x="874301" y="2084016"/>
                </a:lnTo>
                <a:lnTo>
                  <a:pt x="884451" y="2091778"/>
                </a:lnTo>
                <a:lnTo>
                  <a:pt x="894118" y="2099056"/>
                </a:lnTo>
                <a:lnTo>
                  <a:pt x="897982" y="2101480"/>
                </a:lnTo>
                <a:lnTo>
                  <a:pt x="899917" y="2101966"/>
                </a:lnTo>
                <a:lnTo>
                  <a:pt x="900882" y="2101966"/>
                </a:lnTo>
                <a:lnTo>
                  <a:pt x="904266" y="2100997"/>
                </a:lnTo>
                <a:lnTo>
                  <a:pt x="907649" y="2098570"/>
                </a:lnTo>
                <a:lnTo>
                  <a:pt x="911032" y="2095660"/>
                </a:lnTo>
                <a:lnTo>
                  <a:pt x="913932" y="2091778"/>
                </a:lnTo>
                <a:lnTo>
                  <a:pt x="916349" y="2086443"/>
                </a:lnTo>
                <a:lnTo>
                  <a:pt x="918765" y="2081106"/>
                </a:lnTo>
                <a:lnTo>
                  <a:pt x="924083" y="2069948"/>
                </a:lnTo>
                <a:lnTo>
                  <a:pt x="928431" y="2058306"/>
                </a:lnTo>
                <a:lnTo>
                  <a:pt x="933264" y="2047633"/>
                </a:lnTo>
                <a:lnTo>
                  <a:pt x="936164" y="2043268"/>
                </a:lnTo>
                <a:lnTo>
                  <a:pt x="938581" y="2039386"/>
                </a:lnTo>
                <a:lnTo>
                  <a:pt x="941482" y="2036476"/>
                </a:lnTo>
                <a:lnTo>
                  <a:pt x="945347" y="2034051"/>
                </a:lnTo>
                <a:lnTo>
                  <a:pt x="945347" y="2029199"/>
                </a:lnTo>
                <a:lnTo>
                  <a:pt x="943898" y="2025318"/>
                </a:lnTo>
                <a:lnTo>
                  <a:pt x="942932" y="2021922"/>
                </a:lnTo>
                <a:lnTo>
                  <a:pt x="940514" y="2019011"/>
                </a:lnTo>
                <a:lnTo>
                  <a:pt x="938098" y="2017070"/>
                </a:lnTo>
                <a:lnTo>
                  <a:pt x="935197" y="2015131"/>
                </a:lnTo>
                <a:lnTo>
                  <a:pt x="928431" y="2011735"/>
                </a:lnTo>
                <a:lnTo>
                  <a:pt x="920216" y="2007369"/>
                </a:lnTo>
                <a:lnTo>
                  <a:pt x="915865" y="2004943"/>
                </a:lnTo>
                <a:lnTo>
                  <a:pt x="911032" y="2001547"/>
                </a:lnTo>
                <a:lnTo>
                  <a:pt x="906681" y="1997666"/>
                </a:lnTo>
                <a:lnTo>
                  <a:pt x="901366" y="1992330"/>
                </a:lnTo>
                <a:lnTo>
                  <a:pt x="896533" y="1986023"/>
                </a:lnTo>
                <a:lnTo>
                  <a:pt x="891218" y="1978747"/>
                </a:lnTo>
                <a:lnTo>
                  <a:pt x="897982" y="1978747"/>
                </a:lnTo>
                <a:lnTo>
                  <a:pt x="903783" y="1978261"/>
                </a:lnTo>
                <a:lnTo>
                  <a:pt x="909583" y="1976806"/>
                </a:lnTo>
                <a:lnTo>
                  <a:pt x="914899" y="1975837"/>
                </a:lnTo>
                <a:lnTo>
                  <a:pt x="919249" y="1973895"/>
                </a:lnTo>
                <a:lnTo>
                  <a:pt x="923114" y="1972440"/>
                </a:lnTo>
                <a:lnTo>
                  <a:pt x="927465" y="1970016"/>
                </a:lnTo>
                <a:lnTo>
                  <a:pt x="930847" y="1967105"/>
                </a:lnTo>
                <a:lnTo>
                  <a:pt x="934231" y="1964193"/>
                </a:lnTo>
                <a:lnTo>
                  <a:pt x="937131" y="1961282"/>
                </a:lnTo>
                <a:lnTo>
                  <a:pt x="942448" y="1954492"/>
                </a:lnTo>
                <a:lnTo>
                  <a:pt x="946797" y="1946730"/>
                </a:lnTo>
                <a:lnTo>
                  <a:pt x="950663" y="1938968"/>
                </a:lnTo>
                <a:lnTo>
                  <a:pt x="959363" y="1921988"/>
                </a:lnTo>
                <a:lnTo>
                  <a:pt x="964680" y="1913742"/>
                </a:lnTo>
                <a:lnTo>
                  <a:pt x="970480" y="1905494"/>
                </a:lnTo>
                <a:lnTo>
                  <a:pt x="976762" y="1897733"/>
                </a:lnTo>
                <a:lnTo>
                  <a:pt x="980628" y="1893851"/>
                </a:lnTo>
                <a:lnTo>
                  <a:pt x="985461" y="1890456"/>
                </a:lnTo>
                <a:lnTo>
                  <a:pt x="989812" y="1887060"/>
                </a:lnTo>
                <a:lnTo>
                  <a:pt x="995128" y="1884150"/>
                </a:lnTo>
                <a:lnTo>
                  <a:pt x="1000445" y="1880754"/>
                </a:lnTo>
                <a:lnTo>
                  <a:pt x="1006727" y="1878329"/>
                </a:lnTo>
                <a:lnTo>
                  <a:pt x="1007694" y="1875418"/>
                </a:lnTo>
                <a:lnTo>
                  <a:pt x="1008176" y="1872507"/>
                </a:lnTo>
                <a:lnTo>
                  <a:pt x="1008660" y="1870082"/>
                </a:lnTo>
                <a:lnTo>
                  <a:pt x="1008176" y="1868626"/>
                </a:lnTo>
                <a:lnTo>
                  <a:pt x="1007694" y="1866685"/>
                </a:lnTo>
                <a:lnTo>
                  <a:pt x="1006727" y="1865230"/>
                </a:lnTo>
                <a:lnTo>
                  <a:pt x="1005278" y="1864745"/>
                </a:lnTo>
                <a:lnTo>
                  <a:pt x="1003828" y="1863289"/>
                </a:lnTo>
                <a:lnTo>
                  <a:pt x="1000445" y="1862805"/>
                </a:lnTo>
                <a:lnTo>
                  <a:pt x="996578" y="1863289"/>
                </a:lnTo>
                <a:lnTo>
                  <a:pt x="994161" y="1865230"/>
                </a:lnTo>
                <a:lnTo>
                  <a:pt x="991261" y="1867655"/>
                </a:lnTo>
                <a:lnTo>
                  <a:pt x="985461" y="1859409"/>
                </a:lnTo>
                <a:lnTo>
                  <a:pt x="983528" y="1856013"/>
                </a:lnTo>
                <a:lnTo>
                  <a:pt x="982562" y="1853103"/>
                </a:lnTo>
                <a:lnTo>
                  <a:pt x="981113" y="1850192"/>
                </a:lnTo>
                <a:lnTo>
                  <a:pt x="981113" y="1847766"/>
                </a:lnTo>
                <a:lnTo>
                  <a:pt x="981113" y="1845341"/>
                </a:lnTo>
                <a:lnTo>
                  <a:pt x="982562" y="1843886"/>
                </a:lnTo>
                <a:lnTo>
                  <a:pt x="983528" y="1841945"/>
                </a:lnTo>
                <a:lnTo>
                  <a:pt x="984979" y="1840489"/>
                </a:lnTo>
                <a:lnTo>
                  <a:pt x="988843" y="1838549"/>
                </a:lnTo>
                <a:lnTo>
                  <a:pt x="994161" y="1837093"/>
                </a:lnTo>
                <a:lnTo>
                  <a:pt x="1000445" y="1835638"/>
                </a:lnTo>
                <a:lnTo>
                  <a:pt x="1013493" y="1834668"/>
                </a:lnTo>
                <a:lnTo>
                  <a:pt x="1027025" y="1833213"/>
                </a:lnTo>
                <a:lnTo>
                  <a:pt x="1033308" y="1832242"/>
                </a:lnTo>
                <a:lnTo>
                  <a:pt x="1038625" y="1831272"/>
                </a:lnTo>
                <a:lnTo>
                  <a:pt x="1042492" y="1828846"/>
                </a:lnTo>
                <a:lnTo>
                  <a:pt x="1044424" y="1826907"/>
                </a:lnTo>
                <a:close/>
                <a:moveTo>
                  <a:pt x="1149459" y="1765039"/>
                </a:moveTo>
                <a:lnTo>
                  <a:pt x="1153300" y="1765039"/>
                </a:lnTo>
                <a:lnTo>
                  <a:pt x="1157623" y="1765522"/>
                </a:lnTo>
                <a:lnTo>
                  <a:pt x="1160984" y="1767455"/>
                </a:lnTo>
                <a:lnTo>
                  <a:pt x="1164827" y="1769388"/>
                </a:lnTo>
                <a:lnTo>
                  <a:pt x="1168191" y="1772289"/>
                </a:lnTo>
                <a:lnTo>
                  <a:pt x="1171553" y="1776638"/>
                </a:lnTo>
                <a:lnTo>
                  <a:pt x="1174435" y="1780987"/>
                </a:lnTo>
                <a:lnTo>
                  <a:pt x="1159544" y="1795004"/>
                </a:lnTo>
                <a:lnTo>
                  <a:pt x="1148979" y="1806121"/>
                </a:lnTo>
                <a:lnTo>
                  <a:pt x="1141292" y="1814819"/>
                </a:lnTo>
                <a:lnTo>
                  <a:pt x="1135050" y="1821587"/>
                </a:lnTo>
                <a:lnTo>
                  <a:pt x="1129285" y="1828351"/>
                </a:lnTo>
                <a:lnTo>
                  <a:pt x="1123042" y="1833669"/>
                </a:lnTo>
                <a:lnTo>
                  <a:pt x="1114878" y="1839468"/>
                </a:lnTo>
                <a:lnTo>
                  <a:pt x="1101908" y="1847201"/>
                </a:lnTo>
                <a:lnTo>
                  <a:pt x="1100469" y="1844784"/>
                </a:lnTo>
                <a:lnTo>
                  <a:pt x="1098545" y="1842368"/>
                </a:lnTo>
                <a:lnTo>
                  <a:pt x="1098065" y="1839468"/>
                </a:lnTo>
                <a:lnTo>
                  <a:pt x="1097585" y="1836568"/>
                </a:lnTo>
                <a:lnTo>
                  <a:pt x="1097104" y="1833186"/>
                </a:lnTo>
                <a:lnTo>
                  <a:pt x="1097585" y="1829318"/>
                </a:lnTo>
                <a:lnTo>
                  <a:pt x="1099506" y="1821102"/>
                </a:lnTo>
                <a:lnTo>
                  <a:pt x="1101908" y="1812403"/>
                </a:lnTo>
                <a:lnTo>
                  <a:pt x="1106232" y="1803219"/>
                </a:lnTo>
                <a:lnTo>
                  <a:pt x="1111034" y="1795004"/>
                </a:lnTo>
                <a:lnTo>
                  <a:pt x="1116797" y="1786787"/>
                </a:lnTo>
                <a:lnTo>
                  <a:pt x="1124002" y="1779538"/>
                </a:lnTo>
                <a:lnTo>
                  <a:pt x="1130727" y="1773254"/>
                </a:lnTo>
                <a:lnTo>
                  <a:pt x="1134569" y="1770355"/>
                </a:lnTo>
                <a:lnTo>
                  <a:pt x="1137932" y="1768421"/>
                </a:lnTo>
                <a:lnTo>
                  <a:pt x="1142254" y="1766488"/>
                </a:lnTo>
                <a:lnTo>
                  <a:pt x="1146097" y="1765522"/>
                </a:lnTo>
                <a:close/>
                <a:moveTo>
                  <a:pt x="1143216" y="1685291"/>
                </a:moveTo>
                <a:lnTo>
                  <a:pt x="1147609" y="1685291"/>
                </a:lnTo>
                <a:lnTo>
                  <a:pt x="1152979" y="1685771"/>
                </a:lnTo>
                <a:lnTo>
                  <a:pt x="1156884" y="1686731"/>
                </a:lnTo>
                <a:lnTo>
                  <a:pt x="1161767" y="1688652"/>
                </a:lnTo>
                <a:lnTo>
                  <a:pt x="1165183" y="1690092"/>
                </a:lnTo>
                <a:lnTo>
                  <a:pt x="1169089" y="1692976"/>
                </a:lnTo>
                <a:lnTo>
                  <a:pt x="1172018" y="1696337"/>
                </a:lnTo>
                <a:lnTo>
                  <a:pt x="1164695" y="1702579"/>
                </a:lnTo>
                <a:lnTo>
                  <a:pt x="1156884" y="1707861"/>
                </a:lnTo>
                <a:lnTo>
                  <a:pt x="1150049" y="1711222"/>
                </a:lnTo>
                <a:lnTo>
                  <a:pt x="1143703" y="1714104"/>
                </a:lnTo>
                <a:lnTo>
                  <a:pt x="1137356" y="1716025"/>
                </a:lnTo>
                <a:lnTo>
                  <a:pt x="1131499" y="1716985"/>
                </a:lnTo>
                <a:lnTo>
                  <a:pt x="1121736" y="1718907"/>
                </a:lnTo>
                <a:lnTo>
                  <a:pt x="1116852" y="1719867"/>
                </a:lnTo>
                <a:lnTo>
                  <a:pt x="1112460" y="1721787"/>
                </a:lnTo>
                <a:lnTo>
                  <a:pt x="1109042" y="1724668"/>
                </a:lnTo>
                <a:lnTo>
                  <a:pt x="1105624" y="1728510"/>
                </a:lnTo>
                <a:lnTo>
                  <a:pt x="1101718" y="1733792"/>
                </a:lnTo>
                <a:lnTo>
                  <a:pt x="1099766" y="1740516"/>
                </a:lnTo>
                <a:lnTo>
                  <a:pt x="1097325" y="1749640"/>
                </a:lnTo>
                <a:lnTo>
                  <a:pt x="1095372" y="1760204"/>
                </a:lnTo>
                <a:lnTo>
                  <a:pt x="1090003" y="1756842"/>
                </a:lnTo>
                <a:lnTo>
                  <a:pt x="1085120" y="1753481"/>
                </a:lnTo>
                <a:lnTo>
                  <a:pt x="1081703" y="1749640"/>
                </a:lnTo>
                <a:lnTo>
                  <a:pt x="1078774" y="1745319"/>
                </a:lnTo>
                <a:lnTo>
                  <a:pt x="1076820" y="1741477"/>
                </a:lnTo>
                <a:lnTo>
                  <a:pt x="1075844" y="1737635"/>
                </a:lnTo>
                <a:lnTo>
                  <a:pt x="1075356" y="1733792"/>
                </a:lnTo>
                <a:lnTo>
                  <a:pt x="1075844" y="1729471"/>
                </a:lnTo>
                <a:lnTo>
                  <a:pt x="1076332" y="1725629"/>
                </a:lnTo>
                <a:lnTo>
                  <a:pt x="1078286" y="1721787"/>
                </a:lnTo>
                <a:lnTo>
                  <a:pt x="1080726" y="1717465"/>
                </a:lnTo>
                <a:lnTo>
                  <a:pt x="1082678" y="1714104"/>
                </a:lnTo>
                <a:lnTo>
                  <a:pt x="1086097" y="1710262"/>
                </a:lnTo>
                <a:lnTo>
                  <a:pt x="1090003" y="1706901"/>
                </a:lnTo>
                <a:lnTo>
                  <a:pt x="1093419" y="1704019"/>
                </a:lnTo>
                <a:lnTo>
                  <a:pt x="1097814" y="1700658"/>
                </a:lnTo>
                <a:lnTo>
                  <a:pt x="1107088" y="1694895"/>
                </a:lnTo>
                <a:lnTo>
                  <a:pt x="1116852" y="1690092"/>
                </a:lnTo>
                <a:lnTo>
                  <a:pt x="1127593" y="1687212"/>
                </a:lnTo>
                <a:lnTo>
                  <a:pt x="1132475" y="1686252"/>
                </a:lnTo>
                <a:lnTo>
                  <a:pt x="1137845" y="1685771"/>
                </a:lnTo>
                <a:close/>
                <a:moveTo>
                  <a:pt x="1265778" y="1535465"/>
                </a:moveTo>
                <a:lnTo>
                  <a:pt x="1270129" y="1535949"/>
                </a:lnTo>
                <a:lnTo>
                  <a:pt x="1274478" y="1536916"/>
                </a:lnTo>
                <a:lnTo>
                  <a:pt x="1278829" y="1537882"/>
                </a:lnTo>
                <a:lnTo>
                  <a:pt x="1283662" y="1540298"/>
                </a:lnTo>
                <a:lnTo>
                  <a:pt x="1288010" y="1541749"/>
                </a:lnTo>
                <a:lnTo>
                  <a:pt x="1292844" y="1544649"/>
                </a:lnTo>
                <a:lnTo>
                  <a:pt x="1297677" y="1548031"/>
                </a:lnTo>
                <a:lnTo>
                  <a:pt x="1292844" y="1548998"/>
                </a:lnTo>
                <a:lnTo>
                  <a:pt x="1288010" y="1549482"/>
                </a:lnTo>
                <a:lnTo>
                  <a:pt x="1284146" y="1550448"/>
                </a:lnTo>
                <a:lnTo>
                  <a:pt x="1279313" y="1551898"/>
                </a:lnTo>
                <a:lnTo>
                  <a:pt x="1275445" y="1553348"/>
                </a:lnTo>
                <a:lnTo>
                  <a:pt x="1271579" y="1555764"/>
                </a:lnTo>
                <a:lnTo>
                  <a:pt x="1263361" y="1560114"/>
                </a:lnTo>
                <a:lnTo>
                  <a:pt x="1256113" y="1566397"/>
                </a:lnTo>
                <a:lnTo>
                  <a:pt x="1248864" y="1573647"/>
                </a:lnTo>
                <a:lnTo>
                  <a:pt x="1242580" y="1581380"/>
                </a:lnTo>
                <a:lnTo>
                  <a:pt x="1236296" y="1590079"/>
                </a:lnTo>
                <a:lnTo>
                  <a:pt x="1230498" y="1598779"/>
                </a:lnTo>
                <a:lnTo>
                  <a:pt x="1225664" y="1607961"/>
                </a:lnTo>
                <a:lnTo>
                  <a:pt x="1220831" y="1617144"/>
                </a:lnTo>
                <a:lnTo>
                  <a:pt x="1216482" y="1626327"/>
                </a:lnTo>
                <a:lnTo>
                  <a:pt x="1208749" y="1644210"/>
                </a:lnTo>
                <a:lnTo>
                  <a:pt x="1202948" y="1659675"/>
                </a:lnTo>
                <a:lnTo>
                  <a:pt x="1205849" y="1662091"/>
                </a:lnTo>
                <a:lnTo>
                  <a:pt x="1208265" y="1663058"/>
                </a:lnTo>
                <a:lnTo>
                  <a:pt x="1211164" y="1663542"/>
                </a:lnTo>
                <a:lnTo>
                  <a:pt x="1213583" y="1663542"/>
                </a:lnTo>
                <a:lnTo>
                  <a:pt x="1215515" y="1663058"/>
                </a:lnTo>
                <a:lnTo>
                  <a:pt x="1217930" y="1662575"/>
                </a:lnTo>
                <a:lnTo>
                  <a:pt x="1222281" y="1660158"/>
                </a:lnTo>
                <a:lnTo>
                  <a:pt x="1226148" y="1657258"/>
                </a:lnTo>
                <a:lnTo>
                  <a:pt x="1230498" y="1653392"/>
                </a:lnTo>
                <a:lnTo>
                  <a:pt x="1234847" y="1650009"/>
                </a:lnTo>
                <a:lnTo>
                  <a:pt x="1238715" y="1647110"/>
                </a:lnTo>
                <a:lnTo>
                  <a:pt x="1241613" y="1653392"/>
                </a:lnTo>
                <a:lnTo>
                  <a:pt x="1244031" y="1660158"/>
                </a:lnTo>
                <a:lnTo>
                  <a:pt x="1244997" y="1667891"/>
                </a:lnTo>
                <a:lnTo>
                  <a:pt x="1244997" y="1674657"/>
                </a:lnTo>
                <a:lnTo>
                  <a:pt x="1244513" y="1681907"/>
                </a:lnTo>
                <a:lnTo>
                  <a:pt x="1243063" y="1689640"/>
                </a:lnTo>
                <a:lnTo>
                  <a:pt x="1241129" y="1696407"/>
                </a:lnTo>
                <a:lnTo>
                  <a:pt x="1238230" y="1702689"/>
                </a:lnTo>
                <a:lnTo>
                  <a:pt x="1233882" y="1708972"/>
                </a:lnTo>
                <a:lnTo>
                  <a:pt x="1229531" y="1715255"/>
                </a:lnTo>
                <a:lnTo>
                  <a:pt x="1224699" y="1720572"/>
                </a:lnTo>
                <a:lnTo>
                  <a:pt x="1219382" y="1724438"/>
                </a:lnTo>
                <a:lnTo>
                  <a:pt x="1213097" y="1728305"/>
                </a:lnTo>
                <a:lnTo>
                  <a:pt x="1205849" y="1731205"/>
                </a:lnTo>
                <a:lnTo>
                  <a:pt x="1199083" y="1733138"/>
                </a:lnTo>
                <a:lnTo>
                  <a:pt x="1191832" y="1733620"/>
                </a:lnTo>
                <a:lnTo>
                  <a:pt x="1191832" y="1725887"/>
                </a:lnTo>
                <a:lnTo>
                  <a:pt x="1192316" y="1718155"/>
                </a:lnTo>
                <a:lnTo>
                  <a:pt x="1193765" y="1702689"/>
                </a:lnTo>
                <a:lnTo>
                  <a:pt x="1195216" y="1687707"/>
                </a:lnTo>
                <a:lnTo>
                  <a:pt x="1195698" y="1679490"/>
                </a:lnTo>
                <a:lnTo>
                  <a:pt x="1195698" y="1672241"/>
                </a:lnTo>
                <a:lnTo>
                  <a:pt x="1195216" y="1664991"/>
                </a:lnTo>
                <a:lnTo>
                  <a:pt x="1194733" y="1656776"/>
                </a:lnTo>
                <a:lnTo>
                  <a:pt x="1192799" y="1649525"/>
                </a:lnTo>
                <a:lnTo>
                  <a:pt x="1189901" y="1641792"/>
                </a:lnTo>
                <a:lnTo>
                  <a:pt x="1186517" y="1633577"/>
                </a:lnTo>
                <a:lnTo>
                  <a:pt x="1182650" y="1626327"/>
                </a:lnTo>
                <a:lnTo>
                  <a:pt x="1176850" y="1619078"/>
                </a:lnTo>
                <a:lnTo>
                  <a:pt x="1169602" y="1611345"/>
                </a:lnTo>
                <a:lnTo>
                  <a:pt x="1184584" y="1594912"/>
                </a:lnTo>
                <a:lnTo>
                  <a:pt x="1199083" y="1578480"/>
                </a:lnTo>
                <a:lnTo>
                  <a:pt x="1206331" y="1570747"/>
                </a:lnTo>
                <a:lnTo>
                  <a:pt x="1214066" y="1563014"/>
                </a:lnTo>
                <a:lnTo>
                  <a:pt x="1221315" y="1555764"/>
                </a:lnTo>
                <a:lnTo>
                  <a:pt x="1229531" y="1549964"/>
                </a:lnTo>
                <a:lnTo>
                  <a:pt x="1236781" y="1544165"/>
                </a:lnTo>
                <a:lnTo>
                  <a:pt x="1244997" y="1540298"/>
                </a:lnTo>
                <a:lnTo>
                  <a:pt x="1248864" y="1538365"/>
                </a:lnTo>
                <a:lnTo>
                  <a:pt x="1253212" y="1537398"/>
                </a:lnTo>
                <a:lnTo>
                  <a:pt x="1257079" y="1536916"/>
                </a:lnTo>
                <a:lnTo>
                  <a:pt x="1261912" y="1535949"/>
                </a:lnTo>
                <a:close/>
                <a:moveTo>
                  <a:pt x="1299190" y="1460553"/>
                </a:moveTo>
                <a:lnTo>
                  <a:pt x="1300620" y="1470704"/>
                </a:lnTo>
                <a:lnTo>
                  <a:pt x="1303007" y="1477952"/>
                </a:lnTo>
                <a:lnTo>
                  <a:pt x="1304440" y="1480852"/>
                </a:lnTo>
                <a:lnTo>
                  <a:pt x="1305393" y="1483752"/>
                </a:lnTo>
                <a:lnTo>
                  <a:pt x="1307302" y="1485685"/>
                </a:lnTo>
                <a:lnTo>
                  <a:pt x="1308734" y="1487136"/>
                </a:lnTo>
                <a:lnTo>
                  <a:pt x="1311120" y="1489069"/>
                </a:lnTo>
                <a:lnTo>
                  <a:pt x="1312552" y="1489553"/>
                </a:lnTo>
                <a:lnTo>
                  <a:pt x="1317324" y="1491002"/>
                </a:lnTo>
                <a:lnTo>
                  <a:pt x="1321618" y="1491969"/>
                </a:lnTo>
                <a:lnTo>
                  <a:pt x="1327345" y="1491969"/>
                </a:lnTo>
                <a:lnTo>
                  <a:pt x="1338798" y="1491969"/>
                </a:lnTo>
                <a:lnTo>
                  <a:pt x="1345003" y="1492452"/>
                </a:lnTo>
                <a:lnTo>
                  <a:pt x="1351684" y="1493418"/>
                </a:lnTo>
                <a:lnTo>
                  <a:pt x="1358841" y="1495835"/>
                </a:lnTo>
                <a:lnTo>
                  <a:pt x="1365522" y="1499702"/>
                </a:lnTo>
                <a:lnTo>
                  <a:pt x="1368863" y="1502119"/>
                </a:lnTo>
                <a:lnTo>
                  <a:pt x="1372203" y="1505019"/>
                </a:lnTo>
                <a:lnTo>
                  <a:pt x="1375544" y="1508401"/>
                </a:lnTo>
                <a:lnTo>
                  <a:pt x="1379840" y="1512268"/>
                </a:lnTo>
                <a:lnTo>
                  <a:pt x="1373636" y="1518552"/>
                </a:lnTo>
                <a:lnTo>
                  <a:pt x="1366955" y="1523867"/>
                </a:lnTo>
                <a:lnTo>
                  <a:pt x="1360274" y="1527251"/>
                </a:lnTo>
                <a:lnTo>
                  <a:pt x="1354070" y="1529667"/>
                </a:lnTo>
                <a:lnTo>
                  <a:pt x="1347388" y="1530634"/>
                </a:lnTo>
                <a:lnTo>
                  <a:pt x="1339754" y="1530634"/>
                </a:lnTo>
                <a:lnTo>
                  <a:pt x="1333071" y="1529667"/>
                </a:lnTo>
                <a:lnTo>
                  <a:pt x="1325914" y="1527734"/>
                </a:lnTo>
                <a:lnTo>
                  <a:pt x="1318278" y="1525800"/>
                </a:lnTo>
                <a:lnTo>
                  <a:pt x="1311120" y="1522418"/>
                </a:lnTo>
                <a:lnTo>
                  <a:pt x="1303484" y="1518552"/>
                </a:lnTo>
                <a:lnTo>
                  <a:pt x="1296326" y="1514685"/>
                </a:lnTo>
                <a:lnTo>
                  <a:pt x="1281532" y="1505986"/>
                </a:lnTo>
                <a:lnTo>
                  <a:pt x="1266261" y="1496802"/>
                </a:lnTo>
                <a:close/>
                <a:moveTo>
                  <a:pt x="1811914" y="1257568"/>
                </a:moveTo>
                <a:lnTo>
                  <a:pt x="1815780" y="1258529"/>
                </a:lnTo>
                <a:lnTo>
                  <a:pt x="1819647" y="1259008"/>
                </a:lnTo>
                <a:lnTo>
                  <a:pt x="1823998" y="1259489"/>
                </a:lnTo>
                <a:lnTo>
                  <a:pt x="1827863" y="1260929"/>
                </a:lnTo>
                <a:lnTo>
                  <a:pt x="1831729" y="1262850"/>
                </a:lnTo>
                <a:lnTo>
                  <a:pt x="1836081" y="1265252"/>
                </a:lnTo>
                <a:lnTo>
                  <a:pt x="1839945" y="1267654"/>
                </a:lnTo>
                <a:lnTo>
                  <a:pt x="1843812" y="1271016"/>
                </a:lnTo>
                <a:lnTo>
                  <a:pt x="1848163" y="1274378"/>
                </a:lnTo>
                <a:lnTo>
                  <a:pt x="1843329" y="1279181"/>
                </a:lnTo>
                <a:lnTo>
                  <a:pt x="1839461" y="1283024"/>
                </a:lnTo>
                <a:lnTo>
                  <a:pt x="1834629" y="1284945"/>
                </a:lnTo>
                <a:lnTo>
                  <a:pt x="1830280" y="1286866"/>
                </a:lnTo>
                <a:lnTo>
                  <a:pt x="1825447" y="1287827"/>
                </a:lnTo>
                <a:lnTo>
                  <a:pt x="1821096" y="1287827"/>
                </a:lnTo>
                <a:lnTo>
                  <a:pt x="1812398" y="1288306"/>
                </a:lnTo>
                <a:lnTo>
                  <a:pt x="1808048" y="1288306"/>
                </a:lnTo>
                <a:lnTo>
                  <a:pt x="1803214" y="1289267"/>
                </a:lnTo>
                <a:lnTo>
                  <a:pt x="1798864" y="1290229"/>
                </a:lnTo>
                <a:lnTo>
                  <a:pt x="1794033" y="1292150"/>
                </a:lnTo>
                <a:lnTo>
                  <a:pt x="1790166" y="1294071"/>
                </a:lnTo>
                <a:lnTo>
                  <a:pt x="1785331" y="1298393"/>
                </a:lnTo>
                <a:lnTo>
                  <a:pt x="1780982" y="1303197"/>
                </a:lnTo>
                <a:lnTo>
                  <a:pt x="1776634" y="1310401"/>
                </a:lnTo>
                <a:lnTo>
                  <a:pt x="1814815" y="1351707"/>
                </a:lnTo>
                <a:lnTo>
                  <a:pt x="1821581" y="1353628"/>
                </a:lnTo>
                <a:lnTo>
                  <a:pt x="1827863" y="1354109"/>
                </a:lnTo>
                <a:lnTo>
                  <a:pt x="1833664" y="1354588"/>
                </a:lnTo>
                <a:lnTo>
                  <a:pt x="1839461" y="1354588"/>
                </a:lnTo>
                <a:lnTo>
                  <a:pt x="1844778" y="1354588"/>
                </a:lnTo>
                <a:lnTo>
                  <a:pt x="1849612" y="1353628"/>
                </a:lnTo>
                <a:lnTo>
                  <a:pt x="1854445" y="1352667"/>
                </a:lnTo>
                <a:lnTo>
                  <a:pt x="1858311" y="1351227"/>
                </a:lnTo>
                <a:lnTo>
                  <a:pt x="1862177" y="1348825"/>
                </a:lnTo>
                <a:lnTo>
                  <a:pt x="1866527" y="1346904"/>
                </a:lnTo>
                <a:lnTo>
                  <a:pt x="1873777" y="1341621"/>
                </a:lnTo>
                <a:lnTo>
                  <a:pt x="1880544" y="1335377"/>
                </a:lnTo>
                <a:lnTo>
                  <a:pt x="1886826" y="1327692"/>
                </a:lnTo>
                <a:lnTo>
                  <a:pt x="1900358" y="1311362"/>
                </a:lnTo>
                <a:lnTo>
                  <a:pt x="1907126" y="1302236"/>
                </a:lnTo>
                <a:lnTo>
                  <a:pt x="1914374" y="1293590"/>
                </a:lnTo>
                <a:lnTo>
                  <a:pt x="1922590" y="1284464"/>
                </a:lnTo>
                <a:lnTo>
                  <a:pt x="1931773" y="1275339"/>
                </a:lnTo>
                <a:lnTo>
                  <a:pt x="1942890" y="1266694"/>
                </a:lnTo>
                <a:lnTo>
                  <a:pt x="1948690" y="1262371"/>
                </a:lnTo>
                <a:lnTo>
                  <a:pt x="1954972" y="1258529"/>
                </a:lnTo>
                <a:lnTo>
                  <a:pt x="1964156" y="1266213"/>
                </a:lnTo>
                <a:lnTo>
                  <a:pt x="1967539" y="1270055"/>
                </a:lnTo>
                <a:lnTo>
                  <a:pt x="1970921" y="1273899"/>
                </a:lnTo>
                <a:lnTo>
                  <a:pt x="1973338" y="1276780"/>
                </a:lnTo>
                <a:lnTo>
                  <a:pt x="1974789" y="1280141"/>
                </a:lnTo>
                <a:lnTo>
                  <a:pt x="1976238" y="1283024"/>
                </a:lnTo>
                <a:lnTo>
                  <a:pt x="1976720" y="1285906"/>
                </a:lnTo>
                <a:lnTo>
                  <a:pt x="1976720" y="1288306"/>
                </a:lnTo>
                <a:lnTo>
                  <a:pt x="1976238" y="1290709"/>
                </a:lnTo>
                <a:lnTo>
                  <a:pt x="1975271" y="1293590"/>
                </a:lnTo>
                <a:lnTo>
                  <a:pt x="1974305" y="1295992"/>
                </a:lnTo>
                <a:lnTo>
                  <a:pt x="1970921" y="1300315"/>
                </a:lnTo>
                <a:lnTo>
                  <a:pt x="1966089" y="1304637"/>
                </a:lnTo>
                <a:lnTo>
                  <a:pt x="1960289" y="1308479"/>
                </a:lnTo>
                <a:lnTo>
                  <a:pt x="1954972" y="1311841"/>
                </a:lnTo>
                <a:lnTo>
                  <a:pt x="1941440" y="1319527"/>
                </a:lnTo>
                <a:lnTo>
                  <a:pt x="1935640" y="1323369"/>
                </a:lnTo>
                <a:lnTo>
                  <a:pt x="1930324" y="1327211"/>
                </a:lnTo>
                <a:lnTo>
                  <a:pt x="1925007" y="1331534"/>
                </a:lnTo>
                <a:lnTo>
                  <a:pt x="1921624" y="1335858"/>
                </a:lnTo>
                <a:lnTo>
                  <a:pt x="1919208" y="1339700"/>
                </a:lnTo>
                <a:lnTo>
                  <a:pt x="1916791" y="1344023"/>
                </a:lnTo>
                <a:lnTo>
                  <a:pt x="1912925" y="1353628"/>
                </a:lnTo>
                <a:lnTo>
                  <a:pt x="1909541" y="1363714"/>
                </a:lnTo>
                <a:lnTo>
                  <a:pt x="1906159" y="1374763"/>
                </a:lnTo>
                <a:lnTo>
                  <a:pt x="1902775" y="1385328"/>
                </a:lnTo>
                <a:lnTo>
                  <a:pt x="1898424" y="1395414"/>
                </a:lnTo>
                <a:lnTo>
                  <a:pt x="1894560" y="1404540"/>
                </a:lnTo>
                <a:lnTo>
                  <a:pt x="1891658" y="1408384"/>
                </a:lnTo>
                <a:lnTo>
                  <a:pt x="1889243" y="1412226"/>
                </a:lnTo>
                <a:lnTo>
                  <a:pt x="1880059" y="1423273"/>
                </a:lnTo>
                <a:lnTo>
                  <a:pt x="1870395" y="1433359"/>
                </a:lnTo>
                <a:lnTo>
                  <a:pt x="1850095" y="1453532"/>
                </a:lnTo>
                <a:lnTo>
                  <a:pt x="1830280" y="1472743"/>
                </a:lnTo>
                <a:lnTo>
                  <a:pt x="1809982" y="1491476"/>
                </a:lnTo>
                <a:lnTo>
                  <a:pt x="1791132" y="1510688"/>
                </a:lnTo>
                <a:lnTo>
                  <a:pt x="1782433" y="1519814"/>
                </a:lnTo>
                <a:lnTo>
                  <a:pt x="1773732" y="1528939"/>
                </a:lnTo>
                <a:lnTo>
                  <a:pt x="1766483" y="1538546"/>
                </a:lnTo>
                <a:lnTo>
                  <a:pt x="1760201" y="1547672"/>
                </a:lnTo>
                <a:lnTo>
                  <a:pt x="1754399" y="1557277"/>
                </a:lnTo>
                <a:lnTo>
                  <a:pt x="1749084" y="1566884"/>
                </a:lnTo>
                <a:lnTo>
                  <a:pt x="1739418" y="1565442"/>
                </a:lnTo>
                <a:lnTo>
                  <a:pt x="1732169" y="1563042"/>
                </a:lnTo>
                <a:lnTo>
                  <a:pt x="1726852" y="1560640"/>
                </a:lnTo>
                <a:lnTo>
                  <a:pt x="1724434" y="1559198"/>
                </a:lnTo>
                <a:lnTo>
                  <a:pt x="1722985" y="1557277"/>
                </a:lnTo>
                <a:lnTo>
                  <a:pt x="1720087" y="1553916"/>
                </a:lnTo>
                <a:lnTo>
                  <a:pt x="1718635" y="1549113"/>
                </a:lnTo>
                <a:lnTo>
                  <a:pt x="1717670" y="1544790"/>
                </a:lnTo>
                <a:lnTo>
                  <a:pt x="1717670" y="1539507"/>
                </a:lnTo>
                <a:lnTo>
                  <a:pt x="1716703" y="1528939"/>
                </a:lnTo>
                <a:lnTo>
                  <a:pt x="1715737" y="1522695"/>
                </a:lnTo>
                <a:lnTo>
                  <a:pt x="1714286" y="1515971"/>
                </a:lnTo>
                <a:lnTo>
                  <a:pt x="1711386" y="1509727"/>
                </a:lnTo>
                <a:lnTo>
                  <a:pt x="1707520" y="1503004"/>
                </a:lnTo>
                <a:lnTo>
                  <a:pt x="1701720" y="1496278"/>
                </a:lnTo>
                <a:lnTo>
                  <a:pt x="1697370" y="1492917"/>
                </a:lnTo>
                <a:lnTo>
                  <a:pt x="1693503" y="1489555"/>
                </a:lnTo>
                <a:lnTo>
                  <a:pt x="1699787" y="1493397"/>
                </a:lnTo>
                <a:lnTo>
                  <a:pt x="1706070" y="1496759"/>
                </a:lnTo>
                <a:lnTo>
                  <a:pt x="1711871" y="1499160"/>
                </a:lnTo>
                <a:lnTo>
                  <a:pt x="1718152" y="1500602"/>
                </a:lnTo>
                <a:lnTo>
                  <a:pt x="1724434" y="1502043"/>
                </a:lnTo>
                <a:lnTo>
                  <a:pt x="1730235" y="1502523"/>
                </a:lnTo>
                <a:lnTo>
                  <a:pt x="1736518" y="1502043"/>
                </a:lnTo>
                <a:lnTo>
                  <a:pt x="1742801" y="1501562"/>
                </a:lnTo>
                <a:lnTo>
                  <a:pt x="1748600" y="1500121"/>
                </a:lnTo>
                <a:lnTo>
                  <a:pt x="1754885" y="1498681"/>
                </a:lnTo>
                <a:lnTo>
                  <a:pt x="1760685" y="1496278"/>
                </a:lnTo>
                <a:lnTo>
                  <a:pt x="1766483" y="1493397"/>
                </a:lnTo>
                <a:lnTo>
                  <a:pt x="1772283" y="1490515"/>
                </a:lnTo>
                <a:lnTo>
                  <a:pt x="1778083" y="1487153"/>
                </a:lnTo>
                <a:lnTo>
                  <a:pt x="1788715" y="1478988"/>
                </a:lnTo>
                <a:lnTo>
                  <a:pt x="1799831" y="1469862"/>
                </a:lnTo>
                <a:lnTo>
                  <a:pt x="1809496" y="1459776"/>
                </a:lnTo>
                <a:lnTo>
                  <a:pt x="1818680" y="1448729"/>
                </a:lnTo>
                <a:lnTo>
                  <a:pt x="1827379" y="1438163"/>
                </a:lnTo>
                <a:lnTo>
                  <a:pt x="1834629" y="1426635"/>
                </a:lnTo>
                <a:lnTo>
                  <a:pt x="1841879" y="1415107"/>
                </a:lnTo>
                <a:lnTo>
                  <a:pt x="1848163" y="1404540"/>
                </a:lnTo>
                <a:lnTo>
                  <a:pt x="1852512" y="1393974"/>
                </a:lnTo>
                <a:lnTo>
                  <a:pt x="1843812" y="1388210"/>
                </a:lnTo>
                <a:lnTo>
                  <a:pt x="1835597" y="1383407"/>
                </a:lnTo>
                <a:lnTo>
                  <a:pt x="1827379" y="1379084"/>
                </a:lnTo>
                <a:lnTo>
                  <a:pt x="1818680" y="1375242"/>
                </a:lnTo>
                <a:lnTo>
                  <a:pt x="1809982" y="1372360"/>
                </a:lnTo>
                <a:lnTo>
                  <a:pt x="1802248" y="1369958"/>
                </a:lnTo>
                <a:lnTo>
                  <a:pt x="1793549" y="1368518"/>
                </a:lnTo>
                <a:lnTo>
                  <a:pt x="1785331" y="1367077"/>
                </a:lnTo>
                <a:lnTo>
                  <a:pt x="1777600" y="1367077"/>
                </a:lnTo>
                <a:lnTo>
                  <a:pt x="1768899" y="1368037"/>
                </a:lnTo>
                <a:lnTo>
                  <a:pt x="1760685" y="1368998"/>
                </a:lnTo>
                <a:lnTo>
                  <a:pt x="1752468" y="1370920"/>
                </a:lnTo>
                <a:lnTo>
                  <a:pt x="1744734" y="1373321"/>
                </a:lnTo>
                <a:lnTo>
                  <a:pt x="1736518" y="1377163"/>
                </a:lnTo>
                <a:lnTo>
                  <a:pt x="1729268" y="1381005"/>
                </a:lnTo>
                <a:lnTo>
                  <a:pt x="1721053" y="1386289"/>
                </a:lnTo>
                <a:lnTo>
                  <a:pt x="1726370" y="1393493"/>
                </a:lnTo>
                <a:lnTo>
                  <a:pt x="1730719" y="1399738"/>
                </a:lnTo>
                <a:lnTo>
                  <a:pt x="1736036" y="1405501"/>
                </a:lnTo>
                <a:lnTo>
                  <a:pt x="1740867" y="1410303"/>
                </a:lnTo>
                <a:lnTo>
                  <a:pt x="1745701" y="1414147"/>
                </a:lnTo>
                <a:lnTo>
                  <a:pt x="1750535" y="1417029"/>
                </a:lnTo>
                <a:lnTo>
                  <a:pt x="1754885" y="1418470"/>
                </a:lnTo>
                <a:lnTo>
                  <a:pt x="1759717" y="1419910"/>
                </a:lnTo>
                <a:lnTo>
                  <a:pt x="1763583" y="1419910"/>
                </a:lnTo>
                <a:lnTo>
                  <a:pt x="1768416" y="1419431"/>
                </a:lnTo>
                <a:lnTo>
                  <a:pt x="1772767" y="1417510"/>
                </a:lnTo>
                <a:lnTo>
                  <a:pt x="1776634" y="1415107"/>
                </a:lnTo>
                <a:lnTo>
                  <a:pt x="1780982" y="1411745"/>
                </a:lnTo>
                <a:lnTo>
                  <a:pt x="1784849" y="1407423"/>
                </a:lnTo>
                <a:lnTo>
                  <a:pt x="1788715" y="1402140"/>
                </a:lnTo>
                <a:lnTo>
                  <a:pt x="1793065" y="1395896"/>
                </a:lnTo>
                <a:lnTo>
                  <a:pt x="1792099" y="1402619"/>
                </a:lnTo>
                <a:lnTo>
                  <a:pt x="1790650" y="1408863"/>
                </a:lnTo>
                <a:lnTo>
                  <a:pt x="1788715" y="1414147"/>
                </a:lnTo>
                <a:lnTo>
                  <a:pt x="1785815" y="1419431"/>
                </a:lnTo>
                <a:lnTo>
                  <a:pt x="1782433" y="1423273"/>
                </a:lnTo>
                <a:lnTo>
                  <a:pt x="1779050" y="1427115"/>
                </a:lnTo>
                <a:lnTo>
                  <a:pt x="1775184" y="1429996"/>
                </a:lnTo>
                <a:lnTo>
                  <a:pt x="1770351" y="1432878"/>
                </a:lnTo>
                <a:lnTo>
                  <a:pt x="1765517" y="1435280"/>
                </a:lnTo>
                <a:lnTo>
                  <a:pt x="1760201" y="1436722"/>
                </a:lnTo>
                <a:lnTo>
                  <a:pt x="1754399" y="1438643"/>
                </a:lnTo>
                <a:lnTo>
                  <a:pt x="1748600" y="1439603"/>
                </a:lnTo>
                <a:lnTo>
                  <a:pt x="1736036" y="1441524"/>
                </a:lnTo>
                <a:lnTo>
                  <a:pt x="1722503" y="1442005"/>
                </a:lnTo>
                <a:lnTo>
                  <a:pt x="1693987" y="1442485"/>
                </a:lnTo>
                <a:lnTo>
                  <a:pt x="1679972" y="1442966"/>
                </a:lnTo>
                <a:lnTo>
                  <a:pt x="1665957" y="1443926"/>
                </a:lnTo>
                <a:lnTo>
                  <a:pt x="1652905" y="1444887"/>
                </a:lnTo>
                <a:lnTo>
                  <a:pt x="1646623" y="1445847"/>
                </a:lnTo>
                <a:lnTo>
                  <a:pt x="1640341" y="1447768"/>
                </a:lnTo>
                <a:lnTo>
                  <a:pt x="1634058" y="1449208"/>
                </a:lnTo>
                <a:lnTo>
                  <a:pt x="1628740" y="1451610"/>
                </a:lnTo>
                <a:lnTo>
                  <a:pt x="1622941" y="1454013"/>
                </a:lnTo>
                <a:lnTo>
                  <a:pt x="1618591" y="1457374"/>
                </a:lnTo>
                <a:lnTo>
                  <a:pt x="1616175" y="1453532"/>
                </a:lnTo>
                <a:lnTo>
                  <a:pt x="1614725" y="1449208"/>
                </a:lnTo>
                <a:lnTo>
                  <a:pt x="1614243" y="1445366"/>
                </a:lnTo>
                <a:lnTo>
                  <a:pt x="1615692" y="1442005"/>
                </a:lnTo>
                <a:lnTo>
                  <a:pt x="1616659" y="1438643"/>
                </a:lnTo>
                <a:lnTo>
                  <a:pt x="1619075" y="1435280"/>
                </a:lnTo>
                <a:lnTo>
                  <a:pt x="1623426" y="1427596"/>
                </a:lnTo>
                <a:lnTo>
                  <a:pt x="1628259" y="1420871"/>
                </a:lnTo>
                <a:lnTo>
                  <a:pt x="1629708" y="1417510"/>
                </a:lnTo>
                <a:lnTo>
                  <a:pt x="1631157" y="1414147"/>
                </a:lnTo>
                <a:lnTo>
                  <a:pt x="1631640" y="1410303"/>
                </a:lnTo>
                <a:lnTo>
                  <a:pt x="1630191" y="1405982"/>
                </a:lnTo>
                <a:lnTo>
                  <a:pt x="1628740" y="1402619"/>
                </a:lnTo>
                <a:lnTo>
                  <a:pt x="1625358" y="1398296"/>
                </a:lnTo>
                <a:lnTo>
                  <a:pt x="1637439" y="1387730"/>
                </a:lnTo>
                <a:lnTo>
                  <a:pt x="1648556" y="1376203"/>
                </a:lnTo>
                <a:lnTo>
                  <a:pt x="1672237" y="1353628"/>
                </a:lnTo>
                <a:lnTo>
                  <a:pt x="1695438" y="1331534"/>
                </a:lnTo>
                <a:lnTo>
                  <a:pt x="1706070" y="1321448"/>
                </a:lnTo>
                <a:lnTo>
                  <a:pt x="1715737" y="1312322"/>
                </a:lnTo>
                <a:lnTo>
                  <a:pt x="1732652" y="1299834"/>
                </a:lnTo>
                <a:lnTo>
                  <a:pt x="1749084" y="1286866"/>
                </a:lnTo>
                <a:lnTo>
                  <a:pt x="1757783" y="1280622"/>
                </a:lnTo>
                <a:lnTo>
                  <a:pt x="1765999" y="1274859"/>
                </a:lnTo>
                <a:lnTo>
                  <a:pt x="1774698" y="1269576"/>
                </a:lnTo>
                <a:lnTo>
                  <a:pt x="1782433" y="1265733"/>
                </a:lnTo>
                <a:lnTo>
                  <a:pt x="1791132" y="1261890"/>
                </a:lnTo>
                <a:lnTo>
                  <a:pt x="1799348" y="1259489"/>
                </a:lnTo>
                <a:lnTo>
                  <a:pt x="1808048" y="1258529"/>
                </a:lnTo>
                <a:close/>
                <a:moveTo>
                  <a:pt x="1640341" y="1228568"/>
                </a:moveTo>
                <a:lnTo>
                  <a:pt x="1642273" y="1232416"/>
                </a:lnTo>
                <a:lnTo>
                  <a:pt x="1642757" y="1235784"/>
                </a:lnTo>
                <a:lnTo>
                  <a:pt x="1643240" y="1239149"/>
                </a:lnTo>
                <a:lnTo>
                  <a:pt x="1643240" y="1242999"/>
                </a:lnTo>
                <a:lnTo>
                  <a:pt x="1643240" y="1246365"/>
                </a:lnTo>
                <a:lnTo>
                  <a:pt x="1642273" y="1249732"/>
                </a:lnTo>
                <a:lnTo>
                  <a:pt x="1641306" y="1253099"/>
                </a:lnTo>
                <a:lnTo>
                  <a:pt x="1639373" y="1256466"/>
                </a:lnTo>
                <a:lnTo>
                  <a:pt x="1635024" y="1262719"/>
                </a:lnTo>
                <a:lnTo>
                  <a:pt x="1629224" y="1268973"/>
                </a:lnTo>
                <a:lnTo>
                  <a:pt x="1622941" y="1275226"/>
                </a:lnTo>
                <a:lnTo>
                  <a:pt x="1615210" y="1280998"/>
                </a:lnTo>
                <a:lnTo>
                  <a:pt x="1599743" y="1293024"/>
                </a:lnTo>
                <a:lnTo>
                  <a:pt x="1584276" y="1305049"/>
                </a:lnTo>
                <a:lnTo>
                  <a:pt x="1577027" y="1311303"/>
                </a:lnTo>
                <a:lnTo>
                  <a:pt x="1570744" y="1317556"/>
                </a:lnTo>
                <a:lnTo>
                  <a:pt x="1564945" y="1323809"/>
                </a:lnTo>
                <a:lnTo>
                  <a:pt x="1560112" y="1330063"/>
                </a:lnTo>
                <a:lnTo>
                  <a:pt x="1555762" y="1323328"/>
                </a:lnTo>
                <a:lnTo>
                  <a:pt x="1550928" y="1316594"/>
                </a:lnTo>
                <a:lnTo>
                  <a:pt x="1548029" y="1310341"/>
                </a:lnTo>
                <a:lnTo>
                  <a:pt x="1545129" y="1304568"/>
                </a:lnTo>
                <a:lnTo>
                  <a:pt x="1543678" y="1299277"/>
                </a:lnTo>
                <a:lnTo>
                  <a:pt x="1542229" y="1294467"/>
                </a:lnTo>
                <a:lnTo>
                  <a:pt x="1541745" y="1289176"/>
                </a:lnTo>
                <a:lnTo>
                  <a:pt x="1541745" y="1285327"/>
                </a:lnTo>
                <a:lnTo>
                  <a:pt x="1543196" y="1280998"/>
                </a:lnTo>
                <a:lnTo>
                  <a:pt x="1544162" y="1277150"/>
                </a:lnTo>
                <a:lnTo>
                  <a:pt x="1545611" y="1273783"/>
                </a:lnTo>
                <a:lnTo>
                  <a:pt x="1548029" y="1270416"/>
                </a:lnTo>
                <a:lnTo>
                  <a:pt x="1550928" y="1267530"/>
                </a:lnTo>
                <a:lnTo>
                  <a:pt x="1553829" y="1264644"/>
                </a:lnTo>
                <a:lnTo>
                  <a:pt x="1557695" y="1262238"/>
                </a:lnTo>
                <a:lnTo>
                  <a:pt x="1561561" y="1259352"/>
                </a:lnTo>
                <a:lnTo>
                  <a:pt x="1569779" y="1255504"/>
                </a:lnTo>
                <a:lnTo>
                  <a:pt x="1579927" y="1251175"/>
                </a:lnTo>
                <a:lnTo>
                  <a:pt x="1590078" y="1247327"/>
                </a:lnTo>
                <a:lnTo>
                  <a:pt x="1600226" y="1243959"/>
                </a:lnTo>
                <a:lnTo>
                  <a:pt x="1621492" y="1237227"/>
                </a:lnTo>
                <a:lnTo>
                  <a:pt x="1631157" y="1232897"/>
                </a:lnTo>
                <a:close/>
                <a:moveTo>
                  <a:pt x="2240122" y="1112576"/>
                </a:moveTo>
                <a:lnTo>
                  <a:pt x="2240122" y="1117410"/>
                </a:lnTo>
                <a:lnTo>
                  <a:pt x="2239149" y="1121759"/>
                </a:lnTo>
                <a:lnTo>
                  <a:pt x="2237690" y="1126592"/>
                </a:lnTo>
                <a:lnTo>
                  <a:pt x="2236230" y="1130458"/>
                </a:lnTo>
                <a:lnTo>
                  <a:pt x="2233794" y="1135291"/>
                </a:lnTo>
                <a:lnTo>
                  <a:pt x="2230874" y="1139158"/>
                </a:lnTo>
                <a:lnTo>
                  <a:pt x="2224546" y="1147374"/>
                </a:lnTo>
                <a:lnTo>
                  <a:pt x="2216269" y="1154623"/>
                </a:lnTo>
                <a:lnTo>
                  <a:pt x="2207504" y="1161874"/>
                </a:lnTo>
                <a:lnTo>
                  <a:pt x="2197768" y="1169122"/>
                </a:lnTo>
                <a:lnTo>
                  <a:pt x="2187545" y="1175889"/>
                </a:lnTo>
                <a:lnTo>
                  <a:pt x="2165634" y="1189905"/>
                </a:lnTo>
                <a:lnTo>
                  <a:pt x="2143727" y="1203438"/>
                </a:lnTo>
                <a:lnTo>
                  <a:pt x="2133017" y="1210204"/>
                </a:lnTo>
                <a:lnTo>
                  <a:pt x="2123280" y="1217937"/>
                </a:lnTo>
                <a:lnTo>
                  <a:pt x="2114517" y="1225186"/>
                </a:lnTo>
                <a:lnTo>
                  <a:pt x="2107215" y="1233403"/>
                </a:lnTo>
                <a:lnTo>
                  <a:pt x="2107215" y="1228086"/>
                </a:lnTo>
                <a:lnTo>
                  <a:pt x="2107701" y="1223737"/>
                </a:lnTo>
                <a:lnTo>
                  <a:pt x="2108674" y="1218904"/>
                </a:lnTo>
                <a:lnTo>
                  <a:pt x="2110621" y="1215037"/>
                </a:lnTo>
                <a:lnTo>
                  <a:pt x="2113056" y="1210204"/>
                </a:lnTo>
                <a:lnTo>
                  <a:pt x="2115004" y="1206338"/>
                </a:lnTo>
                <a:lnTo>
                  <a:pt x="2117926" y="1201505"/>
                </a:lnTo>
                <a:lnTo>
                  <a:pt x="2121332" y="1197638"/>
                </a:lnTo>
                <a:lnTo>
                  <a:pt x="2129122" y="1190388"/>
                </a:lnTo>
                <a:lnTo>
                  <a:pt x="2138372" y="1182655"/>
                </a:lnTo>
                <a:lnTo>
                  <a:pt x="2148111" y="1175406"/>
                </a:lnTo>
                <a:lnTo>
                  <a:pt x="2158332" y="1167673"/>
                </a:lnTo>
                <a:lnTo>
                  <a:pt x="2180729" y="1154141"/>
                </a:lnTo>
                <a:lnTo>
                  <a:pt x="2202637" y="1141091"/>
                </a:lnTo>
                <a:lnTo>
                  <a:pt x="2213348" y="1133842"/>
                </a:lnTo>
                <a:lnTo>
                  <a:pt x="2223570" y="1127076"/>
                </a:lnTo>
                <a:lnTo>
                  <a:pt x="2232822" y="1120309"/>
                </a:lnTo>
                <a:close/>
                <a:moveTo>
                  <a:pt x="2111692" y="1064246"/>
                </a:moveTo>
                <a:lnTo>
                  <a:pt x="2112172" y="1074850"/>
                </a:lnTo>
                <a:lnTo>
                  <a:pt x="2112654" y="1084009"/>
                </a:lnTo>
                <a:lnTo>
                  <a:pt x="2114576" y="1091722"/>
                </a:lnTo>
                <a:lnTo>
                  <a:pt x="2116498" y="1098953"/>
                </a:lnTo>
                <a:lnTo>
                  <a:pt x="2117938" y="1104737"/>
                </a:lnTo>
                <a:lnTo>
                  <a:pt x="2120342" y="1110039"/>
                </a:lnTo>
                <a:lnTo>
                  <a:pt x="2125627" y="1119198"/>
                </a:lnTo>
                <a:lnTo>
                  <a:pt x="2129952" y="1128356"/>
                </a:lnTo>
                <a:lnTo>
                  <a:pt x="2131876" y="1133177"/>
                </a:lnTo>
                <a:lnTo>
                  <a:pt x="2132834" y="1138479"/>
                </a:lnTo>
                <a:lnTo>
                  <a:pt x="2133797" y="1143782"/>
                </a:lnTo>
                <a:lnTo>
                  <a:pt x="2133797" y="1151013"/>
                </a:lnTo>
                <a:lnTo>
                  <a:pt x="2133315" y="1158243"/>
                </a:lnTo>
                <a:lnTo>
                  <a:pt x="2132355" y="1167401"/>
                </a:lnTo>
                <a:lnTo>
                  <a:pt x="2121303" y="1169329"/>
                </a:lnTo>
                <a:lnTo>
                  <a:pt x="2113613" y="1170293"/>
                </a:lnTo>
                <a:lnTo>
                  <a:pt x="2107367" y="1170293"/>
                </a:lnTo>
                <a:lnTo>
                  <a:pt x="2103043" y="1169329"/>
                </a:lnTo>
                <a:lnTo>
                  <a:pt x="2101602" y="1168847"/>
                </a:lnTo>
                <a:lnTo>
                  <a:pt x="2100161" y="1167401"/>
                </a:lnTo>
                <a:lnTo>
                  <a:pt x="2099199" y="1166437"/>
                </a:lnTo>
                <a:lnTo>
                  <a:pt x="2098717" y="1164509"/>
                </a:lnTo>
                <a:lnTo>
                  <a:pt x="2098236" y="1161616"/>
                </a:lnTo>
                <a:lnTo>
                  <a:pt x="2098717" y="1157761"/>
                </a:lnTo>
                <a:lnTo>
                  <a:pt x="2099199" y="1147638"/>
                </a:lnTo>
                <a:lnTo>
                  <a:pt x="2099677" y="1141853"/>
                </a:lnTo>
                <a:lnTo>
                  <a:pt x="2099199" y="1135586"/>
                </a:lnTo>
                <a:lnTo>
                  <a:pt x="2098236" y="1129321"/>
                </a:lnTo>
                <a:lnTo>
                  <a:pt x="2095835" y="1122090"/>
                </a:lnTo>
                <a:lnTo>
                  <a:pt x="2092470" y="1114860"/>
                </a:lnTo>
                <a:lnTo>
                  <a:pt x="2090070" y="1111004"/>
                </a:lnTo>
                <a:lnTo>
                  <a:pt x="2087185" y="1107147"/>
                </a:lnTo>
                <a:lnTo>
                  <a:pt x="2083820" y="1111004"/>
                </a:lnTo>
                <a:lnTo>
                  <a:pt x="2080938" y="1114860"/>
                </a:lnTo>
                <a:lnTo>
                  <a:pt x="2078536" y="1118716"/>
                </a:lnTo>
                <a:lnTo>
                  <a:pt x="2077094" y="1123054"/>
                </a:lnTo>
                <a:lnTo>
                  <a:pt x="2074211" y="1131248"/>
                </a:lnTo>
                <a:lnTo>
                  <a:pt x="2071807" y="1139925"/>
                </a:lnTo>
                <a:lnTo>
                  <a:pt x="2070845" y="1148601"/>
                </a:lnTo>
                <a:lnTo>
                  <a:pt x="2069885" y="1157761"/>
                </a:lnTo>
                <a:lnTo>
                  <a:pt x="2069405" y="1166437"/>
                </a:lnTo>
                <a:lnTo>
                  <a:pt x="2068444" y="1175596"/>
                </a:lnTo>
                <a:lnTo>
                  <a:pt x="2067003" y="1184273"/>
                </a:lnTo>
                <a:lnTo>
                  <a:pt x="2065081" y="1191985"/>
                </a:lnTo>
                <a:lnTo>
                  <a:pt x="2063160" y="1196806"/>
                </a:lnTo>
                <a:lnTo>
                  <a:pt x="2060755" y="1200661"/>
                </a:lnTo>
                <a:lnTo>
                  <a:pt x="2058834" y="1204519"/>
                </a:lnTo>
                <a:lnTo>
                  <a:pt x="2055952" y="1208374"/>
                </a:lnTo>
                <a:lnTo>
                  <a:pt x="2053068" y="1212230"/>
                </a:lnTo>
                <a:lnTo>
                  <a:pt x="2048742" y="1215605"/>
                </a:lnTo>
                <a:lnTo>
                  <a:pt x="2044898" y="1218980"/>
                </a:lnTo>
                <a:lnTo>
                  <a:pt x="2039613" y="1222353"/>
                </a:lnTo>
                <a:lnTo>
                  <a:pt x="2034326" y="1225245"/>
                </a:lnTo>
                <a:lnTo>
                  <a:pt x="2028559" y="1228138"/>
                </a:lnTo>
                <a:lnTo>
                  <a:pt x="2021351" y="1231030"/>
                </a:lnTo>
                <a:lnTo>
                  <a:pt x="2013662" y="1233922"/>
                </a:lnTo>
                <a:lnTo>
                  <a:pt x="2002610" y="1219461"/>
                </a:lnTo>
                <a:lnTo>
                  <a:pt x="1993481" y="1208857"/>
                </a:lnTo>
                <a:lnTo>
                  <a:pt x="1984831" y="1200661"/>
                </a:lnTo>
                <a:lnTo>
                  <a:pt x="1981466" y="1197769"/>
                </a:lnTo>
                <a:lnTo>
                  <a:pt x="1978104" y="1194877"/>
                </a:lnTo>
                <a:lnTo>
                  <a:pt x="1974742" y="1193431"/>
                </a:lnTo>
                <a:lnTo>
                  <a:pt x="1971857" y="1191985"/>
                </a:lnTo>
                <a:lnTo>
                  <a:pt x="1968974" y="1191504"/>
                </a:lnTo>
                <a:lnTo>
                  <a:pt x="1966090" y="1191504"/>
                </a:lnTo>
                <a:lnTo>
                  <a:pt x="1963206" y="1191504"/>
                </a:lnTo>
                <a:lnTo>
                  <a:pt x="1960807" y="1192467"/>
                </a:lnTo>
                <a:lnTo>
                  <a:pt x="1958883" y="1193913"/>
                </a:lnTo>
                <a:lnTo>
                  <a:pt x="1956480" y="1194877"/>
                </a:lnTo>
                <a:lnTo>
                  <a:pt x="1951194" y="1199698"/>
                </a:lnTo>
                <a:lnTo>
                  <a:pt x="1946869" y="1204519"/>
                </a:lnTo>
                <a:lnTo>
                  <a:pt x="1936298" y="1218015"/>
                </a:lnTo>
                <a:lnTo>
                  <a:pt x="1931011" y="1225245"/>
                </a:lnTo>
                <a:lnTo>
                  <a:pt x="1923804" y="1232958"/>
                </a:lnTo>
                <a:lnTo>
                  <a:pt x="1916596" y="1240672"/>
                </a:lnTo>
                <a:lnTo>
                  <a:pt x="1907944" y="1247902"/>
                </a:lnTo>
                <a:lnTo>
                  <a:pt x="1903620" y="1242118"/>
                </a:lnTo>
                <a:lnTo>
                  <a:pt x="1898816" y="1236333"/>
                </a:lnTo>
                <a:lnTo>
                  <a:pt x="1895452" y="1230549"/>
                </a:lnTo>
                <a:lnTo>
                  <a:pt x="1892568" y="1225245"/>
                </a:lnTo>
                <a:lnTo>
                  <a:pt x="1889686" y="1219461"/>
                </a:lnTo>
                <a:lnTo>
                  <a:pt x="1887284" y="1214642"/>
                </a:lnTo>
                <a:lnTo>
                  <a:pt x="1885842" y="1208857"/>
                </a:lnTo>
                <a:lnTo>
                  <a:pt x="1883919" y="1203554"/>
                </a:lnTo>
                <a:lnTo>
                  <a:pt x="1883438" y="1198252"/>
                </a:lnTo>
                <a:lnTo>
                  <a:pt x="1882478" y="1193431"/>
                </a:lnTo>
                <a:lnTo>
                  <a:pt x="1882478" y="1188611"/>
                </a:lnTo>
                <a:lnTo>
                  <a:pt x="1882478" y="1183308"/>
                </a:lnTo>
                <a:lnTo>
                  <a:pt x="1882959" y="1178489"/>
                </a:lnTo>
                <a:lnTo>
                  <a:pt x="1883919" y="1173668"/>
                </a:lnTo>
                <a:lnTo>
                  <a:pt x="1886321" y="1164028"/>
                </a:lnTo>
                <a:lnTo>
                  <a:pt x="1890166" y="1154868"/>
                </a:lnTo>
                <a:lnTo>
                  <a:pt x="1895452" y="1146192"/>
                </a:lnTo>
                <a:lnTo>
                  <a:pt x="1901218" y="1137515"/>
                </a:lnTo>
                <a:lnTo>
                  <a:pt x="1908428" y="1129321"/>
                </a:lnTo>
                <a:lnTo>
                  <a:pt x="1916115" y="1120644"/>
                </a:lnTo>
                <a:lnTo>
                  <a:pt x="1925244" y="1112449"/>
                </a:lnTo>
                <a:lnTo>
                  <a:pt x="1934375" y="1105220"/>
                </a:lnTo>
                <a:lnTo>
                  <a:pt x="1943986" y="1097507"/>
                </a:lnTo>
                <a:lnTo>
                  <a:pt x="1947830" y="1101845"/>
                </a:lnTo>
                <a:lnTo>
                  <a:pt x="1951194" y="1105220"/>
                </a:lnTo>
                <a:lnTo>
                  <a:pt x="1954077" y="1108593"/>
                </a:lnTo>
                <a:lnTo>
                  <a:pt x="1955999" y="1112449"/>
                </a:lnTo>
                <a:lnTo>
                  <a:pt x="1956961" y="1115341"/>
                </a:lnTo>
                <a:lnTo>
                  <a:pt x="1957440" y="1118716"/>
                </a:lnTo>
                <a:lnTo>
                  <a:pt x="1958402" y="1121608"/>
                </a:lnTo>
                <a:lnTo>
                  <a:pt x="1957440" y="1124500"/>
                </a:lnTo>
                <a:lnTo>
                  <a:pt x="1956961" y="1127392"/>
                </a:lnTo>
                <a:lnTo>
                  <a:pt x="1955519" y="1130284"/>
                </a:lnTo>
                <a:lnTo>
                  <a:pt x="1951675" y="1135586"/>
                </a:lnTo>
                <a:lnTo>
                  <a:pt x="1947830" y="1140407"/>
                </a:lnTo>
                <a:lnTo>
                  <a:pt x="1942545" y="1145709"/>
                </a:lnTo>
                <a:lnTo>
                  <a:pt x="1947830" y="1152459"/>
                </a:lnTo>
                <a:lnTo>
                  <a:pt x="1953115" y="1157761"/>
                </a:lnTo>
                <a:lnTo>
                  <a:pt x="1958402" y="1163062"/>
                </a:lnTo>
                <a:lnTo>
                  <a:pt x="1963206" y="1166920"/>
                </a:lnTo>
                <a:lnTo>
                  <a:pt x="1968974" y="1169812"/>
                </a:lnTo>
                <a:lnTo>
                  <a:pt x="1974261" y="1172704"/>
                </a:lnTo>
                <a:lnTo>
                  <a:pt x="1979066" y="1174150"/>
                </a:lnTo>
                <a:lnTo>
                  <a:pt x="1984351" y="1176077"/>
                </a:lnTo>
                <a:lnTo>
                  <a:pt x="1989637" y="1176560"/>
                </a:lnTo>
                <a:lnTo>
                  <a:pt x="1994923" y="1177043"/>
                </a:lnTo>
                <a:lnTo>
                  <a:pt x="2005014" y="1178006"/>
                </a:lnTo>
                <a:lnTo>
                  <a:pt x="2026158" y="1177043"/>
                </a:lnTo>
                <a:lnTo>
                  <a:pt x="2026638" y="1169812"/>
                </a:lnTo>
                <a:lnTo>
                  <a:pt x="2026638" y="1162099"/>
                </a:lnTo>
                <a:lnTo>
                  <a:pt x="2026158" y="1154386"/>
                </a:lnTo>
                <a:lnTo>
                  <a:pt x="2024235" y="1146192"/>
                </a:lnTo>
                <a:lnTo>
                  <a:pt x="2022793" y="1138479"/>
                </a:lnTo>
                <a:lnTo>
                  <a:pt x="2020871" y="1130284"/>
                </a:lnTo>
                <a:lnTo>
                  <a:pt x="2015104" y="1113895"/>
                </a:lnTo>
                <a:lnTo>
                  <a:pt x="2021351" y="1111004"/>
                </a:lnTo>
                <a:lnTo>
                  <a:pt x="2027118" y="1108593"/>
                </a:lnTo>
                <a:lnTo>
                  <a:pt x="2039613" y="1104737"/>
                </a:lnTo>
                <a:lnTo>
                  <a:pt x="2051143" y="1100880"/>
                </a:lnTo>
                <a:lnTo>
                  <a:pt x="2063160" y="1097024"/>
                </a:lnTo>
                <a:lnTo>
                  <a:pt x="2069405" y="1095578"/>
                </a:lnTo>
                <a:lnTo>
                  <a:pt x="2075172" y="1092686"/>
                </a:lnTo>
                <a:lnTo>
                  <a:pt x="2081419" y="1089793"/>
                </a:lnTo>
                <a:lnTo>
                  <a:pt x="2087666" y="1085938"/>
                </a:lnTo>
                <a:lnTo>
                  <a:pt x="2093432" y="1082080"/>
                </a:lnTo>
                <a:lnTo>
                  <a:pt x="2099677" y="1076778"/>
                </a:lnTo>
                <a:lnTo>
                  <a:pt x="2105925" y="1071477"/>
                </a:lnTo>
                <a:close/>
                <a:moveTo>
                  <a:pt x="1710902" y="979665"/>
                </a:moveTo>
                <a:lnTo>
                  <a:pt x="1717668" y="979665"/>
                </a:lnTo>
                <a:lnTo>
                  <a:pt x="1725402" y="980639"/>
                </a:lnTo>
                <a:lnTo>
                  <a:pt x="1724919" y="987462"/>
                </a:lnTo>
                <a:lnTo>
                  <a:pt x="1723468" y="994286"/>
                </a:lnTo>
                <a:lnTo>
                  <a:pt x="1721536" y="1000622"/>
                </a:lnTo>
                <a:lnTo>
                  <a:pt x="1718635" y="1006470"/>
                </a:lnTo>
                <a:lnTo>
                  <a:pt x="1715735" y="1012318"/>
                </a:lnTo>
                <a:lnTo>
                  <a:pt x="1712353" y="1018167"/>
                </a:lnTo>
                <a:lnTo>
                  <a:pt x="1708487" y="1023528"/>
                </a:lnTo>
                <a:lnTo>
                  <a:pt x="1704620" y="1027913"/>
                </a:lnTo>
                <a:lnTo>
                  <a:pt x="1699787" y="1033275"/>
                </a:lnTo>
                <a:lnTo>
                  <a:pt x="1694470" y="1037175"/>
                </a:lnTo>
                <a:lnTo>
                  <a:pt x="1689636" y="1042047"/>
                </a:lnTo>
                <a:lnTo>
                  <a:pt x="1683837" y="1045459"/>
                </a:lnTo>
                <a:lnTo>
                  <a:pt x="1671756" y="1052770"/>
                </a:lnTo>
                <a:lnTo>
                  <a:pt x="1659672" y="1059105"/>
                </a:lnTo>
                <a:lnTo>
                  <a:pt x="1646623" y="1065928"/>
                </a:lnTo>
                <a:lnTo>
                  <a:pt x="1633091" y="1070802"/>
                </a:lnTo>
                <a:lnTo>
                  <a:pt x="1606992" y="1080062"/>
                </a:lnTo>
                <a:lnTo>
                  <a:pt x="1582827" y="1088347"/>
                </a:lnTo>
                <a:lnTo>
                  <a:pt x="1571710" y="1091759"/>
                </a:lnTo>
                <a:lnTo>
                  <a:pt x="1562528" y="1095659"/>
                </a:lnTo>
                <a:lnTo>
                  <a:pt x="1561561" y="1090784"/>
                </a:lnTo>
                <a:lnTo>
                  <a:pt x="1561077" y="1085423"/>
                </a:lnTo>
                <a:lnTo>
                  <a:pt x="1561077" y="1080549"/>
                </a:lnTo>
                <a:lnTo>
                  <a:pt x="1561561" y="1076650"/>
                </a:lnTo>
                <a:lnTo>
                  <a:pt x="1562528" y="1072752"/>
                </a:lnTo>
                <a:lnTo>
                  <a:pt x="1563495" y="1068365"/>
                </a:lnTo>
                <a:lnTo>
                  <a:pt x="1565910" y="1064954"/>
                </a:lnTo>
                <a:lnTo>
                  <a:pt x="1568327" y="1061543"/>
                </a:lnTo>
                <a:lnTo>
                  <a:pt x="1570744" y="1058131"/>
                </a:lnTo>
                <a:lnTo>
                  <a:pt x="1574128" y="1055207"/>
                </a:lnTo>
                <a:lnTo>
                  <a:pt x="1580894" y="1049846"/>
                </a:lnTo>
                <a:lnTo>
                  <a:pt x="1588627" y="1045459"/>
                </a:lnTo>
                <a:lnTo>
                  <a:pt x="1596842" y="1042047"/>
                </a:lnTo>
                <a:lnTo>
                  <a:pt x="1606026" y="1038636"/>
                </a:lnTo>
                <a:lnTo>
                  <a:pt x="1616175" y="1036199"/>
                </a:lnTo>
                <a:lnTo>
                  <a:pt x="1625358" y="1034251"/>
                </a:lnTo>
                <a:lnTo>
                  <a:pt x="1634540" y="1033275"/>
                </a:lnTo>
                <a:lnTo>
                  <a:pt x="1642757" y="1032788"/>
                </a:lnTo>
                <a:lnTo>
                  <a:pt x="1650490" y="1032788"/>
                </a:lnTo>
                <a:lnTo>
                  <a:pt x="1657256" y="1033275"/>
                </a:lnTo>
                <a:lnTo>
                  <a:pt x="1663056" y="1033762"/>
                </a:lnTo>
                <a:lnTo>
                  <a:pt x="1668372" y="1028889"/>
                </a:lnTo>
                <a:lnTo>
                  <a:pt x="1672237" y="1023528"/>
                </a:lnTo>
                <a:lnTo>
                  <a:pt x="1675622" y="1018167"/>
                </a:lnTo>
                <a:lnTo>
                  <a:pt x="1678522" y="1012805"/>
                </a:lnTo>
                <a:lnTo>
                  <a:pt x="1683837" y="1002572"/>
                </a:lnTo>
                <a:lnTo>
                  <a:pt x="1687703" y="993799"/>
                </a:lnTo>
                <a:lnTo>
                  <a:pt x="1690604" y="989899"/>
                </a:lnTo>
                <a:lnTo>
                  <a:pt x="1693021" y="986975"/>
                </a:lnTo>
                <a:lnTo>
                  <a:pt x="1696405" y="984051"/>
                </a:lnTo>
                <a:lnTo>
                  <a:pt x="1700269" y="981614"/>
                </a:lnTo>
                <a:lnTo>
                  <a:pt x="1705102" y="980152"/>
                </a:lnTo>
                <a:close/>
                <a:moveTo>
                  <a:pt x="1861736" y="965166"/>
                </a:moveTo>
                <a:lnTo>
                  <a:pt x="1866117" y="966133"/>
                </a:lnTo>
                <a:lnTo>
                  <a:pt x="1870983" y="968548"/>
                </a:lnTo>
                <a:lnTo>
                  <a:pt x="1877313" y="971448"/>
                </a:lnTo>
                <a:lnTo>
                  <a:pt x="1890456" y="977732"/>
                </a:lnTo>
                <a:lnTo>
                  <a:pt x="1897271" y="980148"/>
                </a:lnTo>
                <a:lnTo>
                  <a:pt x="1903599" y="981598"/>
                </a:lnTo>
                <a:lnTo>
                  <a:pt x="1907005" y="981598"/>
                </a:lnTo>
                <a:lnTo>
                  <a:pt x="1909927" y="981598"/>
                </a:lnTo>
                <a:lnTo>
                  <a:pt x="1912848" y="981114"/>
                </a:lnTo>
                <a:lnTo>
                  <a:pt x="1915282" y="980148"/>
                </a:lnTo>
                <a:lnTo>
                  <a:pt x="1918203" y="978214"/>
                </a:lnTo>
                <a:lnTo>
                  <a:pt x="1919663" y="976281"/>
                </a:lnTo>
                <a:lnTo>
                  <a:pt x="1922097" y="973381"/>
                </a:lnTo>
                <a:lnTo>
                  <a:pt x="1923557" y="969032"/>
                </a:lnTo>
                <a:lnTo>
                  <a:pt x="1923071" y="989331"/>
                </a:lnTo>
                <a:lnTo>
                  <a:pt x="1921610" y="1011079"/>
                </a:lnTo>
                <a:lnTo>
                  <a:pt x="1919663" y="1022679"/>
                </a:lnTo>
                <a:lnTo>
                  <a:pt x="1918203" y="1033311"/>
                </a:lnTo>
                <a:lnTo>
                  <a:pt x="1915769" y="1044911"/>
                </a:lnTo>
                <a:lnTo>
                  <a:pt x="1912848" y="1056027"/>
                </a:lnTo>
                <a:lnTo>
                  <a:pt x="1909927" y="1065694"/>
                </a:lnTo>
                <a:lnTo>
                  <a:pt x="1906033" y="1075360"/>
                </a:lnTo>
                <a:lnTo>
                  <a:pt x="1901166" y="1084059"/>
                </a:lnTo>
                <a:lnTo>
                  <a:pt x="1896783" y="1090825"/>
                </a:lnTo>
                <a:lnTo>
                  <a:pt x="1893864" y="1094208"/>
                </a:lnTo>
                <a:lnTo>
                  <a:pt x="1890943" y="1097108"/>
                </a:lnTo>
                <a:lnTo>
                  <a:pt x="1888022" y="1099525"/>
                </a:lnTo>
                <a:lnTo>
                  <a:pt x="1884614" y="1101941"/>
                </a:lnTo>
                <a:lnTo>
                  <a:pt x="1881207" y="1103391"/>
                </a:lnTo>
                <a:lnTo>
                  <a:pt x="1877313" y="1104841"/>
                </a:lnTo>
                <a:lnTo>
                  <a:pt x="1873420" y="1105325"/>
                </a:lnTo>
                <a:lnTo>
                  <a:pt x="1869524" y="1105325"/>
                </a:lnTo>
                <a:lnTo>
                  <a:pt x="1869524" y="1098558"/>
                </a:lnTo>
                <a:lnTo>
                  <a:pt x="1870011" y="1092275"/>
                </a:lnTo>
                <a:lnTo>
                  <a:pt x="1871958" y="1085026"/>
                </a:lnTo>
                <a:lnTo>
                  <a:pt x="1873906" y="1078742"/>
                </a:lnTo>
                <a:lnTo>
                  <a:pt x="1876826" y="1072460"/>
                </a:lnTo>
                <a:lnTo>
                  <a:pt x="1879747" y="1066176"/>
                </a:lnTo>
                <a:lnTo>
                  <a:pt x="1887536" y="1054094"/>
                </a:lnTo>
                <a:lnTo>
                  <a:pt x="1894837" y="1042011"/>
                </a:lnTo>
                <a:lnTo>
                  <a:pt x="1901652" y="1029445"/>
                </a:lnTo>
                <a:lnTo>
                  <a:pt x="1904573" y="1023163"/>
                </a:lnTo>
                <a:lnTo>
                  <a:pt x="1907005" y="1016879"/>
                </a:lnTo>
                <a:lnTo>
                  <a:pt x="1908954" y="1010113"/>
                </a:lnTo>
                <a:lnTo>
                  <a:pt x="1909927" y="1003830"/>
                </a:lnTo>
                <a:lnTo>
                  <a:pt x="1897758" y="996580"/>
                </a:lnTo>
                <a:lnTo>
                  <a:pt x="1891428" y="993680"/>
                </a:lnTo>
                <a:lnTo>
                  <a:pt x="1885588" y="992231"/>
                </a:lnTo>
                <a:lnTo>
                  <a:pt x="1879260" y="990298"/>
                </a:lnTo>
                <a:lnTo>
                  <a:pt x="1872932" y="989814"/>
                </a:lnTo>
                <a:lnTo>
                  <a:pt x="1867089" y="990780"/>
                </a:lnTo>
                <a:lnTo>
                  <a:pt x="1863683" y="991747"/>
                </a:lnTo>
                <a:lnTo>
                  <a:pt x="1860762" y="993198"/>
                </a:lnTo>
                <a:lnTo>
                  <a:pt x="1857353" y="981598"/>
                </a:lnTo>
                <a:lnTo>
                  <a:pt x="1855894" y="973865"/>
                </a:lnTo>
                <a:lnTo>
                  <a:pt x="1855894" y="970966"/>
                </a:lnTo>
                <a:lnTo>
                  <a:pt x="1856868" y="968548"/>
                </a:lnTo>
                <a:lnTo>
                  <a:pt x="1857353" y="967099"/>
                </a:lnTo>
                <a:lnTo>
                  <a:pt x="1858330" y="966133"/>
                </a:lnTo>
                <a:lnTo>
                  <a:pt x="1860275" y="965648"/>
                </a:lnTo>
                <a:close/>
                <a:moveTo>
                  <a:pt x="2200493" y="841925"/>
                </a:moveTo>
                <a:lnTo>
                  <a:pt x="2205809" y="850141"/>
                </a:lnTo>
                <a:lnTo>
                  <a:pt x="2207743" y="854491"/>
                </a:lnTo>
                <a:lnTo>
                  <a:pt x="2209192" y="858358"/>
                </a:lnTo>
                <a:lnTo>
                  <a:pt x="2210641" y="862224"/>
                </a:lnTo>
                <a:lnTo>
                  <a:pt x="2211125" y="866573"/>
                </a:lnTo>
                <a:lnTo>
                  <a:pt x="2211125" y="869957"/>
                </a:lnTo>
                <a:lnTo>
                  <a:pt x="2211125" y="873339"/>
                </a:lnTo>
                <a:lnTo>
                  <a:pt x="2209675" y="880106"/>
                </a:lnTo>
                <a:lnTo>
                  <a:pt x="2207743" y="886389"/>
                </a:lnTo>
                <a:lnTo>
                  <a:pt x="2204359" y="892189"/>
                </a:lnTo>
                <a:lnTo>
                  <a:pt x="2200011" y="897989"/>
                </a:lnTo>
                <a:lnTo>
                  <a:pt x="2195660" y="903788"/>
                </a:lnTo>
                <a:lnTo>
                  <a:pt x="2189860" y="909588"/>
                </a:lnTo>
                <a:lnTo>
                  <a:pt x="2178260" y="919738"/>
                </a:lnTo>
                <a:lnTo>
                  <a:pt x="2166176" y="930371"/>
                </a:lnTo>
                <a:lnTo>
                  <a:pt x="2160377" y="935204"/>
                </a:lnTo>
                <a:lnTo>
                  <a:pt x="2155545" y="941004"/>
                </a:lnTo>
                <a:lnTo>
                  <a:pt x="2156994" y="934237"/>
                </a:lnTo>
                <a:lnTo>
                  <a:pt x="2157478" y="927954"/>
                </a:lnTo>
                <a:lnTo>
                  <a:pt x="2159412" y="913939"/>
                </a:lnTo>
                <a:lnTo>
                  <a:pt x="2160862" y="900889"/>
                </a:lnTo>
                <a:lnTo>
                  <a:pt x="2161827" y="894122"/>
                </a:lnTo>
                <a:lnTo>
                  <a:pt x="2163277" y="886872"/>
                </a:lnTo>
                <a:lnTo>
                  <a:pt x="2165210" y="880590"/>
                </a:lnTo>
                <a:lnTo>
                  <a:pt x="2167144" y="874306"/>
                </a:lnTo>
                <a:lnTo>
                  <a:pt x="2171011" y="868024"/>
                </a:lnTo>
                <a:lnTo>
                  <a:pt x="2174878" y="862224"/>
                </a:lnTo>
                <a:lnTo>
                  <a:pt x="2179226" y="856424"/>
                </a:lnTo>
                <a:lnTo>
                  <a:pt x="2185510" y="851591"/>
                </a:lnTo>
                <a:lnTo>
                  <a:pt x="2192760" y="846274"/>
                </a:lnTo>
                <a:close/>
                <a:moveTo>
                  <a:pt x="1895840" y="769426"/>
                </a:moveTo>
                <a:lnTo>
                  <a:pt x="1902635" y="769921"/>
                </a:lnTo>
                <a:lnTo>
                  <a:pt x="1909916" y="771900"/>
                </a:lnTo>
                <a:lnTo>
                  <a:pt x="1913314" y="773384"/>
                </a:lnTo>
                <a:lnTo>
                  <a:pt x="1916711" y="775363"/>
                </a:lnTo>
                <a:lnTo>
                  <a:pt x="1919623" y="777342"/>
                </a:lnTo>
                <a:lnTo>
                  <a:pt x="1923021" y="779816"/>
                </a:lnTo>
                <a:lnTo>
                  <a:pt x="1929331" y="786742"/>
                </a:lnTo>
                <a:lnTo>
                  <a:pt x="1935640" y="794657"/>
                </a:lnTo>
                <a:lnTo>
                  <a:pt x="1932728" y="792184"/>
                </a:lnTo>
                <a:lnTo>
                  <a:pt x="1929331" y="791194"/>
                </a:lnTo>
                <a:lnTo>
                  <a:pt x="1925933" y="790205"/>
                </a:lnTo>
                <a:lnTo>
                  <a:pt x="1922537" y="790205"/>
                </a:lnTo>
                <a:lnTo>
                  <a:pt x="1919137" y="790700"/>
                </a:lnTo>
                <a:lnTo>
                  <a:pt x="1914771" y="791689"/>
                </a:lnTo>
                <a:lnTo>
                  <a:pt x="1911372" y="793173"/>
                </a:lnTo>
                <a:lnTo>
                  <a:pt x="1907973" y="794657"/>
                </a:lnTo>
                <a:lnTo>
                  <a:pt x="1900693" y="799604"/>
                </a:lnTo>
                <a:lnTo>
                  <a:pt x="1892928" y="805541"/>
                </a:lnTo>
                <a:lnTo>
                  <a:pt x="1877881" y="817909"/>
                </a:lnTo>
                <a:lnTo>
                  <a:pt x="1870600" y="823351"/>
                </a:lnTo>
                <a:lnTo>
                  <a:pt x="1862834" y="828298"/>
                </a:lnTo>
                <a:lnTo>
                  <a:pt x="1859436" y="829782"/>
                </a:lnTo>
                <a:lnTo>
                  <a:pt x="1856040" y="831267"/>
                </a:lnTo>
                <a:lnTo>
                  <a:pt x="1852641" y="832256"/>
                </a:lnTo>
                <a:lnTo>
                  <a:pt x="1848759" y="832256"/>
                </a:lnTo>
                <a:lnTo>
                  <a:pt x="1845360" y="832256"/>
                </a:lnTo>
                <a:lnTo>
                  <a:pt x="1841479" y="831761"/>
                </a:lnTo>
                <a:lnTo>
                  <a:pt x="1838079" y="829782"/>
                </a:lnTo>
                <a:lnTo>
                  <a:pt x="1835168" y="827804"/>
                </a:lnTo>
                <a:lnTo>
                  <a:pt x="1831772" y="824341"/>
                </a:lnTo>
                <a:lnTo>
                  <a:pt x="1828372" y="820383"/>
                </a:lnTo>
                <a:lnTo>
                  <a:pt x="1825460" y="815436"/>
                </a:lnTo>
                <a:lnTo>
                  <a:pt x="1822062" y="809499"/>
                </a:lnTo>
                <a:lnTo>
                  <a:pt x="1837110" y="797626"/>
                </a:lnTo>
                <a:lnTo>
                  <a:pt x="1852155" y="787236"/>
                </a:lnTo>
                <a:lnTo>
                  <a:pt x="1859436" y="782289"/>
                </a:lnTo>
                <a:lnTo>
                  <a:pt x="1867203" y="778331"/>
                </a:lnTo>
                <a:lnTo>
                  <a:pt x="1874484" y="774868"/>
                </a:lnTo>
                <a:lnTo>
                  <a:pt x="1881280" y="771900"/>
                </a:lnTo>
                <a:lnTo>
                  <a:pt x="1889045" y="769921"/>
                </a:lnTo>
                <a:close/>
                <a:moveTo>
                  <a:pt x="2041862" y="721098"/>
                </a:moveTo>
                <a:lnTo>
                  <a:pt x="2049613" y="727876"/>
                </a:lnTo>
                <a:lnTo>
                  <a:pt x="2054460" y="734172"/>
                </a:lnTo>
                <a:lnTo>
                  <a:pt x="2056398" y="737078"/>
                </a:lnTo>
                <a:lnTo>
                  <a:pt x="2058338" y="739984"/>
                </a:lnTo>
                <a:lnTo>
                  <a:pt x="2058822" y="742406"/>
                </a:lnTo>
                <a:lnTo>
                  <a:pt x="2059306" y="745311"/>
                </a:lnTo>
                <a:lnTo>
                  <a:pt x="2059306" y="747732"/>
                </a:lnTo>
                <a:lnTo>
                  <a:pt x="2059306" y="749670"/>
                </a:lnTo>
                <a:lnTo>
                  <a:pt x="2057368" y="754512"/>
                </a:lnTo>
                <a:lnTo>
                  <a:pt x="2054460" y="758387"/>
                </a:lnTo>
                <a:lnTo>
                  <a:pt x="2051067" y="761777"/>
                </a:lnTo>
                <a:lnTo>
                  <a:pt x="2046707" y="765167"/>
                </a:lnTo>
                <a:lnTo>
                  <a:pt x="2041377" y="769041"/>
                </a:lnTo>
                <a:lnTo>
                  <a:pt x="2030717" y="775337"/>
                </a:lnTo>
                <a:lnTo>
                  <a:pt x="2019086" y="782117"/>
                </a:lnTo>
                <a:lnTo>
                  <a:pt x="2014241" y="785507"/>
                </a:lnTo>
                <a:lnTo>
                  <a:pt x="2009881" y="788897"/>
                </a:lnTo>
                <a:lnTo>
                  <a:pt x="2016664" y="797129"/>
                </a:lnTo>
                <a:lnTo>
                  <a:pt x="2022478" y="804877"/>
                </a:lnTo>
                <a:lnTo>
                  <a:pt x="2026356" y="813111"/>
                </a:lnTo>
                <a:lnTo>
                  <a:pt x="2029749" y="820375"/>
                </a:lnTo>
                <a:lnTo>
                  <a:pt x="2032656" y="827639"/>
                </a:lnTo>
                <a:lnTo>
                  <a:pt x="2035078" y="834419"/>
                </a:lnTo>
                <a:lnTo>
                  <a:pt x="2038470" y="846043"/>
                </a:lnTo>
                <a:lnTo>
                  <a:pt x="2040892" y="850401"/>
                </a:lnTo>
                <a:lnTo>
                  <a:pt x="2043316" y="854759"/>
                </a:lnTo>
                <a:lnTo>
                  <a:pt x="2046224" y="857181"/>
                </a:lnTo>
                <a:lnTo>
                  <a:pt x="2050099" y="859603"/>
                </a:lnTo>
                <a:lnTo>
                  <a:pt x="2054460" y="861055"/>
                </a:lnTo>
                <a:lnTo>
                  <a:pt x="2061245" y="861055"/>
                </a:lnTo>
                <a:lnTo>
                  <a:pt x="2068512" y="859603"/>
                </a:lnTo>
                <a:lnTo>
                  <a:pt x="2077720" y="857181"/>
                </a:lnTo>
                <a:lnTo>
                  <a:pt x="2081112" y="868319"/>
                </a:lnTo>
                <a:lnTo>
                  <a:pt x="2082079" y="876553"/>
                </a:lnTo>
                <a:lnTo>
                  <a:pt x="2083051" y="879457"/>
                </a:lnTo>
                <a:lnTo>
                  <a:pt x="2082079" y="882363"/>
                </a:lnTo>
                <a:lnTo>
                  <a:pt x="2081597" y="884301"/>
                </a:lnTo>
                <a:lnTo>
                  <a:pt x="2081112" y="885753"/>
                </a:lnTo>
                <a:lnTo>
                  <a:pt x="2080141" y="886723"/>
                </a:lnTo>
                <a:lnTo>
                  <a:pt x="2078203" y="887207"/>
                </a:lnTo>
                <a:lnTo>
                  <a:pt x="2077234" y="887691"/>
                </a:lnTo>
                <a:lnTo>
                  <a:pt x="2074813" y="887691"/>
                </a:lnTo>
                <a:lnTo>
                  <a:pt x="2070937" y="886723"/>
                </a:lnTo>
                <a:lnTo>
                  <a:pt x="2065605" y="885269"/>
                </a:lnTo>
                <a:lnTo>
                  <a:pt x="2054460" y="879457"/>
                </a:lnTo>
                <a:lnTo>
                  <a:pt x="2043800" y="873163"/>
                </a:lnTo>
                <a:lnTo>
                  <a:pt x="2038470" y="870741"/>
                </a:lnTo>
                <a:lnTo>
                  <a:pt x="2034108" y="868803"/>
                </a:lnTo>
                <a:lnTo>
                  <a:pt x="2029749" y="868319"/>
                </a:lnTo>
                <a:lnTo>
                  <a:pt x="2028295" y="868319"/>
                </a:lnTo>
                <a:lnTo>
                  <a:pt x="2026839" y="868803"/>
                </a:lnTo>
                <a:lnTo>
                  <a:pt x="2024416" y="871225"/>
                </a:lnTo>
                <a:lnTo>
                  <a:pt x="2022478" y="873647"/>
                </a:lnTo>
                <a:lnTo>
                  <a:pt x="2021510" y="876069"/>
                </a:lnTo>
                <a:lnTo>
                  <a:pt x="2021510" y="878005"/>
                </a:lnTo>
                <a:lnTo>
                  <a:pt x="2021994" y="880427"/>
                </a:lnTo>
                <a:lnTo>
                  <a:pt x="2022962" y="883333"/>
                </a:lnTo>
                <a:lnTo>
                  <a:pt x="2026356" y="888659"/>
                </a:lnTo>
                <a:lnTo>
                  <a:pt x="2030717" y="893503"/>
                </a:lnTo>
                <a:lnTo>
                  <a:pt x="2034592" y="898829"/>
                </a:lnTo>
                <a:lnTo>
                  <a:pt x="2035562" y="901735"/>
                </a:lnTo>
                <a:lnTo>
                  <a:pt x="2037016" y="904157"/>
                </a:lnTo>
                <a:lnTo>
                  <a:pt x="2037016" y="906093"/>
                </a:lnTo>
                <a:lnTo>
                  <a:pt x="2036046" y="908515"/>
                </a:lnTo>
                <a:lnTo>
                  <a:pt x="2035078" y="910937"/>
                </a:lnTo>
                <a:lnTo>
                  <a:pt x="2033624" y="912873"/>
                </a:lnTo>
                <a:lnTo>
                  <a:pt x="2031684" y="914327"/>
                </a:lnTo>
                <a:lnTo>
                  <a:pt x="2029263" y="916263"/>
                </a:lnTo>
                <a:lnTo>
                  <a:pt x="2024901" y="918201"/>
                </a:lnTo>
                <a:lnTo>
                  <a:pt x="2019086" y="920623"/>
                </a:lnTo>
                <a:lnTo>
                  <a:pt x="2012303" y="922075"/>
                </a:lnTo>
                <a:lnTo>
                  <a:pt x="2005035" y="923529"/>
                </a:lnTo>
                <a:lnTo>
                  <a:pt x="1989528" y="925949"/>
                </a:lnTo>
                <a:lnTo>
                  <a:pt x="1982260" y="927403"/>
                </a:lnTo>
                <a:lnTo>
                  <a:pt x="1974021" y="929339"/>
                </a:lnTo>
                <a:lnTo>
                  <a:pt x="1966269" y="932245"/>
                </a:lnTo>
                <a:lnTo>
                  <a:pt x="1959000" y="935635"/>
                </a:lnTo>
                <a:lnTo>
                  <a:pt x="1952217" y="939509"/>
                </a:lnTo>
                <a:lnTo>
                  <a:pt x="1948824" y="942415"/>
                </a:lnTo>
                <a:lnTo>
                  <a:pt x="1945918" y="945321"/>
                </a:lnTo>
                <a:lnTo>
                  <a:pt x="1943009" y="948711"/>
                </a:lnTo>
                <a:lnTo>
                  <a:pt x="1940102" y="952585"/>
                </a:lnTo>
                <a:lnTo>
                  <a:pt x="1937680" y="956459"/>
                </a:lnTo>
                <a:lnTo>
                  <a:pt x="1935741" y="960333"/>
                </a:lnTo>
                <a:lnTo>
                  <a:pt x="1931380" y="954038"/>
                </a:lnTo>
                <a:lnTo>
                  <a:pt x="1927020" y="948711"/>
                </a:lnTo>
                <a:lnTo>
                  <a:pt x="1922173" y="944353"/>
                </a:lnTo>
                <a:lnTo>
                  <a:pt x="1918297" y="941447"/>
                </a:lnTo>
                <a:lnTo>
                  <a:pt x="1913452" y="939509"/>
                </a:lnTo>
                <a:lnTo>
                  <a:pt x="1909091" y="938541"/>
                </a:lnTo>
                <a:lnTo>
                  <a:pt x="1904245" y="939025"/>
                </a:lnTo>
                <a:lnTo>
                  <a:pt x="1899885" y="940479"/>
                </a:lnTo>
                <a:lnTo>
                  <a:pt x="1897459" y="932729"/>
                </a:lnTo>
                <a:lnTo>
                  <a:pt x="1896977" y="926433"/>
                </a:lnTo>
                <a:lnTo>
                  <a:pt x="1897946" y="921107"/>
                </a:lnTo>
                <a:lnTo>
                  <a:pt x="1899885" y="916749"/>
                </a:lnTo>
                <a:lnTo>
                  <a:pt x="1902791" y="912873"/>
                </a:lnTo>
                <a:lnTo>
                  <a:pt x="1906184" y="908999"/>
                </a:lnTo>
                <a:lnTo>
                  <a:pt x="1911029" y="905609"/>
                </a:lnTo>
                <a:lnTo>
                  <a:pt x="1915390" y="902703"/>
                </a:lnTo>
                <a:lnTo>
                  <a:pt x="1925566" y="897861"/>
                </a:lnTo>
                <a:lnTo>
                  <a:pt x="1936711" y="892533"/>
                </a:lnTo>
                <a:lnTo>
                  <a:pt x="1941071" y="889143"/>
                </a:lnTo>
                <a:lnTo>
                  <a:pt x="1945918" y="885753"/>
                </a:lnTo>
                <a:lnTo>
                  <a:pt x="1949793" y="880911"/>
                </a:lnTo>
                <a:lnTo>
                  <a:pt x="1952701" y="876553"/>
                </a:lnTo>
                <a:lnTo>
                  <a:pt x="1953187" y="874131"/>
                </a:lnTo>
                <a:lnTo>
                  <a:pt x="1954155" y="871709"/>
                </a:lnTo>
                <a:lnTo>
                  <a:pt x="1953187" y="865897"/>
                </a:lnTo>
                <a:lnTo>
                  <a:pt x="1951733" y="859603"/>
                </a:lnTo>
                <a:lnTo>
                  <a:pt x="1949310" y="853307"/>
                </a:lnTo>
                <a:lnTo>
                  <a:pt x="1944948" y="841683"/>
                </a:lnTo>
                <a:lnTo>
                  <a:pt x="1943009" y="837809"/>
                </a:lnTo>
                <a:lnTo>
                  <a:pt x="1943009" y="836841"/>
                </a:lnTo>
                <a:lnTo>
                  <a:pt x="1943009" y="836357"/>
                </a:lnTo>
                <a:lnTo>
                  <a:pt x="1946402" y="831998"/>
                </a:lnTo>
                <a:lnTo>
                  <a:pt x="1949310" y="829093"/>
                </a:lnTo>
                <a:lnTo>
                  <a:pt x="1952217" y="827639"/>
                </a:lnTo>
                <a:lnTo>
                  <a:pt x="1955609" y="826187"/>
                </a:lnTo>
                <a:lnTo>
                  <a:pt x="1959000" y="825703"/>
                </a:lnTo>
                <a:lnTo>
                  <a:pt x="1962393" y="825217"/>
                </a:lnTo>
                <a:lnTo>
                  <a:pt x="1968692" y="826187"/>
                </a:lnTo>
                <a:lnTo>
                  <a:pt x="1975961" y="827639"/>
                </a:lnTo>
                <a:lnTo>
                  <a:pt x="1982260" y="827639"/>
                </a:lnTo>
                <a:lnTo>
                  <a:pt x="1985651" y="827639"/>
                </a:lnTo>
                <a:lnTo>
                  <a:pt x="1988560" y="826187"/>
                </a:lnTo>
                <a:lnTo>
                  <a:pt x="1991467" y="825217"/>
                </a:lnTo>
                <a:lnTo>
                  <a:pt x="1994373" y="822797"/>
                </a:lnTo>
                <a:lnTo>
                  <a:pt x="1995343" y="819891"/>
                </a:lnTo>
                <a:lnTo>
                  <a:pt x="1996797" y="815533"/>
                </a:lnTo>
                <a:lnTo>
                  <a:pt x="1997281" y="810205"/>
                </a:lnTo>
                <a:lnTo>
                  <a:pt x="1997765" y="803909"/>
                </a:lnTo>
                <a:lnTo>
                  <a:pt x="1998734" y="788897"/>
                </a:lnTo>
                <a:lnTo>
                  <a:pt x="1999221" y="780663"/>
                </a:lnTo>
                <a:lnTo>
                  <a:pt x="2000674" y="772431"/>
                </a:lnTo>
                <a:lnTo>
                  <a:pt x="2002128" y="763714"/>
                </a:lnTo>
                <a:lnTo>
                  <a:pt x="2004550" y="755481"/>
                </a:lnTo>
                <a:lnTo>
                  <a:pt x="2007943" y="747732"/>
                </a:lnTo>
                <a:lnTo>
                  <a:pt x="2012303" y="740468"/>
                </a:lnTo>
                <a:lnTo>
                  <a:pt x="2015210" y="737078"/>
                </a:lnTo>
                <a:lnTo>
                  <a:pt x="2017149" y="734172"/>
                </a:lnTo>
                <a:lnTo>
                  <a:pt x="2020540" y="731267"/>
                </a:lnTo>
                <a:lnTo>
                  <a:pt x="2024416" y="728361"/>
                </a:lnTo>
                <a:lnTo>
                  <a:pt x="2028295" y="726424"/>
                </a:lnTo>
                <a:lnTo>
                  <a:pt x="2032171" y="724487"/>
                </a:lnTo>
                <a:lnTo>
                  <a:pt x="2037016" y="722550"/>
                </a:lnTo>
                <a:close/>
                <a:moveTo>
                  <a:pt x="2535841" y="643770"/>
                </a:moveTo>
                <a:lnTo>
                  <a:pt x="2537806" y="649923"/>
                </a:lnTo>
                <a:lnTo>
                  <a:pt x="2539281" y="656549"/>
                </a:lnTo>
                <a:lnTo>
                  <a:pt x="2539773" y="661757"/>
                </a:lnTo>
                <a:lnTo>
                  <a:pt x="2539281" y="666964"/>
                </a:lnTo>
                <a:lnTo>
                  <a:pt x="2538298" y="672170"/>
                </a:lnTo>
                <a:lnTo>
                  <a:pt x="2537315" y="676903"/>
                </a:lnTo>
                <a:lnTo>
                  <a:pt x="2533875" y="686844"/>
                </a:lnTo>
                <a:lnTo>
                  <a:pt x="2530436" y="696311"/>
                </a:lnTo>
                <a:lnTo>
                  <a:pt x="2528961" y="701517"/>
                </a:lnTo>
                <a:lnTo>
                  <a:pt x="2527977" y="706251"/>
                </a:lnTo>
                <a:lnTo>
                  <a:pt x="2527977" y="711457"/>
                </a:lnTo>
                <a:lnTo>
                  <a:pt x="2528469" y="717138"/>
                </a:lnTo>
                <a:lnTo>
                  <a:pt x="2529943" y="723291"/>
                </a:lnTo>
                <a:lnTo>
                  <a:pt x="2531911" y="729444"/>
                </a:lnTo>
                <a:lnTo>
                  <a:pt x="2519620" y="727550"/>
                </a:lnTo>
                <a:lnTo>
                  <a:pt x="2514215" y="727078"/>
                </a:lnTo>
                <a:lnTo>
                  <a:pt x="2507333" y="727078"/>
                </a:lnTo>
                <a:lnTo>
                  <a:pt x="2501927" y="728497"/>
                </a:lnTo>
                <a:lnTo>
                  <a:pt x="2495539" y="729444"/>
                </a:lnTo>
                <a:lnTo>
                  <a:pt x="2488657" y="732284"/>
                </a:lnTo>
                <a:lnTo>
                  <a:pt x="2481775" y="735598"/>
                </a:lnTo>
                <a:lnTo>
                  <a:pt x="2483741" y="729444"/>
                </a:lnTo>
                <a:lnTo>
                  <a:pt x="2485217" y="722818"/>
                </a:lnTo>
                <a:lnTo>
                  <a:pt x="2487673" y="709564"/>
                </a:lnTo>
                <a:lnTo>
                  <a:pt x="2490623" y="696311"/>
                </a:lnTo>
                <a:lnTo>
                  <a:pt x="2491605" y="690157"/>
                </a:lnTo>
                <a:lnTo>
                  <a:pt x="2494064" y="684004"/>
                </a:lnTo>
                <a:lnTo>
                  <a:pt x="2496522" y="677851"/>
                </a:lnTo>
                <a:lnTo>
                  <a:pt x="2499469" y="671697"/>
                </a:lnTo>
                <a:lnTo>
                  <a:pt x="2502911" y="666016"/>
                </a:lnTo>
                <a:lnTo>
                  <a:pt x="2507333" y="660810"/>
                </a:lnTo>
                <a:lnTo>
                  <a:pt x="2512741" y="655604"/>
                </a:lnTo>
                <a:lnTo>
                  <a:pt x="2519129" y="651343"/>
                </a:lnTo>
                <a:lnTo>
                  <a:pt x="2526994" y="647084"/>
                </a:lnTo>
                <a:close/>
                <a:moveTo>
                  <a:pt x="2644127" y="373119"/>
                </a:moveTo>
                <a:lnTo>
                  <a:pt x="2648011" y="378937"/>
                </a:lnTo>
                <a:lnTo>
                  <a:pt x="2650923" y="384269"/>
                </a:lnTo>
                <a:lnTo>
                  <a:pt x="2652863" y="389602"/>
                </a:lnTo>
                <a:lnTo>
                  <a:pt x="2653351" y="393966"/>
                </a:lnTo>
                <a:lnTo>
                  <a:pt x="2653351" y="397844"/>
                </a:lnTo>
                <a:lnTo>
                  <a:pt x="2652863" y="401721"/>
                </a:lnTo>
                <a:lnTo>
                  <a:pt x="2650923" y="405116"/>
                </a:lnTo>
                <a:lnTo>
                  <a:pt x="2648495" y="408025"/>
                </a:lnTo>
                <a:lnTo>
                  <a:pt x="2645583" y="410934"/>
                </a:lnTo>
                <a:lnTo>
                  <a:pt x="2642185" y="413841"/>
                </a:lnTo>
                <a:lnTo>
                  <a:pt x="2634903" y="418690"/>
                </a:lnTo>
                <a:lnTo>
                  <a:pt x="2626651" y="423538"/>
                </a:lnTo>
                <a:lnTo>
                  <a:pt x="2617910" y="427901"/>
                </a:lnTo>
                <a:lnTo>
                  <a:pt x="2616941" y="444385"/>
                </a:lnTo>
                <a:lnTo>
                  <a:pt x="2614029" y="459898"/>
                </a:lnTo>
                <a:lnTo>
                  <a:pt x="2611113" y="475411"/>
                </a:lnTo>
                <a:lnTo>
                  <a:pt x="2607232" y="489470"/>
                </a:lnTo>
                <a:lnTo>
                  <a:pt x="2601892" y="504015"/>
                </a:lnTo>
                <a:lnTo>
                  <a:pt x="2595579" y="518074"/>
                </a:lnTo>
                <a:lnTo>
                  <a:pt x="2588784" y="531648"/>
                </a:lnTo>
                <a:lnTo>
                  <a:pt x="2580531" y="544253"/>
                </a:lnTo>
                <a:lnTo>
                  <a:pt x="2571793" y="556857"/>
                </a:lnTo>
                <a:lnTo>
                  <a:pt x="2561599" y="568977"/>
                </a:lnTo>
                <a:lnTo>
                  <a:pt x="2549946" y="580612"/>
                </a:lnTo>
                <a:lnTo>
                  <a:pt x="2537809" y="592247"/>
                </a:lnTo>
                <a:lnTo>
                  <a:pt x="2524217" y="602428"/>
                </a:lnTo>
                <a:lnTo>
                  <a:pt x="2509653" y="613093"/>
                </a:lnTo>
                <a:lnTo>
                  <a:pt x="2493635" y="622304"/>
                </a:lnTo>
                <a:lnTo>
                  <a:pt x="2476156" y="631516"/>
                </a:lnTo>
                <a:lnTo>
                  <a:pt x="2475671" y="617941"/>
                </a:lnTo>
                <a:lnTo>
                  <a:pt x="2475183" y="611639"/>
                </a:lnTo>
                <a:lnTo>
                  <a:pt x="2473728" y="604851"/>
                </a:lnTo>
                <a:lnTo>
                  <a:pt x="2472271" y="598064"/>
                </a:lnTo>
                <a:lnTo>
                  <a:pt x="2469844" y="590308"/>
                </a:lnTo>
                <a:lnTo>
                  <a:pt x="2466446" y="582551"/>
                </a:lnTo>
                <a:lnTo>
                  <a:pt x="2461592" y="574310"/>
                </a:lnTo>
                <a:lnTo>
                  <a:pt x="2459649" y="581096"/>
                </a:lnTo>
                <a:lnTo>
                  <a:pt x="2457709" y="588853"/>
                </a:lnTo>
                <a:lnTo>
                  <a:pt x="2457223" y="596610"/>
                </a:lnTo>
                <a:lnTo>
                  <a:pt x="2457223" y="604851"/>
                </a:lnTo>
                <a:lnTo>
                  <a:pt x="2457709" y="620850"/>
                </a:lnTo>
                <a:lnTo>
                  <a:pt x="2457709" y="629091"/>
                </a:lnTo>
                <a:lnTo>
                  <a:pt x="2457709" y="636849"/>
                </a:lnTo>
                <a:lnTo>
                  <a:pt x="2457223" y="645090"/>
                </a:lnTo>
                <a:lnTo>
                  <a:pt x="2455281" y="652847"/>
                </a:lnTo>
                <a:lnTo>
                  <a:pt x="2453340" y="659635"/>
                </a:lnTo>
                <a:lnTo>
                  <a:pt x="2451397" y="663028"/>
                </a:lnTo>
                <a:lnTo>
                  <a:pt x="2448969" y="666421"/>
                </a:lnTo>
                <a:lnTo>
                  <a:pt x="2447029" y="669330"/>
                </a:lnTo>
                <a:lnTo>
                  <a:pt x="2444602" y="672723"/>
                </a:lnTo>
                <a:lnTo>
                  <a:pt x="2441203" y="675632"/>
                </a:lnTo>
                <a:lnTo>
                  <a:pt x="2437804" y="678057"/>
                </a:lnTo>
                <a:lnTo>
                  <a:pt x="2432949" y="680966"/>
                </a:lnTo>
                <a:lnTo>
                  <a:pt x="2428581" y="683389"/>
                </a:lnTo>
                <a:lnTo>
                  <a:pt x="2423241" y="684843"/>
                </a:lnTo>
                <a:lnTo>
                  <a:pt x="2417414" y="687268"/>
                </a:lnTo>
                <a:lnTo>
                  <a:pt x="2413531" y="679026"/>
                </a:lnTo>
                <a:lnTo>
                  <a:pt x="2409162" y="671269"/>
                </a:lnTo>
                <a:lnTo>
                  <a:pt x="2405277" y="663997"/>
                </a:lnTo>
                <a:lnTo>
                  <a:pt x="2400908" y="657695"/>
                </a:lnTo>
                <a:lnTo>
                  <a:pt x="2396539" y="651877"/>
                </a:lnTo>
                <a:lnTo>
                  <a:pt x="2392171" y="647513"/>
                </a:lnTo>
                <a:lnTo>
                  <a:pt x="2387318" y="642666"/>
                </a:lnTo>
                <a:lnTo>
                  <a:pt x="2382462" y="639272"/>
                </a:lnTo>
                <a:lnTo>
                  <a:pt x="2377606" y="636849"/>
                </a:lnTo>
                <a:lnTo>
                  <a:pt x="2372266" y="635395"/>
                </a:lnTo>
                <a:lnTo>
                  <a:pt x="2366441" y="634909"/>
                </a:lnTo>
                <a:lnTo>
                  <a:pt x="2361586" y="634909"/>
                </a:lnTo>
                <a:lnTo>
                  <a:pt x="2355761" y="635879"/>
                </a:lnTo>
                <a:lnTo>
                  <a:pt x="2349937" y="638302"/>
                </a:lnTo>
                <a:lnTo>
                  <a:pt x="2344109" y="641697"/>
                </a:lnTo>
                <a:lnTo>
                  <a:pt x="2337799" y="645575"/>
                </a:lnTo>
                <a:lnTo>
                  <a:pt x="2334401" y="636363"/>
                </a:lnTo>
                <a:lnTo>
                  <a:pt x="2331487" y="627638"/>
                </a:lnTo>
                <a:lnTo>
                  <a:pt x="2329059" y="619396"/>
                </a:lnTo>
                <a:lnTo>
                  <a:pt x="2328090" y="611153"/>
                </a:lnTo>
                <a:lnTo>
                  <a:pt x="2327119" y="604367"/>
                </a:lnTo>
                <a:lnTo>
                  <a:pt x="2327119" y="596610"/>
                </a:lnTo>
                <a:lnTo>
                  <a:pt x="2327604" y="590308"/>
                </a:lnTo>
                <a:lnTo>
                  <a:pt x="2328090" y="584006"/>
                </a:lnTo>
                <a:lnTo>
                  <a:pt x="2329545" y="578188"/>
                </a:lnTo>
                <a:lnTo>
                  <a:pt x="2331487" y="572370"/>
                </a:lnTo>
                <a:lnTo>
                  <a:pt x="2334401" y="567522"/>
                </a:lnTo>
                <a:lnTo>
                  <a:pt x="2337313" y="562675"/>
                </a:lnTo>
                <a:lnTo>
                  <a:pt x="2340225" y="557827"/>
                </a:lnTo>
                <a:lnTo>
                  <a:pt x="2344109" y="553464"/>
                </a:lnTo>
                <a:lnTo>
                  <a:pt x="2352361" y="544737"/>
                </a:lnTo>
                <a:lnTo>
                  <a:pt x="2361586" y="537466"/>
                </a:lnTo>
                <a:lnTo>
                  <a:pt x="2371295" y="530194"/>
                </a:lnTo>
                <a:lnTo>
                  <a:pt x="2392171" y="516135"/>
                </a:lnTo>
                <a:lnTo>
                  <a:pt x="2402367" y="508862"/>
                </a:lnTo>
                <a:lnTo>
                  <a:pt x="2412074" y="501106"/>
                </a:lnTo>
                <a:lnTo>
                  <a:pt x="2421300" y="492865"/>
                </a:lnTo>
                <a:lnTo>
                  <a:pt x="2426153" y="488500"/>
                </a:lnTo>
                <a:lnTo>
                  <a:pt x="2429552" y="483652"/>
                </a:lnTo>
                <a:lnTo>
                  <a:pt x="2433921" y="491895"/>
                </a:lnTo>
                <a:lnTo>
                  <a:pt x="2436834" y="498681"/>
                </a:lnTo>
                <a:lnTo>
                  <a:pt x="2439261" y="504984"/>
                </a:lnTo>
                <a:lnTo>
                  <a:pt x="2441203" y="510317"/>
                </a:lnTo>
                <a:lnTo>
                  <a:pt x="2441689" y="515165"/>
                </a:lnTo>
                <a:lnTo>
                  <a:pt x="2442174" y="519044"/>
                </a:lnTo>
                <a:lnTo>
                  <a:pt x="2442174" y="525830"/>
                </a:lnTo>
                <a:lnTo>
                  <a:pt x="2442660" y="529224"/>
                </a:lnTo>
                <a:lnTo>
                  <a:pt x="2443144" y="532133"/>
                </a:lnTo>
                <a:lnTo>
                  <a:pt x="2445086" y="534557"/>
                </a:lnTo>
                <a:lnTo>
                  <a:pt x="2447029" y="537466"/>
                </a:lnTo>
                <a:lnTo>
                  <a:pt x="2450428" y="540375"/>
                </a:lnTo>
                <a:lnTo>
                  <a:pt x="2454309" y="543282"/>
                </a:lnTo>
                <a:lnTo>
                  <a:pt x="2459649" y="546677"/>
                </a:lnTo>
                <a:lnTo>
                  <a:pt x="2466932" y="550555"/>
                </a:lnTo>
                <a:lnTo>
                  <a:pt x="2469359" y="546677"/>
                </a:lnTo>
                <a:lnTo>
                  <a:pt x="2470815" y="542798"/>
                </a:lnTo>
                <a:lnTo>
                  <a:pt x="2472271" y="537950"/>
                </a:lnTo>
                <a:lnTo>
                  <a:pt x="2472760" y="533587"/>
                </a:lnTo>
                <a:lnTo>
                  <a:pt x="2472271" y="523406"/>
                </a:lnTo>
                <a:lnTo>
                  <a:pt x="2472271" y="513226"/>
                </a:lnTo>
                <a:lnTo>
                  <a:pt x="2472271" y="508862"/>
                </a:lnTo>
                <a:lnTo>
                  <a:pt x="2473243" y="504015"/>
                </a:lnTo>
                <a:lnTo>
                  <a:pt x="2475183" y="500136"/>
                </a:lnTo>
                <a:lnTo>
                  <a:pt x="2478097" y="496742"/>
                </a:lnTo>
                <a:lnTo>
                  <a:pt x="2482466" y="492865"/>
                </a:lnTo>
                <a:lnTo>
                  <a:pt x="2488293" y="490925"/>
                </a:lnTo>
                <a:lnTo>
                  <a:pt x="2496059" y="488500"/>
                </a:lnTo>
                <a:lnTo>
                  <a:pt x="2505284" y="487531"/>
                </a:lnTo>
                <a:lnTo>
                  <a:pt x="2505769" y="490925"/>
                </a:lnTo>
                <a:lnTo>
                  <a:pt x="2505769" y="494318"/>
                </a:lnTo>
                <a:lnTo>
                  <a:pt x="2505284" y="497227"/>
                </a:lnTo>
                <a:lnTo>
                  <a:pt x="2504313" y="500136"/>
                </a:lnTo>
                <a:lnTo>
                  <a:pt x="2500915" y="505954"/>
                </a:lnTo>
                <a:lnTo>
                  <a:pt x="2497516" y="510801"/>
                </a:lnTo>
                <a:lnTo>
                  <a:pt x="2494117" y="516135"/>
                </a:lnTo>
                <a:lnTo>
                  <a:pt x="2493147" y="518558"/>
                </a:lnTo>
                <a:lnTo>
                  <a:pt x="2492176" y="521467"/>
                </a:lnTo>
                <a:lnTo>
                  <a:pt x="2491691" y="524860"/>
                </a:lnTo>
                <a:lnTo>
                  <a:pt x="2491691" y="528255"/>
                </a:lnTo>
                <a:lnTo>
                  <a:pt x="2493147" y="531648"/>
                </a:lnTo>
                <a:lnTo>
                  <a:pt x="2494604" y="535526"/>
                </a:lnTo>
                <a:lnTo>
                  <a:pt x="2497031" y="538435"/>
                </a:lnTo>
                <a:lnTo>
                  <a:pt x="2499459" y="541344"/>
                </a:lnTo>
                <a:lnTo>
                  <a:pt x="2501399" y="543282"/>
                </a:lnTo>
                <a:lnTo>
                  <a:pt x="2503827" y="544737"/>
                </a:lnTo>
                <a:lnTo>
                  <a:pt x="2506255" y="546191"/>
                </a:lnTo>
                <a:lnTo>
                  <a:pt x="2509167" y="546677"/>
                </a:lnTo>
                <a:lnTo>
                  <a:pt x="2511595" y="546677"/>
                </a:lnTo>
                <a:lnTo>
                  <a:pt x="2514509" y="546677"/>
                </a:lnTo>
                <a:lnTo>
                  <a:pt x="2519849" y="545707"/>
                </a:lnTo>
                <a:lnTo>
                  <a:pt x="2525673" y="543768"/>
                </a:lnTo>
                <a:lnTo>
                  <a:pt x="2531984" y="540375"/>
                </a:lnTo>
                <a:lnTo>
                  <a:pt x="2538297" y="536496"/>
                </a:lnTo>
                <a:lnTo>
                  <a:pt x="2551404" y="527769"/>
                </a:lnTo>
                <a:lnTo>
                  <a:pt x="2564025" y="519044"/>
                </a:lnTo>
                <a:lnTo>
                  <a:pt x="2570336" y="515165"/>
                </a:lnTo>
                <a:lnTo>
                  <a:pt x="2576162" y="512256"/>
                </a:lnTo>
                <a:lnTo>
                  <a:pt x="2582473" y="509831"/>
                </a:lnTo>
                <a:lnTo>
                  <a:pt x="2588299" y="507892"/>
                </a:lnTo>
                <a:lnTo>
                  <a:pt x="2586357" y="505954"/>
                </a:lnTo>
                <a:lnTo>
                  <a:pt x="2583928" y="503529"/>
                </a:lnTo>
                <a:lnTo>
                  <a:pt x="2582473" y="501590"/>
                </a:lnTo>
                <a:lnTo>
                  <a:pt x="2580045" y="501106"/>
                </a:lnTo>
                <a:lnTo>
                  <a:pt x="2577619" y="500136"/>
                </a:lnTo>
                <a:lnTo>
                  <a:pt x="2575191" y="500136"/>
                </a:lnTo>
                <a:lnTo>
                  <a:pt x="2570822" y="500620"/>
                </a:lnTo>
                <a:lnTo>
                  <a:pt x="2565966" y="501590"/>
                </a:lnTo>
                <a:lnTo>
                  <a:pt x="2561111" y="503529"/>
                </a:lnTo>
                <a:lnTo>
                  <a:pt x="2555771" y="504984"/>
                </a:lnTo>
                <a:lnTo>
                  <a:pt x="2551404" y="506438"/>
                </a:lnTo>
                <a:lnTo>
                  <a:pt x="2545092" y="497227"/>
                </a:lnTo>
                <a:lnTo>
                  <a:pt x="2540721" y="488016"/>
                </a:lnTo>
                <a:lnTo>
                  <a:pt x="2537325" y="479289"/>
                </a:lnTo>
                <a:lnTo>
                  <a:pt x="2534897" y="471048"/>
                </a:lnTo>
                <a:lnTo>
                  <a:pt x="2531984" y="456989"/>
                </a:lnTo>
                <a:lnTo>
                  <a:pt x="2530527" y="451171"/>
                </a:lnTo>
                <a:lnTo>
                  <a:pt x="2529072" y="445839"/>
                </a:lnTo>
                <a:lnTo>
                  <a:pt x="2528101" y="441476"/>
                </a:lnTo>
                <a:lnTo>
                  <a:pt x="2525673" y="439051"/>
                </a:lnTo>
                <a:lnTo>
                  <a:pt x="2524217" y="437597"/>
                </a:lnTo>
                <a:lnTo>
                  <a:pt x="2522761" y="437112"/>
                </a:lnTo>
                <a:lnTo>
                  <a:pt x="2520818" y="436628"/>
                </a:lnTo>
                <a:lnTo>
                  <a:pt x="2518877" y="437112"/>
                </a:lnTo>
                <a:lnTo>
                  <a:pt x="2513051" y="438567"/>
                </a:lnTo>
                <a:lnTo>
                  <a:pt x="2506255" y="441960"/>
                </a:lnTo>
                <a:lnTo>
                  <a:pt x="2497516" y="446808"/>
                </a:lnTo>
                <a:lnTo>
                  <a:pt x="2486836" y="454080"/>
                </a:lnTo>
                <a:lnTo>
                  <a:pt x="2488293" y="443415"/>
                </a:lnTo>
                <a:lnTo>
                  <a:pt x="2490235" y="434204"/>
                </a:lnTo>
                <a:lnTo>
                  <a:pt x="2492176" y="426931"/>
                </a:lnTo>
                <a:lnTo>
                  <a:pt x="2495090" y="420629"/>
                </a:lnTo>
                <a:lnTo>
                  <a:pt x="2498003" y="415297"/>
                </a:lnTo>
                <a:lnTo>
                  <a:pt x="2501399" y="410934"/>
                </a:lnTo>
                <a:lnTo>
                  <a:pt x="2505769" y="407055"/>
                </a:lnTo>
                <a:lnTo>
                  <a:pt x="2509653" y="405116"/>
                </a:lnTo>
                <a:lnTo>
                  <a:pt x="2514509" y="402691"/>
                </a:lnTo>
                <a:lnTo>
                  <a:pt x="2519849" y="400752"/>
                </a:lnTo>
                <a:lnTo>
                  <a:pt x="2531984" y="398814"/>
                </a:lnTo>
                <a:lnTo>
                  <a:pt x="2546549" y="395905"/>
                </a:lnTo>
                <a:lnTo>
                  <a:pt x="2564025" y="392510"/>
                </a:lnTo>
                <a:lnTo>
                  <a:pt x="2565480" y="392510"/>
                </a:lnTo>
                <a:lnTo>
                  <a:pt x="2566939" y="392996"/>
                </a:lnTo>
                <a:lnTo>
                  <a:pt x="2566939" y="394450"/>
                </a:lnTo>
                <a:lnTo>
                  <a:pt x="2565966" y="396875"/>
                </a:lnTo>
                <a:lnTo>
                  <a:pt x="2563539" y="402691"/>
                </a:lnTo>
                <a:lnTo>
                  <a:pt x="2558685" y="409479"/>
                </a:lnTo>
                <a:lnTo>
                  <a:pt x="2554315" y="415781"/>
                </a:lnTo>
                <a:lnTo>
                  <a:pt x="2549461" y="421599"/>
                </a:lnTo>
                <a:lnTo>
                  <a:pt x="2545577" y="424508"/>
                </a:lnTo>
                <a:lnTo>
                  <a:pt x="2544121" y="424508"/>
                </a:lnTo>
                <a:lnTo>
                  <a:pt x="2543637" y="424022"/>
                </a:lnTo>
                <a:lnTo>
                  <a:pt x="2544121" y="425477"/>
                </a:lnTo>
                <a:lnTo>
                  <a:pt x="2545577" y="426931"/>
                </a:lnTo>
                <a:lnTo>
                  <a:pt x="2546549" y="427417"/>
                </a:lnTo>
                <a:lnTo>
                  <a:pt x="2548489" y="427417"/>
                </a:lnTo>
                <a:lnTo>
                  <a:pt x="2552374" y="426931"/>
                </a:lnTo>
                <a:lnTo>
                  <a:pt x="2557714" y="424508"/>
                </a:lnTo>
                <a:lnTo>
                  <a:pt x="2564025" y="421115"/>
                </a:lnTo>
                <a:lnTo>
                  <a:pt x="2571307" y="416266"/>
                </a:lnTo>
                <a:lnTo>
                  <a:pt x="2586842" y="406086"/>
                </a:lnTo>
                <a:lnTo>
                  <a:pt x="2603833" y="395419"/>
                </a:lnTo>
                <a:lnTo>
                  <a:pt x="2619854" y="384269"/>
                </a:lnTo>
                <a:lnTo>
                  <a:pt x="2626651" y="380391"/>
                </a:lnTo>
                <a:lnTo>
                  <a:pt x="2633446" y="376998"/>
                </a:lnTo>
                <a:lnTo>
                  <a:pt x="2639273" y="374573"/>
                </a:lnTo>
                <a:close/>
                <a:moveTo>
                  <a:pt x="2803089" y="341703"/>
                </a:moveTo>
                <a:lnTo>
                  <a:pt x="2805494" y="348462"/>
                </a:lnTo>
                <a:lnTo>
                  <a:pt x="2807900" y="354256"/>
                </a:lnTo>
                <a:lnTo>
                  <a:pt x="2809826" y="358600"/>
                </a:lnTo>
                <a:lnTo>
                  <a:pt x="2813677" y="362462"/>
                </a:lnTo>
                <a:lnTo>
                  <a:pt x="2816565" y="364392"/>
                </a:lnTo>
                <a:lnTo>
                  <a:pt x="2819935" y="366324"/>
                </a:lnTo>
                <a:lnTo>
                  <a:pt x="2823783" y="367289"/>
                </a:lnTo>
                <a:lnTo>
                  <a:pt x="2827153" y="367289"/>
                </a:lnTo>
                <a:lnTo>
                  <a:pt x="2831003" y="366806"/>
                </a:lnTo>
                <a:lnTo>
                  <a:pt x="2835335" y="366324"/>
                </a:lnTo>
                <a:lnTo>
                  <a:pt x="2843998" y="363910"/>
                </a:lnTo>
                <a:lnTo>
                  <a:pt x="2861326" y="357151"/>
                </a:lnTo>
                <a:lnTo>
                  <a:pt x="2860843" y="365357"/>
                </a:lnTo>
                <a:lnTo>
                  <a:pt x="2860361" y="373081"/>
                </a:lnTo>
                <a:lnTo>
                  <a:pt x="2858437" y="381289"/>
                </a:lnTo>
                <a:lnTo>
                  <a:pt x="2856992" y="388530"/>
                </a:lnTo>
                <a:lnTo>
                  <a:pt x="2855068" y="395771"/>
                </a:lnTo>
                <a:lnTo>
                  <a:pt x="2852180" y="402528"/>
                </a:lnTo>
                <a:lnTo>
                  <a:pt x="2849293" y="408804"/>
                </a:lnTo>
                <a:lnTo>
                  <a:pt x="2846886" y="414598"/>
                </a:lnTo>
                <a:lnTo>
                  <a:pt x="2842554" y="420390"/>
                </a:lnTo>
                <a:lnTo>
                  <a:pt x="2839185" y="425701"/>
                </a:lnTo>
                <a:lnTo>
                  <a:pt x="2834853" y="431011"/>
                </a:lnTo>
                <a:lnTo>
                  <a:pt x="2830039" y="435837"/>
                </a:lnTo>
                <a:lnTo>
                  <a:pt x="2825710" y="439699"/>
                </a:lnTo>
                <a:lnTo>
                  <a:pt x="2820415" y="443561"/>
                </a:lnTo>
                <a:lnTo>
                  <a:pt x="2815122" y="447907"/>
                </a:lnTo>
                <a:lnTo>
                  <a:pt x="2809345" y="450803"/>
                </a:lnTo>
                <a:lnTo>
                  <a:pt x="2803569" y="453699"/>
                </a:lnTo>
                <a:lnTo>
                  <a:pt x="2797313" y="456113"/>
                </a:lnTo>
                <a:lnTo>
                  <a:pt x="2791057" y="458526"/>
                </a:lnTo>
                <a:lnTo>
                  <a:pt x="2784797" y="460458"/>
                </a:lnTo>
                <a:lnTo>
                  <a:pt x="2778543" y="461423"/>
                </a:lnTo>
                <a:lnTo>
                  <a:pt x="2771804" y="462872"/>
                </a:lnTo>
                <a:lnTo>
                  <a:pt x="2765067" y="463355"/>
                </a:lnTo>
                <a:lnTo>
                  <a:pt x="2757847" y="463837"/>
                </a:lnTo>
                <a:lnTo>
                  <a:pt x="2750627" y="463837"/>
                </a:lnTo>
                <a:lnTo>
                  <a:pt x="2743889" y="463355"/>
                </a:lnTo>
                <a:lnTo>
                  <a:pt x="2736190" y="461906"/>
                </a:lnTo>
                <a:lnTo>
                  <a:pt x="2729451" y="460940"/>
                </a:lnTo>
                <a:lnTo>
                  <a:pt x="2722231" y="459010"/>
                </a:lnTo>
                <a:lnTo>
                  <a:pt x="2714532" y="457561"/>
                </a:lnTo>
                <a:lnTo>
                  <a:pt x="2707310" y="454664"/>
                </a:lnTo>
                <a:lnTo>
                  <a:pt x="2699611" y="451769"/>
                </a:lnTo>
                <a:lnTo>
                  <a:pt x="2703943" y="459010"/>
                </a:lnTo>
                <a:lnTo>
                  <a:pt x="2708274" y="465285"/>
                </a:lnTo>
                <a:lnTo>
                  <a:pt x="2713086" y="471078"/>
                </a:lnTo>
                <a:lnTo>
                  <a:pt x="2716937" y="476388"/>
                </a:lnTo>
                <a:lnTo>
                  <a:pt x="2725600" y="485078"/>
                </a:lnTo>
                <a:lnTo>
                  <a:pt x="2732339" y="492802"/>
                </a:lnTo>
                <a:lnTo>
                  <a:pt x="2735707" y="497147"/>
                </a:lnTo>
                <a:lnTo>
                  <a:pt x="2738597" y="501491"/>
                </a:lnTo>
                <a:lnTo>
                  <a:pt x="2740521" y="505835"/>
                </a:lnTo>
                <a:lnTo>
                  <a:pt x="2741965" y="510662"/>
                </a:lnTo>
                <a:lnTo>
                  <a:pt x="2743408" y="515973"/>
                </a:lnTo>
                <a:lnTo>
                  <a:pt x="2743408" y="522248"/>
                </a:lnTo>
                <a:lnTo>
                  <a:pt x="2742446" y="529007"/>
                </a:lnTo>
                <a:lnTo>
                  <a:pt x="2741003" y="536730"/>
                </a:lnTo>
                <a:lnTo>
                  <a:pt x="2752554" y="528524"/>
                </a:lnTo>
                <a:lnTo>
                  <a:pt x="2766029" y="520800"/>
                </a:lnTo>
                <a:lnTo>
                  <a:pt x="2781429" y="512112"/>
                </a:lnTo>
                <a:lnTo>
                  <a:pt x="2798275" y="503423"/>
                </a:lnTo>
                <a:lnTo>
                  <a:pt x="2816565" y="495215"/>
                </a:lnTo>
                <a:lnTo>
                  <a:pt x="2835816" y="487974"/>
                </a:lnTo>
                <a:lnTo>
                  <a:pt x="2856030" y="481217"/>
                </a:lnTo>
                <a:lnTo>
                  <a:pt x="2866139" y="478320"/>
                </a:lnTo>
                <a:lnTo>
                  <a:pt x="2875763" y="475905"/>
                </a:lnTo>
                <a:lnTo>
                  <a:pt x="2885871" y="473975"/>
                </a:lnTo>
                <a:lnTo>
                  <a:pt x="2896459" y="472526"/>
                </a:lnTo>
                <a:lnTo>
                  <a:pt x="2906566" y="471078"/>
                </a:lnTo>
                <a:lnTo>
                  <a:pt x="2916193" y="470596"/>
                </a:lnTo>
                <a:lnTo>
                  <a:pt x="2926299" y="470596"/>
                </a:lnTo>
                <a:lnTo>
                  <a:pt x="2935924" y="471078"/>
                </a:lnTo>
                <a:lnTo>
                  <a:pt x="2945550" y="472526"/>
                </a:lnTo>
                <a:lnTo>
                  <a:pt x="2954694" y="473975"/>
                </a:lnTo>
                <a:lnTo>
                  <a:pt x="2963359" y="476871"/>
                </a:lnTo>
                <a:lnTo>
                  <a:pt x="2972020" y="480250"/>
                </a:lnTo>
                <a:lnTo>
                  <a:pt x="2979721" y="484594"/>
                </a:lnTo>
                <a:lnTo>
                  <a:pt x="2987903" y="488940"/>
                </a:lnTo>
                <a:lnTo>
                  <a:pt x="2995123" y="494732"/>
                </a:lnTo>
                <a:lnTo>
                  <a:pt x="3001379" y="501491"/>
                </a:lnTo>
                <a:lnTo>
                  <a:pt x="3007636" y="509215"/>
                </a:lnTo>
                <a:lnTo>
                  <a:pt x="3013411" y="517904"/>
                </a:lnTo>
                <a:lnTo>
                  <a:pt x="3003305" y="520800"/>
                </a:lnTo>
                <a:lnTo>
                  <a:pt x="2992234" y="522732"/>
                </a:lnTo>
                <a:lnTo>
                  <a:pt x="2982128" y="524180"/>
                </a:lnTo>
                <a:lnTo>
                  <a:pt x="2972501" y="524662"/>
                </a:lnTo>
                <a:lnTo>
                  <a:pt x="2962878" y="524662"/>
                </a:lnTo>
                <a:lnTo>
                  <a:pt x="2952769" y="524180"/>
                </a:lnTo>
                <a:lnTo>
                  <a:pt x="2933519" y="522248"/>
                </a:lnTo>
                <a:lnTo>
                  <a:pt x="2914748" y="519835"/>
                </a:lnTo>
                <a:lnTo>
                  <a:pt x="2905121" y="519353"/>
                </a:lnTo>
                <a:lnTo>
                  <a:pt x="2895014" y="519353"/>
                </a:lnTo>
                <a:lnTo>
                  <a:pt x="2885391" y="519835"/>
                </a:lnTo>
                <a:lnTo>
                  <a:pt x="2875281" y="521283"/>
                </a:lnTo>
                <a:lnTo>
                  <a:pt x="2865175" y="523215"/>
                </a:lnTo>
                <a:lnTo>
                  <a:pt x="2854104" y="526111"/>
                </a:lnTo>
                <a:lnTo>
                  <a:pt x="2852180" y="527076"/>
                </a:lnTo>
                <a:lnTo>
                  <a:pt x="2850735" y="527559"/>
                </a:lnTo>
                <a:lnTo>
                  <a:pt x="2847367" y="530456"/>
                </a:lnTo>
                <a:lnTo>
                  <a:pt x="2844960" y="533835"/>
                </a:lnTo>
                <a:lnTo>
                  <a:pt x="2842554" y="538180"/>
                </a:lnTo>
                <a:lnTo>
                  <a:pt x="2841111" y="543489"/>
                </a:lnTo>
                <a:lnTo>
                  <a:pt x="2839667" y="549283"/>
                </a:lnTo>
                <a:lnTo>
                  <a:pt x="2839185" y="555557"/>
                </a:lnTo>
                <a:lnTo>
                  <a:pt x="2838704" y="561351"/>
                </a:lnTo>
                <a:lnTo>
                  <a:pt x="2839185" y="567144"/>
                </a:lnTo>
                <a:lnTo>
                  <a:pt x="2841111" y="571971"/>
                </a:lnTo>
                <a:lnTo>
                  <a:pt x="2842554" y="577281"/>
                </a:lnTo>
                <a:lnTo>
                  <a:pt x="2845443" y="581143"/>
                </a:lnTo>
                <a:lnTo>
                  <a:pt x="2846886" y="582590"/>
                </a:lnTo>
                <a:lnTo>
                  <a:pt x="2848811" y="584040"/>
                </a:lnTo>
                <a:lnTo>
                  <a:pt x="2850735" y="585005"/>
                </a:lnTo>
                <a:lnTo>
                  <a:pt x="2853142" y="585487"/>
                </a:lnTo>
                <a:lnTo>
                  <a:pt x="2855068" y="585971"/>
                </a:lnTo>
                <a:lnTo>
                  <a:pt x="2857955" y="585971"/>
                </a:lnTo>
                <a:lnTo>
                  <a:pt x="2860843" y="585487"/>
                </a:lnTo>
                <a:lnTo>
                  <a:pt x="2863731" y="584040"/>
                </a:lnTo>
                <a:lnTo>
                  <a:pt x="2857955" y="592246"/>
                </a:lnTo>
                <a:lnTo>
                  <a:pt x="2851218" y="600452"/>
                </a:lnTo>
                <a:lnTo>
                  <a:pt x="2843998" y="607693"/>
                </a:lnTo>
                <a:lnTo>
                  <a:pt x="2835816" y="614452"/>
                </a:lnTo>
                <a:lnTo>
                  <a:pt x="2827633" y="621693"/>
                </a:lnTo>
                <a:lnTo>
                  <a:pt x="2818489" y="627969"/>
                </a:lnTo>
                <a:lnTo>
                  <a:pt x="2808864" y="633761"/>
                </a:lnTo>
                <a:lnTo>
                  <a:pt x="2799237" y="639071"/>
                </a:lnTo>
                <a:lnTo>
                  <a:pt x="2789131" y="644382"/>
                </a:lnTo>
                <a:lnTo>
                  <a:pt x="2778543" y="649691"/>
                </a:lnTo>
                <a:lnTo>
                  <a:pt x="2756885" y="658864"/>
                </a:lnTo>
                <a:lnTo>
                  <a:pt x="2734745" y="668036"/>
                </a:lnTo>
                <a:lnTo>
                  <a:pt x="2711643" y="675761"/>
                </a:lnTo>
                <a:lnTo>
                  <a:pt x="2667366" y="692656"/>
                </a:lnTo>
                <a:lnTo>
                  <a:pt x="2645225" y="701345"/>
                </a:lnTo>
                <a:lnTo>
                  <a:pt x="2625493" y="710035"/>
                </a:lnTo>
                <a:lnTo>
                  <a:pt x="2616349" y="714862"/>
                </a:lnTo>
                <a:lnTo>
                  <a:pt x="2607203" y="719689"/>
                </a:lnTo>
                <a:lnTo>
                  <a:pt x="2598540" y="724518"/>
                </a:lnTo>
                <a:lnTo>
                  <a:pt x="2590358" y="730310"/>
                </a:lnTo>
                <a:lnTo>
                  <a:pt x="2583138" y="736104"/>
                </a:lnTo>
                <a:lnTo>
                  <a:pt x="2576401" y="741896"/>
                </a:lnTo>
                <a:lnTo>
                  <a:pt x="2570145" y="748654"/>
                </a:lnTo>
                <a:lnTo>
                  <a:pt x="2564367" y="754930"/>
                </a:lnTo>
                <a:lnTo>
                  <a:pt x="2563888" y="748654"/>
                </a:lnTo>
                <a:lnTo>
                  <a:pt x="2563888" y="741896"/>
                </a:lnTo>
                <a:lnTo>
                  <a:pt x="2563888" y="735621"/>
                </a:lnTo>
                <a:lnTo>
                  <a:pt x="2564367" y="729827"/>
                </a:lnTo>
                <a:lnTo>
                  <a:pt x="2565329" y="724034"/>
                </a:lnTo>
                <a:lnTo>
                  <a:pt x="2566293" y="718242"/>
                </a:lnTo>
                <a:lnTo>
                  <a:pt x="2568219" y="713415"/>
                </a:lnTo>
                <a:lnTo>
                  <a:pt x="2570625" y="708104"/>
                </a:lnTo>
                <a:lnTo>
                  <a:pt x="2573032" y="703277"/>
                </a:lnTo>
                <a:lnTo>
                  <a:pt x="2575437" y="698932"/>
                </a:lnTo>
                <a:lnTo>
                  <a:pt x="2581213" y="690242"/>
                </a:lnTo>
                <a:lnTo>
                  <a:pt x="2588434" y="681553"/>
                </a:lnTo>
                <a:lnTo>
                  <a:pt x="2595652" y="674312"/>
                </a:lnTo>
                <a:lnTo>
                  <a:pt x="2602871" y="667553"/>
                </a:lnTo>
                <a:lnTo>
                  <a:pt x="2611053" y="661279"/>
                </a:lnTo>
                <a:lnTo>
                  <a:pt x="2626455" y="648244"/>
                </a:lnTo>
                <a:lnTo>
                  <a:pt x="2633193" y="642934"/>
                </a:lnTo>
                <a:lnTo>
                  <a:pt x="2639931" y="637141"/>
                </a:lnTo>
                <a:lnTo>
                  <a:pt x="2644744" y="631349"/>
                </a:lnTo>
                <a:lnTo>
                  <a:pt x="2649075" y="625555"/>
                </a:lnTo>
                <a:lnTo>
                  <a:pt x="2648113" y="621693"/>
                </a:lnTo>
                <a:lnTo>
                  <a:pt x="2646669" y="617831"/>
                </a:lnTo>
                <a:lnTo>
                  <a:pt x="2644744" y="614452"/>
                </a:lnTo>
                <a:lnTo>
                  <a:pt x="2642337" y="611555"/>
                </a:lnTo>
                <a:lnTo>
                  <a:pt x="2640413" y="608658"/>
                </a:lnTo>
                <a:lnTo>
                  <a:pt x="2638005" y="606246"/>
                </a:lnTo>
                <a:lnTo>
                  <a:pt x="2632230" y="601419"/>
                </a:lnTo>
                <a:lnTo>
                  <a:pt x="2625493" y="598039"/>
                </a:lnTo>
                <a:lnTo>
                  <a:pt x="2618755" y="595143"/>
                </a:lnTo>
                <a:lnTo>
                  <a:pt x="2611053" y="593211"/>
                </a:lnTo>
                <a:lnTo>
                  <a:pt x="2604315" y="592728"/>
                </a:lnTo>
                <a:lnTo>
                  <a:pt x="2597576" y="593211"/>
                </a:lnTo>
                <a:lnTo>
                  <a:pt x="2591321" y="594660"/>
                </a:lnTo>
                <a:lnTo>
                  <a:pt x="2585545" y="596108"/>
                </a:lnTo>
                <a:lnTo>
                  <a:pt x="2583138" y="598039"/>
                </a:lnTo>
                <a:lnTo>
                  <a:pt x="2580731" y="599487"/>
                </a:lnTo>
                <a:lnTo>
                  <a:pt x="2579289" y="601419"/>
                </a:lnTo>
                <a:lnTo>
                  <a:pt x="2577363" y="603349"/>
                </a:lnTo>
                <a:lnTo>
                  <a:pt x="2576401" y="605279"/>
                </a:lnTo>
                <a:lnTo>
                  <a:pt x="2575437" y="608176"/>
                </a:lnTo>
                <a:lnTo>
                  <a:pt x="2574956" y="611073"/>
                </a:lnTo>
                <a:lnTo>
                  <a:pt x="2575437" y="613970"/>
                </a:lnTo>
                <a:lnTo>
                  <a:pt x="2576401" y="616866"/>
                </a:lnTo>
                <a:lnTo>
                  <a:pt x="2577363" y="620246"/>
                </a:lnTo>
                <a:lnTo>
                  <a:pt x="2571107" y="619279"/>
                </a:lnTo>
                <a:lnTo>
                  <a:pt x="2565329" y="617349"/>
                </a:lnTo>
                <a:lnTo>
                  <a:pt x="2560999" y="615901"/>
                </a:lnTo>
                <a:lnTo>
                  <a:pt x="2557149" y="613487"/>
                </a:lnTo>
                <a:lnTo>
                  <a:pt x="2555223" y="611073"/>
                </a:lnTo>
                <a:lnTo>
                  <a:pt x="2553298" y="608658"/>
                </a:lnTo>
                <a:lnTo>
                  <a:pt x="2552336" y="606728"/>
                </a:lnTo>
                <a:lnTo>
                  <a:pt x="2551855" y="604314"/>
                </a:lnTo>
                <a:lnTo>
                  <a:pt x="2552336" y="601419"/>
                </a:lnTo>
                <a:lnTo>
                  <a:pt x="2553298" y="599005"/>
                </a:lnTo>
                <a:lnTo>
                  <a:pt x="2555223" y="596108"/>
                </a:lnTo>
                <a:lnTo>
                  <a:pt x="2556668" y="593211"/>
                </a:lnTo>
                <a:lnTo>
                  <a:pt x="2562926" y="587901"/>
                </a:lnTo>
                <a:lnTo>
                  <a:pt x="2570145" y="582108"/>
                </a:lnTo>
                <a:lnTo>
                  <a:pt x="2578326" y="576316"/>
                </a:lnTo>
                <a:lnTo>
                  <a:pt x="2588434" y="570522"/>
                </a:lnTo>
                <a:lnTo>
                  <a:pt x="2598059" y="564730"/>
                </a:lnTo>
                <a:lnTo>
                  <a:pt x="2608165" y="559421"/>
                </a:lnTo>
                <a:lnTo>
                  <a:pt x="2626937" y="550730"/>
                </a:lnTo>
                <a:lnTo>
                  <a:pt x="2641375" y="543972"/>
                </a:lnTo>
                <a:lnTo>
                  <a:pt x="2649075" y="547351"/>
                </a:lnTo>
                <a:lnTo>
                  <a:pt x="2653888" y="550730"/>
                </a:lnTo>
                <a:lnTo>
                  <a:pt x="2658701" y="555557"/>
                </a:lnTo>
                <a:lnTo>
                  <a:pt x="2662070" y="559903"/>
                </a:lnTo>
                <a:lnTo>
                  <a:pt x="2664477" y="564730"/>
                </a:lnTo>
                <a:lnTo>
                  <a:pt x="2665921" y="570040"/>
                </a:lnTo>
                <a:lnTo>
                  <a:pt x="2667366" y="575833"/>
                </a:lnTo>
                <a:lnTo>
                  <a:pt x="2667847" y="581143"/>
                </a:lnTo>
                <a:lnTo>
                  <a:pt x="2668328" y="594178"/>
                </a:lnTo>
                <a:lnTo>
                  <a:pt x="2667847" y="607211"/>
                </a:lnTo>
                <a:lnTo>
                  <a:pt x="2668328" y="613970"/>
                </a:lnTo>
                <a:lnTo>
                  <a:pt x="2668807" y="620728"/>
                </a:lnTo>
                <a:lnTo>
                  <a:pt x="2669290" y="627969"/>
                </a:lnTo>
                <a:lnTo>
                  <a:pt x="2671215" y="635210"/>
                </a:lnTo>
                <a:lnTo>
                  <a:pt x="2680358" y="628452"/>
                </a:lnTo>
                <a:lnTo>
                  <a:pt x="2689024" y="622658"/>
                </a:lnTo>
                <a:lnTo>
                  <a:pt x="2697204" y="617831"/>
                </a:lnTo>
                <a:lnTo>
                  <a:pt x="2705386" y="613970"/>
                </a:lnTo>
                <a:lnTo>
                  <a:pt x="2713570" y="611073"/>
                </a:lnTo>
                <a:lnTo>
                  <a:pt x="2721269" y="608658"/>
                </a:lnTo>
                <a:lnTo>
                  <a:pt x="2729451" y="607211"/>
                </a:lnTo>
                <a:lnTo>
                  <a:pt x="2737633" y="606246"/>
                </a:lnTo>
                <a:lnTo>
                  <a:pt x="2753033" y="603832"/>
                </a:lnTo>
                <a:lnTo>
                  <a:pt x="2768918" y="601419"/>
                </a:lnTo>
                <a:lnTo>
                  <a:pt x="2777098" y="599487"/>
                </a:lnTo>
                <a:lnTo>
                  <a:pt x="2784797" y="598039"/>
                </a:lnTo>
                <a:lnTo>
                  <a:pt x="2792981" y="595143"/>
                </a:lnTo>
                <a:lnTo>
                  <a:pt x="2801644" y="592246"/>
                </a:lnTo>
                <a:lnTo>
                  <a:pt x="2799718" y="585971"/>
                </a:lnTo>
                <a:lnTo>
                  <a:pt x="2797313" y="580178"/>
                </a:lnTo>
                <a:lnTo>
                  <a:pt x="2795387" y="574867"/>
                </a:lnTo>
                <a:lnTo>
                  <a:pt x="2792981" y="571006"/>
                </a:lnTo>
                <a:lnTo>
                  <a:pt x="2790574" y="567144"/>
                </a:lnTo>
                <a:lnTo>
                  <a:pt x="2788169" y="564248"/>
                </a:lnTo>
                <a:lnTo>
                  <a:pt x="2785280" y="561351"/>
                </a:lnTo>
                <a:lnTo>
                  <a:pt x="2782393" y="558937"/>
                </a:lnTo>
                <a:lnTo>
                  <a:pt x="2780468" y="557489"/>
                </a:lnTo>
                <a:lnTo>
                  <a:pt x="2777579" y="556041"/>
                </a:lnTo>
                <a:lnTo>
                  <a:pt x="2774691" y="555075"/>
                </a:lnTo>
                <a:lnTo>
                  <a:pt x="2771804" y="555075"/>
                </a:lnTo>
                <a:lnTo>
                  <a:pt x="2766029" y="554592"/>
                </a:lnTo>
                <a:lnTo>
                  <a:pt x="2760253" y="555557"/>
                </a:lnTo>
                <a:lnTo>
                  <a:pt x="2754478" y="557489"/>
                </a:lnTo>
                <a:lnTo>
                  <a:pt x="2748701" y="558937"/>
                </a:lnTo>
                <a:lnTo>
                  <a:pt x="2738597" y="563765"/>
                </a:lnTo>
                <a:lnTo>
                  <a:pt x="2733301" y="565695"/>
                </a:lnTo>
                <a:lnTo>
                  <a:pt x="2729451" y="567144"/>
                </a:lnTo>
                <a:lnTo>
                  <a:pt x="2725600" y="567144"/>
                </a:lnTo>
                <a:lnTo>
                  <a:pt x="2723676" y="567144"/>
                </a:lnTo>
                <a:lnTo>
                  <a:pt x="2722231" y="566660"/>
                </a:lnTo>
                <a:lnTo>
                  <a:pt x="2720788" y="565695"/>
                </a:lnTo>
                <a:lnTo>
                  <a:pt x="2720307" y="564248"/>
                </a:lnTo>
                <a:lnTo>
                  <a:pt x="2720307" y="559421"/>
                </a:lnTo>
                <a:lnTo>
                  <a:pt x="2720788" y="553145"/>
                </a:lnTo>
                <a:lnTo>
                  <a:pt x="2722231" y="546868"/>
                </a:lnTo>
                <a:lnTo>
                  <a:pt x="2722712" y="540110"/>
                </a:lnTo>
                <a:lnTo>
                  <a:pt x="2723193" y="533835"/>
                </a:lnTo>
                <a:lnTo>
                  <a:pt x="2722712" y="530938"/>
                </a:lnTo>
                <a:lnTo>
                  <a:pt x="2722231" y="529007"/>
                </a:lnTo>
                <a:lnTo>
                  <a:pt x="2720788" y="527559"/>
                </a:lnTo>
                <a:lnTo>
                  <a:pt x="2719343" y="526111"/>
                </a:lnTo>
                <a:lnTo>
                  <a:pt x="2715494" y="525627"/>
                </a:lnTo>
                <a:lnTo>
                  <a:pt x="2712125" y="525627"/>
                </a:lnTo>
                <a:lnTo>
                  <a:pt x="2708755" y="526111"/>
                </a:lnTo>
                <a:lnTo>
                  <a:pt x="2704424" y="527559"/>
                </a:lnTo>
                <a:lnTo>
                  <a:pt x="2695761" y="529973"/>
                </a:lnTo>
                <a:lnTo>
                  <a:pt x="2690948" y="530938"/>
                </a:lnTo>
                <a:lnTo>
                  <a:pt x="2686616" y="531421"/>
                </a:lnTo>
                <a:lnTo>
                  <a:pt x="2681325" y="531421"/>
                </a:lnTo>
                <a:lnTo>
                  <a:pt x="2676989" y="530456"/>
                </a:lnTo>
                <a:lnTo>
                  <a:pt x="2672177" y="528524"/>
                </a:lnTo>
                <a:lnTo>
                  <a:pt x="2667847" y="525145"/>
                </a:lnTo>
                <a:lnTo>
                  <a:pt x="2663033" y="520800"/>
                </a:lnTo>
                <a:lnTo>
                  <a:pt x="2659182" y="514042"/>
                </a:lnTo>
                <a:lnTo>
                  <a:pt x="2655813" y="506318"/>
                </a:lnTo>
                <a:lnTo>
                  <a:pt x="2652445" y="495697"/>
                </a:lnTo>
                <a:lnTo>
                  <a:pt x="2653888" y="494250"/>
                </a:lnTo>
                <a:lnTo>
                  <a:pt x="2655813" y="492320"/>
                </a:lnTo>
                <a:lnTo>
                  <a:pt x="2656779" y="490870"/>
                </a:lnTo>
                <a:lnTo>
                  <a:pt x="2657257" y="488456"/>
                </a:lnTo>
                <a:lnTo>
                  <a:pt x="2658220" y="486043"/>
                </a:lnTo>
                <a:lnTo>
                  <a:pt x="2658220" y="483629"/>
                </a:lnTo>
                <a:lnTo>
                  <a:pt x="2656779" y="478320"/>
                </a:lnTo>
                <a:lnTo>
                  <a:pt x="2655333" y="472526"/>
                </a:lnTo>
                <a:lnTo>
                  <a:pt x="2652926" y="466734"/>
                </a:lnTo>
                <a:lnTo>
                  <a:pt x="2650519" y="460940"/>
                </a:lnTo>
                <a:lnTo>
                  <a:pt x="2649075" y="455147"/>
                </a:lnTo>
                <a:lnTo>
                  <a:pt x="2655813" y="452252"/>
                </a:lnTo>
                <a:lnTo>
                  <a:pt x="2661590" y="449355"/>
                </a:lnTo>
                <a:lnTo>
                  <a:pt x="2667366" y="445976"/>
                </a:lnTo>
                <a:lnTo>
                  <a:pt x="2672177" y="442596"/>
                </a:lnTo>
                <a:lnTo>
                  <a:pt x="2681803" y="435837"/>
                </a:lnTo>
                <a:lnTo>
                  <a:pt x="2689986" y="427631"/>
                </a:lnTo>
                <a:lnTo>
                  <a:pt x="2697204" y="419425"/>
                </a:lnTo>
                <a:lnTo>
                  <a:pt x="2704424" y="411219"/>
                </a:lnTo>
                <a:lnTo>
                  <a:pt x="2716937" y="393839"/>
                </a:lnTo>
                <a:lnTo>
                  <a:pt x="2723676" y="385633"/>
                </a:lnTo>
                <a:lnTo>
                  <a:pt x="2731377" y="377427"/>
                </a:lnTo>
                <a:lnTo>
                  <a:pt x="2739077" y="369703"/>
                </a:lnTo>
                <a:lnTo>
                  <a:pt x="2748221" y="362462"/>
                </a:lnTo>
                <a:lnTo>
                  <a:pt x="2753514" y="358600"/>
                </a:lnTo>
                <a:lnTo>
                  <a:pt x="2759290" y="356186"/>
                </a:lnTo>
                <a:lnTo>
                  <a:pt x="2765549" y="353289"/>
                </a:lnTo>
                <a:lnTo>
                  <a:pt x="2771804" y="350392"/>
                </a:lnTo>
                <a:lnTo>
                  <a:pt x="2778543" y="347979"/>
                </a:lnTo>
                <a:lnTo>
                  <a:pt x="2786242" y="345565"/>
                </a:lnTo>
                <a:lnTo>
                  <a:pt x="2794425" y="343151"/>
                </a:lnTo>
                <a:close/>
                <a:moveTo>
                  <a:pt x="3013373" y="194296"/>
                </a:moveTo>
                <a:lnTo>
                  <a:pt x="3015783" y="201978"/>
                </a:lnTo>
                <a:lnTo>
                  <a:pt x="3017710" y="208702"/>
                </a:lnTo>
                <a:lnTo>
                  <a:pt x="3020601" y="214465"/>
                </a:lnTo>
                <a:lnTo>
                  <a:pt x="3023491" y="218787"/>
                </a:lnTo>
                <a:lnTo>
                  <a:pt x="3025899" y="223589"/>
                </a:lnTo>
                <a:lnTo>
                  <a:pt x="3028790" y="226951"/>
                </a:lnTo>
                <a:lnTo>
                  <a:pt x="3032163" y="229832"/>
                </a:lnTo>
                <a:lnTo>
                  <a:pt x="3035054" y="232233"/>
                </a:lnTo>
                <a:lnTo>
                  <a:pt x="3038427" y="233193"/>
                </a:lnTo>
                <a:lnTo>
                  <a:pt x="3041318" y="234154"/>
                </a:lnTo>
                <a:lnTo>
                  <a:pt x="3044689" y="235594"/>
                </a:lnTo>
                <a:lnTo>
                  <a:pt x="3048063" y="235594"/>
                </a:lnTo>
                <a:lnTo>
                  <a:pt x="3055289" y="235594"/>
                </a:lnTo>
                <a:lnTo>
                  <a:pt x="3062516" y="234154"/>
                </a:lnTo>
                <a:lnTo>
                  <a:pt x="3078416" y="231272"/>
                </a:lnTo>
                <a:lnTo>
                  <a:pt x="3087088" y="230312"/>
                </a:lnTo>
                <a:lnTo>
                  <a:pt x="3096243" y="230312"/>
                </a:lnTo>
                <a:lnTo>
                  <a:pt x="3100578" y="230791"/>
                </a:lnTo>
                <a:lnTo>
                  <a:pt x="3104915" y="231272"/>
                </a:lnTo>
                <a:lnTo>
                  <a:pt x="3110215" y="232712"/>
                </a:lnTo>
                <a:lnTo>
                  <a:pt x="3114551" y="234154"/>
                </a:lnTo>
                <a:lnTo>
                  <a:pt x="3119368" y="237035"/>
                </a:lnTo>
                <a:lnTo>
                  <a:pt x="3124187" y="239915"/>
                </a:lnTo>
                <a:lnTo>
                  <a:pt x="3129487" y="243278"/>
                </a:lnTo>
                <a:lnTo>
                  <a:pt x="3134787" y="248079"/>
                </a:lnTo>
                <a:lnTo>
                  <a:pt x="3131413" y="256724"/>
                </a:lnTo>
                <a:lnTo>
                  <a:pt x="3127078" y="267288"/>
                </a:lnTo>
                <a:lnTo>
                  <a:pt x="3123224" y="279294"/>
                </a:lnTo>
                <a:lnTo>
                  <a:pt x="3121295" y="285055"/>
                </a:lnTo>
                <a:lnTo>
                  <a:pt x="3120332" y="290818"/>
                </a:lnTo>
                <a:lnTo>
                  <a:pt x="3120332" y="296101"/>
                </a:lnTo>
                <a:lnTo>
                  <a:pt x="3120815" y="299941"/>
                </a:lnTo>
                <a:lnTo>
                  <a:pt x="3121295" y="302343"/>
                </a:lnTo>
                <a:lnTo>
                  <a:pt x="3122741" y="303783"/>
                </a:lnTo>
                <a:lnTo>
                  <a:pt x="3124187" y="305225"/>
                </a:lnTo>
                <a:lnTo>
                  <a:pt x="3126115" y="306185"/>
                </a:lnTo>
                <a:lnTo>
                  <a:pt x="3128042" y="306665"/>
                </a:lnTo>
                <a:lnTo>
                  <a:pt x="3129969" y="307146"/>
                </a:lnTo>
                <a:lnTo>
                  <a:pt x="3132860" y="307146"/>
                </a:lnTo>
                <a:lnTo>
                  <a:pt x="3136231" y="306665"/>
                </a:lnTo>
                <a:lnTo>
                  <a:pt x="3144423" y="304264"/>
                </a:lnTo>
                <a:lnTo>
                  <a:pt x="3154541" y="300422"/>
                </a:lnTo>
                <a:lnTo>
                  <a:pt x="3155504" y="307146"/>
                </a:lnTo>
                <a:lnTo>
                  <a:pt x="3155985" y="313388"/>
                </a:lnTo>
                <a:lnTo>
                  <a:pt x="3155985" y="318671"/>
                </a:lnTo>
                <a:lnTo>
                  <a:pt x="3155504" y="323953"/>
                </a:lnTo>
                <a:lnTo>
                  <a:pt x="3154058" y="328274"/>
                </a:lnTo>
                <a:lnTo>
                  <a:pt x="3153095" y="332596"/>
                </a:lnTo>
                <a:lnTo>
                  <a:pt x="3151167" y="335958"/>
                </a:lnTo>
                <a:lnTo>
                  <a:pt x="3149240" y="338839"/>
                </a:lnTo>
                <a:lnTo>
                  <a:pt x="3146832" y="341720"/>
                </a:lnTo>
                <a:lnTo>
                  <a:pt x="3143940" y="343641"/>
                </a:lnTo>
                <a:lnTo>
                  <a:pt x="3140568" y="346042"/>
                </a:lnTo>
                <a:lnTo>
                  <a:pt x="3137195" y="347963"/>
                </a:lnTo>
                <a:lnTo>
                  <a:pt x="3129487" y="349884"/>
                </a:lnTo>
                <a:lnTo>
                  <a:pt x="3121295" y="352284"/>
                </a:lnTo>
                <a:lnTo>
                  <a:pt x="3112142" y="353726"/>
                </a:lnTo>
                <a:lnTo>
                  <a:pt x="3102988" y="354205"/>
                </a:lnTo>
                <a:lnTo>
                  <a:pt x="3083716" y="355166"/>
                </a:lnTo>
                <a:lnTo>
                  <a:pt x="3074079" y="355647"/>
                </a:lnTo>
                <a:lnTo>
                  <a:pt x="3064926" y="357566"/>
                </a:lnTo>
                <a:lnTo>
                  <a:pt x="3055771" y="359008"/>
                </a:lnTo>
                <a:lnTo>
                  <a:pt x="3047580" y="362850"/>
                </a:lnTo>
                <a:lnTo>
                  <a:pt x="3047580" y="358527"/>
                </a:lnTo>
                <a:lnTo>
                  <a:pt x="3047580" y="354686"/>
                </a:lnTo>
                <a:lnTo>
                  <a:pt x="3047580" y="351324"/>
                </a:lnTo>
                <a:lnTo>
                  <a:pt x="3049027" y="347963"/>
                </a:lnTo>
                <a:lnTo>
                  <a:pt x="3049990" y="345081"/>
                </a:lnTo>
                <a:lnTo>
                  <a:pt x="3050953" y="341720"/>
                </a:lnTo>
                <a:lnTo>
                  <a:pt x="3055289" y="336438"/>
                </a:lnTo>
                <a:lnTo>
                  <a:pt x="3059145" y="331156"/>
                </a:lnTo>
                <a:lnTo>
                  <a:pt x="3064443" y="326353"/>
                </a:lnTo>
                <a:lnTo>
                  <a:pt x="3074079" y="316268"/>
                </a:lnTo>
                <a:lnTo>
                  <a:pt x="3077933" y="311467"/>
                </a:lnTo>
                <a:lnTo>
                  <a:pt x="3082270" y="305704"/>
                </a:lnTo>
                <a:lnTo>
                  <a:pt x="3083234" y="302343"/>
                </a:lnTo>
                <a:lnTo>
                  <a:pt x="3084197" y="299462"/>
                </a:lnTo>
                <a:lnTo>
                  <a:pt x="3084680" y="296101"/>
                </a:lnTo>
                <a:lnTo>
                  <a:pt x="3085643" y="291779"/>
                </a:lnTo>
                <a:lnTo>
                  <a:pt x="3085643" y="288416"/>
                </a:lnTo>
                <a:lnTo>
                  <a:pt x="3084680" y="284095"/>
                </a:lnTo>
                <a:lnTo>
                  <a:pt x="3083716" y="279773"/>
                </a:lnTo>
                <a:lnTo>
                  <a:pt x="3082270" y="274971"/>
                </a:lnTo>
                <a:lnTo>
                  <a:pt x="3080343" y="270169"/>
                </a:lnTo>
                <a:lnTo>
                  <a:pt x="3077452" y="264406"/>
                </a:lnTo>
                <a:lnTo>
                  <a:pt x="3074079" y="258645"/>
                </a:lnTo>
                <a:lnTo>
                  <a:pt x="3070225" y="252401"/>
                </a:lnTo>
                <a:lnTo>
                  <a:pt x="3067817" y="254322"/>
                </a:lnTo>
                <a:lnTo>
                  <a:pt x="3065889" y="255282"/>
                </a:lnTo>
                <a:lnTo>
                  <a:pt x="3064926" y="257684"/>
                </a:lnTo>
                <a:lnTo>
                  <a:pt x="3063963" y="259604"/>
                </a:lnTo>
                <a:lnTo>
                  <a:pt x="3062999" y="261525"/>
                </a:lnTo>
                <a:lnTo>
                  <a:pt x="3062999" y="264406"/>
                </a:lnTo>
                <a:lnTo>
                  <a:pt x="3063963" y="269688"/>
                </a:lnTo>
                <a:lnTo>
                  <a:pt x="3064926" y="275931"/>
                </a:lnTo>
                <a:lnTo>
                  <a:pt x="3066371" y="281694"/>
                </a:lnTo>
                <a:lnTo>
                  <a:pt x="3068298" y="287937"/>
                </a:lnTo>
                <a:lnTo>
                  <a:pt x="3069261" y="293700"/>
                </a:lnTo>
                <a:lnTo>
                  <a:pt x="2969531" y="333077"/>
                </a:lnTo>
                <a:lnTo>
                  <a:pt x="2967603" y="334037"/>
                </a:lnTo>
                <a:lnTo>
                  <a:pt x="2966639" y="335958"/>
                </a:lnTo>
                <a:lnTo>
                  <a:pt x="2965675" y="337398"/>
                </a:lnTo>
                <a:lnTo>
                  <a:pt x="2965195" y="339320"/>
                </a:lnTo>
                <a:lnTo>
                  <a:pt x="2966639" y="344602"/>
                </a:lnTo>
                <a:lnTo>
                  <a:pt x="2968085" y="349403"/>
                </a:lnTo>
                <a:lnTo>
                  <a:pt x="2970975" y="355647"/>
                </a:lnTo>
                <a:lnTo>
                  <a:pt x="2974348" y="361889"/>
                </a:lnTo>
                <a:lnTo>
                  <a:pt x="2981093" y="375815"/>
                </a:lnTo>
                <a:lnTo>
                  <a:pt x="2983983" y="382538"/>
                </a:lnTo>
                <a:lnTo>
                  <a:pt x="2985911" y="389261"/>
                </a:lnTo>
                <a:lnTo>
                  <a:pt x="2986391" y="393103"/>
                </a:lnTo>
                <a:lnTo>
                  <a:pt x="2986391" y="395984"/>
                </a:lnTo>
                <a:lnTo>
                  <a:pt x="2985911" y="399345"/>
                </a:lnTo>
                <a:lnTo>
                  <a:pt x="2985428" y="402227"/>
                </a:lnTo>
                <a:lnTo>
                  <a:pt x="2983501" y="405108"/>
                </a:lnTo>
                <a:lnTo>
                  <a:pt x="2982056" y="407028"/>
                </a:lnTo>
                <a:lnTo>
                  <a:pt x="2979647" y="409909"/>
                </a:lnTo>
                <a:lnTo>
                  <a:pt x="2976275" y="412312"/>
                </a:lnTo>
                <a:lnTo>
                  <a:pt x="2972901" y="414233"/>
                </a:lnTo>
                <a:lnTo>
                  <a:pt x="2968085" y="416152"/>
                </a:lnTo>
                <a:lnTo>
                  <a:pt x="2962304" y="417594"/>
                </a:lnTo>
                <a:lnTo>
                  <a:pt x="2956041" y="419034"/>
                </a:lnTo>
                <a:lnTo>
                  <a:pt x="2951703" y="415192"/>
                </a:lnTo>
                <a:lnTo>
                  <a:pt x="2948330" y="410390"/>
                </a:lnTo>
                <a:lnTo>
                  <a:pt x="2944475" y="406069"/>
                </a:lnTo>
                <a:lnTo>
                  <a:pt x="2941104" y="400785"/>
                </a:lnTo>
                <a:lnTo>
                  <a:pt x="2939177" y="395984"/>
                </a:lnTo>
                <a:lnTo>
                  <a:pt x="2936769" y="390702"/>
                </a:lnTo>
                <a:lnTo>
                  <a:pt x="2933395" y="379177"/>
                </a:lnTo>
                <a:lnTo>
                  <a:pt x="2930986" y="367651"/>
                </a:lnTo>
                <a:lnTo>
                  <a:pt x="2928577" y="356606"/>
                </a:lnTo>
                <a:lnTo>
                  <a:pt x="2926168" y="345081"/>
                </a:lnTo>
                <a:lnTo>
                  <a:pt x="2924241" y="335477"/>
                </a:lnTo>
                <a:lnTo>
                  <a:pt x="2921350" y="326353"/>
                </a:lnTo>
                <a:lnTo>
                  <a:pt x="2918940" y="322032"/>
                </a:lnTo>
                <a:lnTo>
                  <a:pt x="2916532" y="318189"/>
                </a:lnTo>
                <a:lnTo>
                  <a:pt x="2914123" y="315308"/>
                </a:lnTo>
                <a:lnTo>
                  <a:pt x="2911714" y="312428"/>
                </a:lnTo>
                <a:lnTo>
                  <a:pt x="2907377" y="310026"/>
                </a:lnTo>
                <a:lnTo>
                  <a:pt x="2903523" y="309067"/>
                </a:lnTo>
                <a:lnTo>
                  <a:pt x="2898707" y="308105"/>
                </a:lnTo>
                <a:lnTo>
                  <a:pt x="2893887" y="308105"/>
                </a:lnTo>
                <a:lnTo>
                  <a:pt x="2888105" y="308586"/>
                </a:lnTo>
                <a:lnTo>
                  <a:pt x="2881360" y="309546"/>
                </a:lnTo>
                <a:lnTo>
                  <a:pt x="2874134" y="311467"/>
                </a:lnTo>
                <a:lnTo>
                  <a:pt x="2865944" y="314347"/>
                </a:lnTo>
                <a:lnTo>
                  <a:pt x="2856788" y="318189"/>
                </a:lnTo>
                <a:lnTo>
                  <a:pt x="2846671" y="322511"/>
                </a:lnTo>
                <a:lnTo>
                  <a:pt x="2849079" y="314347"/>
                </a:lnTo>
                <a:lnTo>
                  <a:pt x="2851489" y="306185"/>
                </a:lnTo>
                <a:lnTo>
                  <a:pt x="2854380" y="299462"/>
                </a:lnTo>
                <a:lnTo>
                  <a:pt x="2857751" y="293700"/>
                </a:lnTo>
                <a:lnTo>
                  <a:pt x="2860642" y="288897"/>
                </a:lnTo>
                <a:lnTo>
                  <a:pt x="2864015" y="285055"/>
                </a:lnTo>
                <a:lnTo>
                  <a:pt x="2867870" y="282174"/>
                </a:lnTo>
                <a:lnTo>
                  <a:pt x="2871243" y="279294"/>
                </a:lnTo>
                <a:lnTo>
                  <a:pt x="2876061" y="278333"/>
                </a:lnTo>
                <a:lnTo>
                  <a:pt x="2879915" y="276892"/>
                </a:lnTo>
                <a:lnTo>
                  <a:pt x="2884733" y="276412"/>
                </a:lnTo>
                <a:lnTo>
                  <a:pt x="2889070" y="276412"/>
                </a:lnTo>
                <a:lnTo>
                  <a:pt x="2893887" y="276892"/>
                </a:lnTo>
                <a:lnTo>
                  <a:pt x="2898707" y="277852"/>
                </a:lnTo>
                <a:lnTo>
                  <a:pt x="2909306" y="279773"/>
                </a:lnTo>
                <a:lnTo>
                  <a:pt x="2931951" y="286016"/>
                </a:lnTo>
                <a:lnTo>
                  <a:pt x="2944475" y="288416"/>
                </a:lnTo>
                <a:lnTo>
                  <a:pt x="2951222" y="289858"/>
                </a:lnTo>
                <a:lnTo>
                  <a:pt x="2957486" y="290337"/>
                </a:lnTo>
                <a:lnTo>
                  <a:pt x="2963749" y="290337"/>
                </a:lnTo>
                <a:lnTo>
                  <a:pt x="2970493" y="290337"/>
                </a:lnTo>
                <a:lnTo>
                  <a:pt x="2977239" y="288897"/>
                </a:lnTo>
                <a:lnTo>
                  <a:pt x="2983983" y="287937"/>
                </a:lnTo>
                <a:lnTo>
                  <a:pt x="2991211" y="286016"/>
                </a:lnTo>
                <a:lnTo>
                  <a:pt x="2997956" y="283134"/>
                </a:lnTo>
                <a:lnTo>
                  <a:pt x="3005182" y="279773"/>
                </a:lnTo>
                <a:lnTo>
                  <a:pt x="3012409" y="275452"/>
                </a:lnTo>
                <a:lnTo>
                  <a:pt x="3000364" y="275452"/>
                </a:lnTo>
                <a:lnTo>
                  <a:pt x="2989282" y="273531"/>
                </a:lnTo>
                <a:lnTo>
                  <a:pt x="2984947" y="273049"/>
                </a:lnTo>
                <a:lnTo>
                  <a:pt x="2980610" y="271610"/>
                </a:lnTo>
                <a:lnTo>
                  <a:pt x="2977239" y="270169"/>
                </a:lnTo>
                <a:lnTo>
                  <a:pt x="2974348" y="268728"/>
                </a:lnTo>
                <a:lnTo>
                  <a:pt x="2971457" y="266327"/>
                </a:lnTo>
                <a:lnTo>
                  <a:pt x="2969531" y="263925"/>
                </a:lnTo>
                <a:lnTo>
                  <a:pt x="2967603" y="261525"/>
                </a:lnTo>
                <a:lnTo>
                  <a:pt x="2966639" y="259604"/>
                </a:lnTo>
                <a:lnTo>
                  <a:pt x="2965195" y="256724"/>
                </a:lnTo>
                <a:lnTo>
                  <a:pt x="2965195" y="253842"/>
                </a:lnTo>
                <a:lnTo>
                  <a:pt x="2964713" y="250961"/>
                </a:lnTo>
                <a:lnTo>
                  <a:pt x="2965195" y="248079"/>
                </a:lnTo>
                <a:lnTo>
                  <a:pt x="2967120" y="241836"/>
                </a:lnTo>
                <a:lnTo>
                  <a:pt x="2970013" y="235114"/>
                </a:lnTo>
                <a:lnTo>
                  <a:pt x="2974348" y="227911"/>
                </a:lnTo>
                <a:lnTo>
                  <a:pt x="2979647" y="220708"/>
                </a:lnTo>
                <a:lnTo>
                  <a:pt x="2986391" y="213984"/>
                </a:lnTo>
                <a:lnTo>
                  <a:pt x="2994583" y="206781"/>
                </a:lnTo>
                <a:lnTo>
                  <a:pt x="3003737" y="200538"/>
                </a:lnTo>
                <a:close/>
                <a:moveTo>
                  <a:pt x="2200977" y="177379"/>
                </a:moveTo>
                <a:lnTo>
                  <a:pt x="2206293" y="179795"/>
                </a:lnTo>
                <a:lnTo>
                  <a:pt x="2211611" y="181246"/>
                </a:lnTo>
                <a:lnTo>
                  <a:pt x="2216926" y="182212"/>
                </a:lnTo>
                <a:lnTo>
                  <a:pt x="2222727" y="182696"/>
                </a:lnTo>
                <a:lnTo>
                  <a:pt x="2234325" y="182696"/>
                </a:lnTo>
                <a:lnTo>
                  <a:pt x="2245923" y="182696"/>
                </a:lnTo>
                <a:lnTo>
                  <a:pt x="2257523" y="182696"/>
                </a:lnTo>
                <a:lnTo>
                  <a:pt x="2262841" y="183179"/>
                </a:lnTo>
                <a:lnTo>
                  <a:pt x="2268639" y="183662"/>
                </a:lnTo>
                <a:lnTo>
                  <a:pt x="2273955" y="185595"/>
                </a:lnTo>
                <a:lnTo>
                  <a:pt x="2279272" y="187528"/>
                </a:lnTo>
                <a:lnTo>
                  <a:pt x="2284105" y="190428"/>
                </a:lnTo>
                <a:lnTo>
                  <a:pt x="2288939" y="194778"/>
                </a:lnTo>
                <a:lnTo>
                  <a:pt x="2292806" y="201061"/>
                </a:lnTo>
                <a:lnTo>
                  <a:pt x="2295705" y="207344"/>
                </a:lnTo>
                <a:lnTo>
                  <a:pt x="2298120" y="213628"/>
                </a:lnTo>
                <a:lnTo>
                  <a:pt x="2299569" y="219428"/>
                </a:lnTo>
                <a:lnTo>
                  <a:pt x="2301020" y="225226"/>
                </a:lnTo>
                <a:lnTo>
                  <a:pt x="2301020" y="230059"/>
                </a:lnTo>
                <a:lnTo>
                  <a:pt x="2301020" y="235376"/>
                </a:lnTo>
                <a:lnTo>
                  <a:pt x="2300537" y="240209"/>
                </a:lnTo>
                <a:lnTo>
                  <a:pt x="2299087" y="244560"/>
                </a:lnTo>
                <a:lnTo>
                  <a:pt x="2298120" y="249391"/>
                </a:lnTo>
                <a:lnTo>
                  <a:pt x="2294738" y="257126"/>
                </a:lnTo>
                <a:lnTo>
                  <a:pt x="2289905" y="265341"/>
                </a:lnTo>
                <a:lnTo>
                  <a:pt x="2286038" y="272590"/>
                </a:lnTo>
                <a:lnTo>
                  <a:pt x="2282173" y="280323"/>
                </a:lnTo>
                <a:lnTo>
                  <a:pt x="2279272" y="287091"/>
                </a:lnTo>
                <a:lnTo>
                  <a:pt x="2278790" y="290473"/>
                </a:lnTo>
                <a:lnTo>
                  <a:pt x="2277822" y="294339"/>
                </a:lnTo>
                <a:lnTo>
                  <a:pt x="2277339" y="298206"/>
                </a:lnTo>
                <a:lnTo>
                  <a:pt x="2277822" y="301590"/>
                </a:lnTo>
                <a:lnTo>
                  <a:pt x="2279272" y="304972"/>
                </a:lnTo>
                <a:lnTo>
                  <a:pt x="2280721" y="308838"/>
                </a:lnTo>
                <a:lnTo>
                  <a:pt x="2283139" y="312705"/>
                </a:lnTo>
                <a:lnTo>
                  <a:pt x="2286523" y="317054"/>
                </a:lnTo>
                <a:lnTo>
                  <a:pt x="2290388" y="320922"/>
                </a:lnTo>
                <a:lnTo>
                  <a:pt x="2295705" y="324788"/>
                </a:lnTo>
                <a:lnTo>
                  <a:pt x="2301504" y="329621"/>
                </a:lnTo>
                <a:lnTo>
                  <a:pt x="2308271" y="333970"/>
                </a:lnTo>
                <a:lnTo>
                  <a:pt x="2301504" y="343152"/>
                </a:lnTo>
                <a:lnTo>
                  <a:pt x="2295221" y="350885"/>
                </a:lnTo>
                <a:lnTo>
                  <a:pt x="2288455" y="357169"/>
                </a:lnTo>
                <a:lnTo>
                  <a:pt x="2281206" y="362485"/>
                </a:lnTo>
                <a:lnTo>
                  <a:pt x="2274922" y="366351"/>
                </a:lnTo>
                <a:lnTo>
                  <a:pt x="2268158" y="369735"/>
                </a:lnTo>
                <a:lnTo>
                  <a:pt x="2255107" y="375535"/>
                </a:lnTo>
                <a:lnTo>
                  <a:pt x="2242540" y="381334"/>
                </a:lnTo>
                <a:lnTo>
                  <a:pt x="2235291" y="385201"/>
                </a:lnTo>
                <a:lnTo>
                  <a:pt x="2229009" y="389067"/>
                </a:lnTo>
                <a:lnTo>
                  <a:pt x="2222243" y="394383"/>
                </a:lnTo>
                <a:lnTo>
                  <a:pt x="2215958" y="400667"/>
                </a:lnTo>
                <a:lnTo>
                  <a:pt x="2209192" y="408882"/>
                </a:lnTo>
                <a:lnTo>
                  <a:pt x="2202425" y="418066"/>
                </a:lnTo>
                <a:lnTo>
                  <a:pt x="2206293" y="424348"/>
                </a:lnTo>
                <a:lnTo>
                  <a:pt x="2210644" y="429665"/>
                </a:lnTo>
                <a:lnTo>
                  <a:pt x="2214993" y="434014"/>
                </a:lnTo>
                <a:lnTo>
                  <a:pt x="2219343" y="437398"/>
                </a:lnTo>
                <a:lnTo>
                  <a:pt x="2224176" y="440782"/>
                </a:lnTo>
                <a:lnTo>
                  <a:pt x="2228524" y="443197"/>
                </a:lnTo>
                <a:lnTo>
                  <a:pt x="2233841" y="445131"/>
                </a:lnTo>
                <a:lnTo>
                  <a:pt x="2238191" y="445613"/>
                </a:lnTo>
                <a:lnTo>
                  <a:pt x="2243508" y="446097"/>
                </a:lnTo>
                <a:lnTo>
                  <a:pt x="2248823" y="446097"/>
                </a:lnTo>
                <a:lnTo>
                  <a:pt x="2253657" y="445613"/>
                </a:lnTo>
                <a:lnTo>
                  <a:pt x="2259456" y="444647"/>
                </a:lnTo>
                <a:lnTo>
                  <a:pt x="2264774" y="443197"/>
                </a:lnTo>
                <a:lnTo>
                  <a:pt x="2270573" y="441747"/>
                </a:lnTo>
                <a:lnTo>
                  <a:pt x="2281206" y="436431"/>
                </a:lnTo>
                <a:lnTo>
                  <a:pt x="2292806" y="430632"/>
                </a:lnTo>
                <a:lnTo>
                  <a:pt x="2304404" y="424348"/>
                </a:lnTo>
                <a:lnTo>
                  <a:pt x="2328085" y="409849"/>
                </a:lnTo>
                <a:lnTo>
                  <a:pt x="2339202" y="402600"/>
                </a:lnTo>
                <a:lnTo>
                  <a:pt x="2351284" y="396316"/>
                </a:lnTo>
                <a:lnTo>
                  <a:pt x="2362883" y="390034"/>
                </a:lnTo>
                <a:lnTo>
                  <a:pt x="2374967" y="384717"/>
                </a:lnTo>
                <a:lnTo>
                  <a:pt x="2377867" y="390034"/>
                </a:lnTo>
                <a:lnTo>
                  <a:pt x="2380282" y="394867"/>
                </a:lnTo>
                <a:lnTo>
                  <a:pt x="2381733" y="399700"/>
                </a:lnTo>
                <a:lnTo>
                  <a:pt x="2383182" y="404049"/>
                </a:lnTo>
                <a:lnTo>
                  <a:pt x="2384149" y="412750"/>
                </a:lnTo>
                <a:lnTo>
                  <a:pt x="2385117" y="421448"/>
                </a:lnTo>
                <a:lnTo>
                  <a:pt x="2386082" y="430147"/>
                </a:lnTo>
                <a:lnTo>
                  <a:pt x="2386566" y="434014"/>
                </a:lnTo>
                <a:lnTo>
                  <a:pt x="2387533" y="438847"/>
                </a:lnTo>
                <a:lnTo>
                  <a:pt x="2388982" y="443197"/>
                </a:lnTo>
                <a:lnTo>
                  <a:pt x="2390915" y="448030"/>
                </a:lnTo>
                <a:lnTo>
                  <a:pt x="2393815" y="452864"/>
                </a:lnTo>
                <a:lnTo>
                  <a:pt x="2397199" y="458663"/>
                </a:lnTo>
                <a:lnTo>
                  <a:pt x="2387049" y="457213"/>
                </a:lnTo>
                <a:lnTo>
                  <a:pt x="2377382" y="455763"/>
                </a:lnTo>
                <a:lnTo>
                  <a:pt x="2368200" y="455279"/>
                </a:lnTo>
                <a:lnTo>
                  <a:pt x="2359017" y="455763"/>
                </a:lnTo>
                <a:lnTo>
                  <a:pt x="2349835" y="457213"/>
                </a:lnTo>
                <a:lnTo>
                  <a:pt x="2340651" y="458663"/>
                </a:lnTo>
                <a:lnTo>
                  <a:pt x="2331951" y="460596"/>
                </a:lnTo>
                <a:lnTo>
                  <a:pt x="2323254" y="463496"/>
                </a:lnTo>
                <a:lnTo>
                  <a:pt x="2314554" y="466879"/>
                </a:lnTo>
                <a:lnTo>
                  <a:pt x="2306820" y="470263"/>
                </a:lnTo>
                <a:lnTo>
                  <a:pt x="2298120" y="474129"/>
                </a:lnTo>
                <a:lnTo>
                  <a:pt x="2289905" y="478962"/>
                </a:lnTo>
                <a:lnTo>
                  <a:pt x="2273955" y="489111"/>
                </a:lnTo>
                <a:lnTo>
                  <a:pt x="2258007" y="500710"/>
                </a:lnTo>
                <a:lnTo>
                  <a:pt x="2242057" y="512793"/>
                </a:lnTo>
                <a:lnTo>
                  <a:pt x="2225625" y="525359"/>
                </a:lnTo>
                <a:lnTo>
                  <a:pt x="2193242" y="551940"/>
                </a:lnTo>
                <a:lnTo>
                  <a:pt x="2175843" y="564990"/>
                </a:lnTo>
                <a:lnTo>
                  <a:pt x="2157962" y="577556"/>
                </a:lnTo>
                <a:lnTo>
                  <a:pt x="2139596" y="589638"/>
                </a:lnTo>
                <a:lnTo>
                  <a:pt x="2129931" y="594956"/>
                </a:lnTo>
                <a:lnTo>
                  <a:pt x="2120264" y="600755"/>
                </a:lnTo>
                <a:lnTo>
                  <a:pt x="2115431" y="594956"/>
                </a:lnTo>
                <a:lnTo>
                  <a:pt x="2112048" y="589638"/>
                </a:lnTo>
                <a:lnTo>
                  <a:pt x="2109631" y="585289"/>
                </a:lnTo>
                <a:lnTo>
                  <a:pt x="2108665" y="580456"/>
                </a:lnTo>
                <a:lnTo>
                  <a:pt x="2108665" y="576590"/>
                </a:lnTo>
                <a:lnTo>
                  <a:pt x="2109149" y="573206"/>
                </a:lnTo>
                <a:lnTo>
                  <a:pt x="2110599" y="568857"/>
                </a:lnTo>
                <a:lnTo>
                  <a:pt x="2112532" y="565473"/>
                </a:lnTo>
                <a:lnTo>
                  <a:pt x="2114949" y="562573"/>
                </a:lnTo>
                <a:lnTo>
                  <a:pt x="2118331" y="559191"/>
                </a:lnTo>
                <a:lnTo>
                  <a:pt x="2126064" y="553391"/>
                </a:lnTo>
                <a:lnTo>
                  <a:pt x="2142013" y="542758"/>
                </a:lnTo>
                <a:lnTo>
                  <a:pt x="2146362" y="536959"/>
                </a:lnTo>
                <a:lnTo>
                  <a:pt x="2149747" y="530675"/>
                </a:lnTo>
                <a:lnTo>
                  <a:pt x="2152161" y="524393"/>
                </a:lnTo>
                <a:lnTo>
                  <a:pt x="2154580" y="517142"/>
                </a:lnTo>
                <a:lnTo>
                  <a:pt x="2155545" y="510376"/>
                </a:lnTo>
                <a:lnTo>
                  <a:pt x="2156995" y="503610"/>
                </a:lnTo>
                <a:lnTo>
                  <a:pt x="2156995" y="495877"/>
                </a:lnTo>
                <a:lnTo>
                  <a:pt x="2156995" y="488628"/>
                </a:lnTo>
                <a:lnTo>
                  <a:pt x="2155545" y="473645"/>
                </a:lnTo>
                <a:lnTo>
                  <a:pt x="2154096" y="458663"/>
                </a:lnTo>
                <a:lnTo>
                  <a:pt x="2149263" y="427732"/>
                </a:lnTo>
                <a:lnTo>
                  <a:pt x="2135730" y="425314"/>
                </a:lnTo>
                <a:lnTo>
                  <a:pt x="2124133" y="424832"/>
                </a:lnTo>
                <a:lnTo>
                  <a:pt x="2119782" y="424832"/>
                </a:lnTo>
                <a:lnTo>
                  <a:pt x="2115431" y="425314"/>
                </a:lnTo>
                <a:lnTo>
                  <a:pt x="2112048" y="426765"/>
                </a:lnTo>
                <a:lnTo>
                  <a:pt x="2108665" y="427732"/>
                </a:lnTo>
                <a:lnTo>
                  <a:pt x="2106247" y="429665"/>
                </a:lnTo>
                <a:lnTo>
                  <a:pt x="2103832" y="431114"/>
                </a:lnTo>
                <a:lnTo>
                  <a:pt x="2102383" y="433047"/>
                </a:lnTo>
                <a:lnTo>
                  <a:pt x="2100448" y="435465"/>
                </a:lnTo>
                <a:lnTo>
                  <a:pt x="2099481" y="437398"/>
                </a:lnTo>
                <a:lnTo>
                  <a:pt x="2098999" y="440298"/>
                </a:lnTo>
                <a:lnTo>
                  <a:pt x="2097550" y="446097"/>
                </a:lnTo>
                <a:lnTo>
                  <a:pt x="2097550" y="452379"/>
                </a:lnTo>
                <a:lnTo>
                  <a:pt x="2098516" y="459146"/>
                </a:lnTo>
                <a:lnTo>
                  <a:pt x="2099965" y="474129"/>
                </a:lnTo>
                <a:lnTo>
                  <a:pt x="2100448" y="481862"/>
                </a:lnTo>
                <a:lnTo>
                  <a:pt x="2100448" y="489111"/>
                </a:lnTo>
                <a:lnTo>
                  <a:pt x="2099481" y="495877"/>
                </a:lnTo>
                <a:lnTo>
                  <a:pt x="2097550" y="503127"/>
                </a:lnTo>
                <a:lnTo>
                  <a:pt x="2075801" y="515693"/>
                </a:lnTo>
                <a:lnTo>
                  <a:pt x="2054052" y="526326"/>
                </a:lnTo>
                <a:lnTo>
                  <a:pt x="2032303" y="537441"/>
                </a:lnTo>
                <a:lnTo>
                  <a:pt x="2010555" y="547107"/>
                </a:lnTo>
                <a:lnTo>
                  <a:pt x="1967539" y="566924"/>
                </a:lnTo>
                <a:lnTo>
                  <a:pt x="1946758" y="576590"/>
                </a:lnTo>
                <a:lnTo>
                  <a:pt x="1925975" y="586256"/>
                </a:lnTo>
                <a:lnTo>
                  <a:pt x="1906643" y="596405"/>
                </a:lnTo>
                <a:lnTo>
                  <a:pt x="1888278" y="608004"/>
                </a:lnTo>
                <a:lnTo>
                  <a:pt x="1879095" y="613804"/>
                </a:lnTo>
                <a:lnTo>
                  <a:pt x="1870396" y="620087"/>
                </a:lnTo>
                <a:lnTo>
                  <a:pt x="1862179" y="626369"/>
                </a:lnTo>
                <a:lnTo>
                  <a:pt x="1854446" y="633136"/>
                </a:lnTo>
                <a:lnTo>
                  <a:pt x="1846714" y="640869"/>
                </a:lnTo>
                <a:lnTo>
                  <a:pt x="1839465" y="648119"/>
                </a:lnTo>
                <a:lnTo>
                  <a:pt x="1832696" y="656334"/>
                </a:lnTo>
                <a:lnTo>
                  <a:pt x="1826414" y="664551"/>
                </a:lnTo>
                <a:lnTo>
                  <a:pt x="1820615" y="673733"/>
                </a:lnTo>
                <a:lnTo>
                  <a:pt x="1814815" y="682917"/>
                </a:lnTo>
                <a:lnTo>
                  <a:pt x="1809499" y="692583"/>
                </a:lnTo>
                <a:lnTo>
                  <a:pt x="1805149" y="702732"/>
                </a:lnTo>
                <a:lnTo>
                  <a:pt x="1800316" y="700316"/>
                </a:lnTo>
                <a:lnTo>
                  <a:pt x="1795966" y="698865"/>
                </a:lnTo>
                <a:lnTo>
                  <a:pt x="1791132" y="696932"/>
                </a:lnTo>
                <a:lnTo>
                  <a:pt x="1786783" y="696450"/>
                </a:lnTo>
                <a:lnTo>
                  <a:pt x="1781951" y="695966"/>
                </a:lnTo>
                <a:lnTo>
                  <a:pt x="1777600" y="695966"/>
                </a:lnTo>
                <a:lnTo>
                  <a:pt x="1772284" y="695966"/>
                </a:lnTo>
                <a:lnTo>
                  <a:pt x="1767452" y="696450"/>
                </a:lnTo>
                <a:lnTo>
                  <a:pt x="1757785" y="699349"/>
                </a:lnTo>
                <a:lnTo>
                  <a:pt x="1748119" y="702732"/>
                </a:lnTo>
                <a:lnTo>
                  <a:pt x="1737970" y="708049"/>
                </a:lnTo>
                <a:lnTo>
                  <a:pt x="1727819" y="713849"/>
                </a:lnTo>
                <a:lnTo>
                  <a:pt x="1736520" y="703698"/>
                </a:lnTo>
                <a:lnTo>
                  <a:pt x="1744735" y="693550"/>
                </a:lnTo>
                <a:lnTo>
                  <a:pt x="1751501" y="681950"/>
                </a:lnTo>
                <a:lnTo>
                  <a:pt x="1758269" y="670834"/>
                </a:lnTo>
                <a:lnTo>
                  <a:pt x="1764068" y="658752"/>
                </a:lnTo>
                <a:lnTo>
                  <a:pt x="1769867" y="646668"/>
                </a:lnTo>
                <a:lnTo>
                  <a:pt x="1780017" y="620570"/>
                </a:lnTo>
                <a:lnTo>
                  <a:pt x="1790650" y="595438"/>
                </a:lnTo>
                <a:lnTo>
                  <a:pt x="1800799" y="570306"/>
                </a:lnTo>
                <a:lnTo>
                  <a:pt x="1806116" y="558224"/>
                </a:lnTo>
                <a:lnTo>
                  <a:pt x="1811916" y="546625"/>
                </a:lnTo>
                <a:lnTo>
                  <a:pt x="1818199" y="535508"/>
                </a:lnTo>
                <a:lnTo>
                  <a:pt x="1824965" y="525359"/>
                </a:lnTo>
                <a:lnTo>
                  <a:pt x="1830281" y="519076"/>
                </a:lnTo>
                <a:lnTo>
                  <a:pt x="1834630" y="514243"/>
                </a:lnTo>
                <a:lnTo>
                  <a:pt x="1838979" y="511827"/>
                </a:lnTo>
                <a:lnTo>
                  <a:pt x="1842848" y="509894"/>
                </a:lnTo>
                <a:lnTo>
                  <a:pt x="1846714" y="509410"/>
                </a:lnTo>
                <a:lnTo>
                  <a:pt x="1850095" y="509410"/>
                </a:lnTo>
                <a:lnTo>
                  <a:pt x="1856379" y="510376"/>
                </a:lnTo>
                <a:lnTo>
                  <a:pt x="1860245" y="510860"/>
                </a:lnTo>
                <a:lnTo>
                  <a:pt x="1863145" y="510860"/>
                </a:lnTo>
                <a:lnTo>
                  <a:pt x="1865563" y="510376"/>
                </a:lnTo>
                <a:lnTo>
                  <a:pt x="1869428" y="508927"/>
                </a:lnTo>
                <a:lnTo>
                  <a:pt x="1872328" y="506027"/>
                </a:lnTo>
                <a:lnTo>
                  <a:pt x="1875712" y="501194"/>
                </a:lnTo>
                <a:lnTo>
                  <a:pt x="1879095" y="494910"/>
                </a:lnTo>
                <a:lnTo>
                  <a:pt x="1882478" y="486211"/>
                </a:lnTo>
                <a:lnTo>
                  <a:pt x="1885862" y="476545"/>
                </a:lnTo>
                <a:lnTo>
                  <a:pt x="1890695" y="466879"/>
                </a:lnTo>
                <a:lnTo>
                  <a:pt x="1895043" y="457697"/>
                </a:lnTo>
                <a:lnTo>
                  <a:pt x="1900361" y="448030"/>
                </a:lnTo>
                <a:lnTo>
                  <a:pt x="1906161" y="437880"/>
                </a:lnTo>
                <a:lnTo>
                  <a:pt x="1912443" y="428698"/>
                </a:lnTo>
                <a:lnTo>
                  <a:pt x="1918726" y="419032"/>
                </a:lnTo>
                <a:lnTo>
                  <a:pt x="1925975" y="409849"/>
                </a:lnTo>
                <a:lnTo>
                  <a:pt x="1940959" y="391000"/>
                </a:lnTo>
                <a:lnTo>
                  <a:pt x="1958356" y="372152"/>
                </a:lnTo>
                <a:lnTo>
                  <a:pt x="1976723" y="353785"/>
                </a:lnTo>
                <a:lnTo>
                  <a:pt x="1996538" y="334937"/>
                </a:lnTo>
                <a:lnTo>
                  <a:pt x="2018286" y="315605"/>
                </a:lnTo>
                <a:lnTo>
                  <a:pt x="2041002" y="296273"/>
                </a:lnTo>
                <a:lnTo>
                  <a:pt x="2065167" y="277423"/>
                </a:lnTo>
                <a:lnTo>
                  <a:pt x="2090300" y="257608"/>
                </a:lnTo>
                <a:lnTo>
                  <a:pt x="2116880" y="238276"/>
                </a:lnTo>
                <a:lnTo>
                  <a:pt x="2143463" y="217977"/>
                </a:lnTo>
                <a:close/>
                <a:moveTo>
                  <a:pt x="3604493" y="974"/>
                </a:moveTo>
                <a:lnTo>
                  <a:pt x="3606426" y="17377"/>
                </a:lnTo>
                <a:lnTo>
                  <a:pt x="3607393" y="25096"/>
                </a:lnTo>
                <a:lnTo>
                  <a:pt x="3608843" y="31850"/>
                </a:lnTo>
                <a:lnTo>
                  <a:pt x="3610293" y="38124"/>
                </a:lnTo>
                <a:lnTo>
                  <a:pt x="3612710" y="43912"/>
                </a:lnTo>
                <a:lnTo>
                  <a:pt x="3615125" y="49219"/>
                </a:lnTo>
                <a:lnTo>
                  <a:pt x="3617543" y="53562"/>
                </a:lnTo>
                <a:lnTo>
                  <a:pt x="3619476" y="57903"/>
                </a:lnTo>
                <a:lnTo>
                  <a:pt x="3622376" y="61764"/>
                </a:lnTo>
                <a:lnTo>
                  <a:pt x="3625276" y="65141"/>
                </a:lnTo>
                <a:lnTo>
                  <a:pt x="3628658" y="68035"/>
                </a:lnTo>
                <a:lnTo>
                  <a:pt x="3631558" y="70930"/>
                </a:lnTo>
                <a:lnTo>
                  <a:pt x="3634942" y="73343"/>
                </a:lnTo>
                <a:lnTo>
                  <a:pt x="3642675" y="77202"/>
                </a:lnTo>
                <a:lnTo>
                  <a:pt x="3649923" y="80097"/>
                </a:lnTo>
                <a:lnTo>
                  <a:pt x="3658141" y="82508"/>
                </a:lnTo>
                <a:lnTo>
                  <a:pt x="3666356" y="83474"/>
                </a:lnTo>
                <a:lnTo>
                  <a:pt x="3674089" y="85404"/>
                </a:lnTo>
                <a:lnTo>
                  <a:pt x="3691005" y="87334"/>
                </a:lnTo>
                <a:lnTo>
                  <a:pt x="3699221" y="89264"/>
                </a:lnTo>
                <a:lnTo>
                  <a:pt x="3706954" y="91675"/>
                </a:lnTo>
                <a:lnTo>
                  <a:pt x="3705987" y="100359"/>
                </a:lnTo>
                <a:lnTo>
                  <a:pt x="3703571" y="107598"/>
                </a:lnTo>
                <a:lnTo>
                  <a:pt x="3701154" y="114352"/>
                </a:lnTo>
                <a:lnTo>
                  <a:pt x="3697771" y="120141"/>
                </a:lnTo>
                <a:lnTo>
                  <a:pt x="3694388" y="125449"/>
                </a:lnTo>
                <a:lnTo>
                  <a:pt x="3690039" y="129790"/>
                </a:lnTo>
                <a:lnTo>
                  <a:pt x="3685688" y="133168"/>
                </a:lnTo>
                <a:lnTo>
                  <a:pt x="3680855" y="137027"/>
                </a:lnTo>
                <a:lnTo>
                  <a:pt x="3676022" y="138957"/>
                </a:lnTo>
                <a:lnTo>
                  <a:pt x="3670223" y="140887"/>
                </a:lnTo>
                <a:lnTo>
                  <a:pt x="3664423" y="142335"/>
                </a:lnTo>
                <a:lnTo>
                  <a:pt x="3658141" y="143298"/>
                </a:lnTo>
                <a:lnTo>
                  <a:pt x="3651857" y="143298"/>
                </a:lnTo>
                <a:lnTo>
                  <a:pt x="3645575" y="143298"/>
                </a:lnTo>
                <a:lnTo>
                  <a:pt x="3638808" y="142335"/>
                </a:lnTo>
                <a:lnTo>
                  <a:pt x="3632042" y="141370"/>
                </a:lnTo>
                <a:lnTo>
                  <a:pt x="3618509" y="138474"/>
                </a:lnTo>
                <a:lnTo>
                  <a:pt x="3604493" y="134614"/>
                </a:lnTo>
                <a:lnTo>
                  <a:pt x="3590960" y="128825"/>
                </a:lnTo>
                <a:lnTo>
                  <a:pt x="3578395" y="123036"/>
                </a:lnTo>
                <a:lnTo>
                  <a:pt x="3565829" y="116763"/>
                </a:lnTo>
                <a:lnTo>
                  <a:pt x="3554713" y="110491"/>
                </a:lnTo>
                <a:lnTo>
                  <a:pt x="3545047" y="104702"/>
                </a:lnTo>
                <a:lnTo>
                  <a:pt x="3536347" y="98431"/>
                </a:lnTo>
                <a:lnTo>
                  <a:pt x="3538281" y="111939"/>
                </a:lnTo>
                <a:lnTo>
                  <a:pt x="3538281" y="125930"/>
                </a:lnTo>
                <a:lnTo>
                  <a:pt x="3536830" y="139922"/>
                </a:lnTo>
                <a:lnTo>
                  <a:pt x="3534897" y="153430"/>
                </a:lnTo>
                <a:lnTo>
                  <a:pt x="3531997" y="166457"/>
                </a:lnTo>
                <a:lnTo>
                  <a:pt x="3527648" y="179001"/>
                </a:lnTo>
                <a:lnTo>
                  <a:pt x="3522815" y="191063"/>
                </a:lnTo>
                <a:lnTo>
                  <a:pt x="3517498" y="202160"/>
                </a:lnTo>
                <a:lnTo>
                  <a:pt x="3511216" y="212292"/>
                </a:lnTo>
                <a:lnTo>
                  <a:pt x="3504449" y="221457"/>
                </a:lnTo>
                <a:lnTo>
                  <a:pt x="3500099" y="225800"/>
                </a:lnTo>
                <a:lnTo>
                  <a:pt x="3496717" y="229178"/>
                </a:lnTo>
                <a:lnTo>
                  <a:pt x="3492850" y="232554"/>
                </a:lnTo>
                <a:lnTo>
                  <a:pt x="3488983" y="234967"/>
                </a:lnTo>
                <a:lnTo>
                  <a:pt x="3484633" y="237860"/>
                </a:lnTo>
                <a:lnTo>
                  <a:pt x="3480284" y="239308"/>
                </a:lnTo>
                <a:lnTo>
                  <a:pt x="3475933" y="240756"/>
                </a:lnTo>
                <a:lnTo>
                  <a:pt x="3471585" y="241721"/>
                </a:lnTo>
                <a:lnTo>
                  <a:pt x="3466751" y="242203"/>
                </a:lnTo>
                <a:lnTo>
                  <a:pt x="3462885" y="241721"/>
                </a:lnTo>
                <a:lnTo>
                  <a:pt x="3458535" y="241238"/>
                </a:lnTo>
                <a:lnTo>
                  <a:pt x="3453701" y="239790"/>
                </a:lnTo>
                <a:lnTo>
                  <a:pt x="3451768" y="235449"/>
                </a:lnTo>
                <a:lnTo>
                  <a:pt x="3450319" y="231589"/>
                </a:lnTo>
                <a:lnTo>
                  <a:pt x="3449835" y="227730"/>
                </a:lnTo>
                <a:lnTo>
                  <a:pt x="3449353" y="224352"/>
                </a:lnTo>
                <a:lnTo>
                  <a:pt x="3449353" y="221457"/>
                </a:lnTo>
                <a:lnTo>
                  <a:pt x="3449835" y="218563"/>
                </a:lnTo>
                <a:lnTo>
                  <a:pt x="3450802" y="216633"/>
                </a:lnTo>
                <a:lnTo>
                  <a:pt x="3451768" y="214220"/>
                </a:lnTo>
                <a:lnTo>
                  <a:pt x="3454668" y="210361"/>
                </a:lnTo>
                <a:lnTo>
                  <a:pt x="3459019" y="206501"/>
                </a:lnTo>
                <a:lnTo>
                  <a:pt x="3463368" y="204088"/>
                </a:lnTo>
                <a:lnTo>
                  <a:pt x="3468685" y="201194"/>
                </a:lnTo>
                <a:lnTo>
                  <a:pt x="3478833" y="195886"/>
                </a:lnTo>
                <a:lnTo>
                  <a:pt x="3483667" y="192993"/>
                </a:lnTo>
                <a:lnTo>
                  <a:pt x="3488017" y="189615"/>
                </a:lnTo>
                <a:lnTo>
                  <a:pt x="3491399" y="186237"/>
                </a:lnTo>
                <a:lnTo>
                  <a:pt x="3492850" y="183826"/>
                </a:lnTo>
                <a:lnTo>
                  <a:pt x="3493817" y="181413"/>
                </a:lnTo>
                <a:lnTo>
                  <a:pt x="3494299" y="178518"/>
                </a:lnTo>
                <a:lnTo>
                  <a:pt x="3495266" y="175624"/>
                </a:lnTo>
                <a:lnTo>
                  <a:pt x="3495266" y="172729"/>
                </a:lnTo>
                <a:lnTo>
                  <a:pt x="3494299" y="169351"/>
                </a:lnTo>
                <a:lnTo>
                  <a:pt x="3488983" y="160667"/>
                </a:lnTo>
                <a:lnTo>
                  <a:pt x="3486084" y="158256"/>
                </a:lnTo>
                <a:lnTo>
                  <a:pt x="3483667" y="155843"/>
                </a:lnTo>
                <a:lnTo>
                  <a:pt x="3481251" y="153430"/>
                </a:lnTo>
                <a:lnTo>
                  <a:pt x="3478351" y="152465"/>
                </a:lnTo>
                <a:lnTo>
                  <a:pt x="3475933" y="151500"/>
                </a:lnTo>
                <a:lnTo>
                  <a:pt x="3474001" y="151019"/>
                </a:lnTo>
                <a:lnTo>
                  <a:pt x="3472067" y="151500"/>
                </a:lnTo>
                <a:lnTo>
                  <a:pt x="3469651" y="152465"/>
                </a:lnTo>
                <a:lnTo>
                  <a:pt x="3467718" y="152948"/>
                </a:lnTo>
                <a:lnTo>
                  <a:pt x="3465785" y="154395"/>
                </a:lnTo>
                <a:lnTo>
                  <a:pt x="3462401" y="158256"/>
                </a:lnTo>
                <a:lnTo>
                  <a:pt x="3459019" y="162597"/>
                </a:lnTo>
                <a:lnTo>
                  <a:pt x="3456119" y="167905"/>
                </a:lnTo>
                <a:lnTo>
                  <a:pt x="3453219" y="174177"/>
                </a:lnTo>
                <a:lnTo>
                  <a:pt x="3448386" y="186237"/>
                </a:lnTo>
                <a:lnTo>
                  <a:pt x="3444519" y="196369"/>
                </a:lnTo>
                <a:lnTo>
                  <a:pt x="3442102" y="204088"/>
                </a:lnTo>
                <a:lnTo>
                  <a:pt x="3440653" y="202642"/>
                </a:lnTo>
                <a:lnTo>
                  <a:pt x="3438236" y="202160"/>
                </a:lnTo>
                <a:lnTo>
                  <a:pt x="3435820" y="201677"/>
                </a:lnTo>
                <a:lnTo>
                  <a:pt x="3433403" y="201677"/>
                </a:lnTo>
                <a:lnTo>
                  <a:pt x="3429054" y="202642"/>
                </a:lnTo>
                <a:lnTo>
                  <a:pt x="3423737" y="204571"/>
                </a:lnTo>
                <a:lnTo>
                  <a:pt x="3418903" y="207466"/>
                </a:lnTo>
                <a:lnTo>
                  <a:pt x="3413104" y="211327"/>
                </a:lnTo>
                <a:lnTo>
                  <a:pt x="3401505" y="218563"/>
                </a:lnTo>
                <a:lnTo>
                  <a:pt x="3389423" y="226765"/>
                </a:lnTo>
                <a:lnTo>
                  <a:pt x="3383139" y="230141"/>
                </a:lnTo>
                <a:lnTo>
                  <a:pt x="3377339" y="232554"/>
                </a:lnTo>
                <a:lnTo>
                  <a:pt x="3371539" y="234484"/>
                </a:lnTo>
                <a:lnTo>
                  <a:pt x="3366707" y="234967"/>
                </a:lnTo>
                <a:lnTo>
                  <a:pt x="3363807" y="234967"/>
                </a:lnTo>
                <a:lnTo>
                  <a:pt x="3360907" y="234484"/>
                </a:lnTo>
                <a:lnTo>
                  <a:pt x="3358491" y="233036"/>
                </a:lnTo>
                <a:lnTo>
                  <a:pt x="3356074" y="232071"/>
                </a:lnTo>
                <a:lnTo>
                  <a:pt x="3355107" y="229660"/>
                </a:lnTo>
                <a:lnTo>
                  <a:pt x="3353174" y="225800"/>
                </a:lnTo>
                <a:lnTo>
                  <a:pt x="3349791" y="213255"/>
                </a:lnTo>
                <a:lnTo>
                  <a:pt x="3346408" y="201194"/>
                </a:lnTo>
                <a:lnTo>
                  <a:pt x="3344475" y="197334"/>
                </a:lnTo>
                <a:lnTo>
                  <a:pt x="3343992" y="195886"/>
                </a:lnTo>
                <a:lnTo>
                  <a:pt x="3340608" y="196852"/>
                </a:lnTo>
                <a:lnTo>
                  <a:pt x="3337226" y="199264"/>
                </a:lnTo>
                <a:lnTo>
                  <a:pt x="3334809" y="201677"/>
                </a:lnTo>
                <a:lnTo>
                  <a:pt x="3331909" y="204571"/>
                </a:lnTo>
                <a:lnTo>
                  <a:pt x="3327075" y="211327"/>
                </a:lnTo>
                <a:lnTo>
                  <a:pt x="3322243" y="220011"/>
                </a:lnTo>
                <a:lnTo>
                  <a:pt x="3317893" y="228695"/>
                </a:lnTo>
                <a:lnTo>
                  <a:pt x="3312576" y="236897"/>
                </a:lnTo>
                <a:lnTo>
                  <a:pt x="3309194" y="241238"/>
                </a:lnTo>
                <a:lnTo>
                  <a:pt x="3306294" y="244616"/>
                </a:lnTo>
                <a:lnTo>
                  <a:pt x="3302910" y="247992"/>
                </a:lnTo>
                <a:lnTo>
                  <a:pt x="3298561" y="250888"/>
                </a:lnTo>
                <a:lnTo>
                  <a:pt x="3294695" y="253300"/>
                </a:lnTo>
                <a:lnTo>
                  <a:pt x="3291795" y="254265"/>
                </a:lnTo>
                <a:lnTo>
                  <a:pt x="3288411" y="254748"/>
                </a:lnTo>
                <a:lnTo>
                  <a:pt x="3285511" y="254748"/>
                </a:lnTo>
                <a:lnTo>
                  <a:pt x="3283095" y="254748"/>
                </a:lnTo>
                <a:lnTo>
                  <a:pt x="3281162" y="253783"/>
                </a:lnTo>
                <a:lnTo>
                  <a:pt x="3276812" y="251370"/>
                </a:lnTo>
                <a:lnTo>
                  <a:pt x="3269563" y="245098"/>
                </a:lnTo>
                <a:lnTo>
                  <a:pt x="3266663" y="243651"/>
                </a:lnTo>
                <a:lnTo>
                  <a:pt x="3264730" y="242686"/>
                </a:lnTo>
                <a:lnTo>
                  <a:pt x="3263279" y="242686"/>
                </a:lnTo>
                <a:lnTo>
                  <a:pt x="3259897" y="244133"/>
                </a:lnTo>
                <a:lnTo>
                  <a:pt x="3256030" y="246063"/>
                </a:lnTo>
                <a:lnTo>
                  <a:pt x="3253613" y="248957"/>
                </a:lnTo>
                <a:lnTo>
                  <a:pt x="3250713" y="252818"/>
                </a:lnTo>
                <a:lnTo>
                  <a:pt x="3244913" y="260054"/>
                </a:lnTo>
                <a:lnTo>
                  <a:pt x="3242014" y="263915"/>
                </a:lnTo>
                <a:lnTo>
                  <a:pt x="3238631" y="267291"/>
                </a:lnTo>
                <a:lnTo>
                  <a:pt x="3234765" y="271151"/>
                </a:lnTo>
                <a:lnTo>
                  <a:pt x="3230415" y="273562"/>
                </a:lnTo>
                <a:lnTo>
                  <a:pt x="3225581" y="275493"/>
                </a:lnTo>
                <a:lnTo>
                  <a:pt x="3220748" y="276458"/>
                </a:lnTo>
                <a:lnTo>
                  <a:pt x="3214949" y="275975"/>
                </a:lnTo>
                <a:lnTo>
                  <a:pt x="3208182" y="275010"/>
                </a:lnTo>
                <a:lnTo>
                  <a:pt x="3199967" y="272115"/>
                </a:lnTo>
                <a:lnTo>
                  <a:pt x="3191267" y="267291"/>
                </a:lnTo>
                <a:lnTo>
                  <a:pt x="3187401" y="265843"/>
                </a:lnTo>
                <a:lnTo>
                  <a:pt x="3183535" y="264396"/>
                </a:lnTo>
                <a:lnTo>
                  <a:pt x="3173384" y="263432"/>
                </a:lnTo>
                <a:lnTo>
                  <a:pt x="3163718" y="262467"/>
                </a:lnTo>
                <a:lnTo>
                  <a:pt x="3159852" y="261019"/>
                </a:lnTo>
                <a:lnTo>
                  <a:pt x="3155985" y="259572"/>
                </a:lnTo>
                <a:lnTo>
                  <a:pt x="3153569" y="257642"/>
                </a:lnTo>
                <a:lnTo>
                  <a:pt x="3151636" y="255230"/>
                </a:lnTo>
                <a:lnTo>
                  <a:pt x="3149703" y="253300"/>
                </a:lnTo>
                <a:lnTo>
                  <a:pt x="3147770" y="250405"/>
                </a:lnTo>
                <a:lnTo>
                  <a:pt x="3145353" y="244133"/>
                </a:lnTo>
                <a:lnTo>
                  <a:pt x="3142937" y="236897"/>
                </a:lnTo>
                <a:lnTo>
                  <a:pt x="3139071" y="220974"/>
                </a:lnTo>
                <a:lnTo>
                  <a:pt x="3137620" y="213738"/>
                </a:lnTo>
                <a:lnTo>
                  <a:pt x="3135204" y="205536"/>
                </a:lnTo>
                <a:lnTo>
                  <a:pt x="3132304" y="198782"/>
                </a:lnTo>
                <a:lnTo>
                  <a:pt x="3128920" y="192510"/>
                </a:lnTo>
                <a:lnTo>
                  <a:pt x="3126505" y="189615"/>
                </a:lnTo>
                <a:lnTo>
                  <a:pt x="3124087" y="187202"/>
                </a:lnTo>
                <a:lnTo>
                  <a:pt x="3121187" y="184791"/>
                </a:lnTo>
                <a:lnTo>
                  <a:pt x="3118287" y="183343"/>
                </a:lnTo>
                <a:lnTo>
                  <a:pt x="3114905" y="181896"/>
                </a:lnTo>
                <a:lnTo>
                  <a:pt x="3111039" y="181413"/>
                </a:lnTo>
                <a:lnTo>
                  <a:pt x="3107172" y="180931"/>
                </a:lnTo>
                <a:lnTo>
                  <a:pt x="3102339" y="180931"/>
                </a:lnTo>
                <a:lnTo>
                  <a:pt x="3097022" y="181896"/>
                </a:lnTo>
                <a:lnTo>
                  <a:pt x="3091707" y="183343"/>
                </a:lnTo>
                <a:lnTo>
                  <a:pt x="3085907" y="185756"/>
                </a:lnTo>
                <a:lnTo>
                  <a:pt x="3078657" y="187685"/>
                </a:lnTo>
                <a:lnTo>
                  <a:pt x="3085907" y="181896"/>
                </a:lnTo>
                <a:lnTo>
                  <a:pt x="3093155" y="176589"/>
                </a:lnTo>
                <a:lnTo>
                  <a:pt x="3100889" y="170799"/>
                </a:lnTo>
                <a:lnTo>
                  <a:pt x="3108139" y="165492"/>
                </a:lnTo>
                <a:lnTo>
                  <a:pt x="3124087" y="155843"/>
                </a:lnTo>
                <a:lnTo>
                  <a:pt x="3141486" y="147159"/>
                </a:lnTo>
                <a:lnTo>
                  <a:pt x="3159369" y="138957"/>
                </a:lnTo>
                <a:lnTo>
                  <a:pt x="3177735" y="132203"/>
                </a:lnTo>
                <a:lnTo>
                  <a:pt x="3196583" y="126412"/>
                </a:lnTo>
                <a:lnTo>
                  <a:pt x="3215433" y="121106"/>
                </a:lnTo>
                <a:lnTo>
                  <a:pt x="3235731" y="116763"/>
                </a:lnTo>
                <a:lnTo>
                  <a:pt x="3255546" y="113387"/>
                </a:lnTo>
                <a:lnTo>
                  <a:pt x="3276329" y="110491"/>
                </a:lnTo>
                <a:lnTo>
                  <a:pt x="3297111" y="108079"/>
                </a:lnTo>
                <a:lnTo>
                  <a:pt x="3317893" y="106633"/>
                </a:lnTo>
                <a:lnTo>
                  <a:pt x="3337708" y="105185"/>
                </a:lnTo>
                <a:lnTo>
                  <a:pt x="3358491" y="104702"/>
                </a:lnTo>
                <a:lnTo>
                  <a:pt x="3378306" y="104702"/>
                </a:lnTo>
                <a:lnTo>
                  <a:pt x="3383139" y="104220"/>
                </a:lnTo>
                <a:lnTo>
                  <a:pt x="3387005" y="102772"/>
                </a:lnTo>
                <a:lnTo>
                  <a:pt x="3390389" y="101807"/>
                </a:lnTo>
                <a:lnTo>
                  <a:pt x="3393289" y="100359"/>
                </a:lnTo>
                <a:lnTo>
                  <a:pt x="3396189" y="98431"/>
                </a:lnTo>
                <a:lnTo>
                  <a:pt x="3398605" y="96501"/>
                </a:lnTo>
                <a:lnTo>
                  <a:pt x="3402471" y="92158"/>
                </a:lnTo>
                <a:lnTo>
                  <a:pt x="3405855" y="86851"/>
                </a:lnTo>
                <a:lnTo>
                  <a:pt x="3408271" y="82027"/>
                </a:lnTo>
                <a:lnTo>
                  <a:pt x="3413104" y="70448"/>
                </a:lnTo>
                <a:lnTo>
                  <a:pt x="3415037" y="64659"/>
                </a:lnTo>
                <a:lnTo>
                  <a:pt x="3417455" y="59351"/>
                </a:lnTo>
                <a:lnTo>
                  <a:pt x="3420837" y="54044"/>
                </a:lnTo>
                <a:lnTo>
                  <a:pt x="3425187" y="50184"/>
                </a:lnTo>
                <a:lnTo>
                  <a:pt x="3427121" y="48736"/>
                </a:lnTo>
                <a:lnTo>
                  <a:pt x="3430020" y="46808"/>
                </a:lnTo>
                <a:lnTo>
                  <a:pt x="3433403" y="45843"/>
                </a:lnTo>
                <a:lnTo>
                  <a:pt x="3437269" y="44395"/>
                </a:lnTo>
                <a:lnTo>
                  <a:pt x="3441135" y="43430"/>
                </a:lnTo>
                <a:lnTo>
                  <a:pt x="3445486" y="42947"/>
                </a:lnTo>
                <a:lnTo>
                  <a:pt x="3450802" y="42947"/>
                </a:lnTo>
                <a:lnTo>
                  <a:pt x="3456119" y="42947"/>
                </a:lnTo>
                <a:lnTo>
                  <a:pt x="3456119" y="47773"/>
                </a:lnTo>
                <a:lnTo>
                  <a:pt x="3455635" y="53079"/>
                </a:lnTo>
                <a:lnTo>
                  <a:pt x="3452735" y="61764"/>
                </a:lnTo>
                <a:lnTo>
                  <a:pt x="3451286" y="66105"/>
                </a:lnTo>
                <a:lnTo>
                  <a:pt x="3450802" y="71413"/>
                </a:lnTo>
                <a:lnTo>
                  <a:pt x="3450802" y="76719"/>
                </a:lnTo>
                <a:lnTo>
                  <a:pt x="3452735" y="82991"/>
                </a:lnTo>
                <a:lnTo>
                  <a:pt x="3467718" y="82027"/>
                </a:lnTo>
                <a:lnTo>
                  <a:pt x="3481251" y="80097"/>
                </a:lnTo>
                <a:lnTo>
                  <a:pt x="3493817" y="76719"/>
                </a:lnTo>
                <a:lnTo>
                  <a:pt x="3505416" y="73343"/>
                </a:lnTo>
                <a:lnTo>
                  <a:pt x="3515565" y="68518"/>
                </a:lnTo>
                <a:lnTo>
                  <a:pt x="3524748" y="63211"/>
                </a:lnTo>
                <a:lnTo>
                  <a:pt x="3533448" y="57903"/>
                </a:lnTo>
                <a:lnTo>
                  <a:pt x="3541663" y="52114"/>
                </a:lnTo>
                <a:lnTo>
                  <a:pt x="3549396" y="44878"/>
                </a:lnTo>
                <a:lnTo>
                  <a:pt x="3557129" y="38606"/>
                </a:lnTo>
                <a:lnTo>
                  <a:pt x="3572112" y="25579"/>
                </a:lnTo>
                <a:lnTo>
                  <a:pt x="3579361" y="19307"/>
                </a:lnTo>
                <a:lnTo>
                  <a:pt x="3587578" y="13036"/>
                </a:lnTo>
                <a:lnTo>
                  <a:pt x="3595311" y="6763"/>
                </a:lnTo>
                <a:close/>
                <a:moveTo>
                  <a:pt x="3770758" y="0"/>
                </a:moveTo>
                <a:lnTo>
                  <a:pt x="3929623" y="0"/>
                </a:lnTo>
                <a:lnTo>
                  <a:pt x="3932174" y="972"/>
                </a:lnTo>
                <a:lnTo>
                  <a:pt x="3933535" y="0"/>
                </a:lnTo>
                <a:lnTo>
                  <a:pt x="6096000" y="0"/>
                </a:lnTo>
                <a:lnTo>
                  <a:pt x="6096000" y="6857999"/>
                </a:lnTo>
                <a:lnTo>
                  <a:pt x="572159" y="6857999"/>
                </a:lnTo>
                <a:lnTo>
                  <a:pt x="571752" y="6857626"/>
                </a:lnTo>
                <a:lnTo>
                  <a:pt x="565470" y="6853277"/>
                </a:lnTo>
                <a:lnTo>
                  <a:pt x="558701" y="6848927"/>
                </a:lnTo>
                <a:lnTo>
                  <a:pt x="550486" y="6845544"/>
                </a:lnTo>
                <a:lnTo>
                  <a:pt x="541787" y="6843127"/>
                </a:lnTo>
                <a:lnTo>
                  <a:pt x="532603" y="6841194"/>
                </a:lnTo>
                <a:lnTo>
                  <a:pt x="528253" y="6837811"/>
                </a:lnTo>
                <a:lnTo>
                  <a:pt x="525355" y="6833461"/>
                </a:lnTo>
                <a:lnTo>
                  <a:pt x="523419" y="6829112"/>
                </a:lnTo>
                <a:lnTo>
                  <a:pt x="522937" y="6824761"/>
                </a:lnTo>
                <a:lnTo>
                  <a:pt x="523419" y="6820412"/>
                </a:lnTo>
                <a:lnTo>
                  <a:pt x="525355" y="6816546"/>
                </a:lnTo>
                <a:lnTo>
                  <a:pt x="527770" y="6811713"/>
                </a:lnTo>
                <a:lnTo>
                  <a:pt x="529704" y="6807846"/>
                </a:lnTo>
                <a:lnTo>
                  <a:pt x="535503" y="6799629"/>
                </a:lnTo>
                <a:lnTo>
                  <a:pt x="541302" y="6792381"/>
                </a:lnTo>
                <a:lnTo>
                  <a:pt x="546136" y="6786581"/>
                </a:lnTo>
                <a:lnTo>
                  <a:pt x="546620" y="6783681"/>
                </a:lnTo>
                <a:lnTo>
                  <a:pt x="546620" y="6781748"/>
                </a:lnTo>
                <a:lnTo>
                  <a:pt x="546136" y="6779815"/>
                </a:lnTo>
                <a:lnTo>
                  <a:pt x="544685" y="6777881"/>
                </a:lnTo>
                <a:lnTo>
                  <a:pt x="540820" y="6774498"/>
                </a:lnTo>
                <a:lnTo>
                  <a:pt x="535020" y="6771115"/>
                </a:lnTo>
                <a:lnTo>
                  <a:pt x="529219" y="6767731"/>
                </a:lnTo>
                <a:lnTo>
                  <a:pt x="522937" y="6764349"/>
                </a:lnTo>
                <a:lnTo>
                  <a:pt x="517137" y="6759032"/>
                </a:lnTo>
                <a:lnTo>
                  <a:pt x="514238" y="6756132"/>
                </a:lnTo>
                <a:lnTo>
                  <a:pt x="512787" y="6753232"/>
                </a:lnTo>
                <a:lnTo>
                  <a:pt x="510855" y="6749850"/>
                </a:lnTo>
                <a:lnTo>
                  <a:pt x="509889" y="6746466"/>
                </a:lnTo>
                <a:lnTo>
                  <a:pt x="504571" y="6716985"/>
                </a:lnTo>
                <a:lnTo>
                  <a:pt x="500222" y="6683636"/>
                </a:lnTo>
                <a:lnTo>
                  <a:pt x="494906" y="6647389"/>
                </a:lnTo>
                <a:lnTo>
                  <a:pt x="489590" y="6609207"/>
                </a:lnTo>
                <a:lnTo>
                  <a:pt x="482822" y="6569576"/>
                </a:lnTo>
                <a:lnTo>
                  <a:pt x="479441" y="6549761"/>
                </a:lnTo>
                <a:lnTo>
                  <a:pt x="475573" y="6530912"/>
                </a:lnTo>
                <a:lnTo>
                  <a:pt x="470740" y="6512063"/>
                </a:lnTo>
                <a:lnTo>
                  <a:pt x="465424" y="6493214"/>
                </a:lnTo>
                <a:lnTo>
                  <a:pt x="460592" y="6475332"/>
                </a:lnTo>
                <a:lnTo>
                  <a:pt x="454307" y="6457933"/>
                </a:lnTo>
                <a:lnTo>
                  <a:pt x="450442" y="6448750"/>
                </a:lnTo>
                <a:lnTo>
                  <a:pt x="445126" y="6438117"/>
                </a:lnTo>
                <a:lnTo>
                  <a:pt x="438844" y="6427002"/>
                </a:lnTo>
                <a:lnTo>
                  <a:pt x="434975" y="6421202"/>
                </a:lnTo>
                <a:lnTo>
                  <a:pt x="431109" y="6415402"/>
                </a:lnTo>
                <a:lnTo>
                  <a:pt x="426759" y="6411052"/>
                </a:lnTo>
                <a:lnTo>
                  <a:pt x="422410" y="6406219"/>
                </a:lnTo>
                <a:lnTo>
                  <a:pt x="417576" y="6402352"/>
                </a:lnTo>
                <a:lnTo>
                  <a:pt x="412743" y="6398970"/>
                </a:lnTo>
                <a:lnTo>
                  <a:pt x="407426" y="6397037"/>
                </a:lnTo>
                <a:lnTo>
                  <a:pt x="402594" y="6395586"/>
                </a:lnTo>
                <a:lnTo>
                  <a:pt x="397277" y="6395586"/>
                </a:lnTo>
                <a:lnTo>
                  <a:pt x="391478" y="6396553"/>
                </a:lnTo>
                <a:lnTo>
                  <a:pt x="391478" y="6393170"/>
                </a:lnTo>
                <a:lnTo>
                  <a:pt x="391478" y="6390270"/>
                </a:lnTo>
                <a:lnTo>
                  <a:pt x="392445" y="6387371"/>
                </a:lnTo>
                <a:lnTo>
                  <a:pt x="394378" y="6384953"/>
                </a:lnTo>
                <a:lnTo>
                  <a:pt x="397277" y="6382053"/>
                </a:lnTo>
                <a:lnTo>
                  <a:pt x="399695" y="6380604"/>
                </a:lnTo>
                <a:lnTo>
                  <a:pt x="406460" y="6376738"/>
                </a:lnTo>
                <a:lnTo>
                  <a:pt x="414676" y="6372387"/>
                </a:lnTo>
                <a:lnTo>
                  <a:pt x="422892" y="6369005"/>
                </a:lnTo>
                <a:lnTo>
                  <a:pt x="431109" y="6365621"/>
                </a:lnTo>
                <a:lnTo>
                  <a:pt x="439326" y="6362239"/>
                </a:lnTo>
                <a:lnTo>
                  <a:pt x="430625" y="6348222"/>
                </a:lnTo>
                <a:lnTo>
                  <a:pt x="422410" y="6334690"/>
                </a:lnTo>
                <a:lnTo>
                  <a:pt x="414676" y="6321641"/>
                </a:lnTo>
                <a:lnTo>
                  <a:pt x="407426" y="6307624"/>
                </a:lnTo>
                <a:lnTo>
                  <a:pt x="401144" y="6294576"/>
                </a:lnTo>
                <a:lnTo>
                  <a:pt x="395344" y="6281043"/>
                </a:lnTo>
                <a:lnTo>
                  <a:pt x="390029" y="6268477"/>
                </a:lnTo>
                <a:lnTo>
                  <a:pt x="385195" y="6255427"/>
                </a:lnTo>
                <a:lnTo>
                  <a:pt x="381328" y="6242861"/>
                </a:lnTo>
                <a:lnTo>
                  <a:pt x="377947" y="6229329"/>
                </a:lnTo>
                <a:lnTo>
                  <a:pt x="375046" y="6216763"/>
                </a:lnTo>
                <a:lnTo>
                  <a:pt x="372628" y="6203714"/>
                </a:lnTo>
                <a:lnTo>
                  <a:pt x="370695" y="6191149"/>
                </a:lnTo>
                <a:lnTo>
                  <a:pt x="369730" y="6178583"/>
                </a:lnTo>
                <a:lnTo>
                  <a:pt x="369246" y="6165050"/>
                </a:lnTo>
                <a:lnTo>
                  <a:pt x="368764" y="6152000"/>
                </a:lnTo>
                <a:lnTo>
                  <a:pt x="367797" y="6149584"/>
                </a:lnTo>
                <a:lnTo>
                  <a:pt x="366346" y="6148134"/>
                </a:lnTo>
                <a:lnTo>
                  <a:pt x="364413" y="6146200"/>
                </a:lnTo>
                <a:lnTo>
                  <a:pt x="362479" y="6145234"/>
                </a:lnTo>
                <a:lnTo>
                  <a:pt x="360062" y="6144751"/>
                </a:lnTo>
                <a:lnTo>
                  <a:pt x="357648" y="6144751"/>
                </a:lnTo>
                <a:lnTo>
                  <a:pt x="351847" y="6144751"/>
                </a:lnTo>
                <a:lnTo>
                  <a:pt x="346048" y="6145718"/>
                </a:lnTo>
                <a:lnTo>
                  <a:pt x="339764" y="6146684"/>
                </a:lnTo>
                <a:lnTo>
                  <a:pt x="333482" y="6148134"/>
                </a:lnTo>
                <a:lnTo>
                  <a:pt x="327681" y="6148618"/>
                </a:lnTo>
                <a:lnTo>
                  <a:pt x="329133" y="6142334"/>
                </a:lnTo>
                <a:lnTo>
                  <a:pt x="330098" y="6136534"/>
                </a:lnTo>
                <a:lnTo>
                  <a:pt x="330581" y="6125419"/>
                </a:lnTo>
                <a:lnTo>
                  <a:pt x="330098" y="6115753"/>
                </a:lnTo>
                <a:lnTo>
                  <a:pt x="328166" y="6106569"/>
                </a:lnTo>
                <a:lnTo>
                  <a:pt x="326231" y="6097870"/>
                </a:lnTo>
                <a:lnTo>
                  <a:pt x="323815" y="6090621"/>
                </a:lnTo>
                <a:lnTo>
                  <a:pt x="318016" y="6076122"/>
                </a:lnTo>
                <a:lnTo>
                  <a:pt x="315115" y="6069355"/>
                </a:lnTo>
                <a:lnTo>
                  <a:pt x="313666" y="6062589"/>
                </a:lnTo>
                <a:lnTo>
                  <a:pt x="312217" y="6055823"/>
                </a:lnTo>
                <a:lnTo>
                  <a:pt x="312217" y="6048573"/>
                </a:lnTo>
                <a:lnTo>
                  <a:pt x="312217" y="6045190"/>
                </a:lnTo>
                <a:lnTo>
                  <a:pt x="313666" y="6041324"/>
                </a:lnTo>
                <a:lnTo>
                  <a:pt x="314631" y="6037457"/>
                </a:lnTo>
                <a:lnTo>
                  <a:pt x="315599" y="6033107"/>
                </a:lnTo>
                <a:lnTo>
                  <a:pt x="318016" y="6029240"/>
                </a:lnTo>
                <a:lnTo>
                  <a:pt x="320431" y="6025374"/>
                </a:lnTo>
                <a:lnTo>
                  <a:pt x="327199" y="6016192"/>
                </a:lnTo>
                <a:lnTo>
                  <a:pt x="326715" y="6009426"/>
                </a:lnTo>
                <a:lnTo>
                  <a:pt x="325748" y="6005075"/>
                </a:lnTo>
                <a:lnTo>
                  <a:pt x="323815" y="6001209"/>
                </a:lnTo>
                <a:lnTo>
                  <a:pt x="320916" y="5998309"/>
                </a:lnTo>
                <a:lnTo>
                  <a:pt x="318016" y="5996376"/>
                </a:lnTo>
                <a:lnTo>
                  <a:pt x="314149" y="5994926"/>
                </a:lnTo>
                <a:lnTo>
                  <a:pt x="310765" y="5993960"/>
                </a:lnTo>
                <a:lnTo>
                  <a:pt x="305932" y="5992993"/>
                </a:lnTo>
                <a:lnTo>
                  <a:pt x="297234" y="5992509"/>
                </a:lnTo>
                <a:lnTo>
                  <a:pt x="293368" y="5992027"/>
                </a:lnTo>
                <a:lnTo>
                  <a:pt x="289500" y="5990576"/>
                </a:lnTo>
                <a:lnTo>
                  <a:pt x="286118" y="5989609"/>
                </a:lnTo>
                <a:lnTo>
                  <a:pt x="283218" y="5987194"/>
                </a:lnTo>
                <a:lnTo>
                  <a:pt x="280317" y="5984294"/>
                </a:lnTo>
                <a:lnTo>
                  <a:pt x="278384" y="5980427"/>
                </a:lnTo>
                <a:lnTo>
                  <a:pt x="280317" y="5972210"/>
                </a:lnTo>
                <a:lnTo>
                  <a:pt x="281769" y="5963511"/>
                </a:lnTo>
                <a:lnTo>
                  <a:pt x="283700" y="5953845"/>
                </a:lnTo>
                <a:lnTo>
                  <a:pt x="284184" y="5944179"/>
                </a:lnTo>
                <a:lnTo>
                  <a:pt x="284667" y="5934030"/>
                </a:lnTo>
                <a:lnTo>
                  <a:pt x="285151" y="5922913"/>
                </a:lnTo>
                <a:lnTo>
                  <a:pt x="284667" y="5900199"/>
                </a:lnTo>
                <a:lnTo>
                  <a:pt x="283218" y="5876033"/>
                </a:lnTo>
                <a:lnTo>
                  <a:pt x="279351" y="5851384"/>
                </a:lnTo>
                <a:lnTo>
                  <a:pt x="275484" y="5825769"/>
                </a:lnTo>
                <a:lnTo>
                  <a:pt x="270168" y="5801120"/>
                </a:lnTo>
                <a:lnTo>
                  <a:pt x="266301" y="5785172"/>
                </a:lnTo>
                <a:lnTo>
                  <a:pt x="260502" y="5766322"/>
                </a:lnTo>
                <a:lnTo>
                  <a:pt x="253735" y="5746507"/>
                </a:lnTo>
                <a:lnTo>
                  <a:pt x="246487" y="5727175"/>
                </a:lnTo>
                <a:lnTo>
                  <a:pt x="231987" y="5690926"/>
                </a:lnTo>
                <a:lnTo>
                  <a:pt x="220872" y="5665795"/>
                </a:lnTo>
                <a:lnTo>
                  <a:pt x="218937" y="5659995"/>
                </a:lnTo>
                <a:lnTo>
                  <a:pt x="215071" y="5654195"/>
                </a:lnTo>
                <a:lnTo>
                  <a:pt x="208305" y="5643563"/>
                </a:lnTo>
                <a:lnTo>
                  <a:pt x="199605" y="5632447"/>
                </a:lnTo>
                <a:lnTo>
                  <a:pt x="191873" y="5622297"/>
                </a:lnTo>
                <a:lnTo>
                  <a:pt x="183173" y="5611664"/>
                </a:lnTo>
                <a:lnTo>
                  <a:pt x="175441" y="5601516"/>
                </a:lnTo>
                <a:lnTo>
                  <a:pt x="172058" y="5595716"/>
                </a:lnTo>
                <a:lnTo>
                  <a:pt x="168673" y="5590399"/>
                </a:lnTo>
                <a:lnTo>
                  <a:pt x="166258" y="5585566"/>
                </a:lnTo>
                <a:lnTo>
                  <a:pt x="164325" y="5579766"/>
                </a:lnTo>
                <a:lnTo>
                  <a:pt x="158040" y="5558501"/>
                </a:lnTo>
                <a:lnTo>
                  <a:pt x="152241" y="5537235"/>
                </a:lnTo>
                <a:lnTo>
                  <a:pt x="146443" y="5515970"/>
                </a:lnTo>
                <a:lnTo>
                  <a:pt x="141610" y="5494222"/>
                </a:lnTo>
                <a:lnTo>
                  <a:pt x="137260" y="5472956"/>
                </a:lnTo>
                <a:lnTo>
                  <a:pt x="133393" y="5451207"/>
                </a:lnTo>
                <a:lnTo>
                  <a:pt x="129528" y="5429941"/>
                </a:lnTo>
                <a:lnTo>
                  <a:pt x="126144" y="5408676"/>
                </a:lnTo>
                <a:lnTo>
                  <a:pt x="120345" y="5366145"/>
                </a:lnTo>
                <a:lnTo>
                  <a:pt x="116476" y="5325065"/>
                </a:lnTo>
                <a:lnTo>
                  <a:pt x="113094" y="5284950"/>
                </a:lnTo>
                <a:lnTo>
                  <a:pt x="110678" y="5245803"/>
                </a:lnTo>
                <a:lnTo>
                  <a:pt x="109712" y="5237586"/>
                </a:lnTo>
                <a:lnTo>
                  <a:pt x="108744" y="5228886"/>
                </a:lnTo>
                <a:lnTo>
                  <a:pt x="104878" y="5211005"/>
                </a:lnTo>
                <a:lnTo>
                  <a:pt x="100045" y="5193606"/>
                </a:lnTo>
                <a:lnTo>
                  <a:pt x="94246" y="5176689"/>
                </a:lnTo>
                <a:lnTo>
                  <a:pt x="81678" y="5142858"/>
                </a:lnTo>
                <a:lnTo>
                  <a:pt x="75879" y="5125943"/>
                </a:lnTo>
                <a:lnTo>
                  <a:pt x="70080" y="5109511"/>
                </a:lnTo>
                <a:lnTo>
                  <a:pt x="65247" y="5093078"/>
                </a:lnTo>
                <a:lnTo>
                  <a:pt x="61380" y="5077128"/>
                </a:lnTo>
                <a:lnTo>
                  <a:pt x="60415" y="5069880"/>
                </a:lnTo>
                <a:lnTo>
                  <a:pt x="59931" y="5061663"/>
                </a:lnTo>
                <a:lnTo>
                  <a:pt x="58964" y="5054414"/>
                </a:lnTo>
                <a:lnTo>
                  <a:pt x="58964" y="5046681"/>
                </a:lnTo>
                <a:lnTo>
                  <a:pt x="60415" y="5039431"/>
                </a:lnTo>
                <a:lnTo>
                  <a:pt x="61380" y="5031698"/>
                </a:lnTo>
                <a:lnTo>
                  <a:pt x="63313" y="5024449"/>
                </a:lnTo>
                <a:lnTo>
                  <a:pt x="66212" y="5017683"/>
                </a:lnTo>
                <a:lnTo>
                  <a:pt x="69596" y="5009950"/>
                </a:lnTo>
                <a:lnTo>
                  <a:pt x="73463" y="5003183"/>
                </a:lnTo>
                <a:lnTo>
                  <a:pt x="78296" y="4996417"/>
                </a:lnTo>
                <a:lnTo>
                  <a:pt x="83611" y="4989167"/>
                </a:lnTo>
                <a:lnTo>
                  <a:pt x="82162" y="4984818"/>
                </a:lnTo>
                <a:lnTo>
                  <a:pt x="79747" y="4979985"/>
                </a:lnTo>
                <a:lnTo>
                  <a:pt x="77330" y="4976118"/>
                </a:lnTo>
                <a:lnTo>
                  <a:pt x="74430" y="4972736"/>
                </a:lnTo>
                <a:lnTo>
                  <a:pt x="67664" y="4965970"/>
                </a:lnTo>
                <a:lnTo>
                  <a:pt x="61380" y="4959686"/>
                </a:lnTo>
                <a:lnTo>
                  <a:pt x="54615" y="4952437"/>
                </a:lnTo>
                <a:lnTo>
                  <a:pt x="51714" y="4949053"/>
                </a:lnTo>
                <a:lnTo>
                  <a:pt x="48815" y="4945671"/>
                </a:lnTo>
                <a:lnTo>
                  <a:pt x="45914" y="4941803"/>
                </a:lnTo>
                <a:lnTo>
                  <a:pt x="43982" y="4937936"/>
                </a:lnTo>
                <a:lnTo>
                  <a:pt x="42532" y="4933103"/>
                </a:lnTo>
                <a:lnTo>
                  <a:pt x="41565" y="4927788"/>
                </a:lnTo>
                <a:lnTo>
                  <a:pt x="40598" y="4923439"/>
                </a:lnTo>
                <a:lnTo>
                  <a:pt x="40598" y="4919571"/>
                </a:lnTo>
                <a:lnTo>
                  <a:pt x="41565" y="4915222"/>
                </a:lnTo>
                <a:lnTo>
                  <a:pt x="42532" y="4911839"/>
                </a:lnTo>
                <a:lnTo>
                  <a:pt x="43500" y="4908938"/>
                </a:lnTo>
                <a:lnTo>
                  <a:pt x="45431" y="4906038"/>
                </a:lnTo>
                <a:lnTo>
                  <a:pt x="48815" y="4900240"/>
                </a:lnTo>
                <a:lnTo>
                  <a:pt x="52197" y="4895891"/>
                </a:lnTo>
                <a:lnTo>
                  <a:pt x="55098" y="4890572"/>
                </a:lnTo>
                <a:lnTo>
                  <a:pt x="56064" y="4887674"/>
                </a:lnTo>
                <a:lnTo>
                  <a:pt x="57031" y="4884774"/>
                </a:lnTo>
                <a:lnTo>
                  <a:pt x="57031" y="4881390"/>
                </a:lnTo>
                <a:lnTo>
                  <a:pt x="56064" y="4878008"/>
                </a:lnTo>
                <a:lnTo>
                  <a:pt x="54615" y="4871242"/>
                </a:lnTo>
                <a:lnTo>
                  <a:pt x="52197" y="4863507"/>
                </a:lnTo>
                <a:lnTo>
                  <a:pt x="46398" y="4848042"/>
                </a:lnTo>
                <a:lnTo>
                  <a:pt x="32866" y="4815178"/>
                </a:lnTo>
                <a:lnTo>
                  <a:pt x="25615" y="4798744"/>
                </a:lnTo>
                <a:lnTo>
                  <a:pt x="20300" y="4781347"/>
                </a:lnTo>
                <a:lnTo>
                  <a:pt x="17882" y="4773614"/>
                </a:lnTo>
                <a:lnTo>
                  <a:pt x="15467" y="4765397"/>
                </a:lnTo>
                <a:lnTo>
                  <a:pt x="14499" y="4757182"/>
                </a:lnTo>
                <a:lnTo>
                  <a:pt x="13050" y="4749449"/>
                </a:lnTo>
                <a:lnTo>
                  <a:pt x="12082" y="4732050"/>
                </a:lnTo>
                <a:lnTo>
                  <a:pt x="12082" y="4715135"/>
                </a:lnTo>
                <a:lnTo>
                  <a:pt x="13050" y="4697734"/>
                </a:lnTo>
                <a:lnTo>
                  <a:pt x="14499" y="4680337"/>
                </a:lnTo>
                <a:lnTo>
                  <a:pt x="15949" y="4663420"/>
                </a:lnTo>
                <a:lnTo>
                  <a:pt x="17882" y="4646505"/>
                </a:lnTo>
                <a:lnTo>
                  <a:pt x="22233" y="4612190"/>
                </a:lnTo>
                <a:lnTo>
                  <a:pt x="27066" y="4577874"/>
                </a:lnTo>
                <a:lnTo>
                  <a:pt x="29483" y="4559993"/>
                </a:lnTo>
                <a:lnTo>
                  <a:pt x="30448" y="4542594"/>
                </a:lnTo>
                <a:lnTo>
                  <a:pt x="31414" y="4524712"/>
                </a:lnTo>
                <a:lnTo>
                  <a:pt x="32381" y="4507313"/>
                </a:lnTo>
                <a:lnTo>
                  <a:pt x="31414" y="4489432"/>
                </a:lnTo>
                <a:lnTo>
                  <a:pt x="30448" y="4471066"/>
                </a:lnTo>
                <a:lnTo>
                  <a:pt x="28516" y="4462365"/>
                </a:lnTo>
                <a:lnTo>
                  <a:pt x="26582" y="4455600"/>
                </a:lnTo>
                <a:lnTo>
                  <a:pt x="23683" y="4449799"/>
                </a:lnTo>
                <a:lnTo>
                  <a:pt x="20782" y="4444484"/>
                </a:lnTo>
                <a:lnTo>
                  <a:pt x="17882" y="4439168"/>
                </a:lnTo>
                <a:lnTo>
                  <a:pt x="14982" y="4434333"/>
                </a:lnTo>
                <a:lnTo>
                  <a:pt x="13050" y="4428534"/>
                </a:lnTo>
                <a:lnTo>
                  <a:pt x="12082" y="4421769"/>
                </a:lnTo>
                <a:lnTo>
                  <a:pt x="12082" y="4416450"/>
                </a:lnTo>
                <a:lnTo>
                  <a:pt x="12566" y="4411135"/>
                </a:lnTo>
                <a:lnTo>
                  <a:pt x="14017" y="4405819"/>
                </a:lnTo>
                <a:lnTo>
                  <a:pt x="14982" y="4400985"/>
                </a:lnTo>
                <a:lnTo>
                  <a:pt x="18366" y="4390353"/>
                </a:lnTo>
                <a:lnTo>
                  <a:pt x="22233" y="4380203"/>
                </a:lnTo>
                <a:lnTo>
                  <a:pt x="26582" y="4370537"/>
                </a:lnTo>
                <a:lnTo>
                  <a:pt x="29965" y="4359904"/>
                </a:lnTo>
                <a:lnTo>
                  <a:pt x="32866" y="4350238"/>
                </a:lnTo>
                <a:lnTo>
                  <a:pt x="33350" y="4345405"/>
                </a:lnTo>
                <a:lnTo>
                  <a:pt x="33832" y="4340090"/>
                </a:lnTo>
                <a:lnTo>
                  <a:pt x="33832" y="4336223"/>
                </a:lnTo>
                <a:lnTo>
                  <a:pt x="32866" y="4331873"/>
                </a:lnTo>
                <a:lnTo>
                  <a:pt x="30932" y="4328006"/>
                </a:lnTo>
                <a:lnTo>
                  <a:pt x="29483" y="4323173"/>
                </a:lnTo>
                <a:lnTo>
                  <a:pt x="24166" y="4314958"/>
                </a:lnTo>
                <a:lnTo>
                  <a:pt x="17882" y="4305774"/>
                </a:lnTo>
                <a:lnTo>
                  <a:pt x="12082" y="4297075"/>
                </a:lnTo>
                <a:lnTo>
                  <a:pt x="6283" y="4288375"/>
                </a:lnTo>
                <a:lnTo>
                  <a:pt x="3867" y="4284509"/>
                </a:lnTo>
                <a:lnTo>
                  <a:pt x="2417" y="4280160"/>
                </a:lnTo>
                <a:lnTo>
                  <a:pt x="483" y="4276293"/>
                </a:lnTo>
                <a:lnTo>
                  <a:pt x="0" y="4272427"/>
                </a:lnTo>
                <a:lnTo>
                  <a:pt x="0" y="4270494"/>
                </a:lnTo>
                <a:lnTo>
                  <a:pt x="483" y="4269043"/>
                </a:lnTo>
                <a:lnTo>
                  <a:pt x="2902" y="4263727"/>
                </a:lnTo>
                <a:lnTo>
                  <a:pt x="10149" y="4252128"/>
                </a:lnTo>
                <a:lnTo>
                  <a:pt x="14499" y="4245362"/>
                </a:lnTo>
                <a:lnTo>
                  <a:pt x="17882" y="4238595"/>
                </a:lnTo>
                <a:lnTo>
                  <a:pt x="20782" y="4231345"/>
                </a:lnTo>
                <a:lnTo>
                  <a:pt x="21749" y="4227479"/>
                </a:lnTo>
                <a:lnTo>
                  <a:pt x="22233" y="4224096"/>
                </a:lnTo>
                <a:lnTo>
                  <a:pt x="22233" y="4218779"/>
                </a:lnTo>
                <a:lnTo>
                  <a:pt x="22233" y="4214430"/>
                </a:lnTo>
                <a:lnTo>
                  <a:pt x="21749" y="4209597"/>
                </a:lnTo>
                <a:lnTo>
                  <a:pt x="20782" y="4205731"/>
                </a:lnTo>
                <a:lnTo>
                  <a:pt x="18366" y="4197998"/>
                </a:lnTo>
                <a:lnTo>
                  <a:pt x="15467" y="4191232"/>
                </a:lnTo>
                <a:lnTo>
                  <a:pt x="12082" y="4184465"/>
                </a:lnTo>
                <a:lnTo>
                  <a:pt x="9184" y="4176248"/>
                </a:lnTo>
                <a:lnTo>
                  <a:pt x="8700" y="4172382"/>
                </a:lnTo>
                <a:lnTo>
                  <a:pt x="8218" y="4167549"/>
                </a:lnTo>
                <a:lnTo>
                  <a:pt x="7249" y="4162716"/>
                </a:lnTo>
                <a:lnTo>
                  <a:pt x="7249" y="4156918"/>
                </a:lnTo>
                <a:lnTo>
                  <a:pt x="10149" y="4132751"/>
                </a:lnTo>
                <a:lnTo>
                  <a:pt x="14017" y="4108586"/>
                </a:lnTo>
                <a:lnTo>
                  <a:pt x="20782" y="4059771"/>
                </a:lnTo>
                <a:lnTo>
                  <a:pt x="36247" y="3962145"/>
                </a:lnTo>
                <a:lnTo>
                  <a:pt x="43014" y="3914781"/>
                </a:lnTo>
                <a:lnTo>
                  <a:pt x="46398" y="3891098"/>
                </a:lnTo>
                <a:lnTo>
                  <a:pt x="48815" y="3867415"/>
                </a:lnTo>
                <a:lnTo>
                  <a:pt x="51231" y="3844701"/>
                </a:lnTo>
                <a:lnTo>
                  <a:pt x="52680" y="3821502"/>
                </a:lnTo>
                <a:lnTo>
                  <a:pt x="54130" y="3799753"/>
                </a:lnTo>
                <a:lnTo>
                  <a:pt x="54130" y="3778004"/>
                </a:lnTo>
                <a:lnTo>
                  <a:pt x="54130" y="3772687"/>
                </a:lnTo>
                <a:lnTo>
                  <a:pt x="55098" y="3768823"/>
                </a:lnTo>
                <a:lnTo>
                  <a:pt x="56064" y="3764472"/>
                </a:lnTo>
                <a:lnTo>
                  <a:pt x="57997" y="3762056"/>
                </a:lnTo>
                <a:lnTo>
                  <a:pt x="59931" y="3759155"/>
                </a:lnTo>
                <a:lnTo>
                  <a:pt x="61864" y="3756739"/>
                </a:lnTo>
                <a:lnTo>
                  <a:pt x="66696" y="3751908"/>
                </a:lnTo>
                <a:lnTo>
                  <a:pt x="71529" y="3748041"/>
                </a:lnTo>
                <a:lnTo>
                  <a:pt x="76363" y="3743690"/>
                </a:lnTo>
                <a:lnTo>
                  <a:pt x="78296" y="3741273"/>
                </a:lnTo>
                <a:lnTo>
                  <a:pt x="79263" y="3738375"/>
                </a:lnTo>
                <a:lnTo>
                  <a:pt x="80229" y="3734991"/>
                </a:lnTo>
                <a:lnTo>
                  <a:pt x="80713" y="3731607"/>
                </a:lnTo>
                <a:lnTo>
                  <a:pt x="80229" y="3720008"/>
                </a:lnTo>
                <a:lnTo>
                  <a:pt x="78780" y="3707442"/>
                </a:lnTo>
                <a:lnTo>
                  <a:pt x="76845" y="3694876"/>
                </a:lnTo>
                <a:lnTo>
                  <a:pt x="73947" y="3681344"/>
                </a:lnTo>
                <a:lnTo>
                  <a:pt x="69114" y="3653313"/>
                </a:lnTo>
                <a:lnTo>
                  <a:pt x="66212" y="3638331"/>
                </a:lnTo>
                <a:lnTo>
                  <a:pt x="64763" y="3623347"/>
                </a:lnTo>
                <a:lnTo>
                  <a:pt x="63798" y="3608365"/>
                </a:lnTo>
                <a:lnTo>
                  <a:pt x="64281" y="3592899"/>
                </a:lnTo>
                <a:lnTo>
                  <a:pt x="64763" y="3585166"/>
                </a:lnTo>
                <a:lnTo>
                  <a:pt x="66212" y="3577433"/>
                </a:lnTo>
                <a:lnTo>
                  <a:pt x="67664" y="3569700"/>
                </a:lnTo>
                <a:lnTo>
                  <a:pt x="69596" y="3561484"/>
                </a:lnTo>
                <a:lnTo>
                  <a:pt x="72497" y="3553751"/>
                </a:lnTo>
                <a:lnTo>
                  <a:pt x="75396" y="3546019"/>
                </a:lnTo>
                <a:lnTo>
                  <a:pt x="78780" y="3537802"/>
                </a:lnTo>
                <a:lnTo>
                  <a:pt x="83129" y="3530069"/>
                </a:lnTo>
                <a:lnTo>
                  <a:pt x="87962" y="3522336"/>
                </a:lnTo>
                <a:lnTo>
                  <a:pt x="93762" y="3514121"/>
                </a:lnTo>
                <a:lnTo>
                  <a:pt x="100045" y="3506871"/>
                </a:lnTo>
                <a:lnTo>
                  <a:pt x="106811" y="3498654"/>
                </a:lnTo>
                <a:lnTo>
                  <a:pt x="102944" y="3491887"/>
                </a:lnTo>
                <a:lnTo>
                  <a:pt x="100045" y="3484637"/>
                </a:lnTo>
                <a:lnTo>
                  <a:pt x="97628" y="3476906"/>
                </a:lnTo>
                <a:lnTo>
                  <a:pt x="95695" y="3470140"/>
                </a:lnTo>
                <a:lnTo>
                  <a:pt x="94729" y="3462889"/>
                </a:lnTo>
                <a:lnTo>
                  <a:pt x="93762" y="3455157"/>
                </a:lnTo>
                <a:lnTo>
                  <a:pt x="93762" y="3446941"/>
                </a:lnTo>
                <a:lnTo>
                  <a:pt x="94246" y="3439691"/>
                </a:lnTo>
                <a:lnTo>
                  <a:pt x="94729" y="3432440"/>
                </a:lnTo>
                <a:lnTo>
                  <a:pt x="95695" y="3424226"/>
                </a:lnTo>
                <a:lnTo>
                  <a:pt x="99079" y="3408277"/>
                </a:lnTo>
                <a:lnTo>
                  <a:pt x="103911" y="3391844"/>
                </a:lnTo>
                <a:lnTo>
                  <a:pt x="109712" y="3374928"/>
                </a:lnTo>
                <a:lnTo>
                  <a:pt x="122276" y="3339647"/>
                </a:lnTo>
                <a:lnTo>
                  <a:pt x="129528" y="3320798"/>
                </a:lnTo>
                <a:lnTo>
                  <a:pt x="136292" y="3301948"/>
                </a:lnTo>
                <a:lnTo>
                  <a:pt x="143059" y="3281650"/>
                </a:lnTo>
                <a:lnTo>
                  <a:pt x="148859" y="3261352"/>
                </a:lnTo>
                <a:lnTo>
                  <a:pt x="153691" y="3240085"/>
                </a:lnTo>
                <a:lnTo>
                  <a:pt x="155625" y="3228487"/>
                </a:lnTo>
                <a:lnTo>
                  <a:pt x="157074" y="3217370"/>
                </a:lnTo>
                <a:lnTo>
                  <a:pt x="162874" y="3219786"/>
                </a:lnTo>
                <a:lnTo>
                  <a:pt x="167224" y="3223170"/>
                </a:lnTo>
                <a:lnTo>
                  <a:pt x="170126" y="3226553"/>
                </a:lnTo>
                <a:lnTo>
                  <a:pt x="172058" y="3231388"/>
                </a:lnTo>
                <a:lnTo>
                  <a:pt x="173507" y="3235734"/>
                </a:lnTo>
                <a:lnTo>
                  <a:pt x="173990" y="3240567"/>
                </a:lnTo>
                <a:lnTo>
                  <a:pt x="174473" y="3250717"/>
                </a:lnTo>
                <a:lnTo>
                  <a:pt x="174957" y="3256035"/>
                </a:lnTo>
                <a:lnTo>
                  <a:pt x="175441" y="3261352"/>
                </a:lnTo>
                <a:lnTo>
                  <a:pt x="176891" y="3265702"/>
                </a:lnTo>
                <a:lnTo>
                  <a:pt x="179306" y="3269567"/>
                </a:lnTo>
                <a:lnTo>
                  <a:pt x="182208" y="3273916"/>
                </a:lnTo>
                <a:lnTo>
                  <a:pt x="186074" y="3276818"/>
                </a:lnTo>
                <a:lnTo>
                  <a:pt x="191873" y="3278751"/>
                </a:lnTo>
                <a:lnTo>
                  <a:pt x="199123" y="3280685"/>
                </a:lnTo>
                <a:lnTo>
                  <a:pt x="201540" y="3273916"/>
                </a:lnTo>
                <a:lnTo>
                  <a:pt x="202506" y="3266667"/>
                </a:lnTo>
                <a:lnTo>
                  <a:pt x="202506" y="3260385"/>
                </a:lnTo>
                <a:lnTo>
                  <a:pt x="202506" y="3255066"/>
                </a:lnTo>
                <a:lnTo>
                  <a:pt x="201540" y="3249270"/>
                </a:lnTo>
                <a:lnTo>
                  <a:pt x="199123" y="3243953"/>
                </a:lnTo>
                <a:lnTo>
                  <a:pt x="196707" y="3238634"/>
                </a:lnTo>
                <a:lnTo>
                  <a:pt x="193806" y="3234285"/>
                </a:lnTo>
                <a:lnTo>
                  <a:pt x="191389" y="3229454"/>
                </a:lnTo>
                <a:lnTo>
                  <a:pt x="187040" y="3225587"/>
                </a:lnTo>
                <a:lnTo>
                  <a:pt x="179306" y="3216887"/>
                </a:lnTo>
                <a:lnTo>
                  <a:pt x="161909" y="3200938"/>
                </a:lnTo>
                <a:lnTo>
                  <a:pt x="165291" y="3199006"/>
                </a:lnTo>
                <a:lnTo>
                  <a:pt x="168673" y="3196106"/>
                </a:lnTo>
                <a:lnTo>
                  <a:pt x="174957" y="3190305"/>
                </a:lnTo>
                <a:lnTo>
                  <a:pt x="180757" y="3183056"/>
                </a:lnTo>
                <a:lnTo>
                  <a:pt x="186074" y="3174839"/>
                </a:lnTo>
                <a:lnTo>
                  <a:pt x="190424" y="3165657"/>
                </a:lnTo>
                <a:lnTo>
                  <a:pt x="194772" y="3155991"/>
                </a:lnTo>
                <a:lnTo>
                  <a:pt x="198638" y="3145842"/>
                </a:lnTo>
                <a:lnTo>
                  <a:pt x="202022" y="3134725"/>
                </a:lnTo>
                <a:lnTo>
                  <a:pt x="208788" y="3112494"/>
                </a:lnTo>
                <a:lnTo>
                  <a:pt x="215071" y="3088812"/>
                </a:lnTo>
                <a:lnTo>
                  <a:pt x="221838" y="3066579"/>
                </a:lnTo>
                <a:lnTo>
                  <a:pt x="225704" y="3055464"/>
                </a:lnTo>
                <a:lnTo>
                  <a:pt x="229570" y="3045313"/>
                </a:lnTo>
                <a:lnTo>
                  <a:pt x="231022" y="3042415"/>
                </a:lnTo>
                <a:lnTo>
                  <a:pt x="231987" y="3039031"/>
                </a:lnTo>
                <a:lnTo>
                  <a:pt x="232471" y="3036614"/>
                </a:lnTo>
                <a:lnTo>
                  <a:pt x="232471" y="3033715"/>
                </a:lnTo>
                <a:lnTo>
                  <a:pt x="232471" y="3031298"/>
                </a:lnTo>
                <a:lnTo>
                  <a:pt x="231987" y="3029365"/>
                </a:lnTo>
                <a:lnTo>
                  <a:pt x="229570" y="3024532"/>
                </a:lnTo>
                <a:lnTo>
                  <a:pt x="226671" y="3020665"/>
                </a:lnTo>
                <a:lnTo>
                  <a:pt x="223287" y="3017283"/>
                </a:lnTo>
                <a:lnTo>
                  <a:pt x="218937" y="3014383"/>
                </a:lnTo>
                <a:lnTo>
                  <a:pt x="214104" y="3010999"/>
                </a:lnTo>
                <a:lnTo>
                  <a:pt x="204438" y="3005200"/>
                </a:lnTo>
                <a:lnTo>
                  <a:pt x="200573" y="3001817"/>
                </a:lnTo>
                <a:lnTo>
                  <a:pt x="196223" y="2997951"/>
                </a:lnTo>
                <a:lnTo>
                  <a:pt x="193322" y="2994083"/>
                </a:lnTo>
                <a:lnTo>
                  <a:pt x="191389" y="2990216"/>
                </a:lnTo>
                <a:lnTo>
                  <a:pt x="191389" y="2987318"/>
                </a:lnTo>
                <a:lnTo>
                  <a:pt x="190424" y="2984901"/>
                </a:lnTo>
                <a:lnTo>
                  <a:pt x="190424" y="2982001"/>
                </a:lnTo>
                <a:lnTo>
                  <a:pt x="191389" y="2979101"/>
                </a:lnTo>
                <a:lnTo>
                  <a:pt x="195256" y="2963635"/>
                </a:lnTo>
                <a:lnTo>
                  <a:pt x="199123" y="2948170"/>
                </a:lnTo>
                <a:lnTo>
                  <a:pt x="208305" y="2917238"/>
                </a:lnTo>
                <a:lnTo>
                  <a:pt x="218937" y="2887273"/>
                </a:lnTo>
                <a:lnTo>
                  <a:pt x="229570" y="2858759"/>
                </a:lnTo>
                <a:lnTo>
                  <a:pt x="241654" y="2829761"/>
                </a:lnTo>
                <a:lnTo>
                  <a:pt x="253735" y="2801727"/>
                </a:lnTo>
                <a:lnTo>
                  <a:pt x="266301" y="2774179"/>
                </a:lnTo>
                <a:lnTo>
                  <a:pt x="278867" y="2746632"/>
                </a:lnTo>
                <a:lnTo>
                  <a:pt x="304483" y="2693468"/>
                </a:lnTo>
                <a:lnTo>
                  <a:pt x="316565" y="2666886"/>
                </a:lnTo>
                <a:lnTo>
                  <a:pt x="327681" y="2640305"/>
                </a:lnTo>
                <a:lnTo>
                  <a:pt x="339281" y="2614206"/>
                </a:lnTo>
                <a:lnTo>
                  <a:pt x="349431" y="2587624"/>
                </a:lnTo>
                <a:lnTo>
                  <a:pt x="358613" y="2560558"/>
                </a:lnTo>
                <a:lnTo>
                  <a:pt x="366828" y="2534460"/>
                </a:lnTo>
                <a:lnTo>
                  <a:pt x="368764" y="2526727"/>
                </a:lnTo>
                <a:lnTo>
                  <a:pt x="369730" y="2519961"/>
                </a:lnTo>
                <a:lnTo>
                  <a:pt x="370695" y="2513195"/>
                </a:lnTo>
                <a:lnTo>
                  <a:pt x="370695" y="2505462"/>
                </a:lnTo>
                <a:lnTo>
                  <a:pt x="370695" y="2491929"/>
                </a:lnTo>
                <a:lnTo>
                  <a:pt x="370213" y="2477914"/>
                </a:lnTo>
                <a:lnTo>
                  <a:pt x="370213" y="2464380"/>
                </a:lnTo>
                <a:lnTo>
                  <a:pt x="370213" y="2450848"/>
                </a:lnTo>
                <a:lnTo>
                  <a:pt x="370695" y="2444081"/>
                </a:lnTo>
                <a:lnTo>
                  <a:pt x="372146" y="2437799"/>
                </a:lnTo>
                <a:lnTo>
                  <a:pt x="373597" y="2431033"/>
                </a:lnTo>
                <a:lnTo>
                  <a:pt x="375528" y="2424750"/>
                </a:lnTo>
                <a:lnTo>
                  <a:pt x="383262" y="2405417"/>
                </a:lnTo>
                <a:lnTo>
                  <a:pt x="391961" y="2386568"/>
                </a:lnTo>
                <a:lnTo>
                  <a:pt x="401144" y="2368203"/>
                </a:lnTo>
                <a:lnTo>
                  <a:pt x="410810" y="2350320"/>
                </a:lnTo>
                <a:lnTo>
                  <a:pt x="421443" y="2332922"/>
                </a:lnTo>
                <a:lnTo>
                  <a:pt x="432075" y="2315039"/>
                </a:lnTo>
                <a:lnTo>
                  <a:pt x="454792" y="2279757"/>
                </a:lnTo>
                <a:lnTo>
                  <a:pt x="477507" y="2245926"/>
                </a:lnTo>
                <a:lnTo>
                  <a:pt x="500705" y="2211612"/>
                </a:lnTo>
                <a:lnTo>
                  <a:pt x="523419" y="2177296"/>
                </a:lnTo>
                <a:lnTo>
                  <a:pt x="546136" y="2142498"/>
                </a:lnTo>
                <a:lnTo>
                  <a:pt x="549036" y="2137665"/>
                </a:lnTo>
                <a:lnTo>
                  <a:pt x="550969" y="2131383"/>
                </a:lnTo>
                <a:lnTo>
                  <a:pt x="555802" y="2119300"/>
                </a:lnTo>
                <a:lnTo>
                  <a:pt x="559669" y="2105767"/>
                </a:lnTo>
                <a:lnTo>
                  <a:pt x="563051" y="2092235"/>
                </a:lnTo>
                <a:lnTo>
                  <a:pt x="566435" y="2079186"/>
                </a:lnTo>
                <a:lnTo>
                  <a:pt x="570785" y="2066136"/>
                </a:lnTo>
                <a:lnTo>
                  <a:pt x="572717" y="2059854"/>
                </a:lnTo>
                <a:lnTo>
                  <a:pt x="575618" y="2054054"/>
                </a:lnTo>
                <a:lnTo>
                  <a:pt x="578517" y="2048737"/>
                </a:lnTo>
                <a:lnTo>
                  <a:pt x="581901" y="2043421"/>
                </a:lnTo>
                <a:lnTo>
                  <a:pt x="585768" y="2038588"/>
                </a:lnTo>
                <a:lnTo>
                  <a:pt x="589634" y="2034722"/>
                </a:lnTo>
                <a:lnTo>
                  <a:pt x="593983" y="2031338"/>
                </a:lnTo>
                <a:lnTo>
                  <a:pt x="598333" y="2027956"/>
                </a:lnTo>
                <a:lnTo>
                  <a:pt x="607999" y="2021672"/>
                </a:lnTo>
                <a:lnTo>
                  <a:pt x="618149" y="2016356"/>
                </a:lnTo>
                <a:lnTo>
                  <a:pt x="628781" y="2011039"/>
                </a:lnTo>
                <a:lnTo>
                  <a:pt x="638930" y="2004757"/>
                </a:lnTo>
                <a:lnTo>
                  <a:pt x="644246" y="2001373"/>
                </a:lnTo>
                <a:lnTo>
                  <a:pt x="649079" y="1997991"/>
                </a:lnTo>
                <a:lnTo>
                  <a:pt x="653912" y="1994124"/>
                </a:lnTo>
                <a:lnTo>
                  <a:pt x="659230" y="1989291"/>
                </a:lnTo>
                <a:lnTo>
                  <a:pt x="662613" y="1984941"/>
                </a:lnTo>
                <a:lnTo>
                  <a:pt x="665996" y="1980109"/>
                </a:lnTo>
                <a:lnTo>
                  <a:pt x="668413" y="1975759"/>
                </a:lnTo>
                <a:lnTo>
                  <a:pt x="670345" y="1970442"/>
                </a:lnTo>
                <a:lnTo>
                  <a:pt x="672279" y="1965609"/>
                </a:lnTo>
                <a:lnTo>
                  <a:pt x="673246" y="1960775"/>
                </a:lnTo>
                <a:lnTo>
                  <a:pt x="675661" y="1949660"/>
                </a:lnTo>
                <a:lnTo>
                  <a:pt x="678079" y="1939028"/>
                </a:lnTo>
                <a:lnTo>
                  <a:pt x="680494" y="1928395"/>
                </a:lnTo>
                <a:lnTo>
                  <a:pt x="681944" y="1922595"/>
                </a:lnTo>
                <a:lnTo>
                  <a:pt x="684361" y="1917762"/>
                </a:lnTo>
                <a:lnTo>
                  <a:pt x="687263" y="1912445"/>
                </a:lnTo>
                <a:lnTo>
                  <a:pt x="690161" y="1907129"/>
                </a:lnTo>
                <a:lnTo>
                  <a:pt x="703694" y="1887315"/>
                </a:lnTo>
                <a:lnTo>
                  <a:pt x="718193" y="1867014"/>
                </a:lnTo>
                <a:lnTo>
                  <a:pt x="733176" y="1847200"/>
                </a:lnTo>
                <a:lnTo>
                  <a:pt x="748641" y="1826901"/>
                </a:lnTo>
                <a:lnTo>
                  <a:pt x="764590" y="1806602"/>
                </a:lnTo>
                <a:lnTo>
                  <a:pt x="781989" y="1786785"/>
                </a:lnTo>
                <a:lnTo>
                  <a:pt x="798422" y="1766487"/>
                </a:lnTo>
                <a:lnTo>
                  <a:pt x="816303" y="1747154"/>
                </a:lnTo>
                <a:lnTo>
                  <a:pt x="852068" y="1707523"/>
                </a:lnTo>
                <a:lnTo>
                  <a:pt x="888798" y="1668859"/>
                </a:lnTo>
                <a:lnTo>
                  <a:pt x="925532" y="1631161"/>
                </a:lnTo>
                <a:lnTo>
                  <a:pt x="961779" y="1593947"/>
                </a:lnTo>
                <a:lnTo>
                  <a:pt x="965645" y="1595881"/>
                </a:lnTo>
                <a:lnTo>
                  <a:pt x="969511" y="1598779"/>
                </a:lnTo>
                <a:lnTo>
                  <a:pt x="972412" y="1601196"/>
                </a:lnTo>
                <a:lnTo>
                  <a:pt x="974827" y="1604096"/>
                </a:lnTo>
                <a:lnTo>
                  <a:pt x="975793" y="1606513"/>
                </a:lnTo>
                <a:lnTo>
                  <a:pt x="977245" y="1609413"/>
                </a:lnTo>
                <a:lnTo>
                  <a:pt x="977245" y="1612311"/>
                </a:lnTo>
                <a:lnTo>
                  <a:pt x="977245" y="1614246"/>
                </a:lnTo>
                <a:lnTo>
                  <a:pt x="976762" y="1617146"/>
                </a:lnTo>
                <a:lnTo>
                  <a:pt x="975311" y="1620046"/>
                </a:lnTo>
                <a:lnTo>
                  <a:pt x="971929" y="1625846"/>
                </a:lnTo>
                <a:lnTo>
                  <a:pt x="966612" y="1632128"/>
                </a:lnTo>
                <a:lnTo>
                  <a:pt x="960328" y="1638411"/>
                </a:lnTo>
                <a:lnTo>
                  <a:pt x="945346" y="1651944"/>
                </a:lnTo>
                <a:lnTo>
                  <a:pt x="929881" y="1666926"/>
                </a:lnTo>
                <a:lnTo>
                  <a:pt x="922630" y="1674176"/>
                </a:lnTo>
                <a:lnTo>
                  <a:pt x="914897" y="1682876"/>
                </a:lnTo>
                <a:lnTo>
                  <a:pt x="909582" y="1691575"/>
                </a:lnTo>
                <a:lnTo>
                  <a:pt x="906681" y="1695924"/>
                </a:lnTo>
                <a:lnTo>
                  <a:pt x="904265" y="1700757"/>
                </a:lnTo>
                <a:lnTo>
                  <a:pt x="901848" y="1707041"/>
                </a:lnTo>
                <a:lnTo>
                  <a:pt x="900399" y="1714774"/>
                </a:lnTo>
                <a:lnTo>
                  <a:pt x="898949" y="1723956"/>
                </a:lnTo>
                <a:lnTo>
                  <a:pt x="897982" y="1734589"/>
                </a:lnTo>
                <a:lnTo>
                  <a:pt x="896049" y="1755854"/>
                </a:lnTo>
                <a:lnTo>
                  <a:pt x="894598" y="1766004"/>
                </a:lnTo>
                <a:lnTo>
                  <a:pt x="892665" y="1776153"/>
                </a:lnTo>
                <a:lnTo>
                  <a:pt x="889766" y="1785336"/>
                </a:lnTo>
                <a:lnTo>
                  <a:pt x="888316" y="1789685"/>
                </a:lnTo>
                <a:lnTo>
                  <a:pt x="886383" y="1793552"/>
                </a:lnTo>
                <a:lnTo>
                  <a:pt x="883965" y="1796936"/>
                </a:lnTo>
                <a:lnTo>
                  <a:pt x="881067" y="1799835"/>
                </a:lnTo>
                <a:lnTo>
                  <a:pt x="878166" y="1802251"/>
                </a:lnTo>
                <a:lnTo>
                  <a:pt x="875268" y="1804669"/>
                </a:lnTo>
                <a:lnTo>
                  <a:pt x="871401" y="1805635"/>
                </a:lnTo>
                <a:lnTo>
                  <a:pt x="867534" y="1806602"/>
                </a:lnTo>
                <a:lnTo>
                  <a:pt x="862700" y="1806602"/>
                </a:lnTo>
                <a:lnTo>
                  <a:pt x="858351" y="1806118"/>
                </a:lnTo>
                <a:lnTo>
                  <a:pt x="852551" y="1805151"/>
                </a:lnTo>
                <a:lnTo>
                  <a:pt x="846752" y="1803218"/>
                </a:lnTo>
                <a:lnTo>
                  <a:pt x="840470" y="1800318"/>
                </a:lnTo>
                <a:lnTo>
                  <a:pt x="833220" y="1796452"/>
                </a:lnTo>
                <a:lnTo>
                  <a:pt x="829353" y="1800318"/>
                </a:lnTo>
                <a:lnTo>
                  <a:pt x="825971" y="1804669"/>
                </a:lnTo>
                <a:lnTo>
                  <a:pt x="824037" y="1808535"/>
                </a:lnTo>
                <a:lnTo>
                  <a:pt x="822103" y="1811917"/>
                </a:lnTo>
                <a:lnTo>
                  <a:pt x="820171" y="1815784"/>
                </a:lnTo>
                <a:lnTo>
                  <a:pt x="819686" y="1819650"/>
                </a:lnTo>
                <a:lnTo>
                  <a:pt x="819204" y="1823517"/>
                </a:lnTo>
                <a:lnTo>
                  <a:pt x="818720" y="1826901"/>
                </a:lnTo>
                <a:lnTo>
                  <a:pt x="819686" y="1833667"/>
                </a:lnTo>
                <a:lnTo>
                  <a:pt x="821620" y="1840916"/>
                </a:lnTo>
                <a:lnTo>
                  <a:pt x="824520" y="1847682"/>
                </a:lnTo>
                <a:lnTo>
                  <a:pt x="827420" y="1854448"/>
                </a:lnTo>
                <a:lnTo>
                  <a:pt x="830319" y="1861215"/>
                </a:lnTo>
                <a:lnTo>
                  <a:pt x="833220" y="1868465"/>
                </a:lnTo>
                <a:lnTo>
                  <a:pt x="834670" y="1875231"/>
                </a:lnTo>
                <a:lnTo>
                  <a:pt x="835636" y="1881997"/>
                </a:lnTo>
                <a:lnTo>
                  <a:pt x="835636" y="1885864"/>
                </a:lnTo>
                <a:lnTo>
                  <a:pt x="835152" y="1889248"/>
                </a:lnTo>
                <a:lnTo>
                  <a:pt x="834670" y="1893113"/>
                </a:lnTo>
                <a:lnTo>
                  <a:pt x="833702" y="1896979"/>
                </a:lnTo>
                <a:lnTo>
                  <a:pt x="831286" y="1900846"/>
                </a:lnTo>
                <a:lnTo>
                  <a:pt x="828869" y="1904230"/>
                </a:lnTo>
                <a:lnTo>
                  <a:pt x="825971" y="1908579"/>
                </a:lnTo>
                <a:lnTo>
                  <a:pt x="822587" y="1912445"/>
                </a:lnTo>
                <a:lnTo>
                  <a:pt x="812920" y="1906645"/>
                </a:lnTo>
                <a:lnTo>
                  <a:pt x="808088" y="1904230"/>
                </a:lnTo>
                <a:lnTo>
                  <a:pt x="803739" y="1902296"/>
                </a:lnTo>
                <a:lnTo>
                  <a:pt x="798906" y="1900846"/>
                </a:lnTo>
                <a:lnTo>
                  <a:pt x="795039" y="1899879"/>
                </a:lnTo>
                <a:lnTo>
                  <a:pt x="790689" y="1899396"/>
                </a:lnTo>
                <a:lnTo>
                  <a:pt x="786338" y="1899396"/>
                </a:lnTo>
                <a:lnTo>
                  <a:pt x="782472" y="1899396"/>
                </a:lnTo>
                <a:lnTo>
                  <a:pt x="778606" y="1899879"/>
                </a:lnTo>
                <a:lnTo>
                  <a:pt x="774256" y="1900363"/>
                </a:lnTo>
                <a:lnTo>
                  <a:pt x="770872" y="1901330"/>
                </a:lnTo>
                <a:lnTo>
                  <a:pt x="763624" y="1905196"/>
                </a:lnTo>
                <a:lnTo>
                  <a:pt x="756857" y="1909545"/>
                </a:lnTo>
                <a:lnTo>
                  <a:pt x="760239" y="1911478"/>
                </a:lnTo>
                <a:lnTo>
                  <a:pt x="763624" y="1912929"/>
                </a:lnTo>
                <a:lnTo>
                  <a:pt x="766523" y="1915345"/>
                </a:lnTo>
                <a:lnTo>
                  <a:pt x="769423" y="1918245"/>
                </a:lnTo>
                <a:lnTo>
                  <a:pt x="772323" y="1921144"/>
                </a:lnTo>
                <a:lnTo>
                  <a:pt x="774256" y="1924528"/>
                </a:lnTo>
                <a:lnTo>
                  <a:pt x="778122" y="1930812"/>
                </a:lnTo>
                <a:lnTo>
                  <a:pt x="780539" y="1938061"/>
                </a:lnTo>
                <a:lnTo>
                  <a:pt x="781989" y="1946276"/>
                </a:lnTo>
                <a:lnTo>
                  <a:pt x="781989" y="1954493"/>
                </a:lnTo>
                <a:lnTo>
                  <a:pt x="780539" y="1962226"/>
                </a:lnTo>
                <a:lnTo>
                  <a:pt x="779573" y="1966575"/>
                </a:lnTo>
                <a:lnTo>
                  <a:pt x="778122" y="1970442"/>
                </a:lnTo>
                <a:lnTo>
                  <a:pt x="776189" y="1974308"/>
                </a:lnTo>
                <a:lnTo>
                  <a:pt x="773774" y="1978659"/>
                </a:lnTo>
                <a:lnTo>
                  <a:pt x="771356" y="1982042"/>
                </a:lnTo>
                <a:lnTo>
                  <a:pt x="767973" y="1985425"/>
                </a:lnTo>
                <a:lnTo>
                  <a:pt x="765074" y="1988807"/>
                </a:lnTo>
                <a:lnTo>
                  <a:pt x="761206" y="1991707"/>
                </a:lnTo>
                <a:lnTo>
                  <a:pt x="757340" y="1994607"/>
                </a:lnTo>
                <a:lnTo>
                  <a:pt x="752507" y="1997024"/>
                </a:lnTo>
                <a:lnTo>
                  <a:pt x="747674" y="1998957"/>
                </a:lnTo>
                <a:lnTo>
                  <a:pt x="742358" y="2000891"/>
                </a:lnTo>
                <a:lnTo>
                  <a:pt x="736558" y="2002824"/>
                </a:lnTo>
                <a:lnTo>
                  <a:pt x="730275" y="2003791"/>
                </a:lnTo>
                <a:lnTo>
                  <a:pt x="723510" y="2004757"/>
                </a:lnTo>
                <a:lnTo>
                  <a:pt x="716260" y="2004757"/>
                </a:lnTo>
                <a:lnTo>
                  <a:pt x="721093" y="2009590"/>
                </a:lnTo>
                <a:lnTo>
                  <a:pt x="724959" y="2013456"/>
                </a:lnTo>
                <a:lnTo>
                  <a:pt x="729792" y="2016356"/>
                </a:lnTo>
                <a:lnTo>
                  <a:pt x="733659" y="2018772"/>
                </a:lnTo>
                <a:lnTo>
                  <a:pt x="737041" y="2020223"/>
                </a:lnTo>
                <a:lnTo>
                  <a:pt x="740425" y="2021672"/>
                </a:lnTo>
                <a:lnTo>
                  <a:pt x="743808" y="2022156"/>
                </a:lnTo>
                <a:lnTo>
                  <a:pt x="747674" y="2022156"/>
                </a:lnTo>
                <a:lnTo>
                  <a:pt x="751058" y="2022156"/>
                </a:lnTo>
                <a:lnTo>
                  <a:pt x="753957" y="2021190"/>
                </a:lnTo>
                <a:lnTo>
                  <a:pt x="760239" y="2018772"/>
                </a:lnTo>
                <a:lnTo>
                  <a:pt x="766039" y="2015872"/>
                </a:lnTo>
                <a:lnTo>
                  <a:pt x="770872" y="2012006"/>
                </a:lnTo>
                <a:lnTo>
                  <a:pt x="776672" y="2008139"/>
                </a:lnTo>
                <a:lnTo>
                  <a:pt x="782472" y="2004757"/>
                </a:lnTo>
                <a:lnTo>
                  <a:pt x="788271" y="2001857"/>
                </a:lnTo>
                <a:lnTo>
                  <a:pt x="791171" y="2000891"/>
                </a:lnTo>
                <a:lnTo>
                  <a:pt x="794072" y="2000406"/>
                </a:lnTo>
                <a:lnTo>
                  <a:pt x="797454" y="2000406"/>
                </a:lnTo>
                <a:lnTo>
                  <a:pt x="800837" y="2000406"/>
                </a:lnTo>
                <a:lnTo>
                  <a:pt x="804221" y="2001373"/>
                </a:lnTo>
                <a:lnTo>
                  <a:pt x="807603" y="2002824"/>
                </a:lnTo>
                <a:lnTo>
                  <a:pt x="811954" y="2004273"/>
                </a:lnTo>
                <a:lnTo>
                  <a:pt x="815338" y="2006690"/>
                </a:lnTo>
                <a:lnTo>
                  <a:pt x="819686" y="2010073"/>
                </a:lnTo>
                <a:lnTo>
                  <a:pt x="824037" y="2013456"/>
                </a:lnTo>
                <a:lnTo>
                  <a:pt x="789239" y="2079186"/>
                </a:lnTo>
                <a:lnTo>
                  <a:pt x="761206" y="2131383"/>
                </a:lnTo>
                <a:lnTo>
                  <a:pt x="748159" y="2155549"/>
                </a:lnTo>
                <a:lnTo>
                  <a:pt x="736074" y="2180196"/>
                </a:lnTo>
                <a:lnTo>
                  <a:pt x="723510" y="2206295"/>
                </a:lnTo>
                <a:lnTo>
                  <a:pt x="710943" y="2236260"/>
                </a:lnTo>
                <a:lnTo>
                  <a:pt x="715776" y="2240126"/>
                </a:lnTo>
                <a:lnTo>
                  <a:pt x="720608" y="2243510"/>
                </a:lnTo>
                <a:lnTo>
                  <a:pt x="724959" y="2245926"/>
                </a:lnTo>
                <a:lnTo>
                  <a:pt x="729792" y="2247859"/>
                </a:lnTo>
                <a:lnTo>
                  <a:pt x="733659" y="2249310"/>
                </a:lnTo>
                <a:lnTo>
                  <a:pt x="737525" y="2250276"/>
                </a:lnTo>
                <a:lnTo>
                  <a:pt x="741874" y="2250276"/>
                </a:lnTo>
                <a:lnTo>
                  <a:pt x="745257" y="2250276"/>
                </a:lnTo>
                <a:lnTo>
                  <a:pt x="748641" y="2249310"/>
                </a:lnTo>
                <a:lnTo>
                  <a:pt x="752024" y="2248343"/>
                </a:lnTo>
                <a:lnTo>
                  <a:pt x="758308" y="2245443"/>
                </a:lnTo>
                <a:lnTo>
                  <a:pt x="764590" y="2242059"/>
                </a:lnTo>
                <a:lnTo>
                  <a:pt x="770872" y="2238677"/>
                </a:lnTo>
                <a:lnTo>
                  <a:pt x="777156" y="2234326"/>
                </a:lnTo>
                <a:lnTo>
                  <a:pt x="783439" y="2231911"/>
                </a:lnTo>
                <a:lnTo>
                  <a:pt x="786338" y="2230460"/>
                </a:lnTo>
                <a:lnTo>
                  <a:pt x="789722" y="2229494"/>
                </a:lnTo>
                <a:lnTo>
                  <a:pt x="793590" y="2229494"/>
                </a:lnTo>
                <a:lnTo>
                  <a:pt x="797454" y="2229011"/>
                </a:lnTo>
                <a:lnTo>
                  <a:pt x="800837" y="2229494"/>
                </a:lnTo>
                <a:lnTo>
                  <a:pt x="804705" y="2230460"/>
                </a:lnTo>
                <a:lnTo>
                  <a:pt x="809538" y="2231911"/>
                </a:lnTo>
                <a:lnTo>
                  <a:pt x="813403" y="2233844"/>
                </a:lnTo>
                <a:lnTo>
                  <a:pt x="818236" y="2236744"/>
                </a:lnTo>
                <a:lnTo>
                  <a:pt x="823069" y="2240126"/>
                </a:lnTo>
                <a:lnTo>
                  <a:pt x="828386" y="2244959"/>
                </a:lnTo>
                <a:lnTo>
                  <a:pt x="834187" y="2250276"/>
                </a:lnTo>
                <a:lnTo>
                  <a:pt x="825487" y="2257525"/>
                </a:lnTo>
                <a:lnTo>
                  <a:pt x="818236" y="2264775"/>
                </a:lnTo>
                <a:lnTo>
                  <a:pt x="810987" y="2272991"/>
                </a:lnTo>
                <a:lnTo>
                  <a:pt x="804705" y="2281208"/>
                </a:lnTo>
                <a:lnTo>
                  <a:pt x="799872" y="2288941"/>
                </a:lnTo>
                <a:lnTo>
                  <a:pt x="795039" y="2297156"/>
                </a:lnTo>
                <a:lnTo>
                  <a:pt x="791171" y="2305857"/>
                </a:lnTo>
                <a:lnTo>
                  <a:pt x="787789" y="2314555"/>
                </a:lnTo>
                <a:lnTo>
                  <a:pt x="784406" y="2322288"/>
                </a:lnTo>
                <a:lnTo>
                  <a:pt x="781505" y="2330988"/>
                </a:lnTo>
                <a:lnTo>
                  <a:pt x="776672" y="2348388"/>
                </a:lnTo>
                <a:lnTo>
                  <a:pt x="768941" y="2382220"/>
                </a:lnTo>
                <a:lnTo>
                  <a:pt x="764590" y="2398168"/>
                </a:lnTo>
                <a:lnTo>
                  <a:pt x="760239" y="2413634"/>
                </a:lnTo>
                <a:lnTo>
                  <a:pt x="757340" y="2421366"/>
                </a:lnTo>
                <a:lnTo>
                  <a:pt x="753957" y="2428615"/>
                </a:lnTo>
                <a:lnTo>
                  <a:pt x="750574" y="2435383"/>
                </a:lnTo>
                <a:lnTo>
                  <a:pt x="745741" y="2442632"/>
                </a:lnTo>
                <a:lnTo>
                  <a:pt x="741391" y="2448916"/>
                </a:lnTo>
                <a:lnTo>
                  <a:pt x="735592" y="2454231"/>
                </a:lnTo>
                <a:lnTo>
                  <a:pt x="729792" y="2460031"/>
                </a:lnTo>
                <a:lnTo>
                  <a:pt x="722059" y="2465346"/>
                </a:lnTo>
                <a:lnTo>
                  <a:pt x="714808" y="2470664"/>
                </a:lnTo>
                <a:lnTo>
                  <a:pt x="706109" y="2474530"/>
                </a:lnTo>
                <a:lnTo>
                  <a:pt x="696443" y="2478396"/>
                </a:lnTo>
                <a:lnTo>
                  <a:pt x="685810" y="2481779"/>
                </a:lnTo>
                <a:lnTo>
                  <a:pt x="684844" y="2488545"/>
                </a:lnTo>
                <a:lnTo>
                  <a:pt x="684844" y="2493862"/>
                </a:lnTo>
                <a:lnTo>
                  <a:pt x="684844" y="2499178"/>
                </a:lnTo>
                <a:lnTo>
                  <a:pt x="685328" y="2504011"/>
                </a:lnTo>
                <a:lnTo>
                  <a:pt x="686777" y="2507879"/>
                </a:lnTo>
                <a:lnTo>
                  <a:pt x="688228" y="2511261"/>
                </a:lnTo>
                <a:lnTo>
                  <a:pt x="690643" y="2514161"/>
                </a:lnTo>
                <a:lnTo>
                  <a:pt x="693060" y="2516578"/>
                </a:lnTo>
                <a:lnTo>
                  <a:pt x="696443" y="2518994"/>
                </a:lnTo>
                <a:lnTo>
                  <a:pt x="699827" y="2519961"/>
                </a:lnTo>
                <a:lnTo>
                  <a:pt x="703694" y="2520928"/>
                </a:lnTo>
                <a:lnTo>
                  <a:pt x="708044" y="2522376"/>
                </a:lnTo>
                <a:lnTo>
                  <a:pt x="712393" y="2522861"/>
                </a:lnTo>
                <a:lnTo>
                  <a:pt x="717710" y="2522861"/>
                </a:lnTo>
                <a:lnTo>
                  <a:pt x="729310" y="2521412"/>
                </a:lnTo>
                <a:lnTo>
                  <a:pt x="729792" y="2525761"/>
                </a:lnTo>
                <a:lnTo>
                  <a:pt x="729792" y="2529143"/>
                </a:lnTo>
                <a:lnTo>
                  <a:pt x="729310" y="2532527"/>
                </a:lnTo>
                <a:lnTo>
                  <a:pt x="728343" y="2535909"/>
                </a:lnTo>
                <a:lnTo>
                  <a:pt x="727374" y="2538327"/>
                </a:lnTo>
                <a:lnTo>
                  <a:pt x="725441" y="2541226"/>
                </a:lnTo>
                <a:lnTo>
                  <a:pt x="721575" y="2545577"/>
                </a:lnTo>
                <a:lnTo>
                  <a:pt x="717226" y="2548959"/>
                </a:lnTo>
                <a:lnTo>
                  <a:pt x="711909" y="2552825"/>
                </a:lnTo>
                <a:lnTo>
                  <a:pt x="706593" y="2554759"/>
                </a:lnTo>
                <a:lnTo>
                  <a:pt x="701760" y="2557176"/>
                </a:lnTo>
                <a:lnTo>
                  <a:pt x="693060" y="2561043"/>
                </a:lnTo>
                <a:lnTo>
                  <a:pt x="689677" y="2563458"/>
                </a:lnTo>
                <a:lnTo>
                  <a:pt x="687745" y="2565876"/>
                </a:lnTo>
                <a:lnTo>
                  <a:pt x="687745" y="2566841"/>
                </a:lnTo>
                <a:lnTo>
                  <a:pt x="687745" y="2568291"/>
                </a:lnTo>
                <a:lnTo>
                  <a:pt x="688228" y="2569742"/>
                </a:lnTo>
                <a:lnTo>
                  <a:pt x="689677" y="2571191"/>
                </a:lnTo>
                <a:lnTo>
                  <a:pt x="693545" y="2574575"/>
                </a:lnTo>
                <a:lnTo>
                  <a:pt x="700310" y="2578442"/>
                </a:lnTo>
                <a:lnTo>
                  <a:pt x="696443" y="2583757"/>
                </a:lnTo>
                <a:lnTo>
                  <a:pt x="694510" y="2585208"/>
                </a:lnTo>
                <a:lnTo>
                  <a:pt x="692578" y="2586657"/>
                </a:lnTo>
                <a:lnTo>
                  <a:pt x="690643" y="2587139"/>
                </a:lnTo>
                <a:lnTo>
                  <a:pt x="688712" y="2587139"/>
                </a:lnTo>
                <a:lnTo>
                  <a:pt x="687263" y="2586657"/>
                </a:lnTo>
                <a:lnTo>
                  <a:pt x="684844" y="2586175"/>
                </a:lnTo>
                <a:lnTo>
                  <a:pt x="681462" y="2583757"/>
                </a:lnTo>
                <a:lnTo>
                  <a:pt x="678079" y="2580373"/>
                </a:lnTo>
                <a:lnTo>
                  <a:pt x="674211" y="2575540"/>
                </a:lnTo>
                <a:lnTo>
                  <a:pt x="670345" y="2570225"/>
                </a:lnTo>
                <a:lnTo>
                  <a:pt x="663095" y="2559109"/>
                </a:lnTo>
                <a:lnTo>
                  <a:pt x="655845" y="2547510"/>
                </a:lnTo>
                <a:lnTo>
                  <a:pt x="651497" y="2542193"/>
                </a:lnTo>
                <a:lnTo>
                  <a:pt x="647630" y="2537842"/>
                </a:lnTo>
                <a:lnTo>
                  <a:pt x="643763" y="2534460"/>
                </a:lnTo>
                <a:lnTo>
                  <a:pt x="638930" y="2532044"/>
                </a:lnTo>
                <a:lnTo>
                  <a:pt x="636031" y="2575540"/>
                </a:lnTo>
                <a:lnTo>
                  <a:pt x="634580" y="2595839"/>
                </a:lnTo>
                <a:lnTo>
                  <a:pt x="632164" y="2615173"/>
                </a:lnTo>
                <a:lnTo>
                  <a:pt x="629747" y="2634021"/>
                </a:lnTo>
                <a:lnTo>
                  <a:pt x="626848" y="2652387"/>
                </a:lnTo>
                <a:lnTo>
                  <a:pt x="622982" y="2670270"/>
                </a:lnTo>
                <a:lnTo>
                  <a:pt x="618632" y="2687667"/>
                </a:lnTo>
                <a:lnTo>
                  <a:pt x="614281" y="2704584"/>
                </a:lnTo>
                <a:lnTo>
                  <a:pt x="607999" y="2721983"/>
                </a:lnTo>
                <a:lnTo>
                  <a:pt x="601717" y="2738898"/>
                </a:lnTo>
                <a:lnTo>
                  <a:pt x="593499" y="2755814"/>
                </a:lnTo>
                <a:lnTo>
                  <a:pt x="584316" y="2773213"/>
                </a:lnTo>
                <a:lnTo>
                  <a:pt x="574650" y="2791095"/>
                </a:lnTo>
                <a:lnTo>
                  <a:pt x="562568" y="2809462"/>
                </a:lnTo>
                <a:lnTo>
                  <a:pt x="550002" y="2827827"/>
                </a:lnTo>
                <a:lnTo>
                  <a:pt x="552902" y="2828792"/>
                </a:lnTo>
                <a:lnTo>
                  <a:pt x="555802" y="2829277"/>
                </a:lnTo>
                <a:lnTo>
                  <a:pt x="558217" y="2828792"/>
                </a:lnTo>
                <a:lnTo>
                  <a:pt x="560151" y="2828310"/>
                </a:lnTo>
                <a:lnTo>
                  <a:pt x="562568" y="2827827"/>
                </a:lnTo>
                <a:lnTo>
                  <a:pt x="564502" y="2825894"/>
                </a:lnTo>
                <a:lnTo>
                  <a:pt x="567884" y="2822510"/>
                </a:lnTo>
                <a:lnTo>
                  <a:pt x="570785" y="2818644"/>
                </a:lnTo>
                <a:lnTo>
                  <a:pt x="573684" y="2813811"/>
                </a:lnTo>
                <a:lnTo>
                  <a:pt x="575618" y="2809462"/>
                </a:lnTo>
                <a:lnTo>
                  <a:pt x="578517" y="2805111"/>
                </a:lnTo>
                <a:lnTo>
                  <a:pt x="575134" y="2816228"/>
                </a:lnTo>
                <a:lnTo>
                  <a:pt x="571752" y="2829277"/>
                </a:lnTo>
                <a:lnTo>
                  <a:pt x="564502" y="2861175"/>
                </a:lnTo>
                <a:lnTo>
                  <a:pt x="555802" y="2896939"/>
                </a:lnTo>
                <a:lnTo>
                  <a:pt x="550969" y="2916272"/>
                </a:lnTo>
                <a:lnTo>
                  <a:pt x="546136" y="2935604"/>
                </a:lnTo>
                <a:lnTo>
                  <a:pt x="540337" y="2955903"/>
                </a:lnTo>
                <a:lnTo>
                  <a:pt x="534536" y="2975235"/>
                </a:lnTo>
                <a:lnTo>
                  <a:pt x="526804" y="2994083"/>
                </a:lnTo>
                <a:lnTo>
                  <a:pt x="519553" y="3012449"/>
                </a:lnTo>
                <a:lnTo>
                  <a:pt x="510855" y="3030332"/>
                </a:lnTo>
                <a:lnTo>
                  <a:pt x="506504" y="3039031"/>
                </a:lnTo>
                <a:lnTo>
                  <a:pt x="501189" y="3046763"/>
                </a:lnTo>
                <a:lnTo>
                  <a:pt x="495872" y="3054497"/>
                </a:lnTo>
                <a:lnTo>
                  <a:pt x="491039" y="3061262"/>
                </a:lnTo>
                <a:lnTo>
                  <a:pt x="485240" y="3068029"/>
                </a:lnTo>
                <a:lnTo>
                  <a:pt x="478956" y="3074312"/>
                </a:lnTo>
                <a:lnTo>
                  <a:pt x="476540" y="3079145"/>
                </a:lnTo>
                <a:lnTo>
                  <a:pt x="474607" y="3083979"/>
                </a:lnTo>
                <a:lnTo>
                  <a:pt x="473640" y="3087846"/>
                </a:lnTo>
                <a:lnTo>
                  <a:pt x="473156" y="3091712"/>
                </a:lnTo>
                <a:lnTo>
                  <a:pt x="473156" y="3095577"/>
                </a:lnTo>
                <a:lnTo>
                  <a:pt x="473640" y="3099444"/>
                </a:lnTo>
                <a:lnTo>
                  <a:pt x="474123" y="3102827"/>
                </a:lnTo>
                <a:lnTo>
                  <a:pt x="474607" y="3106211"/>
                </a:lnTo>
                <a:lnTo>
                  <a:pt x="477989" y="3112009"/>
                </a:lnTo>
                <a:lnTo>
                  <a:pt x="481855" y="3118293"/>
                </a:lnTo>
                <a:lnTo>
                  <a:pt x="486206" y="3123126"/>
                </a:lnTo>
                <a:lnTo>
                  <a:pt x="491522" y="3128926"/>
                </a:lnTo>
                <a:lnTo>
                  <a:pt x="495872" y="3134242"/>
                </a:lnTo>
                <a:lnTo>
                  <a:pt x="500705" y="3140041"/>
                </a:lnTo>
                <a:lnTo>
                  <a:pt x="504571" y="3145842"/>
                </a:lnTo>
                <a:lnTo>
                  <a:pt x="507472" y="3151641"/>
                </a:lnTo>
                <a:lnTo>
                  <a:pt x="507954" y="3155024"/>
                </a:lnTo>
                <a:lnTo>
                  <a:pt x="509405" y="3158407"/>
                </a:lnTo>
                <a:lnTo>
                  <a:pt x="509405" y="3161791"/>
                </a:lnTo>
                <a:lnTo>
                  <a:pt x="509405" y="3165657"/>
                </a:lnTo>
                <a:lnTo>
                  <a:pt x="508438" y="3169524"/>
                </a:lnTo>
                <a:lnTo>
                  <a:pt x="507472" y="3173873"/>
                </a:lnTo>
                <a:lnTo>
                  <a:pt x="505538" y="3177741"/>
                </a:lnTo>
                <a:lnTo>
                  <a:pt x="503605" y="3182573"/>
                </a:lnTo>
                <a:lnTo>
                  <a:pt x="497805" y="3184988"/>
                </a:lnTo>
                <a:lnTo>
                  <a:pt x="492488" y="3187888"/>
                </a:lnTo>
                <a:lnTo>
                  <a:pt x="486689" y="3190305"/>
                </a:lnTo>
                <a:lnTo>
                  <a:pt x="482339" y="3194173"/>
                </a:lnTo>
                <a:lnTo>
                  <a:pt x="477022" y="3198039"/>
                </a:lnTo>
                <a:lnTo>
                  <a:pt x="472674" y="3201904"/>
                </a:lnTo>
                <a:lnTo>
                  <a:pt x="468323" y="3207220"/>
                </a:lnTo>
                <a:lnTo>
                  <a:pt x="464458" y="3211572"/>
                </a:lnTo>
                <a:lnTo>
                  <a:pt x="460592" y="3217370"/>
                </a:lnTo>
                <a:lnTo>
                  <a:pt x="457208" y="3223170"/>
                </a:lnTo>
                <a:lnTo>
                  <a:pt x="449959" y="3235252"/>
                </a:lnTo>
                <a:lnTo>
                  <a:pt x="444159" y="3248303"/>
                </a:lnTo>
                <a:lnTo>
                  <a:pt x="439809" y="3262318"/>
                </a:lnTo>
                <a:lnTo>
                  <a:pt x="437392" y="3266667"/>
                </a:lnTo>
                <a:lnTo>
                  <a:pt x="435942" y="3271016"/>
                </a:lnTo>
                <a:lnTo>
                  <a:pt x="434975" y="3274398"/>
                </a:lnTo>
                <a:lnTo>
                  <a:pt x="434975" y="3277784"/>
                </a:lnTo>
                <a:lnTo>
                  <a:pt x="435942" y="3281168"/>
                </a:lnTo>
                <a:lnTo>
                  <a:pt x="436424" y="3284066"/>
                </a:lnTo>
                <a:lnTo>
                  <a:pt x="437876" y="3286482"/>
                </a:lnTo>
                <a:lnTo>
                  <a:pt x="440293" y="3288899"/>
                </a:lnTo>
                <a:lnTo>
                  <a:pt x="442709" y="3290831"/>
                </a:lnTo>
                <a:lnTo>
                  <a:pt x="445608" y="3293250"/>
                </a:lnTo>
                <a:lnTo>
                  <a:pt x="451891" y="3296634"/>
                </a:lnTo>
                <a:lnTo>
                  <a:pt x="459625" y="3300015"/>
                </a:lnTo>
                <a:lnTo>
                  <a:pt x="467356" y="3302914"/>
                </a:lnTo>
                <a:lnTo>
                  <a:pt x="463974" y="3309198"/>
                </a:lnTo>
                <a:lnTo>
                  <a:pt x="459625" y="3314999"/>
                </a:lnTo>
                <a:lnTo>
                  <a:pt x="451408" y="3327565"/>
                </a:lnTo>
                <a:lnTo>
                  <a:pt x="442709" y="3341096"/>
                </a:lnTo>
                <a:lnTo>
                  <a:pt x="439326" y="3347379"/>
                </a:lnTo>
                <a:lnTo>
                  <a:pt x="436424" y="3353662"/>
                </a:lnTo>
                <a:lnTo>
                  <a:pt x="434009" y="3359946"/>
                </a:lnTo>
                <a:lnTo>
                  <a:pt x="433525" y="3366228"/>
                </a:lnTo>
                <a:lnTo>
                  <a:pt x="433525" y="3369128"/>
                </a:lnTo>
                <a:lnTo>
                  <a:pt x="433525" y="3372510"/>
                </a:lnTo>
                <a:lnTo>
                  <a:pt x="434009" y="3375412"/>
                </a:lnTo>
                <a:lnTo>
                  <a:pt x="434975" y="3378312"/>
                </a:lnTo>
                <a:lnTo>
                  <a:pt x="436908" y="3381211"/>
                </a:lnTo>
                <a:lnTo>
                  <a:pt x="438844" y="3384111"/>
                </a:lnTo>
                <a:lnTo>
                  <a:pt x="441258" y="3386527"/>
                </a:lnTo>
                <a:lnTo>
                  <a:pt x="444159" y="3389427"/>
                </a:lnTo>
                <a:lnTo>
                  <a:pt x="448024" y="3391360"/>
                </a:lnTo>
                <a:lnTo>
                  <a:pt x="451891" y="3394260"/>
                </a:lnTo>
                <a:lnTo>
                  <a:pt x="456241" y="3396676"/>
                </a:lnTo>
                <a:lnTo>
                  <a:pt x="461557" y="3399093"/>
                </a:lnTo>
                <a:lnTo>
                  <a:pt x="465424" y="3398610"/>
                </a:lnTo>
                <a:lnTo>
                  <a:pt x="468807" y="3397644"/>
                </a:lnTo>
                <a:lnTo>
                  <a:pt x="472674" y="3396676"/>
                </a:lnTo>
                <a:lnTo>
                  <a:pt x="475573" y="3394744"/>
                </a:lnTo>
                <a:lnTo>
                  <a:pt x="477989" y="3393293"/>
                </a:lnTo>
                <a:lnTo>
                  <a:pt x="480406" y="3390877"/>
                </a:lnTo>
                <a:lnTo>
                  <a:pt x="482822" y="3387978"/>
                </a:lnTo>
                <a:lnTo>
                  <a:pt x="485240" y="3385078"/>
                </a:lnTo>
                <a:lnTo>
                  <a:pt x="488621" y="3378312"/>
                </a:lnTo>
                <a:lnTo>
                  <a:pt x="491522" y="3370579"/>
                </a:lnTo>
                <a:lnTo>
                  <a:pt x="493939" y="3362362"/>
                </a:lnTo>
                <a:lnTo>
                  <a:pt x="495390" y="3353178"/>
                </a:lnTo>
                <a:lnTo>
                  <a:pt x="498772" y="3333846"/>
                </a:lnTo>
                <a:lnTo>
                  <a:pt x="501671" y="3314999"/>
                </a:lnTo>
                <a:lnTo>
                  <a:pt x="503605" y="3305814"/>
                </a:lnTo>
                <a:lnTo>
                  <a:pt x="505538" y="3297116"/>
                </a:lnTo>
                <a:lnTo>
                  <a:pt x="508438" y="3289864"/>
                </a:lnTo>
                <a:lnTo>
                  <a:pt x="512787" y="3283100"/>
                </a:lnTo>
                <a:lnTo>
                  <a:pt x="529219" y="3288899"/>
                </a:lnTo>
                <a:lnTo>
                  <a:pt x="537437" y="3290831"/>
                </a:lnTo>
                <a:lnTo>
                  <a:pt x="544685" y="3292766"/>
                </a:lnTo>
                <a:lnTo>
                  <a:pt x="551935" y="3293732"/>
                </a:lnTo>
                <a:lnTo>
                  <a:pt x="558701" y="3293732"/>
                </a:lnTo>
                <a:lnTo>
                  <a:pt x="564502" y="3293732"/>
                </a:lnTo>
                <a:lnTo>
                  <a:pt x="570301" y="3293250"/>
                </a:lnTo>
                <a:lnTo>
                  <a:pt x="575618" y="3291799"/>
                </a:lnTo>
                <a:lnTo>
                  <a:pt x="580450" y="3289382"/>
                </a:lnTo>
                <a:lnTo>
                  <a:pt x="584800" y="3286482"/>
                </a:lnTo>
                <a:lnTo>
                  <a:pt x="588666" y="3283100"/>
                </a:lnTo>
                <a:lnTo>
                  <a:pt x="592050" y="3278268"/>
                </a:lnTo>
                <a:lnTo>
                  <a:pt x="593983" y="3272467"/>
                </a:lnTo>
                <a:lnTo>
                  <a:pt x="596400" y="3266667"/>
                </a:lnTo>
                <a:lnTo>
                  <a:pt x="598333" y="3259417"/>
                </a:lnTo>
                <a:lnTo>
                  <a:pt x="597850" y="3255066"/>
                </a:lnTo>
                <a:lnTo>
                  <a:pt x="595917" y="3250717"/>
                </a:lnTo>
                <a:lnTo>
                  <a:pt x="592050" y="3242986"/>
                </a:lnTo>
                <a:lnTo>
                  <a:pt x="590116" y="3238634"/>
                </a:lnTo>
                <a:lnTo>
                  <a:pt x="588666" y="3234769"/>
                </a:lnTo>
                <a:lnTo>
                  <a:pt x="588666" y="3229937"/>
                </a:lnTo>
                <a:lnTo>
                  <a:pt x="588666" y="3227520"/>
                </a:lnTo>
                <a:lnTo>
                  <a:pt x="589634" y="3225103"/>
                </a:lnTo>
                <a:lnTo>
                  <a:pt x="585768" y="3225587"/>
                </a:lnTo>
                <a:lnTo>
                  <a:pt x="581418" y="3227520"/>
                </a:lnTo>
                <a:lnTo>
                  <a:pt x="575134" y="3230904"/>
                </a:lnTo>
                <a:lnTo>
                  <a:pt x="568850" y="3234769"/>
                </a:lnTo>
                <a:lnTo>
                  <a:pt x="562086" y="3238634"/>
                </a:lnTo>
                <a:lnTo>
                  <a:pt x="558701" y="3240567"/>
                </a:lnTo>
                <a:lnTo>
                  <a:pt x="555320" y="3241534"/>
                </a:lnTo>
                <a:lnTo>
                  <a:pt x="550969" y="3242986"/>
                </a:lnTo>
                <a:lnTo>
                  <a:pt x="546620" y="3242986"/>
                </a:lnTo>
                <a:lnTo>
                  <a:pt x="541787" y="3242986"/>
                </a:lnTo>
                <a:lnTo>
                  <a:pt x="537437" y="3242018"/>
                </a:lnTo>
                <a:lnTo>
                  <a:pt x="531637" y="3240567"/>
                </a:lnTo>
                <a:lnTo>
                  <a:pt x="525355" y="3238151"/>
                </a:lnTo>
                <a:lnTo>
                  <a:pt x="552902" y="3173390"/>
                </a:lnTo>
                <a:lnTo>
                  <a:pt x="578034" y="3112494"/>
                </a:lnTo>
                <a:lnTo>
                  <a:pt x="601233" y="3054979"/>
                </a:lnTo>
                <a:lnTo>
                  <a:pt x="621531" y="3000849"/>
                </a:lnTo>
                <a:lnTo>
                  <a:pt x="641347" y="2948654"/>
                </a:lnTo>
                <a:lnTo>
                  <a:pt x="660196" y="2898388"/>
                </a:lnTo>
                <a:lnTo>
                  <a:pt x="695960" y="2801245"/>
                </a:lnTo>
                <a:lnTo>
                  <a:pt x="714808" y="2754365"/>
                </a:lnTo>
                <a:lnTo>
                  <a:pt x="734143" y="2706034"/>
                </a:lnTo>
                <a:lnTo>
                  <a:pt x="754924" y="2657704"/>
                </a:lnTo>
                <a:lnTo>
                  <a:pt x="766039" y="2633539"/>
                </a:lnTo>
                <a:lnTo>
                  <a:pt x="777156" y="2608889"/>
                </a:lnTo>
                <a:lnTo>
                  <a:pt x="803739" y="2559109"/>
                </a:lnTo>
                <a:lnTo>
                  <a:pt x="817270" y="2533009"/>
                </a:lnTo>
                <a:lnTo>
                  <a:pt x="832252" y="2506912"/>
                </a:lnTo>
                <a:lnTo>
                  <a:pt x="847718" y="2480330"/>
                </a:lnTo>
                <a:lnTo>
                  <a:pt x="864635" y="2453265"/>
                </a:lnTo>
                <a:lnTo>
                  <a:pt x="882516" y="2425716"/>
                </a:lnTo>
                <a:lnTo>
                  <a:pt x="901366" y="2397685"/>
                </a:lnTo>
                <a:lnTo>
                  <a:pt x="911515" y="2396234"/>
                </a:lnTo>
                <a:lnTo>
                  <a:pt x="915865" y="2397201"/>
                </a:lnTo>
                <a:lnTo>
                  <a:pt x="919247" y="2397685"/>
                </a:lnTo>
                <a:lnTo>
                  <a:pt x="922630" y="2398168"/>
                </a:lnTo>
                <a:lnTo>
                  <a:pt x="925532" y="2399135"/>
                </a:lnTo>
                <a:lnTo>
                  <a:pt x="927947" y="2401068"/>
                </a:lnTo>
                <a:lnTo>
                  <a:pt x="929881" y="2403001"/>
                </a:lnTo>
                <a:lnTo>
                  <a:pt x="934713" y="2406867"/>
                </a:lnTo>
                <a:lnTo>
                  <a:pt x="939063" y="2412183"/>
                </a:lnTo>
                <a:lnTo>
                  <a:pt x="944380" y="2418467"/>
                </a:lnTo>
                <a:lnTo>
                  <a:pt x="951146" y="2424750"/>
                </a:lnTo>
                <a:lnTo>
                  <a:pt x="959846" y="2408317"/>
                </a:lnTo>
                <a:lnTo>
                  <a:pt x="968061" y="2392851"/>
                </a:lnTo>
                <a:lnTo>
                  <a:pt x="984011" y="2361437"/>
                </a:lnTo>
                <a:lnTo>
                  <a:pt x="998992" y="2330988"/>
                </a:lnTo>
                <a:lnTo>
                  <a:pt x="1013493" y="2301507"/>
                </a:lnTo>
                <a:lnTo>
                  <a:pt x="1021224" y="2287490"/>
                </a:lnTo>
                <a:lnTo>
                  <a:pt x="1028958" y="2273475"/>
                </a:lnTo>
                <a:lnTo>
                  <a:pt x="1037174" y="2259943"/>
                </a:lnTo>
                <a:lnTo>
                  <a:pt x="1045873" y="2247376"/>
                </a:lnTo>
                <a:lnTo>
                  <a:pt x="1055056" y="2234326"/>
                </a:lnTo>
                <a:lnTo>
                  <a:pt x="1064722" y="2222727"/>
                </a:lnTo>
                <a:lnTo>
                  <a:pt x="1075354" y="2211128"/>
                </a:lnTo>
                <a:lnTo>
                  <a:pt x="1085987" y="2200013"/>
                </a:lnTo>
                <a:lnTo>
                  <a:pt x="1086954" y="2197113"/>
                </a:lnTo>
                <a:lnTo>
                  <a:pt x="1086954" y="2194213"/>
                </a:lnTo>
                <a:lnTo>
                  <a:pt x="1085987" y="2191313"/>
                </a:lnTo>
                <a:lnTo>
                  <a:pt x="1085021" y="2188413"/>
                </a:lnTo>
                <a:lnTo>
                  <a:pt x="1081155" y="2183096"/>
                </a:lnTo>
                <a:lnTo>
                  <a:pt x="1076806" y="2177296"/>
                </a:lnTo>
                <a:lnTo>
                  <a:pt x="1072939" y="2171981"/>
                </a:lnTo>
                <a:lnTo>
                  <a:pt x="1071488" y="2169081"/>
                </a:lnTo>
                <a:lnTo>
                  <a:pt x="1070039" y="2166181"/>
                </a:lnTo>
                <a:lnTo>
                  <a:pt x="1069555" y="2163281"/>
                </a:lnTo>
                <a:lnTo>
                  <a:pt x="1069555" y="2159897"/>
                </a:lnTo>
                <a:lnTo>
                  <a:pt x="1070039" y="2156998"/>
                </a:lnTo>
                <a:lnTo>
                  <a:pt x="1071972" y="2153615"/>
                </a:lnTo>
                <a:lnTo>
                  <a:pt x="1084056" y="2142498"/>
                </a:lnTo>
                <a:lnTo>
                  <a:pt x="1090338" y="2137665"/>
                </a:lnTo>
                <a:lnTo>
                  <a:pt x="1096620" y="2132350"/>
                </a:lnTo>
                <a:lnTo>
                  <a:pt x="1102906" y="2127999"/>
                </a:lnTo>
                <a:lnTo>
                  <a:pt x="1109670" y="2123650"/>
                </a:lnTo>
                <a:lnTo>
                  <a:pt x="1116437" y="2120266"/>
                </a:lnTo>
                <a:lnTo>
                  <a:pt x="1123687" y="2117851"/>
                </a:lnTo>
                <a:lnTo>
                  <a:pt x="1130935" y="2116400"/>
                </a:lnTo>
                <a:lnTo>
                  <a:pt x="1138186" y="2115917"/>
                </a:lnTo>
                <a:lnTo>
                  <a:pt x="1146402" y="2116884"/>
                </a:lnTo>
                <a:lnTo>
                  <a:pt x="1155101" y="2118333"/>
                </a:lnTo>
                <a:lnTo>
                  <a:pt x="1163802" y="2122200"/>
                </a:lnTo>
                <a:lnTo>
                  <a:pt x="1172984" y="2126550"/>
                </a:lnTo>
                <a:lnTo>
                  <a:pt x="1182650" y="2133316"/>
                </a:lnTo>
                <a:lnTo>
                  <a:pt x="1192799" y="2141532"/>
                </a:lnTo>
                <a:lnTo>
                  <a:pt x="1195698" y="2114467"/>
                </a:lnTo>
                <a:lnTo>
                  <a:pt x="1195698" y="2109151"/>
                </a:lnTo>
                <a:lnTo>
                  <a:pt x="1195698" y="2105285"/>
                </a:lnTo>
                <a:lnTo>
                  <a:pt x="1195216" y="2101418"/>
                </a:lnTo>
                <a:lnTo>
                  <a:pt x="1193765" y="2098034"/>
                </a:lnTo>
                <a:lnTo>
                  <a:pt x="1191832" y="2094652"/>
                </a:lnTo>
                <a:lnTo>
                  <a:pt x="1188933" y="2091752"/>
                </a:lnTo>
                <a:lnTo>
                  <a:pt x="1185065" y="2088852"/>
                </a:lnTo>
                <a:lnTo>
                  <a:pt x="1179750" y="2085953"/>
                </a:lnTo>
                <a:lnTo>
                  <a:pt x="1173951" y="2083535"/>
                </a:lnTo>
                <a:lnTo>
                  <a:pt x="1166700" y="2080153"/>
                </a:lnTo>
                <a:lnTo>
                  <a:pt x="1147368" y="2073869"/>
                </a:lnTo>
                <a:lnTo>
                  <a:pt x="1151235" y="2073386"/>
                </a:lnTo>
                <a:lnTo>
                  <a:pt x="1155101" y="2072420"/>
                </a:lnTo>
                <a:lnTo>
                  <a:pt x="1162351" y="2072420"/>
                </a:lnTo>
                <a:lnTo>
                  <a:pt x="1170567" y="2073386"/>
                </a:lnTo>
                <a:lnTo>
                  <a:pt x="1178783" y="2073869"/>
                </a:lnTo>
                <a:lnTo>
                  <a:pt x="1182166" y="2073869"/>
                </a:lnTo>
                <a:lnTo>
                  <a:pt x="1186033" y="2073386"/>
                </a:lnTo>
                <a:lnTo>
                  <a:pt x="1189416" y="2071936"/>
                </a:lnTo>
                <a:lnTo>
                  <a:pt x="1192799" y="2070969"/>
                </a:lnTo>
                <a:lnTo>
                  <a:pt x="1196182" y="2068554"/>
                </a:lnTo>
                <a:lnTo>
                  <a:pt x="1200049" y="2065653"/>
                </a:lnTo>
                <a:lnTo>
                  <a:pt x="1202948" y="2062270"/>
                </a:lnTo>
                <a:lnTo>
                  <a:pt x="1204882" y="2056954"/>
                </a:lnTo>
                <a:lnTo>
                  <a:pt x="1213581" y="2065653"/>
                </a:lnTo>
                <a:lnTo>
                  <a:pt x="1221315" y="2073869"/>
                </a:lnTo>
                <a:lnTo>
                  <a:pt x="1226148" y="2082568"/>
                </a:lnTo>
                <a:lnTo>
                  <a:pt x="1230980" y="2090785"/>
                </a:lnTo>
                <a:lnTo>
                  <a:pt x="1233881" y="2099485"/>
                </a:lnTo>
                <a:lnTo>
                  <a:pt x="1235813" y="2108667"/>
                </a:lnTo>
                <a:lnTo>
                  <a:pt x="1237262" y="2117367"/>
                </a:lnTo>
                <a:lnTo>
                  <a:pt x="1238230" y="2126066"/>
                </a:lnTo>
                <a:lnTo>
                  <a:pt x="1238714" y="2143949"/>
                </a:lnTo>
                <a:lnTo>
                  <a:pt x="1240164" y="2161831"/>
                </a:lnTo>
                <a:lnTo>
                  <a:pt x="1240647" y="2170048"/>
                </a:lnTo>
                <a:lnTo>
                  <a:pt x="1242096" y="2179230"/>
                </a:lnTo>
                <a:lnTo>
                  <a:pt x="1244513" y="2187929"/>
                </a:lnTo>
                <a:lnTo>
                  <a:pt x="1247895" y="2196146"/>
                </a:lnTo>
                <a:lnTo>
                  <a:pt x="1228563" y="2205812"/>
                </a:lnTo>
                <a:lnTo>
                  <a:pt x="1220347" y="2209679"/>
                </a:lnTo>
                <a:lnTo>
                  <a:pt x="1214064" y="2214028"/>
                </a:lnTo>
                <a:lnTo>
                  <a:pt x="1208265" y="2217894"/>
                </a:lnTo>
                <a:lnTo>
                  <a:pt x="1203916" y="2221761"/>
                </a:lnTo>
                <a:lnTo>
                  <a:pt x="1199083" y="2226593"/>
                </a:lnTo>
                <a:lnTo>
                  <a:pt x="1195216" y="2230944"/>
                </a:lnTo>
                <a:lnTo>
                  <a:pt x="1191832" y="2236260"/>
                </a:lnTo>
                <a:lnTo>
                  <a:pt x="1187966" y="2242544"/>
                </a:lnTo>
                <a:lnTo>
                  <a:pt x="1180232" y="2256560"/>
                </a:lnTo>
                <a:lnTo>
                  <a:pt x="1170567" y="2275408"/>
                </a:lnTo>
                <a:lnTo>
                  <a:pt x="1157518" y="2298123"/>
                </a:lnTo>
                <a:lnTo>
                  <a:pt x="1146402" y="2295223"/>
                </a:lnTo>
                <a:lnTo>
                  <a:pt x="1142052" y="2293774"/>
                </a:lnTo>
                <a:lnTo>
                  <a:pt x="1138186" y="2291841"/>
                </a:lnTo>
                <a:lnTo>
                  <a:pt x="1135769" y="2290390"/>
                </a:lnTo>
                <a:lnTo>
                  <a:pt x="1133352" y="2287974"/>
                </a:lnTo>
                <a:lnTo>
                  <a:pt x="1131419" y="2286041"/>
                </a:lnTo>
                <a:lnTo>
                  <a:pt x="1130453" y="2284108"/>
                </a:lnTo>
                <a:lnTo>
                  <a:pt x="1129969" y="2281691"/>
                </a:lnTo>
                <a:lnTo>
                  <a:pt x="1129969" y="2279757"/>
                </a:lnTo>
                <a:lnTo>
                  <a:pt x="1129969" y="2277824"/>
                </a:lnTo>
                <a:lnTo>
                  <a:pt x="1130453" y="2275408"/>
                </a:lnTo>
                <a:lnTo>
                  <a:pt x="1132868" y="2270575"/>
                </a:lnTo>
                <a:lnTo>
                  <a:pt x="1135769" y="2265742"/>
                </a:lnTo>
                <a:lnTo>
                  <a:pt x="1141086" y="2256560"/>
                </a:lnTo>
                <a:lnTo>
                  <a:pt x="1143985" y="2251726"/>
                </a:lnTo>
                <a:lnTo>
                  <a:pt x="1145919" y="2247376"/>
                </a:lnTo>
                <a:lnTo>
                  <a:pt x="1145919" y="2244959"/>
                </a:lnTo>
                <a:lnTo>
                  <a:pt x="1145919" y="2242544"/>
                </a:lnTo>
                <a:lnTo>
                  <a:pt x="1145434" y="2240126"/>
                </a:lnTo>
                <a:lnTo>
                  <a:pt x="1144952" y="2238677"/>
                </a:lnTo>
                <a:lnTo>
                  <a:pt x="1143019" y="2236260"/>
                </a:lnTo>
                <a:lnTo>
                  <a:pt x="1140602" y="2234326"/>
                </a:lnTo>
                <a:lnTo>
                  <a:pt x="1137702" y="2232393"/>
                </a:lnTo>
                <a:lnTo>
                  <a:pt x="1134320" y="2230460"/>
                </a:lnTo>
                <a:lnTo>
                  <a:pt x="1129004" y="2230944"/>
                </a:lnTo>
                <a:lnTo>
                  <a:pt x="1124653" y="2231911"/>
                </a:lnTo>
                <a:lnTo>
                  <a:pt x="1119820" y="2233360"/>
                </a:lnTo>
                <a:lnTo>
                  <a:pt x="1115469" y="2235293"/>
                </a:lnTo>
                <a:lnTo>
                  <a:pt x="1111604" y="2237226"/>
                </a:lnTo>
                <a:lnTo>
                  <a:pt x="1108221" y="2240126"/>
                </a:lnTo>
                <a:lnTo>
                  <a:pt x="1104355" y="2243026"/>
                </a:lnTo>
                <a:lnTo>
                  <a:pt x="1100971" y="2246410"/>
                </a:lnTo>
                <a:lnTo>
                  <a:pt x="1099038" y="2250276"/>
                </a:lnTo>
                <a:lnTo>
                  <a:pt x="1096137" y="2254143"/>
                </a:lnTo>
                <a:lnTo>
                  <a:pt x="1094205" y="2258009"/>
                </a:lnTo>
                <a:lnTo>
                  <a:pt x="1092271" y="2261876"/>
                </a:lnTo>
                <a:lnTo>
                  <a:pt x="1090820" y="2266709"/>
                </a:lnTo>
                <a:lnTo>
                  <a:pt x="1089854" y="2270575"/>
                </a:lnTo>
                <a:lnTo>
                  <a:pt x="1088889" y="2275408"/>
                </a:lnTo>
                <a:lnTo>
                  <a:pt x="1088889" y="2279757"/>
                </a:lnTo>
                <a:lnTo>
                  <a:pt x="1088889" y="2284590"/>
                </a:lnTo>
                <a:lnTo>
                  <a:pt x="1089854" y="2288941"/>
                </a:lnTo>
                <a:lnTo>
                  <a:pt x="1090338" y="2293290"/>
                </a:lnTo>
                <a:lnTo>
                  <a:pt x="1091304" y="2297156"/>
                </a:lnTo>
                <a:lnTo>
                  <a:pt x="1093237" y="2301023"/>
                </a:lnTo>
                <a:lnTo>
                  <a:pt x="1095171" y="2305373"/>
                </a:lnTo>
                <a:lnTo>
                  <a:pt x="1098073" y="2308755"/>
                </a:lnTo>
                <a:lnTo>
                  <a:pt x="1100971" y="2312139"/>
                </a:lnTo>
                <a:lnTo>
                  <a:pt x="1104355" y="2315039"/>
                </a:lnTo>
                <a:lnTo>
                  <a:pt x="1108705" y="2317939"/>
                </a:lnTo>
                <a:lnTo>
                  <a:pt x="1112570" y="2319872"/>
                </a:lnTo>
                <a:lnTo>
                  <a:pt x="1117887" y="2321805"/>
                </a:lnTo>
                <a:lnTo>
                  <a:pt x="1122720" y="2322772"/>
                </a:lnTo>
                <a:lnTo>
                  <a:pt x="1128520" y="2324221"/>
                </a:lnTo>
                <a:lnTo>
                  <a:pt x="1134802" y="2324221"/>
                </a:lnTo>
                <a:lnTo>
                  <a:pt x="1142052" y="2324221"/>
                </a:lnTo>
                <a:lnTo>
                  <a:pt x="1137702" y="2328089"/>
                </a:lnTo>
                <a:lnTo>
                  <a:pt x="1134320" y="2331472"/>
                </a:lnTo>
                <a:lnTo>
                  <a:pt x="1130935" y="2335821"/>
                </a:lnTo>
                <a:lnTo>
                  <a:pt x="1128035" y="2340171"/>
                </a:lnTo>
                <a:lnTo>
                  <a:pt x="1123687" y="2348388"/>
                </a:lnTo>
                <a:lnTo>
                  <a:pt x="1119820" y="2356119"/>
                </a:lnTo>
                <a:lnTo>
                  <a:pt x="1117887" y="2364819"/>
                </a:lnTo>
                <a:lnTo>
                  <a:pt x="1115953" y="2373036"/>
                </a:lnTo>
                <a:lnTo>
                  <a:pt x="1113538" y="2388502"/>
                </a:lnTo>
                <a:lnTo>
                  <a:pt x="1112570" y="2395268"/>
                </a:lnTo>
                <a:lnTo>
                  <a:pt x="1111604" y="2402034"/>
                </a:lnTo>
                <a:lnTo>
                  <a:pt x="1109187" y="2408317"/>
                </a:lnTo>
                <a:lnTo>
                  <a:pt x="1106288" y="2413634"/>
                </a:lnTo>
                <a:lnTo>
                  <a:pt x="1104355" y="2416534"/>
                </a:lnTo>
                <a:lnTo>
                  <a:pt x="1102421" y="2418949"/>
                </a:lnTo>
                <a:lnTo>
                  <a:pt x="1100004" y="2420400"/>
                </a:lnTo>
                <a:lnTo>
                  <a:pt x="1097104" y="2422333"/>
                </a:lnTo>
                <a:lnTo>
                  <a:pt x="1093722" y="2424266"/>
                </a:lnTo>
                <a:lnTo>
                  <a:pt x="1089854" y="2425233"/>
                </a:lnTo>
                <a:lnTo>
                  <a:pt x="1085505" y="2426200"/>
                </a:lnTo>
                <a:lnTo>
                  <a:pt x="1081155" y="2427649"/>
                </a:lnTo>
                <a:lnTo>
                  <a:pt x="1073905" y="2424750"/>
                </a:lnTo>
                <a:lnTo>
                  <a:pt x="1069073" y="2421849"/>
                </a:lnTo>
                <a:lnTo>
                  <a:pt x="1064722" y="2418949"/>
                </a:lnTo>
                <a:lnTo>
                  <a:pt x="1061339" y="2415567"/>
                </a:lnTo>
                <a:lnTo>
                  <a:pt x="1059407" y="2412183"/>
                </a:lnTo>
                <a:lnTo>
                  <a:pt x="1057957" y="2408317"/>
                </a:lnTo>
                <a:lnTo>
                  <a:pt x="1057473" y="2404934"/>
                </a:lnTo>
                <a:lnTo>
                  <a:pt x="1057473" y="2401550"/>
                </a:lnTo>
                <a:lnTo>
                  <a:pt x="1057957" y="2397685"/>
                </a:lnTo>
                <a:lnTo>
                  <a:pt x="1059407" y="2393817"/>
                </a:lnTo>
                <a:lnTo>
                  <a:pt x="1062791" y="2385602"/>
                </a:lnTo>
                <a:lnTo>
                  <a:pt x="1071488" y="2369652"/>
                </a:lnTo>
                <a:lnTo>
                  <a:pt x="1066173" y="2369652"/>
                </a:lnTo>
                <a:lnTo>
                  <a:pt x="1061339" y="2369652"/>
                </a:lnTo>
                <a:lnTo>
                  <a:pt x="1056989" y="2370136"/>
                </a:lnTo>
                <a:lnTo>
                  <a:pt x="1053124" y="2371103"/>
                </a:lnTo>
                <a:lnTo>
                  <a:pt x="1049256" y="2373036"/>
                </a:lnTo>
                <a:lnTo>
                  <a:pt x="1045389" y="2374485"/>
                </a:lnTo>
                <a:lnTo>
                  <a:pt x="1042492" y="2376903"/>
                </a:lnTo>
                <a:lnTo>
                  <a:pt x="1039590" y="2379802"/>
                </a:lnTo>
                <a:lnTo>
                  <a:pt x="1036690" y="2382702"/>
                </a:lnTo>
                <a:lnTo>
                  <a:pt x="1034275" y="2385602"/>
                </a:lnTo>
                <a:lnTo>
                  <a:pt x="1032825" y="2388984"/>
                </a:lnTo>
                <a:lnTo>
                  <a:pt x="1030891" y="2392851"/>
                </a:lnTo>
                <a:lnTo>
                  <a:pt x="1028958" y="2401068"/>
                </a:lnTo>
                <a:lnTo>
                  <a:pt x="1027025" y="2409283"/>
                </a:lnTo>
                <a:lnTo>
                  <a:pt x="1027025" y="2417500"/>
                </a:lnTo>
                <a:lnTo>
                  <a:pt x="1027992" y="2426200"/>
                </a:lnTo>
                <a:lnTo>
                  <a:pt x="1029924" y="2434899"/>
                </a:lnTo>
                <a:lnTo>
                  <a:pt x="1033308" y="2443115"/>
                </a:lnTo>
                <a:lnTo>
                  <a:pt x="1035724" y="2446983"/>
                </a:lnTo>
                <a:lnTo>
                  <a:pt x="1038141" y="2450365"/>
                </a:lnTo>
                <a:lnTo>
                  <a:pt x="1041040" y="2453749"/>
                </a:lnTo>
                <a:lnTo>
                  <a:pt x="1043458" y="2456647"/>
                </a:lnTo>
                <a:lnTo>
                  <a:pt x="1046357" y="2459547"/>
                </a:lnTo>
                <a:lnTo>
                  <a:pt x="1050707" y="2462448"/>
                </a:lnTo>
                <a:lnTo>
                  <a:pt x="1054091" y="2464380"/>
                </a:lnTo>
                <a:lnTo>
                  <a:pt x="1057957" y="2466313"/>
                </a:lnTo>
                <a:lnTo>
                  <a:pt x="1050707" y="2474530"/>
                </a:lnTo>
                <a:lnTo>
                  <a:pt x="1042492" y="2483712"/>
                </a:lnTo>
                <a:lnTo>
                  <a:pt x="1035241" y="2492412"/>
                </a:lnTo>
                <a:lnTo>
                  <a:pt x="1027508" y="2502078"/>
                </a:lnTo>
                <a:lnTo>
                  <a:pt x="1020742" y="2511746"/>
                </a:lnTo>
                <a:lnTo>
                  <a:pt x="1013976" y="2521412"/>
                </a:lnTo>
                <a:lnTo>
                  <a:pt x="1000443" y="2542193"/>
                </a:lnTo>
                <a:lnTo>
                  <a:pt x="988359" y="2563942"/>
                </a:lnTo>
                <a:lnTo>
                  <a:pt x="977729" y="2587139"/>
                </a:lnTo>
                <a:lnTo>
                  <a:pt x="967578" y="2610822"/>
                </a:lnTo>
                <a:lnTo>
                  <a:pt x="957429" y="2635472"/>
                </a:lnTo>
                <a:lnTo>
                  <a:pt x="965161" y="2621939"/>
                </a:lnTo>
                <a:lnTo>
                  <a:pt x="969027" y="2616138"/>
                </a:lnTo>
                <a:lnTo>
                  <a:pt x="973861" y="2609856"/>
                </a:lnTo>
                <a:lnTo>
                  <a:pt x="989811" y="2591490"/>
                </a:lnTo>
                <a:lnTo>
                  <a:pt x="1006727" y="2573125"/>
                </a:lnTo>
                <a:lnTo>
                  <a:pt x="1041524" y="2537842"/>
                </a:lnTo>
                <a:lnTo>
                  <a:pt x="1058439" y="2520445"/>
                </a:lnTo>
                <a:lnTo>
                  <a:pt x="1075354" y="2502562"/>
                </a:lnTo>
                <a:lnTo>
                  <a:pt x="1091304" y="2484680"/>
                </a:lnTo>
                <a:lnTo>
                  <a:pt x="1106288" y="2466313"/>
                </a:lnTo>
                <a:lnTo>
                  <a:pt x="1112088" y="2459547"/>
                </a:lnTo>
                <a:lnTo>
                  <a:pt x="1118854" y="2452781"/>
                </a:lnTo>
                <a:lnTo>
                  <a:pt x="1132868" y="2439732"/>
                </a:lnTo>
                <a:lnTo>
                  <a:pt x="1146886" y="2425716"/>
                </a:lnTo>
                <a:lnTo>
                  <a:pt x="1160900" y="2412183"/>
                </a:lnTo>
                <a:lnTo>
                  <a:pt x="1161867" y="2405417"/>
                </a:lnTo>
                <a:lnTo>
                  <a:pt x="1163802" y="2398650"/>
                </a:lnTo>
                <a:lnTo>
                  <a:pt x="1166217" y="2392368"/>
                </a:lnTo>
                <a:lnTo>
                  <a:pt x="1169602" y="2385602"/>
                </a:lnTo>
                <a:lnTo>
                  <a:pt x="1172984" y="2378835"/>
                </a:lnTo>
                <a:lnTo>
                  <a:pt x="1176850" y="2371585"/>
                </a:lnTo>
                <a:lnTo>
                  <a:pt x="1186517" y="2357570"/>
                </a:lnTo>
                <a:lnTo>
                  <a:pt x="1186517" y="2342105"/>
                </a:lnTo>
                <a:lnTo>
                  <a:pt x="1186517" y="2333888"/>
                </a:lnTo>
                <a:lnTo>
                  <a:pt x="1186999" y="2325672"/>
                </a:lnTo>
                <a:lnTo>
                  <a:pt x="1188450" y="2317939"/>
                </a:lnTo>
                <a:lnTo>
                  <a:pt x="1189901" y="2310206"/>
                </a:lnTo>
                <a:lnTo>
                  <a:pt x="1192799" y="2302956"/>
                </a:lnTo>
                <a:lnTo>
                  <a:pt x="1196182" y="2295223"/>
                </a:lnTo>
                <a:lnTo>
                  <a:pt x="1203432" y="2285074"/>
                </a:lnTo>
                <a:lnTo>
                  <a:pt x="1210199" y="2275408"/>
                </a:lnTo>
                <a:lnTo>
                  <a:pt x="1217448" y="2265742"/>
                </a:lnTo>
                <a:lnTo>
                  <a:pt x="1225664" y="2256560"/>
                </a:lnTo>
                <a:lnTo>
                  <a:pt x="1241613" y="2238193"/>
                </a:lnTo>
                <a:lnTo>
                  <a:pt x="1259012" y="2220312"/>
                </a:lnTo>
                <a:lnTo>
                  <a:pt x="1276411" y="2202428"/>
                </a:lnTo>
                <a:lnTo>
                  <a:pt x="1292844" y="2184547"/>
                </a:lnTo>
                <a:lnTo>
                  <a:pt x="1308310" y="2166181"/>
                </a:lnTo>
                <a:lnTo>
                  <a:pt x="1316042" y="2156998"/>
                </a:lnTo>
                <a:lnTo>
                  <a:pt x="1323291" y="2147816"/>
                </a:lnTo>
                <a:lnTo>
                  <a:pt x="1330542" y="2135732"/>
                </a:lnTo>
                <a:lnTo>
                  <a:pt x="1336826" y="2123166"/>
                </a:lnTo>
                <a:lnTo>
                  <a:pt x="1343590" y="2110118"/>
                </a:lnTo>
                <a:lnTo>
                  <a:pt x="1348907" y="2096585"/>
                </a:lnTo>
                <a:lnTo>
                  <a:pt x="1354707" y="2084019"/>
                </a:lnTo>
                <a:lnTo>
                  <a:pt x="1360507" y="2070969"/>
                </a:lnTo>
                <a:lnTo>
                  <a:pt x="1366790" y="2058887"/>
                </a:lnTo>
                <a:lnTo>
                  <a:pt x="1374039" y="2047288"/>
                </a:lnTo>
                <a:lnTo>
                  <a:pt x="1377906" y="2041488"/>
                </a:lnTo>
                <a:lnTo>
                  <a:pt x="1382256" y="2037138"/>
                </a:lnTo>
                <a:lnTo>
                  <a:pt x="1386605" y="2032305"/>
                </a:lnTo>
                <a:lnTo>
                  <a:pt x="1390954" y="2028438"/>
                </a:lnTo>
                <a:lnTo>
                  <a:pt x="1400620" y="2020223"/>
                </a:lnTo>
                <a:lnTo>
                  <a:pt x="1410771" y="2013456"/>
                </a:lnTo>
                <a:lnTo>
                  <a:pt x="1420919" y="2006690"/>
                </a:lnTo>
                <a:lnTo>
                  <a:pt x="1430585" y="1998957"/>
                </a:lnTo>
                <a:lnTo>
                  <a:pt x="1435418" y="1995091"/>
                </a:lnTo>
                <a:lnTo>
                  <a:pt x="1439768" y="1991224"/>
                </a:lnTo>
                <a:lnTo>
                  <a:pt x="1444601" y="1985907"/>
                </a:lnTo>
                <a:lnTo>
                  <a:pt x="1448468" y="1981558"/>
                </a:lnTo>
                <a:lnTo>
                  <a:pt x="1450884" y="1977692"/>
                </a:lnTo>
                <a:lnTo>
                  <a:pt x="1452335" y="1974308"/>
                </a:lnTo>
                <a:lnTo>
                  <a:pt x="1455234" y="1966575"/>
                </a:lnTo>
                <a:lnTo>
                  <a:pt x="1457652" y="1958360"/>
                </a:lnTo>
                <a:lnTo>
                  <a:pt x="1459101" y="1949176"/>
                </a:lnTo>
                <a:lnTo>
                  <a:pt x="1461516" y="1930812"/>
                </a:lnTo>
                <a:lnTo>
                  <a:pt x="1462968" y="1922111"/>
                </a:lnTo>
                <a:lnTo>
                  <a:pt x="1463933" y="1913411"/>
                </a:lnTo>
                <a:lnTo>
                  <a:pt x="1455234" y="1919695"/>
                </a:lnTo>
                <a:lnTo>
                  <a:pt x="1446050" y="1925495"/>
                </a:lnTo>
                <a:lnTo>
                  <a:pt x="1436869" y="1930812"/>
                </a:lnTo>
                <a:lnTo>
                  <a:pt x="1427686" y="1934194"/>
                </a:lnTo>
                <a:lnTo>
                  <a:pt x="1423336" y="1935644"/>
                </a:lnTo>
                <a:lnTo>
                  <a:pt x="1418503" y="1936128"/>
                </a:lnTo>
                <a:lnTo>
                  <a:pt x="1414153" y="1936610"/>
                </a:lnTo>
                <a:lnTo>
                  <a:pt x="1409319" y="1936610"/>
                </a:lnTo>
                <a:lnTo>
                  <a:pt x="1405453" y="1936128"/>
                </a:lnTo>
                <a:lnTo>
                  <a:pt x="1401587" y="1934679"/>
                </a:lnTo>
                <a:lnTo>
                  <a:pt x="1397238" y="1933710"/>
                </a:lnTo>
                <a:lnTo>
                  <a:pt x="1393372" y="1931777"/>
                </a:lnTo>
                <a:lnTo>
                  <a:pt x="1391438" y="1940477"/>
                </a:lnTo>
                <a:lnTo>
                  <a:pt x="1389988" y="1948694"/>
                </a:lnTo>
                <a:lnTo>
                  <a:pt x="1387571" y="1956426"/>
                </a:lnTo>
                <a:lnTo>
                  <a:pt x="1384672" y="1964159"/>
                </a:lnTo>
                <a:lnTo>
                  <a:pt x="1381772" y="1970926"/>
                </a:lnTo>
                <a:lnTo>
                  <a:pt x="1378388" y="1977208"/>
                </a:lnTo>
                <a:lnTo>
                  <a:pt x="1374521" y="1983492"/>
                </a:lnTo>
                <a:lnTo>
                  <a:pt x="1370172" y="1989774"/>
                </a:lnTo>
                <a:lnTo>
                  <a:pt x="1365822" y="1995573"/>
                </a:lnTo>
                <a:lnTo>
                  <a:pt x="1360507" y="2000891"/>
                </a:lnTo>
                <a:lnTo>
                  <a:pt x="1355190" y="2006206"/>
                </a:lnTo>
                <a:lnTo>
                  <a:pt x="1348907" y="2011039"/>
                </a:lnTo>
                <a:lnTo>
                  <a:pt x="1342624" y="2015872"/>
                </a:lnTo>
                <a:lnTo>
                  <a:pt x="1335857" y="2019739"/>
                </a:lnTo>
                <a:lnTo>
                  <a:pt x="1329091" y="2024572"/>
                </a:lnTo>
                <a:lnTo>
                  <a:pt x="1320876" y="2028438"/>
                </a:lnTo>
                <a:lnTo>
                  <a:pt x="1317975" y="2022639"/>
                </a:lnTo>
                <a:lnTo>
                  <a:pt x="1316042" y="2016356"/>
                </a:lnTo>
                <a:lnTo>
                  <a:pt x="1314592" y="2010557"/>
                </a:lnTo>
                <a:lnTo>
                  <a:pt x="1314109" y="2004757"/>
                </a:lnTo>
                <a:lnTo>
                  <a:pt x="1313625" y="1998957"/>
                </a:lnTo>
                <a:lnTo>
                  <a:pt x="1313625" y="1993640"/>
                </a:lnTo>
                <a:lnTo>
                  <a:pt x="1314109" y="1981558"/>
                </a:lnTo>
                <a:lnTo>
                  <a:pt x="1314109" y="1975759"/>
                </a:lnTo>
                <a:lnTo>
                  <a:pt x="1314109" y="1969475"/>
                </a:lnTo>
                <a:lnTo>
                  <a:pt x="1313143" y="1963675"/>
                </a:lnTo>
                <a:lnTo>
                  <a:pt x="1311694" y="1957876"/>
                </a:lnTo>
                <a:lnTo>
                  <a:pt x="1309276" y="1951593"/>
                </a:lnTo>
                <a:lnTo>
                  <a:pt x="1306858" y="1945794"/>
                </a:lnTo>
                <a:lnTo>
                  <a:pt x="1302025" y="1939994"/>
                </a:lnTo>
                <a:lnTo>
                  <a:pt x="1296710" y="1934194"/>
                </a:lnTo>
                <a:lnTo>
                  <a:pt x="1298643" y="1932745"/>
                </a:lnTo>
                <a:lnTo>
                  <a:pt x="1300092" y="1930812"/>
                </a:lnTo>
                <a:lnTo>
                  <a:pt x="1302510" y="1929844"/>
                </a:lnTo>
                <a:lnTo>
                  <a:pt x="1304925" y="1928879"/>
                </a:lnTo>
                <a:lnTo>
                  <a:pt x="1308792" y="1928395"/>
                </a:lnTo>
                <a:lnTo>
                  <a:pt x="1313625" y="1928879"/>
                </a:lnTo>
                <a:lnTo>
                  <a:pt x="1318458" y="1930328"/>
                </a:lnTo>
                <a:lnTo>
                  <a:pt x="1323776" y="1932745"/>
                </a:lnTo>
                <a:lnTo>
                  <a:pt x="1334408" y="1937094"/>
                </a:lnTo>
                <a:lnTo>
                  <a:pt x="1339241" y="1939028"/>
                </a:lnTo>
                <a:lnTo>
                  <a:pt x="1344074" y="1940961"/>
                </a:lnTo>
                <a:lnTo>
                  <a:pt x="1348907" y="1942410"/>
                </a:lnTo>
                <a:lnTo>
                  <a:pt x="1353740" y="1942894"/>
                </a:lnTo>
                <a:lnTo>
                  <a:pt x="1358089" y="1942410"/>
                </a:lnTo>
                <a:lnTo>
                  <a:pt x="1360023" y="1941927"/>
                </a:lnTo>
                <a:lnTo>
                  <a:pt x="1362440" y="1940477"/>
                </a:lnTo>
                <a:lnTo>
                  <a:pt x="1363889" y="1939028"/>
                </a:lnTo>
                <a:lnTo>
                  <a:pt x="1365822" y="1937094"/>
                </a:lnTo>
                <a:lnTo>
                  <a:pt x="1367273" y="1934679"/>
                </a:lnTo>
                <a:lnTo>
                  <a:pt x="1369206" y="1932745"/>
                </a:lnTo>
                <a:lnTo>
                  <a:pt x="1370172" y="1928395"/>
                </a:lnTo>
                <a:lnTo>
                  <a:pt x="1370172" y="1925012"/>
                </a:lnTo>
                <a:lnTo>
                  <a:pt x="1369206" y="1921144"/>
                </a:lnTo>
                <a:lnTo>
                  <a:pt x="1367273" y="1917762"/>
                </a:lnTo>
                <a:lnTo>
                  <a:pt x="1364856" y="1913411"/>
                </a:lnTo>
                <a:lnTo>
                  <a:pt x="1360989" y="1910029"/>
                </a:lnTo>
                <a:lnTo>
                  <a:pt x="1354222" y="1902779"/>
                </a:lnTo>
                <a:lnTo>
                  <a:pt x="1347457" y="1896012"/>
                </a:lnTo>
                <a:lnTo>
                  <a:pt x="1344557" y="1891663"/>
                </a:lnTo>
                <a:lnTo>
                  <a:pt x="1342140" y="1888280"/>
                </a:lnTo>
                <a:lnTo>
                  <a:pt x="1341175" y="1884897"/>
                </a:lnTo>
                <a:lnTo>
                  <a:pt x="1340690" y="1881031"/>
                </a:lnTo>
                <a:lnTo>
                  <a:pt x="1341659" y="1877647"/>
                </a:lnTo>
                <a:lnTo>
                  <a:pt x="1344074" y="1873298"/>
                </a:lnTo>
                <a:lnTo>
                  <a:pt x="1339241" y="1871847"/>
                </a:lnTo>
                <a:lnTo>
                  <a:pt x="1335374" y="1870881"/>
                </a:lnTo>
                <a:lnTo>
                  <a:pt x="1331508" y="1870881"/>
                </a:lnTo>
                <a:lnTo>
                  <a:pt x="1327642" y="1871847"/>
                </a:lnTo>
                <a:lnTo>
                  <a:pt x="1324257" y="1873298"/>
                </a:lnTo>
                <a:lnTo>
                  <a:pt x="1320876" y="1875714"/>
                </a:lnTo>
                <a:lnTo>
                  <a:pt x="1317491" y="1878131"/>
                </a:lnTo>
                <a:lnTo>
                  <a:pt x="1314592" y="1881515"/>
                </a:lnTo>
                <a:lnTo>
                  <a:pt x="1308310" y="1888280"/>
                </a:lnTo>
                <a:lnTo>
                  <a:pt x="1302510" y="1896012"/>
                </a:lnTo>
                <a:lnTo>
                  <a:pt x="1296710" y="1903745"/>
                </a:lnTo>
                <a:lnTo>
                  <a:pt x="1290911" y="1910512"/>
                </a:lnTo>
                <a:lnTo>
                  <a:pt x="1286078" y="1904230"/>
                </a:lnTo>
                <a:lnTo>
                  <a:pt x="1281727" y="1898430"/>
                </a:lnTo>
                <a:lnTo>
                  <a:pt x="1277861" y="1893113"/>
                </a:lnTo>
                <a:lnTo>
                  <a:pt x="1274478" y="1887315"/>
                </a:lnTo>
                <a:lnTo>
                  <a:pt x="1271579" y="1881031"/>
                </a:lnTo>
                <a:lnTo>
                  <a:pt x="1269161" y="1875231"/>
                </a:lnTo>
                <a:lnTo>
                  <a:pt x="1267227" y="1869431"/>
                </a:lnTo>
                <a:lnTo>
                  <a:pt x="1265296" y="1863632"/>
                </a:lnTo>
                <a:lnTo>
                  <a:pt x="1264328" y="1857832"/>
                </a:lnTo>
                <a:lnTo>
                  <a:pt x="1263361" y="1852032"/>
                </a:lnTo>
                <a:lnTo>
                  <a:pt x="1262395" y="1841400"/>
                </a:lnTo>
                <a:lnTo>
                  <a:pt x="1263361" y="1830283"/>
                </a:lnTo>
                <a:lnTo>
                  <a:pt x="1265296" y="1819650"/>
                </a:lnTo>
                <a:lnTo>
                  <a:pt x="1268195" y="1809018"/>
                </a:lnTo>
                <a:lnTo>
                  <a:pt x="1271579" y="1798869"/>
                </a:lnTo>
                <a:lnTo>
                  <a:pt x="1276411" y="1788236"/>
                </a:lnTo>
                <a:lnTo>
                  <a:pt x="1281244" y="1778570"/>
                </a:lnTo>
                <a:lnTo>
                  <a:pt x="1286560" y="1769386"/>
                </a:lnTo>
                <a:lnTo>
                  <a:pt x="1292360" y="1760204"/>
                </a:lnTo>
                <a:lnTo>
                  <a:pt x="1304925" y="1743288"/>
                </a:lnTo>
                <a:lnTo>
                  <a:pt x="1307826" y="1738939"/>
                </a:lnTo>
                <a:lnTo>
                  <a:pt x="1311209" y="1735555"/>
                </a:lnTo>
                <a:lnTo>
                  <a:pt x="1319424" y="1728789"/>
                </a:lnTo>
                <a:lnTo>
                  <a:pt x="1327642" y="1722505"/>
                </a:lnTo>
                <a:lnTo>
                  <a:pt x="1336826" y="1716707"/>
                </a:lnTo>
                <a:lnTo>
                  <a:pt x="1347457" y="1711390"/>
                </a:lnTo>
                <a:lnTo>
                  <a:pt x="1357606" y="1706557"/>
                </a:lnTo>
                <a:lnTo>
                  <a:pt x="1380321" y="1696408"/>
                </a:lnTo>
                <a:lnTo>
                  <a:pt x="1403037" y="1686740"/>
                </a:lnTo>
                <a:lnTo>
                  <a:pt x="1414153" y="1681425"/>
                </a:lnTo>
                <a:lnTo>
                  <a:pt x="1424303" y="1676592"/>
                </a:lnTo>
                <a:lnTo>
                  <a:pt x="1434452" y="1670308"/>
                </a:lnTo>
                <a:lnTo>
                  <a:pt x="1443635" y="1664026"/>
                </a:lnTo>
                <a:lnTo>
                  <a:pt x="1452335" y="1656777"/>
                </a:lnTo>
                <a:lnTo>
                  <a:pt x="1460068" y="1649527"/>
                </a:lnTo>
                <a:lnTo>
                  <a:pt x="1468767" y="1639378"/>
                </a:lnTo>
                <a:lnTo>
                  <a:pt x="1475533" y="1628745"/>
                </a:lnTo>
                <a:lnTo>
                  <a:pt x="1480367" y="1619079"/>
                </a:lnTo>
                <a:lnTo>
                  <a:pt x="1485199" y="1609896"/>
                </a:lnTo>
                <a:lnTo>
                  <a:pt x="1488583" y="1600714"/>
                </a:lnTo>
                <a:lnTo>
                  <a:pt x="1491481" y="1591530"/>
                </a:lnTo>
                <a:lnTo>
                  <a:pt x="1493417" y="1582348"/>
                </a:lnTo>
                <a:lnTo>
                  <a:pt x="1494866" y="1572682"/>
                </a:lnTo>
                <a:lnTo>
                  <a:pt x="1497281" y="1553832"/>
                </a:lnTo>
                <a:lnTo>
                  <a:pt x="1500181" y="1533051"/>
                </a:lnTo>
                <a:lnTo>
                  <a:pt x="1501632" y="1521451"/>
                </a:lnTo>
                <a:lnTo>
                  <a:pt x="1504049" y="1509852"/>
                </a:lnTo>
                <a:lnTo>
                  <a:pt x="1507431" y="1497286"/>
                </a:lnTo>
                <a:lnTo>
                  <a:pt x="1511781" y="1484236"/>
                </a:lnTo>
                <a:lnTo>
                  <a:pt x="1520964" y="1482303"/>
                </a:lnTo>
                <a:lnTo>
                  <a:pt x="1530630" y="1480854"/>
                </a:lnTo>
                <a:lnTo>
                  <a:pt x="1540296" y="1479403"/>
                </a:lnTo>
                <a:lnTo>
                  <a:pt x="1549963" y="1478921"/>
                </a:lnTo>
                <a:lnTo>
                  <a:pt x="1570261" y="1478436"/>
                </a:lnTo>
                <a:lnTo>
                  <a:pt x="1589593" y="1478436"/>
                </a:lnTo>
                <a:lnTo>
                  <a:pt x="1609892" y="1479887"/>
                </a:lnTo>
                <a:lnTo>
                  <a:pt x="1629707" y="1481820"/>
                </a:lnTo>
                <a:lnTo>
                  <a:pt x="1669338" y="1487136"/>
                </a:lnTo>
                <a:lnTo>
                  <a:pt x="1673689" y="1500186"/>
                </a:lnTo>
                <a:lnTo>
                  <a:pt x="1675622" y="1512752"/>
                </a:lnTo>
                <a:lnTo>
                  <a:pt x="1677555" y="1525318"/>
                </a:lnTo>
                <a:lnTo>
                  <a:pt x="1677555" y="1537884"/>
                </a:lnTo>
                <a:lnTo>
                  <a:pt x="1677071" y="1550932"/>
                </a:lnTo>
                <a:lnTo>
                  <a:pt x="1675138" y="1563016"/>
                </a:lnTo>
                <a:lnTo>
                  <a:pt x="1672722" y="1575582"/>
                </a:lnTo>
                <a:lnTo>
                  <a:pt x="1669338" y="1587664"/>
                </a:lnTo>
                <a:lnTo>
                  <a:pt x="1665955" y="1599747"/>
                </a:lnTo>
                <a:lnTo>
                  <a:pt x="1662089" y="1612311"/>
                </a:lnTo>
                <a:lnTo>
                  <a:pt x="1652905" y="1636477"/>
                </a:lnTo>
                <a:lnTo>
                  <a:pt x="1643724" y="1660160"/>
                </a:lnTo>
                <a:lnTo>
                  <a:pt x="1634540" y="1684325"/>
                </a:lnTo>
                <a:lnTo>
                  <a:pt x="1630191" y="1668376"/>
                </a:lnTo>
                <a:lnTo>
                  <a:pt x="1626807" y="1651944"/>
                </a:lnTo>
                <a:lnTo>
                  <a:pt x="1625842" y="1643727"/>
                </a:lnTo>
                <a:lnTo>
                  <a:pt x="1625358" y="1635028"/>
                </a:lnTo>
                <a:lnTo>
                  <a:pt x="1624876" y="1627295"/>
                </a:lnTo>
                <a:lnTo>
                  <a:pt x="1624876" y="1619079"/>
                </a:lnTo>
                <a:lnTo>
                  <a:pt x="1625358" y="1610862"/>
                </a:lnTo>
                <a:lnTo>
                  <a:pt x="1626807" y="1603129"/>
                </a:lnTo>
                <a:lnTo>
                  <a:pt x="1628740" y="1594914"/>
                </a:lnTo>
                <a:lnTo>
                  <a:pt x="1631640" y="1586697"/>
                </a:lnTo>
                <a:lnTo>
                  <a:pt x="1635508" y="1578964"/>
                </a:lnTo>
                <a:lnTo>
                  <a:pt x="1640341" y="1571231"/>
                </a:lnTo>
                <a:lnTo>
                  <a:pt x="1645174" y="1563498"/>
                </a:lnTo>
                <a:lnTo>
                  <a:pt x="1652423" y="1555765"/>
                </a:lnTo>
                <a:lnTo>
                  <a:pt x="1646623" y="1549483"/>
                </a:lnTo>
                <a:lnTo>
                  <a:pt x="1640341" y="1543684"/>
                </a:lnTo>
                <a:lnTo>
                  <a:pt x="1634540" y="1539333"/>
                </a:lnTo>
                <a:lnTo>
                  <a:pt x="1628740" y="1535951"/>
                </a:lnTo>
                <a:lnTo>
                  <a:pt x="1623425" y="1533533"/>
                </a:lnTo>
                <a:lnTo>
                  <a:pt x="1617625" y="1531600"/>
                </a:lnTo>
                <a:lnTo>
                  <a:pt x="1612792" y="1531118"/>
                </a:lnTo>
                <a:lnTo>
                  <a:pt x="1607475" y="1531600"/>
                </a:lnTo>
                <a:lnTo>
                  <a:pt x="1602160" y="1532567"/>
                </a:lnTo>
                <a:lnTo>
                  <a:pt x="1597326" y="1534500"/>
                </a:lnTo>
                <a:lnTo>
                  <a:pt x="1592493" y="1536917"/>
                </a:lnTo>
                <a:lnTo>
                  <a:pt x="1587176" y="1540300"/>
                </a:lnTo>
                <a:lnTo>
                  <a:pt x="1582827" y="1544650"/>
                </a:lnTo>
                <a:lnTo>
                  <a:pt x="1577994" y="1549483"/>
                </a:lnTo>
                <a:lnTo>
                  <a:pt x="1573644" y="1554799"/>
                </a:lnTo>
                <a:lnTo>
                  <a:pt x="1568811" y="1560598"/>
                </a:lnTo>
                <a:lnTo>
                  <a:pt x="1574128" y="1567849"/>
                </a:lnTo>
                <a:lnTo>
                  <a:pt x="1579445" y="1576064"/>
                </a:lnTo>
                <a:lnTo>
                  <a:pt x="1583309" y="1584764"/>
                </a:lnTo>
                <a:lnTo>
                  <a:pt x="1587176" y="1593947"/>
                </a:lnTo>
                <a:lnTo>
                  <a:pt x="1590078" y="1603613"/>
                </a:lnTo>
                <a:lnTo>
                  <a:pt x="1592493" y="1613280"/>
                </a:lnTo>
                <a:lnTo>
                  <a:pt x="1594910" y="1623428"/>
                </a:lnTo>
                <a:lnTo>
                  <a:pt x="1595875" y="1634061"/>
                </a:lnTo>
                <a:lnTo>
                  <a:pt x="1597326" y="1644694"/>
                </a:lnTo>
                <a:lnTo>
                  <a:pt x="1597808" y="1655326"/>
                </a:lnTo>
                <a:lnTo>
                  <a:pt x="1597326" y="1665959"/>
                </a:lnTo>
                <a:lnTo>
                  <a:pt x="1596359" y="1676592"/>
                </a:lnTo>
                <a:lnTo>
                  <a:pt x="1595393" y="1686740"/>
                </a:lnTo>
                <a:lnTo>
                  <a:pt x="1592976" y="1697373"/>
                </a:lnTo>
                <a:lnTo>
                  <a:pt x="1591043" y="1707041"/>
                </a:lnTo>
                <a:lnTo>
                  <a:pt x="1588143" y="1716707"/>
                </a:lnTo>
                <a:lnTo>
                  <a:pt x="1584276" y="1725407"/>
                </a:lnTo>
                <a:lnTo>
                  <a:pt x="1580409" y="1734106"/>
                </a:lnTo>
                <a:lnTo>
                  <a:pt x="1576061" y="1741839"/>
                </a:lnTo>
                <a:lnTo>
                  <a:pt x="1570744" y="1748604"/>
                </a:lnTo>
                <a:lnTo>
                  <a:pt x="1564945" y="1755854"/>
                </a:lnTo>
                <a:lnTo>
                  <a:pt x="1558662" y="1761654"/>
                </a:lnTo>
                <a:lnTo>
                  <a:pt x="1551896" y="1766004"/>
                </a:lnTo>
                <a:lnTo>
                  <a:pt x="1544162" y="1769871"/>
                </a:lnTo>
                <a:lnTo>
                  <a:pt x="1536430" y="1772286"/>
                </a:lnTo>
                <a:lnTo>
                  <a:pt x="1528212" y="1774220"/>
                </a:lnTo>
                <a:lnTo>
                  <a:pt x="1519031" y="1774704"/>
                </a:lnTo>
                <a:lnTo>
                  <a:pt x="1509364" y="1774220"/>
                </a:lnTo>
                <a:lnTo>
                  <a:pt x="1499699" y="1771804"/>
                </a:lnTo>
                <a:lnTo>
                  <a:pt x="1489066" y="1768420"/>
                </a:lnTo>
                <a:lnTo>
                  <a:pt x="1477950" y="1763104"/>
                </a:lnTo>
                <a:lnTo>
                  <a:pt x="1466350" y="1756821"/>
                </a:lnTo>
                <a:lnTo>
                  <a:pt x="1470700" y="1752472"/>
                </a:lnTo>
                <a:lnTo>
                  <a:pt x="1476015" y="1748121"/>
                </a:lnTo>
                <a:lnTo>
                  <a:pt x="1481332" y="1744737"/>
                </a:lnTo>
                <a:lnTo>
                  <a:pt x="1485682" y="1742321"/>
                </a:lnTo>
                <a:lnTo>
                  <a:pt x="1495348" y="1738455"/>
                </a:lnTo>
                <a:lnTo>
                  <a:pt x="1503565" y="1734589"/>
                </a:lnTo>
                <a:lnTo>
                  <a:pt x="1506947" y="1732655"/>
                </a:lnTo>
                <a:lnTo>
                  <a:pt x="1510331" y="1729755"/>
                </a:lnTo>
                <a:lnTo>
                  <a:pt x="1513231" y="1726856"/>
                </a:lnTo>
                <a:lnTo>
                  <a:pt x="1515165" y="1723473"/>
                </a:lnTo>
                <a:lnTo>
                  <a:pt x="1516614" y="1719123"/>
                </a:lnTo>
                <a:lnTo>
                  <a:pt x="1517098" y="1713807"/>
                </a:lnTo>
                <a:lnTo>
                  <a:pt x="1517098" y="1707523"/>
                </a:lnTo>
                <a:lnTo>
                  <a:pt x="1516614" y="1699790"/>
                </a:lnTo>
                <a:lnTo>
                  <a:pt x="1506465" y="1699306"/>
                </a:lnTo>
                <a:lnTo>
                  <a:pt x="1497281" y="1699790"/>
                </a:lnTo>
                <a:lnTo>
                  <a:pt x="1489066" y="1701241"/>
                </a:lnTo>
                <a:lnTo>
                  <a:pt x="1481332" y="1703657"/>
                </a:lnTo>
                <a:lnTo>
                  <a:pt x="1473600" y="1707041"/>
                </a:lnTo>
                <a:lnTo>
                  <a:pt x="1466834" y="1710906"/>
                </a:lnTo>
                <a:lnTo>
                  <a:pt x="1460550" y="1715740"/>
                </a:lnTo>
                <a:lnTo>
                  <a:pt x="1454750" y="1720573"/>
                </a:lnTo>
                <a:lnTo>
                  <a:pt x="1449435" y="1726373"/>
                </a:lnTo>
                <a:lnTo>
                  <a:pt x="1444601" y="1732655"/>
                </a:lnTo>
                <a:lnTo>
                  <a:pt x="1439768" y="1738939"/>
                </a:lnTo>
                <a:lnTo>
                  <a:pt x="1435418" y="1745705"/>
                </a:lnTo>
                <a:lnTo>
                  <a:pt x="1427202" y="1760687"/>
                </a:lnTo>
                <a:lnTo>
                  <a:pt x="1419952" y="1775670"/>
                </a:lnTo>
                <a:lnTo>
                  <a:pt x="1412221" y="1790652"/>
                </a:lnTo>
                <a:lnTo>
                  <a:pt x="1404970" y="1805635"/>
                </a:lnTo>
                <a:lnTo>
                  <a:pt x="1397238" y="1818684"/>
                </a:lnTo>
                <a:lnTo>
                  <a:pt x="1392887" y="1824967"/>
                </a:lnTo>
                <a:lnTo>
                  <a:pt x="1388538" y="1830283"/>
                </a:lnTo>
                <a:lnTo>
                  <a:pt x="1383705" y="1835600"/>
                </a:lnTo>
                <a:lnTo>
                  <a:pt x="1378388" y="1839949"/>
                </a:lnTo>
                <a:lnTo>
                  <a:pt x="1373073" y="1844300"/>
                </a:lnTo>
                <a:lnTo>
                  <a:pt x="1367273" y="1847200"/>
                </a:lnTo>
                <a:lnTo>
                  <a:pt x="1360989" y="1849133"/>
                </a:lnTo>
                <a:lnTo>
                  <a:pt x="1354222" y="1850582"/>
                </a:lnTo>
                <a:lnTo>
                  <a:pt x="1346974" y="1851066"/>
                </a:lnTo>
                <a:lnTo>
                  <a:pt x="1338757" y="1850099"/>
                </a:lnTo>
                <a:lnTo>
                  <a:pt x="1397721" y="1896979"/>
                </a:lnTo>
                <a:lnTo>
                  <a:pt x="1405937" y="1890697"/>
                </a:lnTo>
                <a:lnTo>
                  <a:pt x="1412704" y="1884413"/>
                </a:lnTo>
                <a:lnTo>
                  <a:pt x="1418503" y="1877647"/>
                </a:lnTo>
                <a:lnTo>
                  <a:pt x="1423336" y="1870881"/>
                </a:lnTo>
                <a:lnTo>
                  <a:pt x="1426718" y="1864599"/>
                </a:lnTo>
                <a:lnTo>
                  <a:pt x="1429619" y="1857832"/>
                </a:lnTo>
                <a:lnTo>
                  <a:pt x="1432519" y="1851548"/>
                </a:lnTo>
                <a:lnTo>
                  <a:pt x="1433969" y="1844782"/>
                </a:lnTo>
                <a:lnTo>
                  <a:pt x="1438319" y="1831734"/>
                </a:lnTo>
                <a:lnTo>
                  <a:pt x="1440251" y="1824967"/>
                </a:lnTo>
                <a:lnTo>
                  <a:pt x="1443152" y="1818201"/>
                </a:lnTo>
                <a:lnTo>
                  <a:pt x="1446050" y="1811917"/>
                </a:lnTo>
                <a:lnTo>
                  <a:pt x="1449917" y="1805151"/>
                </a:lnTo>
                <a:lnTo>
                  <a:pt x="1454750" y="1798869"/>
                </a:lnTo>
                <a:lnTo>
                  <a:pt x="1461034" y="1792585"/>
                </a:lnTo>
                <a:lnTo>
                  <a:pt x="1467800" y="1795969"/>
                </a:lnTo>
                <a:lnTo>
                  <a:pt x="1474082" y="1799351"/>
                </a:lnTo>
                <a:lnTo>
                  <a:pt x="1479399" y="1803218"/>
                </a:lnTo>
                <a:lnTo>
                  <a:pt x="1484715" y="1807568"/>
                </a:lnTo>
                <a:lnTo>
                  <a:pt x="1488583" y="1811917"/>
                </a:lnTo>
                <a:lnTo>
                  <a:pt x="1491965" y="1816751"/>
                </a:lnTo>
                <a:lnTo>
                  <a:pt x="1494866" y="1821101"/>
                </a:lnTo>
                <a:lnTo>
                  <a:pt x="1497281" y="1825934"/>
                </a:lnTo>
                <a:lnTo>
                  <a:pt x="1498731" y="1830767"/>
                </a:lnTo>
                <a:lnTo>
                  <a:pt x="1500181" y="1835600"/>
                </a:lnTo>
                <a:lnTo>
                  <a:pt x="1501148" y="1840916"/>
                </a:lnTo>
                <a:lnTo>
                  <a:pt x="1501148" y="1845749"/>
                </a:lnTo>
                <a:lnTo>
                  <a:pt x="1500665" y="1851066"/>
                </a:lnTo>
                <a:lnTo>
                  <a:pt x="1500181" y="1856381"/>
                </a:lnTo>
                <a:lnTo>
                  <a:pt x="1498731" y="1861215"/>
                </a:lnTo>
                <a:lnTo>
                  <a:pt x="1497766" y="1866532"/>
                </a:lnTo>
                <a:lnTo>
                  <a:pt x="1510813" y="1856381"/>
                </a:lnTo>
                <a:lnTo>
                  <a:pt x="1524830" y="1846233"/>
                </a:lnTo>
                <a:lnTo>
                  <a:pt x="1537396" y="1836567"/>
                </a:lnTo>
                <a:lnTo>
                  <a:pt x="1548511" y="1827383"/>
                </a:lnTo>
                <a:lnTo>
                  <a:pt x="1557695" y="1819650"/>
                </a:lnTo>
                <a:lnTo>
                  <a:pt x="1567362" y="1811917"/>
                </a:lnTo>
                <a:lnTo>
                  <a:pt x="1577510" y="1804669"/>
                </a:lnTo>
                <a:lnTo>
                  <a:pt x="1588627" y="1797418"/>
                </a:lnTo>
                <a:lnTo>
                  <a:pt x="1610859" y="1784370"/>
                </a:lnTo>
                <a:lnTo>
                  <a:pt x="1634540" y="1771320"/>
                </a:lnTo>
                <a:lnTo>
                  <a:pt x="1657739" y="1758754"/>
                </a:lnTo>
                <a:lnTo>
                  <a:pt x="1680455" y="1745221"/>
                </a:lnTo>
                <a:lnTo>
                  <a:pt x="1691088" y="1738455"/>
                </a:lnTo>
                <a:lnTo>
                  <a:pt x="1702202" y="1731205"/>
                </a:lnTo>
                <a:lnTo>
                  <a:pt x="1711871" y="1723473"/>
                </a:lnTo>
                <a:lnTo>
                  <a:pt x="1721053" y="1714774"/>
                </a:lnTo>
                <a:lnTo>
                  <a:pt x="1729268" y="1707523"/>
                </a:lnTo>
                <a:lnTo>
                  <a:pt x="1736518" y="1699306"/>
                </a:lnTo>
                <a:lnTo>
                  <a:pt x="1743285" y="1690609"/>
                </a:lnTo>
                <a:lnTo>
                  <a:pt x="1750533" y="1681425"/>
                </a:lnTo>
                <a:lnTo>
                  <a:pt x="1763099" y="1663059"/>
                </a:lnTo>
                <a:lnTo>
                  <a:pt x="1775665" y="1643727"/>
                </a:lnTo>
                <a:lnTo>
                  <a:pt x="1788233" y="1624395"/>
                </a:lnTo>
                <a:lnTo>
                  <a:pt x="1802248" y="1604096"/>
                </a:lnTo>
                <a:lnTo>
                  <a:pt x="1809014" y="1594430"/>
                </a:lnTo>
                <a:lnTo>
                  <a:pt x="1816263" y="1585248"/>
                </a:lnTo>
                <a:lnTo>
                  <a:pt x="1824480" y="1576064"/>
                </a:lnTo>
                <a:lnTo>
                  <a:pt x="1833179" y="1566882"/>
                </a:lnTo>
                <a:lnTo>
                  <a:pt x="1849612" y="1549483"/>
                </a:lnTo>
                <a:lnTo>
                  <a:pt x="1866527" y="1533051"/>
                </a:lnTo>
                <a:lnTo>
                  <a:pt x="1900842" y="1499702"/>
                </a:lnTo>
                <a:lnTo>
                  <a:pt x="1937089" y="1466837"/>
                </a:lnTo>
                <a:lnTo>
                  <a:pt x="1973338" y="1433490"/>
                </a:lnTo>
                <a:lnTo>
                  <a:pt x="2010553" y="1399175"/>
                </a:lnTo>
                <a:lnTo>
                  <a:pt x="2048249" y="1363410"/>
                </a:lnTo>
                <a:lnTo>
                  <a:pt x="2067099" y="1344562"/>
                </a:lnTo>
                <a:lnTo>
                  <a:pt x="2086432" y="1325712"/>
                </a:lnTo>
                <a:lnTo>
                  <a:pt x="2105279" y="1305413"/>
                </a:lnTo>
                <a:lnTo>
                  <a:pt x="2124130" y="1285114"/>
                </a:lnTo>
                <a:lnTo>
                  <a:pt x="2142494" y="1264815"/>
                </a:lnTo>
                <a:lnTo>
                  <a:pt x="2161343" y="1245967"/>
                </a:lnTo>
                <a:lnTo>
                  <a:pt x="2200008" y="1207785"/>
                </a:lnTo>
                <a:lnTo>
                  <a:pt x="2218375" y="1189420"/>
                </a:lnTo>
                <a:lnTo>
                  <a:pt x="2236739" y="1172021"/>
                </a:lnTo>
                <a:lnTo>
                  <a:pt x="2253655" y="1153173"/>
                </a:lnTo>
                <a:lnTo>
                  <a:pt x="2269605" y="1135774"/>
                </a:lnTo>
                <a:lnTo>
                  <a:pt x="2276369" y="1126590"/>
                </a:lnTo>
                <a:lnTo>
                  <a:pt x="2282654" y="1117408"/>
                </a:lnTo>
                <a:lnTo>
                  <a:pt x="2294736" y="1098076"/>
                </a:lnTo>
                <a:lnTo>
                  <a:pt x="2279753" y="1109675"/>
                </a:lnTo>
                <a:lnTo>
                  <a:pt x="2271537" y="1114991"/>
                </a:lnTo>
                <a:lnTo>
                  <a:pt x="2263806" y="1120308"/>
                </a:lnTo>
                <a:lnTo>
                  <a:pt x="2261388" y="1116442"/>
                </a:lnTo>
                <a:lnTo>
                  <a:pt x="2259455" y="1113057"/>
                </a:lnTo>
                <a:lnTo>
                  <a:pt x="2258004" y="1109675"/>
                </a:lnTo>
                <a:lnTo>
                  <a:pt x="2257521" y="1106291"/>
                </a:lnTo>
                <a:lnTo>
                  <a:pt x="2256071" y="1100009"/>
                </a:lnTo>
                <a:lnTo>
                  <a:pt x="2256555" y="1094209"/>
                </a:lnTo>
                <a:lnTo>
                  <a:pt x="2258489" y="1088410"/>
                </a:lnTo>
                <a:lnTo>
                  <a:pt x="2260904" y="1083577"/>
                </a:lnTo>
                <a:lnTo>
                  <a:pt x="2262838" y="1077777"/>
                </a:lnTo>
                <a:lnTo>
                  <a:pt x="2266704" y="1072944"/>
                </a:lnTo>
                <a:lnTo>
                  <a:pt x="2272021" y="1062311"/>
                </a:lnTo>
                <a:lnTo>
                  <a:pt x="2274438" y="1056994"/>
                </a:lnTo>
                <a:lnTo>
                  <a:pt x="2276369" y="1051194"/>
                </a:lnTo>
                <a:lnTo>
                  <a:pt x="2276854" y="1045395"/>
                </a:lnTo>
                <a:lnTo>
                  <a:pt x="2275888" y="1039112"/>
                </a:lnTo>
                <a:lnTo>
                  <a:pt x="2274920" y="1035729"/>
                </a:lnTo>
                <a:lnTo>
                  <a:pt x="2273470" y="1032346"/>
                </a:lnTo>
                <a:lnTo>
                  <a:pt x="2271537" y="1028962"/>
                </a:lnTo>
                <a:lnTo>
                  <a:pt x="2270088" y="1024613"/>
                </a:lnTo>
                <a:lnTo>
                  <a:pt x="2265737" y="1027513"/>
                </a:lnTo>
                <a:lnTo>
                  <a:pt x="2262354" y="1030413"/>
                </a:lnTo>
                <a:lnTo>
                  <a:pt x="2255588" y="1037662"/>
                </a:lnTo>
                <a:lnTo>
                  <a:pt x="2249306" y="1045395"/>
                </a:lnTo>
                <a:lnTo>
                  <a:pt x="2243506" y="1054094"/>
                </a:lnTo>
                <a:lnTo>
                  <a:pt x="2231906" y="1072944"/>
                </a:lnTo>
                <a:lnTo>
                  <a:pt x="2220790" y="1091792"/>
                </a:lnTo>
                <a:lnTo>
                  <a:pt x="2214507" y="1100492"/>
                </a:lnTo>
                <a:lnTo>
                  <a:pt x="2207741" y="1108709"/>
                </a:lnTo>
                <a:lnTo>
                  <a:pt x="2200974" y="1115475"/>
                </a:lnTo>
                <a:lnTo>
                  <a:pt x="2197592" y="1118375"/>
                </a:lnTo>
                <a:lnTo>
                  <a:pt x="2194207" y="1121274"/>
                </a:lnTo>
                <a:lnTo>
                  <a:pt x="2190342" y="1123690"/>
                </a:lnTo>
                <a:lnTo>
                  <a:pt x="2185992" y="1125141"/>
                </a:lnTo>
                <a:lnTo>
                  <a:pt x="2181642" y="1126590"/>
                </a:lnTo>
                <a:lnTo>
                  <a:pt x="2177292" y="1127557"/>
                </a:lnTo>
                <a:lnTo>
                  <a:pt x="2172944" y="1128041"/>
                </a:lnTo>
                <a:lnTo>
                  <a:pt x="2167627" y="1127557"/>
                </a:lnTo>
                <a:lnTo>
                  <a:pt x="2162794" y="1127074"/>
                </a:lnTo>
                <a:lnTo>
                  <a:pt x="2157478" y="1125141"/>
                </a:lnTo>
                <a:lnTo>
                  <a:pt x="2152645" y="1119341"/>
                </a:lnTo>
                <a:lnTo>
                  <a:pt x="2149744" y="1114508"/>
                </a:lnTo>
                <a:lnTo>
                  <a:pt x="2147812" y="1109191"/>
                </a:lnTo>
                <a:lnTo>
                  <a:pt x="2145877" y="1105325"/>
                </a:lnTo>
                <a:lnTo>
                  <a:pt x="2144911" y="1100976"/>
                </a:lnTo>
                <a:lnTo>
                  <a:pt x="2144911" y="1098076"/>
                </a:lnTo>
                <a:lnTo>
                  <a:pt x="2145395" y="1095659"/>
                </a:lnTo>
                <a:lnTo>
                  <a:pt x="2145877" y="1092759"/>
                </a:lnTo>
                <a:lnTo>
                  <a:pt x="2147812" y="1090825"/>
                </a:lnTo>
                <a:lnTo>
                  <a:pt x="2149261" y="1088410"/>
                </a:lnTo>
                <a:lnTo>
                  <a:pt x="2151677" y="1087443"/>
                </a:lnTo>
                <a:lnTo>
                  <a:pt x="2154095" y="1085510"/>
                </a:lnTo>
                <a:lnTo>
                  <a:pt x="2159893" y="1083577"/>
                </a:lnTo>
                <a:lnTo>
                  <a:pt x="2166176" y="1081643"/>
                </a:lnTo>
                <a:lnTo>
                  <a:pt x="2172944" y="1079226"/>
                </a:lnTo>
                <a:lnTo>
                  <a:pt x="2179226" y="1076810"/>
                </a:lnTo>
                <a:lnTo>
                  <a:pt x="2185026" y="1074393"/>
                </a:lnTo>
                <a:lnTo>
                  <a:pt x="2187441" y="1071977"/>
                </a:lnTo>
                <a:lnTo>
                  <a:pt x="2188893" y="1069560"/>
                </a:lnTo>
                <a:lnTo>
                  <a:pt x="2190826" y="1067144"/>
                </a:lnTo>
                <a:lnTo>
                  <a:pt x="2191792" y="1064244"/>
                </a:lnTo>
                <a:lnTo>
                  <a:pt x="2192274" y="1060861"/>
                </a:lnTo>
                <a:lnTo>
                  <a:pt x="2192274" y="1056994"/>
                </a:lnTo>
                <a:lnTo>
                  <a:pt x="2191792" y="1052161"/>
                </a:lnTo>
                <a:lnTo>
                  <a:pt x="2190826" y="1047812"/>
                </a:lnTo>
                <a:lnTo>
                  <a:pt x="2188410" y="1042012"/>
                </a:lnTo>
                <a:lnTo>
                  <a:pt x="2185508" y="1035729"/>
                </a:lnTo>
                <a:lnTo>
                  <a:pt x="2191792" y="1030413"/>
                </a:lnTo>
                <a:lnTo>
                  <a:pt x="2198075" y="1026062"/>
                </a:lnTo>
                <a:lnTo>
                  <a:pt x="2204358" y="1022680"/>
                </a:lnTo>
                <a:lnTo>
                  <a:pt x="2210157" y="1020747"/>
                </a:lnTo>
                <a:lnTo>
                  <a:pt x="2216440" y="1018814"/>
                </a:lnTo>
                <a:lnTo>
                  <a:pt x="2222723" y="1017847"/>
                </a:lnTo>
                <a:lnTo>
                  <a:pt x="2234323" y="1016881"/>
                </a:lnTo>
                <a:lnTo>
                  <a:pt x="2240605" y="1016396"/>
                </a:lnTo>
                <a:lnTo>
                  <a:pt x="2246404" y="1015430"/>
                </a:lnTo>
                <a:lnTo>
                  <a:pt x="2252689" y="1013981"/>
                </a:lnTo>
                <a:lnTo>
                  <a:pt x="2258973" y="1012047"/>
                </a:lnTo>
                <a:lnTo>
                  <a:pt x="2264771" y="1008663"/>
                </a:lnTo>
                <a:lnTo>
                  <a:pt x="2271054" y="1004797"/>
                </a:lnTo>
                <a:lnTo>
                  <a:pt x="2277337" y="999481"/>
                </a:lnTo>
                <a:lnTo>
                  <a:pt x="2283620" y="992715"/>
                </a:lnTo>
                <a:lnTo>
                  <a:pt x="2286520" y="988849"/>
                </a:lnTo>
                <a:lnTo>
                  <a:pt x="2287969" y="984498"/>
                </a:lnTo>
                <a:lnTo>
                  <a:pt x="2289420" y="975799"/>
                </a:lnTo>
                <a:lnTo>
                  <a:pt x="2290386" y="971450"/>
                </a:lnTo>
                <a:lnTo>
                  <a:pt x="2292319" y="967583"/>
                </a:lnTo>
                <a:lnTo>
                  <a:pt x="2294736" y="963233"/>
                </a:lnTo>
                <a:lnTo>
                  <a:pt x="2296185" y="961784"/>
                </a:lnTo>
                <a:lnTo>
                  <a:pt x="2298601" y="959850"/>
                </a:lnTo>
                <a:lnTo>
                  <a:pt x="2290386" y="946800"/>
                </a:lnTo>
                <a:lnTo>
                  <a:pt x="2283136" y="935201"/>
                </a:lnTo>
                <a:lnTo>
                  <a:pt x="2279271" y="929885"/>
                </a:lnTo>
                <a:lnTo>
                  <a:pt x="2274920" y="925535"/>
                </a:lnTo>
                <a:lnTo>
                  <a:pt x="2270570" y="921668"/>
                </a:lnTo>
                <a:lnTo>
                  <a:pt x="2266704" y="918769"/>
                </a:lnTo>
                <a:lnTo>
                  <a:pt x="2262354" y="915869"/>
                </a:lnTo>
                <a:lnTo>
                  <a:pt x="2258004" y="913453"/>
                </a:lnTo>
                <a:lnTo>
                  <a:pt x="2253655" y="911520"/>
                </a:lnTo>
                <a:lnTo>
                  <a:pt x="2249306" y="911036"/>
                </a:lnTo>
                <a:lnTo>
                  <a:pt x="2244471" y="910553"/>
                </a:lnTo>
                <a:lnTo>
                  <a:pt x="2240605" y="911036"/>
                </a:lnTo>
                <a:lnTo>
                  <a:pt x="2235290" y="912486"/>
                </a:lnTo>
                <a:lnTo>
                  <a:pt x="2230939" y="913935"/>
                </a:lnTo>
                <a:lnTo>
                  <a:pt x="2233841" y="909587"/>
                </a:lnTo>
                <a:lnTo>
                  <a:pt x="2235290" y="904754"/>
                </a:lnTo>
                <a:lnTo>
                  <a:pt x="2237223" y="900403"/>
                </a:lnTo>
                <a:lnTo>
                  <a:pt x="2239156" y="895570"/>
                </a:lnTo>
                <a:lnTo>
                  <a:pt x="2240605" y="885904"/>
                </a:lnTo>
                <a:lnTo>
                  <a:pt x="2241090" y="875755"/>
                </a:lnTo>
                <a:lnTo>
                  <a:pt x="2241090" y="865122"/>
                </a:lnTo>
                <a:lnTo>
                  <a:pt x="2240122" y="854490"/>
                </a:lnTo>
                <a:lnTo>
                  <a:pt x="2237705" y="843857"/>
                </a:lnTo>
                <a:lnTo>
                  <a:pt x="2235290" y="833707"/>
                </a:lnTo>
                <a:lnTo>
                  <a:pt x="2232872" y="823074"/>
                </a:lnTo>
                <a:lnTo>
                  <a:pt x="2229008" y="813408"/>
                </a:lnTo>
                <a:lnTo>
                  <a:pt x="2222239" y="795527"/>
                </a:lnTo>
                <a:lnTo>
                  <a:pt x="2215473" y="780061"/>
                </a:lnTo>
                <a:lnTo>
                  <a:pt x="2209673" y="768944"/>
                </a:lnTo>
                <a:lnTo>
                  <a:pt x="2204358" y="764595"/>
                </a:lnTo>
                <a:lnTo>
                  <a:pt x="2198558" y="761695"/>
                </a:lnTo>
                <a:lnTo>
                  <a:pt x="2193726" y="759762"/>
                </a:lnTo>
                <a:lnTo>
                  <a:pt x="2188893" y="757829"/>
                </a:lnTo>
                <a:lnTo>
                  <a:pt x="2184542" y="756862"/>
                </a:lnTo>
                <a:lnTo>
                  <a:pt x="2179709" y="755895"/>
                </a:lnTo>
                <a:lnTo>
                  <a:pt x="2175359" y="756862"/>
                </a:lnTo>
                <a:lnTo>
                  <a:pt x="2171009" y="757345"/>
                </a:lnTo>
                <a:lnTo>
                  <a:pt x="2167143" y="758311"/>
                </a:lnTo>
                <a:lnTo>
                  <a:pt x="2163277" y="760244"/>
                </a:lnTo>
                <a:lnTo>
                  <a:pt x="2159893" y="762178"/>
                </a:lnTo>
                <a:lnTo>
                  <a:pt x="2155544" y="764595"/>
                </a:lnTo>
                <a:lnTo>
                  <a:pt x="2148777" y="769911"/>
                </a:lnTo>
                <a:lnTo>
                  <a:pt x="2142494" y="776194"/>
                </a:lnTo>
                <a:lnTo>
                  <a:pt x="2129445" y="789727"/>
                </a:lnTo>
                <a:lnTo>
                  <a:pt x="2122196" y="796493"/>
                </a:lnTo>
                <a:lnTo>
                  <a:pt x="2115430" y="801326"/>
                </a:lnTo>
                <a:lnTo>
                  <a:pt x="2112048" y="803742"/>
                </a:lnTo>
                <a:lnTo>
                  <a:pt x="2108180" y="806159"/>
                </a:lnTo>
                <a:lnTo>
                  <a:pt x="2104797" y="807608"/>
                </a:lnTo>
                <a:lnTo>
                  <a:pt x="2100446" y="809059"/>
                </a:lnTo>
                <a:lnTo>
                  <a:pt x="2096582" y="809542"/>
                </a:lnTo>
                <a:lnTo>
                  <a:pt x="2091749" y="809542"/>
                </a:lnTo>
                <a:lnTo>
                  <a:pt x="2087398" y="809542"/>
                </a:lnTo>
                <a:lnTo>
                  <a:pt x="2082565" y="808575"/>
                </a:lnTo>
                <a:lnTo>
                  <a:pt x="2076282" y="800842"/>
                </a:lnTo>
                <a:lnTo>
                  <a:pt x="2074348" y="796976"/>
                </a:lnTo>
                <a:lnTo>
                  <a:pt x="2072414" y="794076"/>
                </a:lnTo>
                <a:lnTo>
                  <a:pt x="2071449" y="791176"/>
                </a:lnTo>
                <a:lnTo>
                  <a:pt x="2070965" y="788276"/>
                </a:lnTo>
                <a:lnTo>
                  <a:pt x="2070965" y="785376"/>
                </a:lnTo>
                <a:lnTo>
                  <a:pt x="2070965" y="782960"/>
                </a:lnTo>
                <a:lnTo>
                  <a:pt x="2071933" y="780543"/>
                </a:lnTo>
                <a:lnTo>
                  <a:pt x="2072899" y="779094"/>
                </a:lnTo>
                <a:lnTo>
                  <a:pt x="2074348" y="776677"/>
                </a:lnTo>
                <a:lnTo>
                  <a:pt x="2075799" y="775228"/>
                </a:lnTo>
                <a:lnTo>
                  <a:pt x="2080632" y="772328"/>
                </a:lnTo>
                <a:lnTo>
                  <a:pt x="2085465" y="769911"/>
                </a:lnTo>
                <a:lnTo>
                  <a:pt x="2091265" y="767495"/>
                </a:lnTo>
                <a:lnTo>
                  <a:pt x="2097064" y="766044"/>
                </a:lnTo>
                <a:lnTo>
                  <a:pt x="2109146" y="762178"/>
                </a:lnTo>
                <a:lnTo>
                  <a:pt x="2119778" y="760244"/>
                </a:lnTo>
                <a:lnTo>
                  <a:pt x="2123162" y="758311"/>
                </a:lnTo>
                <a:lnTo>
                  <a:pt x="2125095" y="756862"/>
                </a:lnTo>
                <a:lnTo>
                  <a:pt x="2127513" y="754445"/>
                </a:lnTo>
                <a:lnTo>
                  <a:pt x="2127996" y="752029"/>
                </a:lnTo>
                <a:lnTo>
                  <a:pt x="2128962" y="749129"/>
                </a:lnTo>
                <a:lnTo>
                  <a:pt x="2128962" y="746229"/>
                </a:lnTo>
                <a:lnTo>
                  <a:pt x="2127996" y="743330"/>
                </a:lnTo>
                <a:lnTo>
                  <a:pt x="2127029" y="739946"/>
                </a:lnTo>
                <a:lnTo>
                  <a:pt x="2124130" y="734146"/>
                </a:lnTo>
                <a:lnTo>
                  <a:pt x="2118329" y="723513"/>
                </a:lnTo>
                <a:lnTo>
                  <a:pt x="2117363" y="719164"/>
                </a:lnTo>
                <a:lnTo>
                  <a:pt x="2117363" y="717713"/>
                </a:lnTo>
                <a:lnTo>
                  <a:pt x="2117845" y="716264"/>
                </a:lnTo>
                <a:lnTo>
                  <a:pt x="2124130" y="709498"/>
                </a:lnTo>
                <a:lnTo>
                  <a:pt x="2130896" y="702732"/>
                </a:lnTo>
                <a:lnTo>
                  <a:pt x="2138145" y="696448"/>
                </a:lnTo>
                <a:lnTo>
                  <a:pt x="2145395" y="689682"/>
                </a:lnTo>
                <a:lnTo>
                  <a:pt x="2161827" y="677600"/>
                </a:lnTo>
                <a:lnTo>
                  <a:pt x="2179709" y="665034"/>
                </a:lnTo>
                <a:lnTo>
                  <a:pt x="2198558" y="651501"/>
                </a:lnTo>
                <a:lnTo>
                  <a:pt x="2218375" y="637969"/>
                </a:lnTo>
                <a:lnTo>
                  <a:pt x="2237705" y="622503"/>
                </a:lnTo>
                <a:lnTo>
                  <a:pt x="2248340" y="614286"/>
                </a:lnTo>
                <a:lnTo>
                  <a:pt x="2258004" y="605587"/>
                </a:lnTo>
                <a:lnTo>
                  <a:pt x="2261870" y="607520"/>
                </a:lnTo>
                <a:lnTo>
                  <a:pt x="2265737" y="609453"/>
                </a:lnTo>
                <a:lnTo>
                  <a:pt x="2273954" y="614770"/>
                </a:lnTo>
                <a:lnTo>
                  <a:pt x="2282170" y="621536"/>
                </a:lnTo>
                <a:lnTo>
                  <a:pt x="2289420" y="629752"/>
                </a:lnTo>
                <a:lnTo>
                  <a:pt x="2297635" y="638451"/>
                </a:lnTo>
                <a:lnTo>
                  <a:pt x="2304403" y="648118"/>
                </a:lnTo>
                <a:lnTo>
                  <a:pt x="2311167" y="658268"/>
                </a:lnTo>
                <a:lnTo>
                  <a:pt x="2316967" y="668900"/>
                </a:lnTo>
                <a:lnTo>
                  <a:pt x="2322284" y="679533"/>
                </a:lnTo>
                <a:lnTo>
                  <a:pt x="2326151" y="690648"/>
                </a:lnTo>
                <a:lnTo>
                  <a:pt x="2329050" y="700799"/>
                </a:lnTo>
                <a:lnTo>
                  <a:pt x="2331466" y="711431"/>
                </a:lnTo>
                <a:lnTo>
                  <a:pt x="2331466" y="715780"/>
                </a:lnTo>
                <a:lnTo>
                  <a:pt x="2331950" y="720613"/>
                </a:lnTo>
                <a:lnTo>
                  <a:pt x="2331466" y="724964"/>
                </a:lnTo>
                <a:lnTo>
                  <a:pt x="2330983" y="729313"/>
                </a:lnTo>
                <a:lnTo>
                  <a:pt x="2329534" y="733179"/>
                </a:lnTo>
                <a:lnTo>
                  <a:pt x="2328084" y="736563"/>
                </a:lnTo>
                <a:lnTo>
                  <a:pt x="2326151" y="739946"/>
                </a:lnTo>
                <a:lnTo>
                  <a:pt x="2323733" y="742845"/>
                </a:lnTo>
                <a:lnTo>
                  <a:pt x="2325184" y="746712"/>
                </a:lnTo>
                <a:lnTo>
                  <a:pt x="2326633" y="750578"/>
                </a:lnTo>
                <a:lnTo>
                  <a:pt x="2329050" y="752996"/>
                </a:lnTo>
                <a:lnTo>
                  <a:pt x="2331466" y="756862"/>
                </a:lnTo>
                <a:lnTo>
                  <a:pt x="2333883" y="758795"/>
                </a:lnTo>
                <a:lnTo>
                  <a:pt x="2336783" y="761211"/>
                </a:lnTo>
                <a:lnTo>
                  <a:pt x="2343065" y="766044"/>
                </a:lnTo>
                <a:lnTo>
                  <a:pt x="2349833" y="768944"/>
                </a:lnTo>
                <a:lnTo>
                  <a:pt x="2356598" y="770877"/>
                </a:lnTo>
                <a:lnTo>
                  <a:pt x="2364331" y="772328"/>
                </a:lnTo>
                <a:lnTo>
                  <a:pt x="2371099" y="772810"/>
                </a:lnTo>
                <a:lnTo>
                  <a:pt x="2377863" y="772328"/>
                </a:lnTo>
                <a:lnTo>
                  <a:pt x="2384147" y="770395"/>
                </a:lnTo>
                <a:lnTo>
                  <a:pt x="2389947" y="767977"/>
                </a:lnTo>
                <a:lnTo>
                  <a:pt x="2392363" y="766528"/>
                </a:lnTo>
                <a:lnTo>
                  <a:pt x="2393813" y="764595"/>
                </a:lnTo>
                <a:lnTo>
                  <a:pt x="2395747" y="763144"/>
                </a:lnTo>
                <a:lnTo>
                  <a:pt x="2397195" y="760729"/>
                </a:lnTo>
                <a:lnTo>
                  <a:pt x="2398646" y="758311"/>
                </a:lnTo>
                <a:lnTo>
                  <a:pt x="2399129" y="755411"/>
                </a:lnTo>
                <a:lnTo>
                  <a:pt x="2399129" y="752511"/>
                </a:lnTo>
                <a:lnTo>
                  <a:pt x="2399129" y="749612"/>
                </a:lnTo>
                <a:lnTo>
                  <a:pt x="2398162" y="746712"/>
                </a:lnTo>
                <a:lnTo>
                  <a:pt x="2396713" y="743330"/>
                </a:lnTo>
                <a:lnTo>
                  <a:pt x="2402029" y="743330"/>
                </a:lnTo>
                <a:lnTo>
                  <a:pt x="2406379" y="744779"/>
                </a:lnTo>
                <a:lnTo>
                  <a:pt x="2410245" y="745745"/>
                </a:lnTo>
                <a:lnTo>
                  <a:pt x="2413628" y="746712"/>
                </a:lnTo>
                <a:lnTo>
                  <a:pt x="2416529" y="748645"/>
                </a:lnTo>
                <a:lnTo>
                  <a:pt x="2418461" y="750578"/>
                </a:lnTo>
                <a:lnTo>
                  <a:pt x="2420394" y="752511"/>
                </a:lnTo>
                <a:lnTo>
                  <a:pt x="2422327" y="754929"/>
                </a:lnTo>
                <a:lnTo>
                  <a:pt x="2422811" y="757829"/>
                </a:lnTo>
                <a:lnTo>
                  <a:pt x="2423778" y="760729"/>
                </a:lnTo>
                <a:lnTo>
                  <a:pt x="2424261" y="767011"/>
                </a:lnTo>
                <a:lnTo>
                  <a:pt x="2423778" y="773777"/>
                </a:lnTo>
                <a:lnTo>
                  <a:pt x="2422811" y="781510"/>
                </a:lnTo>
                <a:lnTo>
                  <a:pt x="2419428" y="797460"/>
                </a:lnTo>
                <a:lnTo>
                  <a:pt x="2417495" y="804709"/>
                </a:lnTo>
                <a:lnTo>
                  <a:pt x="2415561" y="812925"/>
                </a:lnTo>
                <a:lnTo>
                  <a:pt x="2415079" y="820174"/>
                </a:lnTo>
                <a:lnTo>
                  <a:pt x="2415561" y="827907"/>
                </a:lnTo>
                <a:lnTo>
                  <a:pt x="2415561" y="830807"/>
                </a:lnTo>
                <a:lnTo>
                  <a:pt x="2417012" y="834191"/>
                </a:lnTo>
                <a:lnTo>
                  <a:pt x="2417979" y="837091"/>
                </a:lnTo>
                <a:lnTo>
                  <a:pt x="2419912" y="839991"/>
                </a:lnTo>
                <a:lnTo>
                  <a:pt x="2424745" y="837091"/>
                </a:lnTo>
                <a:lnTo>
                  <a:pt x="2429578" y="834191"/>
                </a:lnTo>
                <a:lnTo>
                  <a:pt x="2433444" y="831291"/>
                </a:lnTo>
                <a:lnTo>
                  <a:pt x="2436828" y="827907"/>
                </a:lnTo>
                <a:lnTo>
                  <a:pt x="2439727" y="824041"/>
                </a:lnTo>
                <a:lnTo>
                  <a:pt x="2442144" y="820174"/>
                </a:lnTo>
                <a:lnTo>
                  <a:pt x="2444077" y="815825"/>
                </a:lnTo>
                <a:lnTo>
                  <a:pt x="2445043" y="811959"/>
                </a:lnTo>
                <a:lnTo>
                  <a:pt x="2445043" y="807126"/>
                </a:lnTo>
                <a:lnTo>
                  <a:pt x="2445043" y="801809"/>
                </a:lnTo>
                <a:lnTo>
                  <a:pt x="2444077" y="796976"/>
                </a:lnTo>
                <a:lnTo>
                  <a:pt x="2442144" y="791660"/>
                </a:lnTo>
                <a:lnTo>
                  <a:pt x="2439727" y="785860"/>
                </a:lnTo>
                <a:lnTo>
                  <a:pt x="2436828" y="780061"/>
                </a:lnTo>
                <a:lnTo>
                  <a:pt x="2433444" y="774261"/>
                </a:lnTo>
                <a:lnTo>
                  <a:pt x="2429578" y="767977"/>
                </a:lnTo>
                <a:lnTo>
                  <a:pt x="2432960" y="765078"/>
                </a:lnTo>
                <a:lnTo>
                  <a:pt x="2436344" y="763144"/>
                </a:lnTo>
                <a:lnTo>
                  <a:pt x="2439727" y="761211"/>
                </a:lnTo>
                <a:lnTo>
                  <a:pt x="2442626" y="760244"/>
                </a:lnTo>
                <a:lnTo>
                  <a:pt x="2446010" y="758795"/>
                </a:lnTo>
                <a:lnTo>
                  <a:pt x="2448910" y="758311"/>
                </a:lnTo>
                <a:lnTo>
                  <a:pt x="2455192" y="758311"/>
                </a:lnTo>
                <a:lnTo>
                  <a:pt x="2460992" y="759762"/>
                </a:lnTo>
                <a:lnTo>
                  <a:pt x="2466793" y="761211"/>
                </a:lnTo>
                <a:lnTo>
                  <a:pt x="2477909" y="766528"/>
                </a:lnTo>
                <a:lnTo>
                  <a:pt x="2483708" y="768944"/>
                </a:lnTo>
                <a:lnTo>
                  <a:pt x="2489024" y="770395"/>
                </a:lnTo>
                <a:lnTo>
                  <a:pt x="2494823" y="771361"/>
                </a:lnTo>
                <a:lnTo>
                  <a:pt x="2501107" y="770877"/>
                </a:lnTo>
                <a:lnTo>
                  <a:pt x="2504007" y="770877"/>
                </a:lnTo>
                <a:lnTo>
                  <a:pt x="2507391" y="769911"/>
                </a:lnTo>
                <a:lnTo>
                  <a:pt x="2510289" y="768944"/>
                </a:lnTo>
                <a:lnTo>
                  <a:pt x="2514155" y="766528"/>
                </a:lnTo>
                <a:lnTo>
                  <a:pt x="2517539" y="764111"/>
                </a:lnTo>
                <a:lnTo>
                  <a:pt x="2520922" y="761695"/>
                </a:lnTo>
                <a:lnTo>
                  <a:pt x="2524306" y="758311"/>
                </a:lnTo>
                <a:lnTo>
                  <a:pt x="2527689" y="754445"/>
                </a:lnTo>
                <a:lnTo>
                  <a:pt x="2528655" y="761211"/>
                </a:lnTo>
                <a:lnTo>
                  <a:pt x="2529621" y="767495"/>
                </a:lnTo>
                <a:lnTo>
                  <a:pt x="2528655" y="773294"/>
                </a:lnTo>
                <a:lnTo>
                  <a:pt x="2528172" y="778610"/>
                </a:lnTo>
                <a:lnTo>
                  <a:pt x="2526721" y="782960"/>
                </a:lnTo>
                <a:lnTo>
                  <a:pt x="2524788" y="786343"/>
                </a:lnTo>
                <a:lnTo>
                  <a:pt x="2522373" y="790693"/>
                </a:lnTo>
                <a:lnTo>
                  <a:pt x="2519473" y="793593"/>
                </a:lnTo>
                <a:lnTo>
                  <a:pt x="2516089" y="796493"/>
                </a:lnTo>
                <a:lnTo>
                  <a:pt x="2512707" y="798426"/>
                </a:lnTo>
                <a:lnTo>
                  <a:pt x="2505456" y="802775"/>
                </a:lnTo>
                <a:lnTo>
                  <a:pt x="2496758" y="806159"/>
                </a:lnTo>
                <a:lnTo>
                  <a:pt x="2488057" y="809059"/>
                </a:lnTo>
                <a:lnTo>
                  <a:pt x="2479357" y="811959"/>
                </a:lnTo>
                <a:lnTo>
                  <a:pt x="2471626" y="815341"/>
                </a:lnTo>
                <a:lnTo>
                  <a:pt x="2467276" y="817759"/>
                </a:lnTo>
                <a:lnTo>
                  <a:pt x="2463892" y="819208"/>
                </a:lnTo>
                <a:lnTo>
                  <a:pt x="2460509" y="822108"/>
                </a:lnTo>
                <a:lnTo>
                  <a:pt x="2457609" y="825007"/>
                </a:lnTo>
                <a:lnTo>
                  <a:pt x="2454710" y="827907"/>
                </a:lnTo>
                <a:lnTo>
                  <a:pt x="2453259" y="831291"/>
                </a:lnTo>
                <a:lnTo>
                  <a:pt x="2451327" y="835158"/>
                </a:lnTo>
                <a:lnTo>
                  <a:pt x="2450359" y="839991"/>
                </a:lnTo>
                <a:lnTo>
                  <a:pt x="2449877" y="845306"/>
                </a:lnTo>
                <a:lnTo>
                  <a:pt x="2449877" y="850623"/>
                </a:lnTo>
                <a:lnTo>
                  <a:pt x="2450843" y="857872"/>
                </a:lnTo>
                <a:lnTo>
                  <a:pt x="2452293" y="864638"/>
                </a:lnTo>
                <a:lnTo>
                  <a:pt x="2447943" y="867056"/>
                </a:lnTo>
                <a:lnTo>
                  <a:pt x="2443111" y="868989"/>
                </a:lnTo>
                <a:lnTo>
                  <a:pt x="2438760" y="870922"/>
                </a:lnTo>
                <a:lnTo>
                  <a:pt x="2433444" y="871889"/>
                </a:lnTo>
                <a:lnTo>
                  <a:pt x="2423294" y="874305"/>
                </a:lnTo>
                <a:lnTo>
                  <a:pt x="2411696" y="875755"/>
                </a:lnTo>
                <a:lnTo>
                  <a:pt x="2387529" y="877204"/>
                </a:lnTo>
                <a:lnTo>
                  <a:pt x="2375447" y="877688"/>
                </a:lnTo>
                <a:lnTo>
                  <a:pt x="2363364" y="879138"/>
                </a:lnTo>
                <a:lnTo>
                  <a:pt x="2352249" y="880588"/>
                </a:lnTo>
                <a:lnTo>
                  <a:pt x="2341132" y="883488"/>
                </a:lnTo>
                <a:lnTo>
                  <a:pt x="2335817" y="885421"/>
                </a:lnTo>
                <a:lnTo>
                  <a:pt x="2330983" y="887355"/>
                </a:lnTo>
                <a:lnTo>
                  <a:pt x="2326151" y="890254"/>
                </a:lnTo>
                <a:lnTo>
                  <a:pt x="2321800" y="893154"/>
                </a:lnTo>
                <a:lnTo>
                  <a:pt x="2317451" y="896537"/>
                </a:lnTo>
                <a:lnTo>
                  <a:pt x="2314067" y="900403"/>
                </a:lnTo>
                <a:lnTo>
                  <a:pt x="2310685" y="904754"/>
                </a:lnTo>
                <a:lnTo>
                  <a:pt x="2307785" y="910069"/>
                </a:lnTo>
                <a:lnTo>
                  <a:pt x="2305367" y="914902"/>
                </a:lnTo>
                <a:lnTo>
                  <a:pt x="2303434" y="921668"/>
                </a:lnTo>
                <a:lnTo>
                  <a:pt x="2301501" y="928435"/>
                </a:lnTo>
                <a:lnTo>
                  <a:pt x="2301019" y="935685"/>
                </a:lnTo>
                <a:lnTo>
                  <a:pt x="2303434" y="941967"/>
                </a:lnTo>
                <a:lnTo>
                  <a:pt x="2306334" y="947284"/>
                </a:lnTo>
                <a:lnTo>
                  <a:pt x="2309235" y="951151"/>
                </a:lnTo>
                <a:lnTo>
                  <a:pt x="2311651" y="954533"/>
                </a:lnTo>
                <a:lnTo>
                  <a:pt x="2314551" y="956951"/>
                </a:lnTo>
                <a:lnTo>
                  <a:pt x="2318417" y="958884"/>
                </a:lnTo>
                <a:lnTo>
                  <a:pt x="2321800" y="959366"/>
                </a:lnTo>
                <a:lnTo>
                  <a:pt x="2325666" y="959850"/>
                </a:lnTo>
                <a:lnTo>
                  <a:pt x="2329050" y="959850"/>
                </a:lnTo>
                <a:lnTo>
                  <a:pt x="2332433" y="959366"/>
                </a:lnTo>
                <a:lnTo>
                  <a:pt x="2336783" y="958400"/>
                </a:lnTo>
                <a:lnTo>
                  <a:pt x="2340649" y="956466"/>
                </a:lnTo>
                <a:lnTo>
                  <a:pt x="2347899" y="952600"/>
                </a:lnTo>
                <a:lnTo>
                  <a:pt x="2355633" y="947767"/>
                </a:lnTo>
                <a:lnTo>
                  <a:pt x="2369648" y="938585"/>
                </a:lnTo>
                <a:lnTo>
                  <a:pt x="2375447" y="935201"/>
                </a:lnTo>
                <a:lnTo>
                  <a:pt x="2381247" y="933268"/>
                </a:lnTo>
                <a:lnTo>
                  <a:pt x="2383663" y="932785"/>
                </a:lnTo>
                <a:lnTo>
                  <a:pt x="2386080" y="932785"/>
                </a:lnTo>
                <a:lnTo>
                  <a:pt x="2388013" y="934234"/>
                </a:lnTo>
                <a:lnTo>
                  <a:pt x="2389463" y="935201"/>
                </a:lnTo>
                <a:lnTo>
                  <a:pt x="2390913" y="937618"/>
                </a:lnTo>
                <a:lnTo>
                  <a:pt x="2392363" y="941001"/>
                </a:lnTo>
                <a:lnTo>
                  <a:pt x="2392847" y="944384"/>
                </a:lnTo>
                <a:lnTo>
                  <a:pt x="2393329" y="949700"/>
                </a:lnTo>
                <a:lnTo>
                  <a:pt x="2400095" y="944384"/>
                </a:lnTo>
                <a:lnTo>
                  <a:pt x="2407828" y="940034"/>
                </a:lnTo>
                <a:lnTo>
                  <a:pt x="2413628" y="932301"/>
                </a:lnTo>
                <a:lnTo>
                  <a:pt x="2419428" y="926019"/>
                </a:lnTo>
                <a:lnTo>
                  <a:pt x="2425711" y="920219"/>
                </a:lnTo>
                <a:lnTo>
                  <a:pt x="2431995" y="914902"/>
                </a:lnTo>
                <a:lnTo>
                  <a:pt x="2444559" y="905720"/>
                </a:lnTo>
                <a:lnTo>
                  <a:pt x="2457127" y="897503"/>
                </a:lnTo>
                <a:lnTo>
                  <a:pt x="2462925" y="892670"/>
                </a:lnTo>
                <a:lnTo>
                  <a:pt x="2468242" y="887355"/>
                </a:lnTo>
                <a:lnTo>
                  <a:pt x="2473075" y="882521"/>
                </a:lnTo>
                <a:lnTo>
                  <a:pt x="2477909" y="876238"/>
                </a:lnTo>
                <a:lnTo>
                  <a:pt x="2482259" y="868989"/>
                </a:lnTo>
                <a:lnTo>
                  <a:pt x="2485641" y="861256"/>
                </a:lnTo>
                <a:lnTo>
                  <a:pt x="2488541" y="852072"/>
                </a:lnTo>
                <a:lnTo>
                  <a:pt x="2490957" y="841440"/>
                </a:lnTo>
                <a:lnTo>
                  <a:pt x="2502074" y="838057"/>
                </a:lnTo>
                <a:lnTo>
                  <a:pt x="2512707" y="834673"/>
                </a:lnTo>
                <a:lnTo>
                  <a:pt x="2523822" y="831774"/>
                </a:lnTo>
                <a:lnTo>
                  <a:pt x="2528655" y="831291"/>
                </a:lnTo>
                <a:lnTo>
                  <a:pt x="2533972" y="830807"/>
                </a:lnTo>
                <a:lnTo>
                  <a:pt x="2539287" y="831291"/>
                </a:lnTo>
                <a:lnTo>
                  <a:pt x="2544605" y="832258"/>
                </a:lnTo>
                <a:lnTo>
                  <a:pt x="2548953" y="834191"/>
                </a:lnTo>
                <a:lnTo>
                  <a:pt x="2553787" y="837091"/>
                </a:lnTo>
                <a:lnTo>
                  <a:pt x="2558137" y="840957"/>
                </a:lnTo>
                <a:lnTo>
                  <a:pt x="2562970" y="846273"/>
                </a:lnTo>
                <a:lnTo>
                  <a:pt x="2567319" y="852557"/>
                </a:lnTo>
                <a:lnTo>
                  <a:pt x="2571185" y="860772"/>
                </a:lnTo>
                <a:lnTo>
                  <a:pt x="2575536" y="850139"/>
                </a:lnTo>
                <a:lnTo>
                  <a:pt x="2580369" y="840473"/>
                </a:lnTo>
                <a:lnTo>
                  <a:pt x="2587618" y="831291"/>
                </a:lnTo>
                <a:lnTo>
                  <a:pt x="2594868" y="822592"/>
                </a:lnTo>
                <a:lnTo>
                  <a:pt x="2603568" y="814859"/>
                </a:lnTo>
                <a:lnTo>
                  <a:pt x="2612750" y="807126"/>
                </a:lnTo>
                <a:lnTo>
                  <a:pt x="2622900" y="799875"/>
                </a:lnTo>
                <a:lnTo>
                  <a:pt x="2634017" y="792627"/>
                </a:lnTo>
                <a:lnTo>
                  <a:pt x="2646099" y="786343"/>
                </a:lnTo>
                <a:lnTo>
                  <a:pt x="2658181" y="780061"/>
                </a:lnTo>
                <a:lnTo>
                  <a:pt x="2670747" y="774261"/>
                </a:lnTo>
                <a:lnTo>
                  <a:pt x="2684281" y="769428"/>
                </a:lnTo>
                <a:lnTo>
                  <a:pt x="2698296" y="764111"/>
                </a:lnTo>
                <a:lnTo>
                  <a:pt x="2711828" y="758795"/>
                </a:lnTo>
                <a:lnTo>
                  <a:pt x="2741309" y="749612"/>
                </a:lnTo>
                <a:lnTo>
                  <a:pt x="2784807" y="714814"/>
                </a:lnTo>
                <a:lnTo>
                  <a:pt x="2829755" y="680500"/>
                </a:lnTo>
                <a:lnTo>
                  <a:pt x="2851987" y="663101"/>
                </a:lnTo>
                <a:lnTo>
                  <a:pt x="2875668" y="645702"/>
                </a:lnTo>
                <a:lnTo>
                  <a:pt x="2899351" y="629752"/>
                </a:lnTo>
                <a:lnTo>
                  <a:pt x="2923033" y="613804"/>
                </a:lnTo>
                <a:lnTo>
                  <a:pt x="2976196" y="580455"/>
                </a:lnTo>
                <a:lnTo>
                  <a:pt x="3029359" y="547590"/>
                </a:lnTo>
                <a:lnTo>
                  <a:pt x="3039992" y="537924"/>
                </a:lnTo>
                <a:lnTo>
                  <a:pt x="3050625" y="529224"/>
                </a:lnTo>
                <a:lnTo>
                  <a:pt x="3056425" y="524875"/>
                </a:lnTo>
                <a:lnTo>
                  <a:pt x="3063191" y="520525"/>
                </a:lnTo>
                <a:lnTo>
                  <a:pt x="3070441" y="517142"/>
                </a:lnTo>
                <a:lnTo>
                  <a:pt x="3077207" y="513759"/>
                </a:lnTo>
                <a:lnTo>
                  <a:pt x="3077690" y="515692"/>
                </a:lnTo>
                <a:lnTo>
                  <a:pt x="3078174" y="517625"/>
                </a:lnTo>
                <a:lnTo>
                  <a:pt x="3124571" y="489593"/>
                </a:lnTo>
                <a:lnTo>
                  <a:pt x="3120705" y="488144"/>
                </a:lnTo>
                <a:lnTo>
                  <a:pt x="3116838" y="485244"/>
                </a:lnTo>
                <a:lnTo>
                  <a:pt x="3112488" y="481860"/>
                </a:lnTo>
                <a:lnTo>
                  <a:pt x="3109105" y="477511"/>
                </a:lnTo>
                <a:lnTo>
                  <a:pt x="3105721" y="473161"/>
                </a:lnTo>
                <a:lnTo>
                  <a:pt x="3102339" y="467845"/>
                </a:lnTo>
                <a:lnTo>
                  <a:pt x="3095573" y="456728"/>
                </a:lnTo>
                <a:lnTo>
                  <a:pt x="3083007" y="434496"/>
                </a:lnTo>
                <a:lnTo>
                  <a:pt x="3076723" y="424348"/>
                </a:lnTo>
                <a:lnTo>
                  <a:pt x="3073341" y="419515"/>
                </a:lnTo>
                <a:lnTo>
                  <a:pt x="3068990" y="415648"/>
                </a:lnTo>
                <a:lnTo>
                  <a:pt x="3078657" y="410815"/>
                </a:lnTo>
                <a:lnTo>
                  <a:pt x="3087840" y="407915"/>
                </a:lnTo>
                <a:lnTo>
                  <a:pt x="3096055" y="406465"/>
                </a:lnTo>
                <a:lnTo>
                  <a:pt x="3102822" y="406465"/>
                </a:lnTo>
                <a:lnTo>
                  <a:pt x="3110072" y="407915"/>
                </a:lnTo>
                <a:lnTo>
                  <a:pt x="3115388" y="410331"/>
                </a:lnTo>
                <a:lnTo>
                  <a:pt x="3120705" y="413715"/>
                </a:lnTo>
                <a:lnTo>
                  <a:pt x="3125538" y="418548"/>
                </a:lnTo>
                <a:lnTo>
                  <a:pt x="3129404" y="424348"/>
                </a:lnTo>
                <a:lnTo>
                  <a:pt x="3132787" y="430147"/>
                </a:lnTo>
                <a:lnTo>
                  <a:pt x="3135687" y="436914"/>
                </a:lnTo>
                <a:lnTo>
                  <a:pt x="3138104" y="444163"/>
                </a:lnTo>
                <a:lnTo>
                  <a:pt x="3140037" y="452379"/>
                </a:lnTo>
                <a:lnTo>
                  <a:pt x="3141970" y="460595"/>
                </a:lnTo>
                <a:lnTo>
                  <a:pt x="3144870" y="477027"/>
                </a:lnTo>
                <a:lnTo>
                  <a:pt x="3173384" y="459628"/>
                </a:lnTo>
                <a:lnTo>
                  <a:pt x="3177735" y="457695"/>
                </a:lnTo>
                <a:lnTo>
                  <a:pt x="3182084" y="455762"/>
                </a:lnTo>
                <a:lnTo>
                  <a:pt x="3186917" y="454313"/>
                </a:lnTo>
                <a:lnTo>
                  <a:pt x="3191750" y="452862"/>
                </a:lnTo>
                <a:lnTo>
                  <a:pt x="3202867" y="451413"/>
                </a:lnTo>
                <a:lnTo>
                  <a:pt x="3213982" y="449962"/>
                </a:lnTo>
                <a:lnTo>
                  <a:pt x="3224615" y="449480"/>
                </a:lnTo>
                <a:lnTo>
                  <a:pt x="3234765" y="447546"/>
                </a:lnTo>
                <a:lnTo>
                  <a:pt x="3245397" y="445613"/>
                </a:lnTo>
                <a:lnTo>
                  <a:pt x="3249747" y="444163"/>
                </a:lnTo>
                <a:lnTo>
                  <a:pt x="3254097" y="442713"/>
                </a:lnTo>
                <a:lnTo>
                  <a:pt x="3250713" y="439329"/>
                </a:lnTo>
                <a:lnTo>
                  <a:pt x="3246847" y="436430"/>
                </a:lnTo>
                <a:lnTo>
                  <a:pt x="3243465" y="434014"/>
                </a:lnTo>
                <a:lnTo>
                  <a:pt x="3239598" y="431597"/>
                </a:lnTo>
                <a:lnTo>
                  <a:pt x="3236214" y="430147"/>
                </a:lnTo>
                <a:lnTo>
                  <a:pt x="3232347" y="428214"/>
                </a:lnTo>
                <a:lnTo>
                  <a:pt x="3224132" y="426281"/>
                </a:lnTo>
                <a:lnTo>
                  <a:pt x="3215433" y="425797"/>
                </a:lnTo>
                <a:lnTo>
                  <a:pt x="3206249" y="425797"/>
                </a:lnTo>
                <a:lnTo>
                  <a:pt x="3197067" y="427730"/>
                </a:lnTo>
                <a:lnTo>
                  <a:pt x="3187883" y="430147"/>
                </a:lnTo>
                <a:lnTo>
                  <a:pt x="3189817" y="425797"/>
                </a:lnTo>
                <a:lnTo>
                  <a:pt x="3191267" y="422415"/>
                </a:lnTo>
                <a:lnTo>
                  <a:pt x="3195617" y="415648"/>
                </a:lnTo>
                <a:lnTo>
                  <a:pt x="3200933" y="409365"/>
                </a:lnTo>
                <a:lnTo>
                  <a:pt x="3207216" y="403565"/>
                </a:lnTo>
                <a:lnTo>
                  <a:pt x="3213982" y="398249"/>
                </a:lnTo>
                <a:lnTo>
                  <a:pt x="3221232" y="393899"/>
                </a:lnTo>
                <a:lnTo>
                  <a:pt x="3236214" y="384233"/>
                </a:lnTo>
                <a:lnTo>
                  <a:pt x="3251197" y="375051"/>
                </a:lnTo>
                <a:lnTo>
                  <a:pt x="3257963" y="369734"/>
                </a:lnTo>
                <a:lnTo>
                  <a:pt x="3264246" y="364418"/>
                </a:lnTo>
                <a:lnTo>
                  <a:pt x="3270045" y="358134"/>
                </a:lnTo>
                <a:lnTo>
                  <a:pt x="3274396" y="351852"/>
                </a:lnTo>
                <a:lnTo>
                  <a:pt x="3276329" y="348468"/>
                </a:lnTo>
                <a:lnTo>
                  <a:pt x="3278263" y="345086"/>
                </a:lnTo>
                <a:lnTo>
                  <a:pt x="3279711" y="340735"/>
                </a:lnTo>
                <a:lnTo>
                  <a:pt x="3281162" y="336869"/>
                </a:lnTo>
                <a:lnTo>
                  <a:pt x="3287445" y="335419"/>
                </a:lnTo>
                <a:lnTo>
                  <a:pt x="3293728" y="333969"/>
                </a:lnTo>
                <a:lnTo>
                  <a:pt x="3300011" y="333486"/>
                </a:lnTo>
                <a:lnTo>
                  <a:pt x="3305810" y="333002"/>
                </a:lnTo>
                <a:lnTo>
                  <a:pt x="3312094" y="333002"/>
                </a:lnTo>
                <a:lnTo>
                  <a:pt x="3317893" y="333486"/>
                </a:lnTo>
                <a:lnTo>
                  <a:pt x="3328526" y="334453"/>
                </a:lnTo>
                <a:lnTo>
                  <a:pt x="3339641" y="337353"/>
                </a:lnTo>
                <a:lnTo>
                  <a:pt x="3350274" y="340253"/>
                </a:lnTo>
                <a:lnTo>
                  <a:pt x="3371057" y="348468"/>
                </a:lnTo>
                <a:lnTo>
                  <a:pt x="3376857" y="345568"/>
                </a:lnTo>
                <a:lnTo>
                  <a:pt x="3382657" y="342668"/>
                </a:lnTo>
                <a:lnTo>
                  <a:pt x="3388456" y="340735"/>
                </a:lnTo>
                <a:lnTo>
                  <a:pt x="3394256" y="339286"/>
                </a:lnTo>
                <a:lnTo>
                  <a:pt x="3396671" y="338802"/>
                </a:lnTo>
                <a:lnTo>
                  <a:pt x="3399089" y="337353"/>
                </a:lnTo>
                <a:lnTo>
                  <a:pt x="3404405" y="333969"/>
                </a:lnTo>
                <a:lnTo>
                  <a:pt x="3408755" y="329620"/>
                </a:lnTo>
                <a:lnTo>
                  <a:pt x="3414071" y="324303"/>
                </a:lnTo>
                <a:lnTo>
                  <a:pt x="3419387" y="317536"/>
                </a:lnTo>
                <a:lnTo>
                  <a:pt x="3425187" y="309804"/>
                </a:lnTo>
                <a:lnTo>
                  <a:pt x="3436303" y="293855"/>
                </a:lnTo>
                <a:lnTo>
                  <a:pt x="3449835" y="276456"/>
                </a:lnTo>
                <a:lnTo>
                  <a:pt x="3456601" y="268239"/>
                </a:lnTo>
                <a:lnTo>
                  <a:pt x="3463852" y="260024"/>
                </a:lnTo>
                <a:lnTo>
                  <a:pt x="3472067" y="252774"/>
                </a:lnTo>
                <a:lnTo>
                  <a:pt x="3480767" y="246007"/>
                </a:lnTo>
                <a:lnTo>
                  <a:pt x="3489950" y="240692"/>
                </a:lnTo>
                <a:lnTo>
                  <a:pt x="3494299" y="237792"/>
                </a:lnTo>
                <a:lnTo>
                  <a:pt x="3499616" y="235859"/>
                </a:lnTo>
                <a:lnTo>
                  <a:pt x="3509283" y="231992"/>
                </a:lnTo>
                <a:lnTo>
                  <a:pt x="3519915" y="229092"/>
                </a:lnTo>
                <a:lnTo>
                  <a:pt x="3529581" y="226193"/>
                </a:lnTo>
                <a:lnTo>
                  <a:pt x="3539730" y="223293"/>
                </a:lnTo>
                <a:lnTo>
                  <a:pt x="3550363" y="221359"/>
                </a:lnTo>
                <a:lnTo>
                  <a:pt x="3560513" y="219909"/>
                </a:lnTo>
                <a:lnTo>
                  <a:pt x="3581294" y="217009"/>
                </a:lnTo>
                <a:lnTo>
                  <a:pt x="3587578" y="210727"/>
                </a:lnTo>
                <a:lnTo>
                  <a:pt x="3594344" y="205410"/>
                </a:lnTo>
                <a:lnTo>
                  <a:pt x="3601111" y="201543"/>
                </a:lnTo>
                <a:lnTo>
                  <a:pt x="3608359" y="198161"/>
                </a:lnTo>
                <a:lnTo>
                  <a:pt x="3615125" y="195744"/>
                </a:lnTo>
                <a:lnTo>
                  <a:pt x="3621892" y="194777"/>
                </a:lnTo>
                <a:lnTo>
                  <a:pt x="3628658" y="193328"/>
                </a:lnTo>
                <a:lnTo>
                  <a:pt x="3635909" y="193810"/>
                </a:lnTo>
                <a:lnTo>
                  <a:pt x="3643157" y="194777"/>
                </a:lnTo>
                <a:lnTo>
                  <a:pt x="3649923" y="195744"/>
                </a:lnTo>
                <a:lnTo>
                  <a:pt x="3657657" y="197194"/>
                </a:lnTo>
                <a:lnTo>
                  <a:pt x="3664423" y="199610"/>
                </a:lnTo>
                <a:lnTo>
                  <a:pt x="3678922" y="205410"/>
                </a:lnTo>
                <a:lnTo>
                  <a:pt x="3692455" y="211693"/>
                </a:lnTo>
                <a:lnTo>
                  <a:pt x="3697287" y="208309"/>
                </a:lnTo>
                <a:lnTo>
                  <a:pt x="3700187" y="205410"/>
                </a:lnTo>
                <a:lnTo>
                  <a:pt x="3701638" y="202510"/>
                </a:lnTo>
                <a:lnTo>
                  <a:pt x="3701638" y="199610"/>
                </a:lnTo>
                <a:lnTo>
                  <a:pt x="3701154" y="196710"/>
                </a:lnTo>
                <a:lnTo>
                  <a:pt x="3699221" y="193810"/>
                </a:lnTo>
                <a:lnTo>
                  <a:pt x="3694388" y="188977"/>
                </a:lnTo>
                <a:lnTo>
                  <a:pt x="3691972" y="185595"/>
                </a:lnTo>
                <a:lnTo>
                  <a:pt x="3689555" y="181728"/>
                </a:lnTo>
                <a:lnTo>
                  <a:pt x="3687621" y="178345"/>
                </a:lnTo>
                <a:lnTo>
                  <a:pt x="3686172" y="174478"/>
                </a:lnTo>
                <a:lnTo>
                  <a:pt x="3686172" y="169645"/>
                </a:lnTo>
                <a:lnTo>
                  <a:pt x="3686655" y="165296"/>
                </a:lnTo>
                <a:lnTo>
                  <a:pt x="3689072" y="159496"/>
                </a:lnTo>
                <a:lnTo>
                  <a:pt x="3692455" y="153213"/>
                </a:lnTo>
                <a:lnTo>
                  <a:pt x="3697771" y="153697"/>
                </a:lnTo>
                <a:lnTo>
                  <a:pt x="3703087" y="155146"/>
                </a:lnTo>
                <a:lnTo>
                  <a:pt x="3707438" y="157079"/>
                </a:lnTo>
                <a:lnTo>
                  <a:pt x="3711304" y="159979"/>
                </a:lnTo>
                <a:lnTo>
                  <a:pt x="3716137" y="162879"/>
                </a:lnTo>
                <a:lnTo>
                  <a:pt x="3719519" y="167229"/>
                </a:lnTo>
                <a:lnTo>
                  <a:pt x="3723386" y="171096"/>
                </a:lnTo>
                <a:lnTo>
                  <a:pt x="3726770" y="175445"/>
                </a:lnTo>
                <a:lnTo>
                  <a:pt x="3734019" y="185595"/>
                </a:lnTo>
                <a:lnTo>
                  <a:pt x="3740303" y="195261"/>
                </a:lnTo>
                <a:lnTo>
                  <a:pt x="3746585" y="205410"/>
                </a:lnTo>
                <a:lnTo>
                  <a:pt x="3753351" y="214593"/>
                </a:lnTo>
                <a:lnTo>
                  <a:pt x="3777516" y="213627"/>
                </a:lnTo>
                <a:lnTo>
                  <a:pt x="3789600" y="212176"/>
                </a:lnTo>
                <a:lnTo>
                  <a:pt x="3801681" y="211209"/>
                </a:lnTo>
                <a:lnTo>
                  <a:pt x="3802165" y="210727"/>
                </a:lnTo>
                <a:lnTo>
                  <a:pt x="3792982" y="205894"/>
                </a:lnTo>
                <a:lnTo>
                  <a:pt x="3789115" y="202510"/>
                </a:lnTo>
                <a:lnTo>
                  <a:pt x="3784767" y="199127"/>
                </a:lnTo>
                <a:lnTo>
                  <a:pt x="3780900" y="194777"/>
                </a:lnTo>
                <a:lnTo>
                  <a:pt x="3778000" y="188977"/>
                </a:lnTo>
                <a:lnTo>
                  <a:pt x="3775583" y="181728"/>
                </a:lnTo>
                <a:lnTo>
                  <a:pt x="3774134" y="172545"/>
                </a:lnTo>
                <a:lnTo>
                  <a:pt x="3779449" y="174478"/>
                </a:lnTo>
                <a:lnTo>
                  <a:pt x="3783800" y="175445"/>
                </a:lnTo>
                <a:lnTo>
                  <a:pt x="3788633" y="176895"/>
                </a:lnTo>
                <a:lnTo>
                  <a:pt x="3792499" y="176895"/>
                </a:lnTo>
                <a:lnTo>
                  <a:pt x="3795882" y="176895"/>
                </a:lnTo>
                <a:lnTo>
                  <a:pt x="3799266" y="176411"/>
                </a:lnTo>
                <a:lnTo>
                  <a:pt x="3802165" y="174962"/>
                </a:lnTo>
                <a:lnTo>
                  <a:pt x="3805065" y="173995"/>
                </a:lnTo>
                <a:lnTo>
                  <a:pt x="3807965" y="172062"/>
                </a:lnTo>
                <a:lnTo>
                  <a:pt x="3810381" y="170612"/>
                </a:lnTo>
                <a:lnTo>
                  <a:pt x="3814247" y="165778"/>
                </a:lnTo>
                <a:lnTo>
                  <a:pt x="3817631" y="160463"/>
                </a:lnTo>
                <a:lnTo>
                  <a:pt x="3821014" y="155630"/>
                </a:lnTo>
                <a:lnTo>
                  <a:pt x="3827297" y="144513"/>
                </a:lnTo>
                <a:lnTo>
                  <a:pt x="3830197" y="140164"/>
                </a:lnTo>
                <a:lnTo>
                  <a:pt x="3834546" y="135814"/>
                </a:lnTo>
                <a:lnTo>
                  <a:pt x="3835997" y="134847"/>
                </a:lnTo>
                <a:lnTo>
                  <a:pt x="3838413" y="133880"/>
                </a:lnTo>
                <a:lnTo>
                  <a:pt x="3840830" y="132431"/>
                </a:lnTo>
                <a:lnTo>
                  <a:pt x="3842763" y="131947"/>
                </a:lnTo>
                <a:lnTo>
                  <a:pt x="3845663" y="131947"/>
                </a:lnTo>
                <a:lnTo>
                  <a:pt x="3848563" y="132431"/>
                </a:lnTo>
                <a:lnTo>
                  <a:pt x="3851945" y="132914"/>
                </a:lnTo>
                <a:lnTo>
                  <a:pt x="3855812" y="134847"/>
                </a:lnTo>
                <a:lnTo>
                  <a:pt x="3854363" y="134847"/>
                </a:lnTo>
                <a:lnTo>
                  <a:pt x="3853879" y="136780"/>
                </a:lnTo>
                <a:lnTo>
                  <a:pt x="3853396" y="142097"/>
                </a:lnTo>
                <a:lnTo>
                  <a:pt x="3853396" y="150313"/>
                </a:lnTo>
                <a:lnTo>
                  <a:pt x="3853879" y="160463"/>
                </a:lnTo>
                <a:lnTo>
                  <a:pt x="3855812" y="170612"/>
                </a:lnTo>
                <a:lnTo>
                  <a:pt x="3857263" y="175445"/>
                </a:lnTo>
                <a:lnTo>
                  <a:pt x="3859196" y="179795"/>
                </a:lnTo>
                <a:lnTo>
                  <a:pt x="3860645" y="183662"/>
                </a:lnTo>
                <a:lnTo>
                  <a:pt x="3863062" y="186561"/>
                </a:lnTo>
                <a:lnTo>
                  <a:pt x="3865478" y="188977"/>
                </a:lnTo>
                <a:lnTo>
                  <a:pt x="3868862" y="189944"/>
                </a:lnTo>
                <a:lnTo>
                  <a:pt x="3871277" y="189944"/>
                </a:lnTo>
                <a:lnTo>
                  <a:pt x="3874177" y="188977"/>
                </a:lnTo>
                <a:lnTo>
                  <a:pt x="3876111" y="186561"/>
                </a:lnTo>
                <a:lnTo>
                  <a:pt x="3879011" y="183662"/>
                </a:lnTo>
                <a:lnTo>
                  <a:pt x="3880944" y="179795"/>
                </a:lnTo>
                <a:lnTo>
                  <a:pt x="3882394" y="175445"/>
                </a:lnTo>
                <a:lnTo>
                  <a:pt x="3884327" y="171578"/>
                </a:lnTo>
                <a:lnTo>
                  <a:pt x="3885294" y="167229"/>
                </a:lnTo>
                <a:lnTo>
                  <a:pt x="3886261" y="162879"/>
                </a:lnTo>
                <a:lnTo>
                  <a:pt x="3886743" y="159012"/>
                </a:lnTo>
                <a:lnTo>
                  <a:pt x="3886261" y="155630"/>
                </a:lnTo>
                <a:lnTo>
                  <a:pt x="3884810" y="152246"/>
                </a:lnTo>
                <a:lnTo>
                  <a:pt x="3883843" y="150313"/>
                </a:lnTo>
                <a:lnTo>
                  <a:pt x="3881428" y="148864"/>
                </a:lnTo>
                <a:lnTo>
                  <a:pt x="3878044" y="148864"/>
                </a:lnTo>
                <a:lnTo>
                  <a:pt x="3874177" y="149830"/>
                </a:lnTo>
                <a:lnTo>
                  <a:pt x="3872728" y="145964"/>
                </a:lnTo>
                <a:lnTo>
                  <a:pt x="3872244" y="141613"/>
                </a:lnTo>
                <a:lnTo>
                  <a:pt x="3872244" y="138231"/>
                </a:lnTo>
                <a:lnTo>
                  <a:pt x="3872244" y="135331"/>
                </a:lnTo>
                <a:lnTo>
                  <a:pt x="3873211" y="132914"/>
                </a:lnTo>
                <a:lnTo>
                  <a:pt x="3874661" y="130981"/>
                </a:lnTo>
                <a:lnTo>
                  <a:pt x="3877077" y="129047"/>
                </a:lnTo>
                <a:lnTo>
                  <a:pt x="3879011" y="127598"/>
                </a:lnTo>
                <a:lnTo>
                  <a:pt x="3881428" y="126147"/>
                </a:lnTo>
                <a:lnTo>
                  <a:pt x="3884327" y="125665"/>
                </a:lnTo>
                <a:lnTo>
                  <a:pt x="3891094" y="124698"/>
                </a:lnTo>
                <a:lnTo>
                  <a:pt x="3897860" y="123732"/>
                </a:lnTo>
                <a:lnTo>
                  <a:pt x="3906075" y="123248"/>
                </a:lnTo>
                <a:lnTo>
                  <a:pt x="3913809" y="122765"/>
                </a:lnTo>
                <a:lnTo>
                  <a:pt x="3920575" y="122281"/>
                </a:lnTo>
                <a:lnTo>
                  <a:pt x="3927341" y="120832"/>
                </a:lnTo>
                <a:lnTo>
                  <a:pt x="3930241" y="120348"/>
                </a:lnTo>
                <a:lnTo>
                  <a:pt x="3932658" y="119381"/>
                </a:lnTo>
                <a:lnTo>
                  <a:pt x="3934591" y="117448"/>
                </a:lnTo>
                <a:lnTo>
                  <a:pt x="3937007" y="115999"/>
                </a:lnTo>
                <a:lnTo>
                  <a:pt x="3938458" y="113582"/>
                </a:lnTo>
                <a:lnTo>
                  <a:pt x="3939425" y="111166"/>
                </a:lnTo>
                <a:lnTo>
                  <a:pt x="3939907" y="108266"/>
                </a:lnTo>
                <a:lnTo>
                  <a:pt x="3939907" y="104882"/>
                </a:lnTo>
                <a:lnTo>
                  <a:pt x="3938940" y="101016"/>
                </a:lnTo>
                <a:lnTo>
                  <a:pt x="3937491" y="97149"/>
                </a:lnTo>
                <a:lnTo>
                  <a:pt x="3934591" y="92800"/>
                </a:lnTo>
                <a:lnTo>
                  <a:pt x="3931207" y="89416"/>
                </a:lnTo>
                <a:lnTo>
                  <a:pt x="3927825" y="87001"/>
                </a:lnTo>
                <a:lnTo>
                  <a:pt x="3923959" y="85550"/>
                </a:lnTo>
                <a:lnTo>
                  <a:pt x="3919125" y="84101"/>
                </a:lnTo>
                <a:lnTo>
                  <a:pt x="3914775" y="83617"/>
                </a:lnTo>
                <a:lnTo>
                  <a:pt x="3909942" y="83617"/>
                </a:lnTo>
                <a:lnTo>
                  <a:pt x="3905109" y="83617"/>
                </a:lnTo>
                <a:lnTo>
                  <a:pt x="3894476" y="85550"/>
                </a:lnTo>
                <a:lnTo>
                  <a:pt x="3883843" y="87967"/>
                </a:lnTo>
                <a:lnTo>
                  <a:pt x="3862095" y="93283"/>
                </a:lnTo>
                <a:lnTo>
                  <a:pt x="3850979" y="95216"/>
                </a:lnTo>
                <a:lnTo>
                  <a:pt x="3845663" y="95700"/>
                </a:lnTo>
                <a:lnTo>
                  <a:pt x="3841313" y="96183"/>
                </a:lnTo>
                <a:lnTo>
                  <a:pt x="3835997" y="96183"/>
                </a:lnTo>
                <a:lnTo>
                  <a:pt x="3831647" y="95700"/>
                </a:lnTo>
                <a:lnTo>
                  <a:pt x="3827297" y="94733"/>
                </a:lnTo>
                <a:lnTo>
                  <a:pt x="3823431" y="92800"/>
                </a:lnTo>
                <a:lnTo>
                  <a:pt x="3819565" y="90867"/>
                </a:lnTo>
                <a:lnTo>
                  <a:pt x="3816181" y="87001"/>
                </a:lnTo>
                <a:lnTo>
                  <a:pt x="3813281" y="83134"/>
                </a:lnTo>
                <a:lnTo>
                  <a:pt x="3810865" y="78784"/>
                </a:lnTo>
                <a:lnTo>
                  <a:pt x="3808448" y="72984"/>
                </a:lnTo>
                <a:lnTo>
                  <a:pt x="3806999" y="65735"/>
                </a:lnTo>
                <a:lnTo>
                  <a:pt x="3805548" y="58485"/>
                </a:lnTo>
                <a:lnTo>
                  <a:pt x="3804581" y="49303"/>
                </a:lnTo>
                <a:lnTo>
                  <a:pt x="3801681" y="51718"/>
                </a:lnTo>
                <a:lnTo>
                  <a:pt x="3799266" y="54618"/>
                </a:lnTo>
                <a:lnTo>
                  <a:pt x="3797815" y="58002"/>
                </a:lnTo>
                <a:lnTo>
                  <a:pt x="3796849" y="61869"/>
                </a:lnTo>
                <a:lnTo>
                  <a:pt x="3796366" y="65735"/>
                </a:lnTo>
                <a:lnTo>
                  <a:pt x="3796366" y="70568"/>
                </a:lnTo>
                <a:lnTo>
                  <a:pt x="3797815" y="80717"/>
                </a:lnTo>
                <a:lnTo>
                  <a:pt x="3799748" y="92316"/>
                </a:lnTo>
                <a:lnTo>
                  <a:pt x="3802648" y="103915"/>
                </a:lnTo>
                <a:lnTo>
                  <a:pt x="3805548" y="115515"/>
                </a:lnTo>
                <a:lnTo>
                  <a:pt x="3807965" y="126147"/>
                </a:lnTo>
                <a:lnTo>
                  <a:pt x="3735469" y="143064"/>
                </a:lnTo>
                <a:lnTo>
                  <a:pt x="3732569" y="128081"/>
                </a:lnTo>
                <a:lnTo>
                  <a:pt x="3731119" y="114066"/>
                </a:lnTo>
                <a:lnTo>
                  <a:pt x="3729670" y="101016"/>
                </a:lnTo>
                <a:lnTo>
                  <a:pt x="3729670" y="88450"/>
                </a:lnTo>
                <a:lnTo>
                  <a:pt x="3730637" y="76850"/>
                </a:lnTo>
                <a:lnTo>
                  <a:pt x="3731603" y="65735"/>
                </a:lnTo>
                <a:lnTo>
                  <a:pt x="3734019" y="55585"/>
                </a:lnTo>
                <a:lnTo>
                  <a:pt x="3736919" y="45919"/>
                </a:lnTo>
                <a:lnTo>
                  <a:pt x="3740303" y="37219"/>
                </a:lnTo>
                <a:lnTo>
                  <a:pt x="3744169" y="29004"/>
                </a:lnTo>
                <a:lnTo>
                  <a:pt x="3749002" y="21753"/>
                </a:lnTo>
                <a:lnTo>
                  <a:pt x="3753835" y="14987"/>
                </a:lnTo>
                <a:lnTo>
                  <a:pt x="3760117" y="8705"/>
                </a:lnTo>
                <a:lnTo>
                  <a:pt x="3766401" y="2905"/>
                </a:lnTo>
                <a:close/>
                <a:moveTo>
                  <a:pt x="3651135" y="0"/>
                </a:moveTo>
                <a:lnTo>
                  <a:pt x="3711689" y="0"/>
                </a:lnTo>
                <a:lnTo>
                  <a:pt x="3711915" y="333"/>
                </a:lnTo>
                <a:lnTo>
                  <a:pt x="3715253" y="6726"/>
                </a:lnTo>
                <a:lnTo>
                  <a:pt x="3717638" y="13613"/>
                </a:lnTo>
                <a:lnTo>
                  <a:pt x="3719545" y="21482"/>
                </a:lnTo>
                <a:lnTo>
                  <a:pt x="3721453" y="29844"/>
                </a:lnTo>
                <a:lnTo>
                  <a:pt x="3714776" y="32302"/>
                </a:lnTo>
                <a:lnTo>
                  <a:pt x="3707622" y="34762"/>
                </a:lnTo>
                <a:lnTo>
                  <a:pt x="3701422" y="35746"/>
                </a:lnTo>
                <a:lnTo>
                  <a:pt x="3696175" y="36239"/>
                </a:lnTo>
                <a:lnTo>
                  <a:pt x="3689498" y="37222"/>
                </a:lnTo>
                <a:lnTo>
                  <a:pt x="3684728" y="36239"/>
                </a:lnTo>
                <a:lnTo>
                  <a:pt x="3679482" y="35254"/>
                </a:lnTo>
                <a:lnTo>
                  <a:pt x="3674235" y="33779"/>
                </a:lnTo>
                <a:lnTo>
                  <a:pt x="3669942" y="30827"/>
                </a:lnTo>
                <a:lnTo>
                  <a:pt x="3666128" y="27876"/>
                </a:lnTo>
                <a:lnTo>
                  <a:pt x="3661835" y="22958"/>
                </a:lnTo>
                <a:lnTo>
                  <a:pt x="3658497" y="18531"/>
                </a:lnTo>
                <a:lnTo>
                  <a:pt x="3655635" y="12136"/>
                </a:lnTo>
                <a:lnTo>
                  <a:pt x="3652773" y="5743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8413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4F3B90-CC38-BC3E-A1F7-73E1443DF6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0EADC0-7F30-4008-9538-3AFCE38E7C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089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2" r:id="rId2"/>
    <p:sldLayoutId id="2147483651" r:id="rId3"/>
    <p:sldLayoutId id="2147483649" r:id="rId4"/>
    <p:sldLayoutId id="2147483655" r:id="rId5"/>
    <p:sldLayoutId id="2147483654" r:id="rId6"/>
    <p:sldLayoutId id="2147483653" r:id="rId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sv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5.png"/><Relationship Id="rId18" Type="http://schemas.openxmlformats.org/officeDocument/2006/relationships/slide" Target="slide28.xml"/><Relationship Id="rId3" Type="http://schemas.openxmlformats.org/officeDocument/2006/relationships/slide" Target="slide3.xml"/><Relationship Id="rId7" Type="http://schemas.openxmlformats.org/officeDocument/2006/relationships/image" Target="../media/image3.png"/><Relationship Id="rId12" Type="http://schemas.openxmlformats.org/officeDocument/2006/relationships/slide" Target="slide18.xml"/><Relationship Id="rId17" Type="http://schemas.openxmlformats.org/officeDocument/2006/relationships/image" Target="../media/image7.png"/><Relationship Id="rId2" Type="http://schemas.openxmlformats.org/officeDocument/2006/relationships/image" Target="../media/image2.png"/><Relationship Id="rId16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11" Type="http://schemas.openxmlformats.org/officeDocument/2006/relationships/image" Target="../media/image5.png"/><Relationship Id="rId5" Type="http://schemas.openxmlformats.org/officeDocument/2006/relationships/image" Target="../media/image3.png"/><Relationship Id="rId15" Type="http://schemas.openxmlformats.org/officeDocument/2006/relationships/slide" Target="slide23.xml"/><Relationship Id="rId10" Type="http://schemas.openxmlformats.org/officeDocument/2006/relationships/image" Target="../media/image4.png"/><Relationship Id="rId19" Type="http://schemas.openxmlformats.org/officeDocument/2006/relationships/image" Target="../media/image7.png"/><Relationship Id="rId4" Type="http://schemas.openxmlformats.org/officeDocument/2006/relationships/image" Target="../media/image2.png"/><Relationship Id="rId9" Type="http://schemas.openxmlformats.org/officeDocument/2006/relationships/slide" Target="slide13.xml"/><Relationship Id="rId1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sv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sv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sv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val 17">
            <a:extLst>
              <a:ext uri="{FF2B5EF4-FFF2-40B4-BE49-F238E27FC236}">
                <a16:creationId xmlns:a16="http://schemas.microsoft.com/office/drawing/2014/main" id="{B0EAC719-186D-22F9-1CD1-D7BF709DCF4B}"/>
              </a:ext>
            </a:extLst>
          </p:cNvPr>
          <p:cNvSpPr/>
          <p:nvPr/>
        </p:nvSpPr>
        <p:spPr>
          <a:xfrm>
            <a:off x="2355832" y="3158835"/>
            <a:ext cx="1189987" cy="1189987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206D31ED-7A84-E9F1-F115-649176D95494}"/>
              </a:ext>
            </a:extLst>
          </p:cNvPr>
          <p:cNvSpPr/>
          <p:nvPr/>
        </p:nvSpPr>
        <p:spPr>
          <a:xfrm>
            <a:off x="6702250" y="891230"/>
            <a:ext cx="5075539" cy="5075539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E4C55EF-EB41-8C0F-52E7-9551A9EEB91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96546" y="238990"/>
            <a:ext cx="6924472" cy="6380017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3E2B622B-3AF0-C4E4-6DA2-B137BE10F7C8}"/>
              </a:ext>
            </a:extLst>
          </p:cNvPr>
          <p:cNvGrpSpPr/>
          <p:nvPr/>
        </p:nvGrpSpPr>
        <p:grpSpPr>
          <a:xfrm>
            <a:off x="414211" y="1337044"/>
            <a:ext cx="5915893" cy="4261397"/>
            <a:chOff x="5056679" y="1319886"/>
            <a:chExt cx="5826867" cy="4261397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3876BB53-A20E-50C8-08B3-002CC51D1046}"/>
                </a:ext>
              </a:extLst>
            </p:cNvPr>
            <p:cNvSpPr/>
            <p:nvPr/>
          </p:nvSpPr>
          <p:spPr>
            <a:xfrm>
              <a:off x="5056679" y="1319886"/>
              <a:ext cx="5826867" cy="683080"/>
            </a:xfrm>
            <a:prstGeom prst="roundRect">
              <a:avLst>
                <a:gd name="adj" fmla="val 24400"/>
              </a:avLst>
            </a:prstGeom>
            <a:solidFill>
              <a:srgbClr val="001E5A"/>
            </a:solidFill>
            <a:ln w="19050">
              <a:noFill/>
              <a:prstDash val="sysDash"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4050DEBE-8BE9-F1D4-3063-10D967FB7DC0}"/>
                </a:ext>
              </a:extLst>
            </p:cNvPr>
            <p:cNvSpPr/>
            <p:nvPr/>
          </p:nvSpPr>
          <p:spPr>
            <a:xfrm>
              <a:off x="5056679" y="2512658"/>
              <a:ext cx="5826867" cy="683080"/>
            </a:xfrm>
            <a:prstGeom prst="roundRect">
              <a:avLst>
                <a:gd name="adj" fmla="val 17771"/>
              </a:avLst>
            </a:prstGeom>
            <a:solidFill>
              <a:schemeClr val="bg1"/>
            </a:solidFill>
            <a:ln w="19050">
              <a:solidFill>
                <a:srgbClr val="003C54"/>
              </a:solidFill>
              <a:prstDash val="sysDash"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48C815A0-CAAB-9A06-2048-50B3D173731F}"/>
                </a:ext>
              </a:extLst>
            </p:cNvPr>
            <p:cNvSpPr/>
            <p:nvPr/>
          </p:nvSpPr>
          <p:spPr>
            <a:xfrm>
              <a:off x="5056679" y="3705430"/>
              <a:ext cx="5826867" cy="683080"/>
            </a:xfrm>
            <a:prstGeom prst="roundRect">
              <a:avLst>
                <a:gd name="adj" fmla="val 21477"/>
              </a:avLst>
            </a:prstGeom>
            <a:solidFill>
              <a:srgbClr val="001E5A"/>
            </a:solidFill>
            <a:ln w="19050">
              <a:noFill/>
              <a:prstDash val="sysDash"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1025FF83-2DCF-26B2-F139-3DC2B67076F3}"/>
                </a:ext>
              </a:extLst>
            </p:cNvPr>
            <p:cNvSpPr/>
            <p:nvPr/>
          </p:nvSpPr>
          <p:spPr>
            <a:xfrm>
              <a:off x="5056679" y="4898203"/>
              <a:ext cx="5826867" cy="683080"/>
            </a:xfrm>
            <a:prstGeom prst="roundRect">
              <a:avLst>
                <a:gd name="adj" fmla="val 24572"/>
              </a:avLst>
            </a:prstGeom>
            <a:solidFill>
              <a:schemeClr val="bg1"/>
            </a:solidFill>
            <a:ln w="19050">
              <a:solidFill>
                <a:srgbClr val="003C54"/>
              </a:solidFill>
              <a:prstDash val="sysDash"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B07EFAF1-DD4B-54DE-4B51-0A38ACCBE0ED}"/>
              </a:ext>
            </a:extLst>
          </p:cNvPr>
          <p:cNvSpPr txBox="1"/>
          <p:nvPr/>
        </p:nvSpPr>
        <p:spPr>
          <a:xfrm>
            <a:off x="267063" y="1478529"/>
            <a:ext cx="62880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پایان نامه مهندسی معماری | پرزی و منودار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F57BDE6-0ED6-A9F4-7CDD-1711D97A3607}"/>
              </a:ext>
            </a:extLst>
          </p:cNvPr>
          <p:cNvSpPr txBox="1"/>
          <p:nvPr/>
        </p:nvSpPr>
        <p:spPr>
          <a:xfrm>
            <a:off x="414211" y="3852136"/>
            <a:ext cx="59158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نام استاد راهنما: دکتر علیرضا عزیزی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9B3626-7C1D-3950-0962-23D2FA513617}"/>
              </a:ext>
            </a:extLst>
          </p:cNvPr>
          <p:cNvSpPr txBox="1"/>
          <p:nvPr/>
        </p:nvSpPr>
        <p:spPr>
          <a:xfrm>
            <a:off x="414211" y="2683656"/>
            <a:ext cx="59158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نام پژوهشگر: محمد جواد عزیزی</a:t>
            </a:r>
            <a:endParaRPr lang="en-US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AF1B3D2-84C9-D5C4-97C3-E18300A0E4A0}"/>
              </a:ext>
            </a:extLst>
          </p:cNvPr>
          <p:cNvSpPr txBox="1"/>
          <p:nvPr/>
        </p:nvSpPr>
        <p:spPr>
          <a:xfrm>
            <a:off x="414211" y="5061497"/>
            <a:ext cx="59158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تاریخ ارائه: .................................</a:t>
            </a:r>
            <a:endParaRPr lang="en-US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7675591-E637-8D48-87C0-8919459786DF}"/>
              </a:ext>
            </a:extLst>
          </p:cNvPr>
          <p:cNvSpPr/>
          <p:nvPr/>
        </p:nvSpPr>
        <p:spPr>
          <a:xfrm>
            <a:off x="39587" y="-374624"/>
            <a:ext cx="749247" cy="749247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949AE8C-075E-C95F-CD84-7A75377CAEF0}"/>
              </a:ext>
            </a:extLst>
          </p:cNvPr>
          <p:cNvSpPr/>
          <p:nvPr/>
        </p:nvSpPr>
        <p:spPr>
          <a:xfrm>
            <a:off x="11777789" y="6483376"/>
            <a:ext cx="749247" cy="749247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936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Oval 75">
            <a:extLst>
              <a:ext uri="{FF2B5EF4-FFF2-40B4-BE49-F238E27FC236}">
                <a16:creationId xmlns:a16="http://schemas.microsoft.com/office/drawing/2014/main" id="{9BA9B8F6-4CD5-F4B8-1599-D4AAA7D5C179}"/>
              </a:ext>
            </a:extLst>
          </p:cNvPr>
          <p:cNvSpPr/>
          <p:nvPr/>
        </p:nvSpPr>
        <p:spPr>
          <a:xfrm>
            <a:off x="11531160" y="3092403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40439144-5DA7-8A96-A515-27915A116953}"/>
              </a:ext>
            </a:extLst>
          </p:cNvPr>
          <p:cNvSpPr/>
          <p:nvPr/>
        </p:nvSpPr>
        <p:spPr>
          <a:xfrm>
            <a:off x="11531160" y="3886972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F4BAFB25-1B6E-206F-C2FD-CB0ED468F165}"/>
              </a:ext>
            </a:extLst>
          </p:cNvPr>
          <p:cNvSpPr/>
          <p:nvPr/>
        </p:nvSpPr>
        <p:spPr>
          <a:xfrm>
            <a:off x="11531160" y="4658998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DF1C4409-F547-FE68-B6EB-DDFB775FD76F}"/>
              </a:ext>
            </a:extLst>
          </p:cNvPr>
          <p:cNvSpPr/>
          <p:nvPr/>
        </p:nvSpPr>
        <p:spPr>
          <a:xfrm>
            <a:off x="11531160" y="5452149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C8683BDB-1F4C-4BF7-D61B-B75A8A4C5D96}"/>
              </a:ext>
            </a:extLst>
          </p:cNvPr>
          <p:cNvSpPr/>
          <p:nvPr/>
        </p:nvSpPr>
        <p:spPr>
          <a:xfrm>
            <a:off x="11530172" y="2317349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B5B8948B-6410-6F95-A5BB-B388891E05BA}"/>
              </a:ext>
            </a:extLst>
          </p:cNvPr>
          <p:cNvSpPr/>
          <p:nvPr/>
        </p:nvSpPr>
        <p:spPr>
          <a:xfrm>
            <a:off x="11518882" y="1495237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58CFFC3-1E3C-0BC4-54FE-004DADD09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en-US" smtClean="0"/>
              <a:pPr/>
              <a:t>10</a:t>
            </a:fld>
            <a:endParaRPr lang="en-US" dirty="0"/>
          </a:p>
        </p:txBody>
      </p:sp>
      <p:grpSp>
        <p:nvGrpSpPr>
          <p:cNvPr id="3" name="Google Shape;9637;p64">
            <a:extLst>
              <a:ext uri="{FF2B5EF4-FFF2-40B4-BE49-F238E27FC236}">
                <a16:creationId xmlns:a16="http://schemas.microsoft.com/office/drawing/2014/main" id="{C925ED75-C0D0-C029-B00E-CAA00F109669}"/>
              </a:ext>
            </a:extLst>
          </p:cNvPr>
          <p:cNvGrpSpPr/>
          <p:nvPr/>
        </p:nvGrpSpPr>
        <p:grpSpPr>
          <a:xfrm>
            <a:off x="11467737" y="3870079"/>
            <a:ext cx="409885" cy="319555"/>
            <a:chOff x="2611458" y="3816374"/>
            <a:chExt cx="426329" cy="332375"/>
          </a:xfrm>
          <a:solidFill>
            <a:srgbClr val="002060"/>
          </a:solidFill>
        </p:grpSpPr>
        <p:sp>
          <p:nvSpPr>
            <p:cNvPr id="4" name="Google Shape;9638;p64">
              <a:extLst>
                <a:ext uri="{FF2B5EF4-FFF2-40B4-BE49-F238E27FC236}">
                  <a16:creationId xmlns:a16="http://schemas.microsoft.com/office/drawing/2014/main" id="{9384065A-4A54-65ED-8F8C-3FF3672780D6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9639;p64">
              <a:extLst>
                <a:ext uri="{FF2B5EF4-FFF2-40B4-BE49-F238E27FC236}">
                  <a16:creationId xmlns:a16="http://schemas.microsoft.com/office/drawing/2014/main" id="{650BC25A-C536-4C44-E857-4334A2FB3E27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9640;p64">
              <a:extLst>
                <a:ext uri="{FF2B5EF4-FFF2-40B4-BE49-F238E27FC236}">
                  <a16:creationId xmlns:a16="http://schemas.microsoft.com/office/drawing/2014/main" id="{49FA0C96-2FA0-7737-0440-A7439C5FEA11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9641;p64">
              <a:extLst>
                <a:ext uri="{FF2B5EF4-FFF2-40B4-BE49-F238E27FC236}">
                  <a16:creationId xmlns:a16="http://schemas.microsoft.com/office/drawing/2014/main" id="{94D874E3-4AF4-BEA1-AD68-B4537A9FC029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9642;p64">
              <a:extLst>
                <a:ext uri="{FF2B5EF4-FFF2-40B4-BE49-F238E27FC236}">
                  <a16:creationId xmlns:a16="http://schemas.microsoft.com/office/drawing/2014/main" id="{4B4BC31E-F565-52B9-628E-8CAB46ADED90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9643;p64">
              <a:extLst>
                <a:ext uri="{FF2B5EF4-FFF2-40B4-BE49-F238E27FC236}">
                  <a16:creationId xmlns:a16="http://schemas.microsoft.com/office/drawing/2014/main" id="{AD317BF8-52C2-97FD-614F-99ABF20FA0A4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9644;p64">
              <a:extLst>
                <a:ext uri="{FF2B5EF4-FFF2-40B4-BE49-F238E27FC236}">
                  <a16:creationId xmlns:a16="http://schemas.microsoft.com/office/drawing/2014/main" id="{446B60AE-E069-5473-0A03-B6653A159027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645;p64">
              <a:extLst>
                <a:ext uri="{FF2B5EF4-FFF2-40B4-BE49-F238E27FC236}">
                  <a16:creationId xmlns:a16="http://schemas.microsoft.com/office/drawing/2014/main" id="{FE452003-019C-1C58-FB00-9474027663A9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646;p64">
              <a:extLst>
                <a:ext uri="{FF2B5EF4-FFF2-40B4-BE49-F238E27FC236}">
                  <a16:creationId xmlns:a16="http://schemas.microsoft.com/office/drawing/2014/main" id="{7A5E1941-943A-4A04-61E3-DC3AC4DBCF8C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647;p64">
              <a:extLst>
                <a:ext uri="{FF2B5EF4-FFF2-40B4-BE49-F238E27FC236}">
                  <a16:creationId xmlns:a16="http://schemas.microsoft.com/office/drawing/2014/main" id="{1B38CF05-E1F0-2AFE-1DF6-C16239361383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" name="Google Shape;9201;p64">
            <a:extLst>
              <a:ext uri="{FF2B5EF4-FFF2-40B4-BE49-F238E27FC236}">
                <a16:creationId xmlns:a16="http://schemas.microsoft.com/office/drawing/2014/main" id="{14FCB0E1-5002-E953-D756-8CEE4F61621D}"/>
              </a:ext>
            </a:extLst>
          </p:cNvPr>
          <p:cNvGrpSpPr/>
          <p:nvPr/>
        </p:nvGrpSpPr>
        <p:grpSpPr>
          <a:xfrm>
            <a:off x="11492106" y="2264506"/>
            <a:ext cx="361147" cy="361529"/>
            <a:chOff x="7538896" y="1970156"/>
            <a:chExt cx="361147" cy="361529"/>
          </a:xfrm>
          <a:solidFill>
            <a:srgbClr val="002060"/>
          </a:solidFill>
        </p:grpSpPr>
        <p:sp>
          <p:nvSpPr>
            <p:cNvPr id="15" name="Google Shape;9202;p64">
              <a:extLst>
                <a:ext uri="{FF2B5EF4-FFF2-40B4-BE49-F238E27FC236}">
                  <a16:creationId xmlns:a16="http://schemas.microsoft.com/office/drawing/2014/main" id="{4DCF91D6-AD84-1F74-5D72-318339C3BB70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203;p64">
              <a:extLst>
                <a:ext uri="{FF2B5EF4-FFF2-40B4-BE49-F238E27FC236}">
                  <a16:creationId xmlns:a16="http://schemas.microsoft.com/office/drawing/2014/main" id="{EEADFACC-118C-138B-369B-C3F917B3FC42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204;p64">
              <a:extLst>
                <a:ext uri="{FF2B5EF4-FFF2-40B4-BE49-F238E27FC236}">
                  <a16:creationId xmlns:a16="http://schemas.microsoft.com/office/drawing/2014/main" id="{AB504380-7B3B-A451-FECB-9BB9BA95E95C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205;p64">
              <a:extLst>
                <a:ext uri="{FF2B5EF4-FFF2-40B4-BE49-F238E27FC236}">
                  <a16:creationId xmlns:a16="http://schemas.microsoft.com/office/drawing/2014/main" id="{CA4E5571-3190-AEF0-486E-2303B71792F0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206;p64">
              <a:extLst>
                <a:ext uri="{FF2B5EF4-FFF2-40B4-BE49-F238E27FC236}">
                  <a16:creationId xmlns:a16="http://schemas.microsoft.com/office/drawing/2014/main" id="{322D9888-5304-3CC7-B9C5-3B2E2C72C57B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9207;p64">
              <a:extLst>
                <a:ext uri="{FF2B5EF4-FFF2-40B4-BE49-F238E27FC236}">
                  <a16:creationId xmlns:a16="http://schemas.microsoft.com/office/drawing/2014/main" id="{45D75996-2C6C-BB00-1FFC-01D1FABD5560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" name="Google Shape;9261;p64">
            <a:extLst>
              <a:ext uri="{FF2B5EF4-FFF2-40B4-BE49-F238E27FC236}">
                <a16:creationId xmlns:a16="http://schemas.microsoft.com/office/drawing/2014/main" id="{276825B8-E873-BCC5-C73C-B28F71D48CBC}"/>
              </a:ext>
            </a:extLst>
          </p:cNvPr>
          <p:cNvGrpSpPr/>
          <p:nvPr/>
        </p:nvGrpSpPr>
        <p:grpSpPr>
          <a:xfrm>
            <a:off x="11506683" y="4638562"/>
            <a:ext cx="331993" cy="331993"/>
            <a:chOff x="870939" y="2439293"/>
            <a:chExt cx="331993" cy="331993"/>
          </a:xfrm>
          <a:solidFill>
            <a:srgbClr val="002060"/>
          </a:solidFill>
        </p:grpSpPr>
        <p:sp>
          <p:nvSpPr>
            <p:cNvPr id="22" name="Google Shape;9262;p64">
              <a:extLst>
                <a:ext uri="{FF2B5EF4-FFF2-40B4-BE49-F238E27FC236}">
                  <a16:creationId xmlns:a16="http://schemas.microsoft.com/office/drawing/2014/main" id="{3A2D6C67-0B3F-9E66-D2BF-BA7FEB85AB36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263;p64">
              <a:extLst>
                <a:ext uri="{FF2B5EF4-FFF2-40B4-BE49-F238E27FC236}">
                  <a16:creationId xmlns:a16="http://schemas.microsoft.com/office/drawing/2014/main" id="{0136E113-84FF-E495-6571-5E44C27A6034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264;p64">
              <a:extLst>
                <a:ext uri="{FF2B5EF4-FFF2-40B4-BE49-F238E27FC236}">
                  <a16:creationId xmlns:a16="http://schemas.microsoft.com/office/drawing/2014/main" id="{83DEA688-68FC-7507-E835-B0BFB76A80C6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265;p64">
              <a:extLst>
                <a:ext uri="{FF2B5EF4-FFF2-40B4-BE49-F238E27FC236}">
                  <a16:creationId xmlns:a16="http://schemas.microsoft.com/office/drawing/2014/main" id="{FF107C38-D975-EAFF-A796-5351D66F00D5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266;p64">
              <a:extLst>
                <a:ext uri="{FF2B5EF4-FFF2-40B4-BE49-F238E27FC236}">
                  <a16:creationId xmlns:a16="http://schemas.microsoft.com/office/drawing/2014/main" id="{857DF390-C1A3-F365-080B-AC83243169A5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9267;p64">
              <a:extLst>
                <a:ext uri="{FF2B5EF4-FFF2-40B4-BE49-F238E27FC236}">
                  <a16:creationId xmlns:a16="http://schemas.microsoft.com/office/drawing/2014/main" id="{8DBE09D3-7235-E6C6-5629-02E1E1C79246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9268;p64">
              <a:extLst>
                <a:ext uri="{FF2B5EF4-FFF2-40B4-BE49-F238E27FC236}">
                  <a16:creationId xmlns:a16="http://schemas.microsoft.com/office/drawing/2014/main" id="{878BA3A2-D547-C95D-99A8-E41C6E540912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269;p64">
              <a:extLst>
                <a:ext uri="{FF2B5EF4-FFF2-40B4-BE49-F238E27FC236}">
                  <a16:creationId xmlns:a16="http://schemas.microsoft.com/office/drawing/2014/main" id="{B47BD659-8528-F049-A683-9092703ADCBD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270;p64">
              <a:extLst>
                <a:ext uri="{FF2B5EF4-FFF2-40B4-BE49-F238E27FC236}">
                  <a16:creationId xmlns:a16="http://schemas.microsoft.com/office/drawing/2014/main" id="{07A0049F-66EE-5180-EB6C-BD1D26FAE68D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271;p64">
              <a:extLst>
                <a:ext uri="{FF2B5EF4-FFF2-40B4-BE49-F238E27FC236}">
                  <a16:creationId xmlns:a16="http://schemas.microsoft.com/office/drawing/2014/main" id="{C75DF272-FE21-3729-DD3D-E772FB46FD2C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272;p64">
              <a:extLst>
                <a:ext uri="{FF2B5EF4-FFF2-40B4-BE49-F238E27FC236}">
                  <a16:creationId xmlns:a16="http://schemas.microsoft.com/office/drawing/2014/main" id="{812F177F-5113-6B65-D270-E1CA4E55B823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273;p64">
              <a:extLst>
                <a:ext uri="{FF2B5EF4-FFF2-40B4-BE49-F238E27FC236}">
                  <a16:creationId xmlns:a16="http://schemas.microsoft.com/office/drawing/2014/main" id="{6E358DAE-492C-FF72-1D7F-8761B1831EFB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274;p64">
              <a:extLst>
                <a:ext uri="{FF2B5EF4-FFF2-40B4-BE49-F238E27FC236}">
                  <a16:creationId xmlns:a16="http://schemas.microsoft.com/office/drawing/2014/main" id="{053C994D-3F81-C3EF-883E-6E23473190C5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75;p64">
              <a:extLst>
                <a:ext uri="{FF2B5EF4-FFF2-40B4-BE49-F238E27FC236}">
                  <a16:creationId xmlns:a16="http://schemas.microsoft.com/office/drawing/2014/main" id="{6D11BAF1-2E69-DD05-A1BB-526AF22A9598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276;p64">
              <a:extLst>
                <a:ext uri="{FF2B5EF4-FFF2-40B4-BE49-F238E27FC236}">
                  <a16:creationId xmlns:a16="http://schemas.microsoft.com/office/drawing/2014/main" id="{E381D34A-2FDF-A295-190B-BD974CF77559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77;p64">
              <a:extLst>
                <a:ext uri="{FF2B5EF4-FFF2-40B4-BE49-F238E27FC236}">
                  <a16:creationId xmlns:a16="http://schemas.microsoft.com/office/drawing/2014/main" id="{E0431019-643C-ABBC-D3CD-B03A7C3B25A5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" name="Google Shape;9284;p64">
            <a:extLst>
              <a:ext uri="{FF2B5EF4-FFF2-40B4-BE49-F238E27FC236}">
                <a16:creationId xmlns:a16="http://schemas.microsoft.com/office/drawing/2014/main" id="{FEE7C1C8-34A5-D1CC-6A40-B0847905EBF4}"/>
              </a:ext>
            </a:extLst>
          </p:cNvPr>
          <p:cNvGrpSpPr/>
          <p:nvPr/>
        </p:nvGrpSpPr>
        <p:grpSpPr>
          <a:xfrm>
            <a:off x="11542505" y="1453286"/>
            <a:ext cx="260349" cy="362292"/>
            <a:chOff x="5388757" y="2414659"/>
            <a:chExt cx="260349" cy="362292"/>
          </a:xfrm>
          <a:solidFill>
            <a:srgbClr val="002060"/>
          </a:solidFill>
        </p:grpSpPr>
        <p:sp>
          <p:nvSpPr>
            <p:cNvPr id="39" name="Google Shape;9285;p64">
              <a:extLst>
                <a:ext uri="{FF2B5EF4-FFF2-40B4-BE49-F238E27FC236}">
                  <a16:creationId xmlns:a16="http://schemas.microsoft.com/office/drawing/2014/main" id="{8FD19B36-34FA-8890-18B2-E07F32C4A864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86;p64">
              <a:extLst>
                <a:ext uri="{FF2B5EF4-FFF2-40B4-BE49-F238E27FC236}">
                  <a16:creationId xmlns:a16="http://schemas.microsoft.com/office/drawing/2014/main" id="{5C936794-2AFC-B2AF-6FAE-EB3B83BFD7CB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87;p64">
              <a:extLst>
                <a:ext uri="{FF2B5EF4-FFF2-40B4-BE49-F238E27FC236}">
                  <a16:creationId xmlns:a16="http://schemas.microsoft.com/office/drawing/2014/main" id="{BBC7A435-203A-3437-C3A7-C4F87EB11AE7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88;p64">
              <a:extLst>
                <a:ext uri="{FF2B5EF4-FFF2-40B4-BE49-F238E27FC236}">
                  <a16:creationId xmlns:a16="http://schemas.microsoft.com/office/drawing/2014/main" id="{2359C3BE-0AB6-47D5-4BAD-8E3F9D2DDE7E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89;p64">
              <a:extLst>
                <a:ext uri="{FF2B5EF4-FFF2-40B4-BE49-F238E27FC236}">
                  <a16:creationId xmlns:a16="http://schemas.microsoft.com/office/drawing/2014/main" id="{E10A65C6-2978-E077-5DE5-24FCAEE9E9FD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9290;p64">
              <a:extLst>
                <a:ext uri="{FF2B5EF4-FFF2-40B4-BE49-F238E27FC236}">
                  <a16:creationId xmlns:a16="http://schemas.microsoft.com/office/drawing/2014/main" id="{A85D43AA-3B7A-056C-072F-9E8FF2C2FDE0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9291;p64">
              <a:extLst>
                <a:ext uri="{FF2B5EF4-FFF2-40B4-BE49-F238E27FC236}">
                  <a16:creationId xmlns:a16="http://schemas.microsoft.com/office/drawing/2014/main" id="{183775B8-9186-F1B9-1C2C-2699CB4F7D2D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92;p64">
              <a:extLst>
                <a:ext uri="{FF2B5EF4-FFF2-40B4-BE49-F238E27FC236}">
                  <a16:creationId xmlns:a16="http://schemas.microsoft.com/office/drawing/2014/main" id="{CAEE706D-27E8-C6A9-CAEB-09D00C546B80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93;p64">
              <a:extLst>
                <a:ext uri="{FF2B5EF4-FFF2-40B4-BE49-F238E27FC236}">
                  <a16:creationId xmlns:a16="http://schemas.microsoft.com/office/drawing/2014/main" id="{2A937EEF-B32A-704C-28C2-30561BF1DA93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94;p64">
              <a:extLst>
                <a:ext uri="{FF2B5EF4-FFF2-40B4-BE49-F238E27FC236}">
                  <a16:creationId xmlns:a16="http://schemas.microsoft.com/office/drawing/2014/main" id="{551DF1A7-63E5-B0DC-FE37-D8FA4A05A249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95;p64">
              <a:extLst>
                <a:ext uri="{FF2B5EF4-FFF2-40B4-BE49-F238E27FC236}">
                  <a16:creationId xmlns:a16="http://schemas.microsoft.com/office/drawing/2014/main" id="{F3F89716-973B-F1CB-1DEC-63B063AC0F63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96;p64">
              <a:extLst>
                <a:ext uri="{FF2B5EF4-FFF2-40B4-BE49-F238E27FC236}">
                  <a16:creationId xmlns:a16="http://schemas.microsoft.com/office/drawing/2014/main" id="{CA6F2EBA-28F1-519C-0262-A89D22CD291F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97;p64">
              <a:extLst>
                <a:ext uri="{FF2B5EF4-FFF2-40B4-BE49-F238E27FC236}">
                  <a16:creationId xmlns:a16="http://schemas.microsoft.com/office/drawing/2014/main" id="{6CC3A580-1A44-66F5-AFBF-F7E9176B8D91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98;p64">
              <a:extLst>
                <a:ext uri="{FF2B5EF4-FFF2-40B4-BE49-F238E27FC236}">
                  <a16:creationId xmlns:a16="http://schemas.microsoft.com/office/drawing/2014/main" id="{2F42A46C-E50A-AEF3-8053-D88279010ED6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99;p64">
              <a:extLst>
                <a:ext uri="{FF2B5EF4-FFF2-40B4-BE49-F238E27FC236}">
                  <a16:creationId xmlns:a16="http://schemas.microsoft.com/office/drawing/2014/main" id="{BCBA4D3C-EB26-1BB9-7B05-7CA603682831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300;p64">
              <a:extLst>
                <a:ext uri="{FF2B5EF4-FFF2-40B4-BE49-F238E27FC236}">
                  <a16:creationId xmlns:a16="http://schemas.microsoft.com/office/drawing/2014/main" id="{5091F25C-CAC7-DCA3-2507-CCA9AFBC5113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301;p64">
              <a:extLst>
                <a:ext uri="{FF2B5EF4-FFF2-40B4-BE49-F238E27FC236}">
                  <a16:creationId xmlns:a16="http://schemas.microsoft.com/office/drawing/2014/main" id="{4CDCB322-B91E-1F17-916F-3162DE7C3C30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302;p64">
              <a:extLst>
                <a:ext uri="{FF2B5EF4-FFF2-40B4-BE49-F238E27FC236}">
                  <a16:creationId xmlns:a16="http://schemas.microsoft.com/office/drawing/2014/main" id="{E8F3597D-B364-ACBF-B2BE-CD96993F897D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303;p64">
              <a:extLst>
                <a:ext uri="{FF2B5EF4-FFF2-40B4-BE49-F238E27FC236}">
                  <a16:creationId xmlns:a16="http://schemas.microsoft.com/office/drawing/2014/main" id="{958524EA-A76C-6DAC-4811-17AAAB49AB9D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304;p64">
              <a:extLst>
                <a:ext uri="{FF2B5EF4-FFF2-40B4-BE49-F238E27FC236}">
                  <a16:creationId xmlns:a16="http://schemas.microsoft.com/office/drawing/2014/main" id="{F993B122-EA01-7ED0-2CA7-41DA4747C13D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" name="Google Shape;9434;p64">
            <a:extLst>
              <a:ext uri="{FF2B5EF4-FFF2-40B4-BE49-F238E27FC236}">
                <a16:creationId xmlns:a16="http://schemas.microsoft.com/office/drawing/2014/main" id="{2051F3CD-C655-068E-7651-2CB01F6A1D42}"/>
              </a:ext>
            </a:extLst>
          </p:cNvPr>
          <p:cNvGrpSpPr/>
          <p:nvPr/>
        </p:nvGrpSpPr>
        <p:grpSpPr>
          <a:xfrm>
            <a:off x="11498551" y="3074963"/>
            <a:ext cx="348257" cy="346188"/>
            <a:chOff x="3541011" y="3367320"/>
            <a:chExt cx="348257" cy="346188"/>
          </a:xfrm>
          <a:solidFill>
            <a:srgbClr val="002060"/>
          </a:solidFill>
        </p:grpSpPr>
        <p:sp>
          <p:nvSpPr>
            <p:cNvPr id="60" name="Google Shape;9435;p64">
              <a:extLst>
                <a:ext uri="{FF2B5EF4-FFF2-40B4-BE49-F238E27FC236}">
                  <a16:creationId xmlns:a16="http://schemas.microsoft.com/office/drawing/2014/main" id="{93057411-5783-5BBC-CA94-B0E3977C4A81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436;p64">
              <a:extLst>
                <a:ext uri="{FF2B5EF4-FFF2-40B4-BE49-F238E27FC236}">
                  <a16:creationId xmlns:a16="http://schemas.microsoft.com/office/drawing/2014/main" id="{9FC986FF-A50D-114A-3E93-6EF6209D2F42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437;p64">
              <a:extLst>
                <a:ext uri="{FF2B5EF4-FFF2-40B4-BE49-F238E27FC236}">
                  <a16:creationId xmlns:a16="http://schemas.microsoft.com/office/drawing/2014/main" id="{03A9FC58-CCE1-ADDC-1F13-7B69DFBD56C6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438;p64">
              <a:extLst>
                <a:ext uri="{FF2B5EF4-FFF2-40B4-BE49-F238E27FC236}">
                  <a16:creationId xmlns:a16="http://schemas.microsoft.com/office/drawing/2014/main" id="{D907B9E1-E0F2-08E9-286B-8D51B59E4F1F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" name="Google Shape;9683;p64">
            <a:extLst>
              <a:ext uri="{FF2B5EF4-FFF2-40B4-BE49-F238E27FC236}">
                <a16:creationId xmlns:a16="http://schemas.microsoft.com/office/drawing/2014/main" id="{6F6C40C8-1788-403D-BA62-DCAE4BCE2939}"/>
              </a:ext>
            </a:extLst>
          </p:cNvPr>
          <p:cNvGrpSpPr/>
          <p:nvPr/>
        </p:nvGrpSpPr>
        <p:grpSpPr>
          <a:xfrm>
            <a:off x="11488875" y="5419482"/>
            <a:ext cx="367608" cy="350548"/>
            <a:chOff x="6659725" y="3808035"/>
            <a:chExt cx="367608" cy="350548"/>
          </a:xfrm>
          <a:solidFill>
            <a:srgbClr val="002060"/>
          </a:solidFill>
        </p:grpSpPr>
        <p:sp>
          <p:nvSpPr>
            <p:cNvPr id="65" name="Google Shape;9684;p64">
              <a:extLst>
                <a:ext uri="{FF2B5EF4-FFF2-40B4-BE49-F238E27FC236}">
                  <a16:creationId xmlns:a16="http://schemas.microsoft.com/office/drawing/2014/main" id="{A4C93BF1-EC96-9DC2-3059-527BAC727610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9685;p64">
              <a:extLst>
                <a:ext uri="{FF2B5EF4-FFF2-40B4-BE49-F238E27FC236}">
                  <a16:creationId xmlns:a16="http://schemas.microsoft.com/office/drawing/2014/main" id="{90538037-F86E-A782-191D-39FFA15CB27F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66855285-EE03-9480-852F-366CADBAE516}"/>
              </a:ext>
            </a:extLst>
          </p:cNvPr>
          <p:cNvSpPr txBox="1"/>
          <p:nvPr/>
        </p:nvSpPr>
        <p:spPr>
          <a:xfrm>
            <a:off x="9710590" y="1474582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A54C165-BBC5-86ED-29CE-6F952266D9D8}"/>
              </a:ext>
            </a:extLst>
          </p:cNvPr>
          <p:cNvSpPr txBox="1"/>
          <p:nvPr/>
        </p:nvSpPr>
        <p:spPr>
          <a:xfrm>
            <a:off x="9710590" y="2293727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A2B4424-72CA-CBCB-293F-10BC90C44E96}"/>
              </a:ext>
            </a:extLst>
          </p:cNvPr>
          <p:cNvSpPr txBox="1"/>
          <p:nvPr/>
        </p:nvSpPr>
        <p:spPr>
          <a:xfrm>
            <a:off x="9710591" y="3046072"/>
            <a:ext cx="16885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C8671A0-2562-4BE6-EA4C-19095117D56B}"/>
              </a:ext>
            </a:extLst>
          </p:cNvPr>
          <p:cNvSpPr txBox="1"/>
          <p:nvPr/>
        </p:nvSpPr>
        <p:spPr>
          <a:xfrm>
            <a:off x="9710589" y="3892419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B45D249A-BF09-E55D-1E11-014FD7B2A474}"/>
              </a:ext>
            </a:extLst>
          </p:cNvPr>
          <p:cNvSpPr txBox="1"/>
          <p:nvPr/>
        </p:nvSpPr>
        <p:spPr>
          <a:xfrm>
            <a:off x="9710588" y="4637314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4A0A5D3-019F-7386-1810-B862D27A2562}"/>
              </a:ext>
            </a:extLst>
          </p:cNvPr>
          <p:cNvSpPr txBox="1"/>
          <p:nvPr/>
        </p:nvSpPr>
        <p:spPr>
          <a:xfrm>
            <a:off x="9710588" y="5456459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73" name="Graphic 72">
            <a:extLst>
              <a:ext uri="{FF2B5EF4-FFF2-40B4-BE49-F238E27FC236}">
                <a16:creationId xmlns:a16="http://schemas.microsoft.com/office/drawing/2014/main" id="{CE71A881-97AC-0F01-3DC9-D60F8A80D45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10836" y="354981"/>
            <a:ext cx="789863" cy="789862"/>
          </a:xfrm>
          <a:prstGeom prst="rect">
            <a:avLst/>
          </a:prstGeom>
        </p:spPr>
      </p:pic>
      <p:sp>
        <p:nvSpPr>
          <p:cNvPr id="80" name="TextBox 85">
            <a:extLst>
              <a:ext uri="{FF2B5EF4-FFF2-40B4-BE49-F238E27FC236}">
                <a16:creationId xmlns:a16="http://schemas.microsoft.com/office/drawing/2014/main" id="{85F8FBAA-8672-2A7E-A18A-12B7F09435CE}"/>
              </a:ext>
            </a:extLst>
          </p:cNvPr>
          <p:cNvSpPr txBox="1"/>
          <p:nvPr/>
        </p:nvSpPr>
        <p:spPr>
          <a:xfrm>
            <a:off x="9947507" y="488677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6">
            <a:extLst>
              <a:ext uri="{FF2B5EF4-FFF2-40B4-BE49-F238E27FC236}">
                <a16:creationId xmlns:a16="http://schemas.microsoft.com/office/drawing/2014/main" id="{3F481433-F748-2EFD-A4FB-78C437D3F275}"/>
              </a:ext>
            </a:extLst>
          </p:cNvPr>
          <p:cNvSpPr txBox="1"/>
          <p:nvPr/>
        </p:nvSpPr>
        <p:spPr>
          <a:xfrm>
            <a:off x="9947506" y="860262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معماری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D3954B71-73AA-2469-9B2C-AC1A37175917}"/>
              </a:ext>
            </a:extLst>
          </p:cNvPr>
          <p:cNvSpPr/>
          <p:nvPr/>
        </p:nvSpPr>
        <p:spPr>
          <a:xfrm>
            <a:off x="10669815" y="6236006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Google Shape;8410;p6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DF0838F-3F41-481A-6545-CBD7CDF71E29}"/>
              </a:ext>
            </a:extLst>
          </p:cNvPr>
          <p:cNvSpPr/>
          <p:nvPr/>
        </p:nvSpPr>
        <p:spPr>
          <a:xfrm>
            <a:off x="10654944" y="6213002"/>
            <a:ext cx="356196" cy="328410"/>
          </a:xfrm>
          <a:custGeom>
            <a:avLst/>
            <a:gdLst/>
            <a:ahLst/>
            <a:cxnLst/>
            <a:rect l="l" t="t" r="r" b="b"/>
            <a:pathLst>
              <a:path w="11217" h="10342" extrusionOk="0">
                <a:moveTo>
                  <a:pt x="3394" y="1186"/>
                </a:moveTo>
                <a:lnTo>
                  <a:pt x="3394" y="1507"/>
                </a:lnTo>
                <a:lnTo>
                  <a:pt x="1668" y="1507"/>
                </a:lnTo>
                <a:lnTo>
                  <a:pt x="1668" y="1186"/>
                </a:lnTo>
                <a:close/>
                <a:moveTo>
                  <a:pt x="3096" y="1829"/>
                </a:moveTo>
                <a:lnTo>
                  <a:pt x="3096" y="2090"/>
                </a:lnTo>
                <a:lnTo>
                  <a:pt x="2013" y="3043"/>
                </a:lnTo>
                <a:lnTo>
                  <a:pt x="2013" y="1829"/>
                </a:lnTo>
                <a:close/>
                <a:moveTo>
                  <a:pt x="6740" y="5948"/>
                </a:moveTo>
                <a:cubicBezTo>
                  <a:pt x="6775" y="5948"/>
                  <a:pt x="6799" y="5972"/>
                  <a:pt x="6799" y="6008"/>
                </a:cubicBezTo>
                <a:lnTo>
                  <a:pt x="6799" y="10020"/>
                </a:lnTo>
                <a:lnTo>
                  <a:pt x="4644" y="10020"/>
                </a:lnTo>
                <a:lnTo>
                  <a:pt x="4644" y="6008"/>
                </a:lnTo>
                <a:cubicBezTo>
                  <a:pt x="4644" y="5972"/>
                  <a:pt x="4668" y="5948"/>
                  <a:pt x="4704" y="5948"/>
                </a:cubicBezTo>
                <a:close/>
                <a:moveTo>
                  <a:pt x="5601" y="1"/>
                </a:moveTo>
                <a:cubicBezTo>
                  <a:pt x="5543" y="1"/>
                  <a:pt x="5484" y="19"/>
                  <a:pt x="5430" y="55"/>
                </a:cubicBezTo>
                <a:lnTo>
                  <a:pt x="3692" y="1567"/>
                </a:lnTo>
                <a:lnTo>
                  <a:pt x="3692" y="1126"/>
                </a:lnTo>
                <a:cubicBezTo>
                  <a:pt x="3692" y="995"/>
                  <a:pt x="3573" y="876"/>
                  <a:pt x="3442" y="876"/>
                </a:cubicBezTo>
                <a:lnTo>
                  <a:pt x="1596" y="876"/>
                </a:lnTo>
                <a:cubicBezTo>
                  <a:pt x="1453" y="876"/>
                  <a:pt x="1334" y="995"/>
                  <a:pt x="1334" y="1126"/>
                </a:cubicBezTo>
                <a:lnTo>
                  <a:pt x="1334" y="1590"/>
                </a:lnTo>
                <a:cubicBezTo>
                  <a:pt x="1334" y="1721"/>
                  <a:pt x="1453" y="1840"/>
                  <a:pt x="1596" y="1840"/>
                </a:cubicBezTo>
                <a:lnTo>
                  <a:pt x="1691" y="1840"/>
                </a:lnTo>
                <a:lnTo>
                  <a:pt x="1691" y="3329"/>
                </a:lnTo>
                <a:lnTo>
                  <a:pt x="108" y="4710"/>
                </a:lnTo>
                <a:cubicBezTo>
                  <a:pt x="25" y="4781"/>
                  <a:pt x="1" y="4888"/>
                  <a:pt x="25" y="4984"/>
                </a:cubicBezTo>
                <a:cubicBezTo>
                  <a:pt x="60" y="5079"/>
                  <a:pt x="167" y="5138"/>
                  <a:pt x="251" y="5138"/>
                </a:cubicBezTo>
                <a:lnTo>
                  <a:pt x="1322" y="5138"/>
                </a:lnTo>
                <a:lnTo>
                  <a:pt x="1322" y="7972"/>
                </a:lnTo>
                <a:cubicBezTo>
                  <a:pt x="1322" y="8056"/>
                  <a:pt x="1394" y="8139"/>
                  <a:pt x="1489" y="8139"/>
                </a:cubicBezTo>
                <a:cubicBezTo>
                  <a:pt x="1572" y="8139"/>
                  <a:pt x="1656" y="8056"/>
                  <a:pt x="1656" y="7972"/>
                </a:cubicBezTo>
                <a:lnTo>
                  <a:pt x="1656" y="5055"/>
                </a:lnTo>
                <a:lnTo>
                  <a:pt x="5609" y="1614"/>
                </a:lnTo>
                <a:lnTo>
                  <a:pt x="9561" y="5055"/>
                </a:lnTo>
                <a:lnTo>
                  <a:pt x="9561" y="9937"/>
                </a:lnTo>
                <a:cubicBezTo>
                  <a:pt x="9561" y="9984"/>
                  <a:pt x="9526" y="10020"/>
                  <a:pt x="9478" y="10020"/>
                </a:cubicBezTo>
                <a:lnTo>
                  <a:pt x="7109" y="10020"/>
                </a:lnTo>
                <a:lnTo>
                  <a:pt x="7109" y="6008"/>
                </a:lnTo>
                <a:cubicBezTo>
                  <a:pt x="7109" y="5793"/>
                  <a:pt x="6930" y="5615"/>
                  <a:pt x="6728" y="5615"/>
                </a:cubicBezTo>
                <a:lnTo>
                  <a:pt x="4680" y="5615"/>
                </a:lnTo>
                <a:cubicBezTo>
                  <a:pt x="4478" y="5615"/>
                  <a:pt x="4299" y="5793"/>
                  <a:pt x="4299" y="6008"/>
                </a:cubicBezTo>
                <a:lnTo>
                  <a:pt x="4299" y="10020"/>
                </a:lnTo>
                <a:lnTo>
                  <a:pt x="1739" y="10020"/>
                </a:lnTo>
                <a:cubicBezTo>
                  <a:pt x="1691" y="10020"/>
                  <a:pt x="1656" y="9984"/>
                  <a:pt x="1656" y="9937"/>
                </a:cubicBezTo>
                <a:lnTo>
                  <a:pt x="1656" y="8734"/>
                </a:lnTo>
                <a:cubicBezTo>
                  <a:pt x="1656" y="8639"/>
                  <a:pt x="1572" y="8567"/>
                  <a:pt x="1489" y="8567"/>
                </a:cubicBezTo>
                <a:cubicBezTo>
                  <a:pt x="1394" y="8567"/>
                  <a:pt x="1322" y="8639"/>
                  <a:pt x="1322" y="8734"/>
                </a:cubicBezTo>
                <a:lnTo>
                  <a:pt x="1322" y="9937"/>
                </a:lnTo>
                <a:cubicBezTo>
                  <a:pt x="1322" y="10163"/>
                  <a:pt x="1501" y="10342"/>
                  <a:pt x="1727" y="10342"/>
                </a:cubicBezTo>
                <a:lnTo>
                  <a:pt x="9466" y="10342"/>
                </a:lnTo>
                <a:cubicBezTo>
                  <a:pt x="9692" y="10342"/>
                  <a:pt x="9871" y="10163"/>
                  <a:pt x="9871" y="9937"/>
                </a:cubicBezTo>
                <a:lnTo>
                  <a:pt x="9871" y="5127"/>
                </a:lnTo>
                <a:lnTo>
                  <a:pt x="10943" y="5127"/>
                </a:lnTo>
                <a:cubicBezTo>
                  <a:pt x="11038" y="5127"/>
                  <a:pt x="11133" y="5067"/>
                  <a:pt x="11157" y="4960"/>
                </a:cubicBezTo>
                <a:cubicBezTo>
                  <a:pt x="11216" y="4877"/>
                  <a:pt x="11205" y="4769"/>
                  <a:pt x="11121" y="4698"/>
                </a:cubicBezTo>
                <a:lnTo>
                  <a:pt x="8811" y="2686"/>
                </a:lnTo>
                <a:cubicBezTo>
                  <a:pt x="8785" y="2659"/>
                  <a:pt x="8748" y="2647"/>
                  <a:pt x="8711" y="2647"/>
                </a:cubicBezTo>
                <a:cubicBezTo>
                  <a:pt x="8665" y="2647"/>
                  <a:pt x="8618" y="2665"/>
                  <a:pt x="8585" y="2698"/>
                </a:cubicBezTo>
                <a:cubicBezTo>
                  <a:pt x="8526" y="2757"/>
                  <a:pt x="8538" y="2864"/>
                  <a:pt x="8597" y="2924"/>
                </a:cubicBezTo>
                <a:lnTo>
                  <a:pt x="10764" y="4805"/>
                </a:lnTo>
                <a:lnTo>
                  <a:pt x="9776" y="4805"/>
                </a:lnTo>
                <a:lnTo>
                  <a:pt x="5763" y="1305"/>
                </a:lnTo>
                <a:cubicBezTo>
                  <a:pt x="5716" y="1269"/>
                  <a:pt x="5659" y="1251"/>
                  <a:pt x="5601" y="1251"/>
                </a:cubicBezTo>
                <a:cubicBezTo>
                  <a:pt x="5543" y="1251"/>
                  <a:pt x="5484" y="1269"/>
                  <a:pt x="5430" y="1305"/>
                </a:cubicBezTo>
                <a:lnTo>
                  <a:pt x="1418" y="4805"/>
                </a:lnTo>
                <a:lnTo>
                  <a:pt x="429" y="4805"/>
                </a:lnTo>
                <a:lnTo>
                  <a:pt x="1918" y="3507"/>
                </a:lnTo>
                <a:lnTo>
                  <a:pt x="3335" y="2281"/>
                </a:lnTo>
                <a:lnTo>
                  <a:pt x="5609" y="340"/>
                </a:lnTo>
                <a:lnTo>
                  <a:pt x="8026" y="2436"/>
                </a:lnTo>
                <a:cubicBezTo>
                  <a:pt x="8052" y="2463"/>
                  <a:pt x="8086" y="2475"/>
                  <a:pt x="8121" y="2475"/>
                </a:cubicBezTo>
                <a:cubicBezTo>
                  <a:pt x="8164" y="2475"/>
                  <a:pt x="8207" y="2457"/>
                  <a:pt x="8240" y="2424"/>
                </a:cubicBezTo>
                <a:cubicBezTo>
                  <a:pt x="8299" y="2364"/>
                  <a:pt x="8288" y="2257"/>
                  <a:pt x="8228" y="2198"/>
                </a:cubicBezTo>
                <a:lnTo>
                  <a:pt x="5763" y="55"/>
                </a:lnTo>
                <a:cubicBezTo>
                  <a:pt x="5716" y="19"/>
                  <a:pt x="5659" y="1"/>
                  <a:pt x="5601" y="1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3DA7F459-5B4B-5E26-5602-2A0C7108D27E}"/>
              </a:ext>
            </a:extLst>
          </p:cNvPr>
          <p:cNvSpPr/>
          <p:nvPr/>
        </p:nvSpPr>
        <p:spPr>
          <a:xfrm>
            <a:off x="11399719" y="6226240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C746704C-F38C-14BD-A71B-219098A19CAF}"/>
              </a:ext>
            </a:extLst>
          </p:cNvPr>
          <p:cNvSpPr/>
          <p:nvPr/>
        </p:nvSpPr>
        <p:spPr>
          <a:xfrm>
            <a:off x="9939912" y="6236006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7" name="Google Shape;10366;p6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5EDB533-5DCB-2942-475B-1B81CA37710C}"/>
              </a:ext>
            </a:extLst>
          </p:cNvPr>
          <p:cNvSpPr/>
          <p:nvPr/>
        </p:nvSpPr>
        <p:spPr>
          <a:xfrm rot="5400000" flipV="1">
            <a:off x="10005883" y="6184149"/>
            <a:ext cx="177196" cy="386117"/>
          </a:xfrm>
          <a:custGeom>
            <a:avLst/>
            <a:gdLst/>
            <a:ahLst/>
            <a:cxnLst/>
            <a:rect l="l" t="t" r="r" b="b"/>
            <a:pathLst>
              <a:path w="5038" h="10978" extrusionOk="0">
                <a:moveTo>
                  <a:pt x="1918" y="1893"/>
                </a:moveTo>
                <a:cubicBezTo>
                  <a:pt x="2156" y="1893"/>
                  <a:pt x="2358" y="2084"/>
                  <a:pt x="2358" y="2322"/>
                </a:cubicBezTo>
                <a:lnTo>
                  <a:pt x="2358" y="3465"/>
                </a:lnTo>
                <a:lnTo>
                  <a:pt x="1501" y="3465"/>
                </a:lnTo>
                <a:lnTo>
                  <a:pt x="1501" y="2703"/>
                </a:lnTo>
                <a:lnTo>
                  <a:pt x="1501" y="2310"/>
                </a:lnTo>
                <a:cubicBezTo>
                  <a:pt x="1501" y="2191"/>
                  <a:pt x="1549" y="2084"/>
                  <a:pt x="1620" y="2012"/>
                </a:cubicBezTo>
                <a:cubicBezTo>
                  <a:pt x="1703" y="1929"/>
                  <a:pt x="1822" y="1893"/>
                  <a:pt x="1918" y="1893"/>
                </a:cubicBezTo>
                <a:close/>
                <a:moveTo>
                  <a:pt x="751" y="322"/>
                </a:moveTo>
                <a:cubicBezTo>
                  <a:pt x="989" y="322"/>
                  <a:pt x="1180" y="524"/>
                  <a:pt x="1180" y="750"/>
                </a:cubicBezTo>
                <a:lnTo>
                  <a:pt x="1180" y="2322"/>
                </a:lnTo>
                <a:lnTo>
                  <a:pt x="1180" y="2715"/>
                </a:lnTo>
                <a:lnTo>
                  <a:pt x="1180" y="3465"/>
                </a:lnTo>
                <a:lnTo>
                  <a:pt x="715" y="3465"/>
                </a:lnTo>
                <a:cubicBezTo>
                  <a:pt x="572" y="3465"/>
                  <a:pt x="429" y="3513"/>
                  <a:pt x="310" y="3584"/>
                </a:cubicBezTo>
                <a:lnTo>
                  <a:pt x="310" y="738"/>
                </a:lnTo>
                <a:lnTo>
                  <a:pt x="334" y="738"/>
                </a:lnTo>
                <a:cubicBezTo>
                  <a:pt x="334" y="619"/>
                  <a:pt x="370" y="524"/>
                  <a:pt x="453" y="441"/>
                </a:cubicBezTo>
                <a:cubicBezTo>
                  <a:pt x="525" y="369"/>
                  <a:pt x="644" y="322"/>
                  <a:pt x="751" y="322"/>
                </a:cubicBezTo>
                <a:close/>
                <a:moveTo>
                  <a:pt x="4335" y="1870"/>
                </a:moveTo>
                <a:cubicBezTo>
                  <a:pt x="4537" y="1870"/>
                  <a:pt x="4716" y="2036"/>
                  <a:pt x="4716" y="2262"/>
                </a:cubicBezTo>
                <a:lnTo>
                  <a:pt x="4716" y="3275"/>
                </a:lnTo>
                <a:cubicBezTo>
                  <a:pt x="4704" y="3477"/>
                  <a:pt x="4537" y="3656"/>
                  <a:pt x="4335" y="3656"/>
                </a:cubicBezTo>
                <a:lnTo>
                  <a:pt x="4239" y="3656"/>
                </a:lnTo>
                <a:cubicBezTo>
                  <a:pt x="4037" y="3656"/>
                  <a:pt x="3858" y="3501"/>
                  <a:pt x="3858" y="3275"/>
                </a:cubicBezTo>
                <a:lnTo>
                  <a:pt x="3858" y="2286"/>
                </a:lnTo>
                <a:lnTo>
                  <a:pt x="3858" y="2262"/>
                </a:lnTo>
                <a:cubicBezTo>
                  <a:pt x="3858" y="2048"/>
                  <a:pt x="4013" y="1870"/>
                  <a:pt x="4239" y="1870"/>
                </a:cubicBezTo>
                <a:close/>
                <a:moveTo>
                  <a:pt x="3108" y="1870"/>
                </a:moveTo>
                <a:cubicBezTo>
                  <a:pt x="3335" y="1870"/>
                  <a:pt x="3525" y="2048"/>
                  <a:pt x="3525" y="2286"/>
                </a:cubicBezTo>
                <a:lnTo>
                  <a:pt x="3525" y="3275"/>
                </a:lnTo>
                <a:lnTo>
                  <a:pt x="3525" y="3501"/>
                </a:lnTo>
                <a:cubicBezTo>
                  <a:pt x="3525" y="3715"/>
                  <a:pt x="3346" y="3917"/>
                  <a:pt x="3108" y="3917"/>
                </a:cubicBezTo>
                <a:lnTo>
                  <a:pt x="3037" y="3917"/>
                </a:lnTo>
                <a:lnTo>
                  <a:pt x="3037" y="3620"/>
                </a:lnTo>
                <a:cubicBezTo>
                  <a:pt x="3037" y="3525"/>
                  <a:pt x="2965" y="3453"/>
                  <a:pt x="2870" y="3453"/>
                </a:cubicBezTo>
                <a:lnTo>
                  <a:pt x="2668" y="3453"/>
                </a:lnTo>
                <a:lnTo>
                  <a:pt x="2668" y="2310"/>
                </a:lnTo>
                <a:lnTo>
                  <a:pt x="2668" y="2286"/>
                </a:lnTo>
                <a:cubicBezTo>
                  <a:pt x="2668" y="2072"/>
                  <a:pt x="2846" y="1870"/>
                  <a:pt x="3085" y="1870"/>
                </a:cubicBezTo>
                <a:close/>
                <a:moveTo>
                  <a:pt x="2727" y="3763"/>
                </a:moveTo>
                <a:lnTo>
                  <a:pt x="2727" y="4632"/>
                </a:lnTo>
                <a:cubicBezTo>
                  <a:pt x="2727" y="4846"/>
                  <a:pt x="2549" y="5025"/>
                  <a:pt x="2323" y="5025"/>
                </a:cubicBezTo>
                <a:lnTo>
                  <a:pt x="727" y="5025"/>
                </a:lnTo>
                <a:cubicBezTo>
                  <a:pt x="513" y="5025"/>
                  <a:pt x="334" y="4846"/>
                  <a:pt x="334" y="4632"/>
                </a:cubicBezTo>
                <a:lnTo>
                  <a:pt x="334" y="4167"/>
                </a:lnTo>
                <a:cubicBezTo>
                  <a:pt x="334" y="3941"/>
                  <a:pt x="513" y="3763"/>
                  <a:pt x="727" y="3763"/>
                </a:cubicBezTo>
                <a:close/>
                <a:moveTo>
                  <a:pt x="763" y="0"/>
                </a:moveTo>
                <a:cubicBezTo>
                  <a:pt x="572" y="0"/>
                  <a:pt x="370" y="72"/>
                  <a:pt x="227" y="227"/>
                </a:cubicBezTo>
                <a:cubicBezTo>
                  <a:pt x="72" y="369"/>
                  <a:pt x="1" y="548"/>
                  <a:pt x="1" y="762"/>
                </a:cubicBezTo>
                <a:lnTo>
                  <a:pt x="1" y="6751"/>
                </a:lnTo>
                <a:cubicBezTo>
                  <a:pt x="1" y="6846"/>
                  <a:pt x="72" y="6918"/>
                  <a:pt x="167" y="6918"/>
                </a:cubicBezTo>
                <a:cubicBezTo>
                  <a:pt x="251" y="6918"/>
                  <a:pt x="334" y="6846"/>
                  <a:pt x="334" y="6751"/>
                </a:cubicBezTo>
                <a:lnTo>
                  <a:pt x="334" y="5239"/>
                </a:lnTo>
                <a:cubicBezTo>
                  <a:pt x="453" y="5310"/>
                  <a:pt x="584" y="5358"/>
                  <a:pt x="727" y="5358"/>
                </a:cubicBezTo>
                <a:lnTo>
                  <a:pt x="2323" y="5358"/>
                </a:lnTo>
                <a:cubicBezTo>
                  <a:pt x="2727" y="5358"/>
                  <a:pt x="3037" y="5025"/>
                  <a:pt x="3037" y="4644"/>
                </a:cubicBezTo>
                <a:lnTo>
                  <a:pt x="3037" y="4239"/>
                </a:lnTo>
                <a:lnTo>
                  <a:pt x="3108" y="4239"/>
                </a:lnTo>
                <a:cubicBezTo>
                  <a:pt x="3394" y="4239"/>
                  <a:pt x="3644" y="4072"/>
                  <a:pt x="3763" y="3822"/>
                </a:cubicBezTo>
                <a:cubicBezTo>
                  <a:pt x="3882" y="3929"/>
                  <a:pt x="4049" y="3989"/>
                  <a:pt x="4216" y="3989"/>
                </a:cubicBezTo>
                <a:lnTo>
                  <a:pt x="4299" y="3989"/>
                </a:lnTo>
                <a:cubicBezTo>
                  <a:pt x="4442" y="3989"/>
                  <a:pt x="4573" y="3941"/>
                  <a:pt x="4692" y="3870"/>
                </a:cubicBezTo>
                <a:lnTo>
                  <a:pt x="4692" y="8335"/>
                </a:lnTo>
                <a:lnTo>
                  <a:pt x="2989" y="8335"/>
                </a:lnTo>
                <a:cubicBezTo>
                  <a:pt x="2906" y="8335"/>
                  <a:pt x="2834" y="8406"/>
                  <a:pt x="2834" y="8501"/>
                </a:cubicBezTo>
                <a:cubicBezTo>
                  <a:pt x="2834" y="8585"/>
                  <a:pt x="2906" y="8656"/>
                  <a:pt x="2989" y="8656"/>
                </a:cubicBezTo>
                <a:lnTo>
                  <a:pt x="4692" y="8656"/>
                </a:lnTo>
                <a:lnTo>
                  <a:pt x="4692" y="9299"/>
                </a:lnTo>
                <a:lnTo>
                  <a:pt x="334" y="9299"/>
                </a:lnTo>
                <a:lnTo>
                  <a:pt x="334" y="8656"/>
                </a:lnTo>
                <a:lnTo>
                  <a:pt x="2311" y="8656"/>
                </a:lnTo>
                <a:cubicBezTo>
                  <a:pt x="2394" y="8656"/>
                  <a:pt x="2477" y="8585"/>
                  <a:pt x="2477" y="8501"/>
                </a:cubicBezTo>
                <a:cubicBezTo>
                  <a:pt x="2477" y="8406"/>
                  <a:pt x="2394" y="8335"/>
                  <a:pt x="2311" y="8335"/>
                </a:cubicBezTo>
                <a:lnTo>
                  <a:pt x="346" y="8335"/>
                </a:lnTo>
                <a:lnTo>
                  <a:pt x="346" y="7382"/>
                </a:lnTo>
                <a:cubicBezTo>
                  <a:pt x="346" y="7287"/>
                  <a:pt x="275" y="7215"/>
                  <a:pt x="179" y="7215"/>
                </a:cubicBezTo>
                <a:cubicBezTo>
                  <a:pt x="96" y="7215"/>
                  <a:pt x="13" y="7287"/>
                  <a:pt x="13" y="7382"/>
                </a:cubicBezTo>
                <a:lnTo>
                  <a:pt x="13" y="9454"/>
                </a:lnTo>
                <a:cubicBezTo>
                  <a:pt x="13" y="9537"/>
                  <a:pt x="96" y="9609"/>
                  <a:pt x="179" y="9609"/>
                </a:cubicBezTo>
                <a:lnTo>
                  <a:pt x="1299" y="9609"/>
                </a:lnTo>
                <a:lnTo>
                  <a:pt x="1299" y="10823"/>
                </a:lnTo>
                <a:cubicBezTo>
                  <a:pt x="1299" y="10906"/>
                  <a:pt x="1370" y="10978"/>
                  <a:pt x="1465" y="10978"/>
                </a:cubicBezTo>
                <a:lnTo>
                  <a:pt x="2203" y="10978"/>
                </a:lnTo>
                <a:cubicBezTo>
                  <a:pt x="2299" y="10978"/>
                  <a:pt x="2370" y="10906"/>
                  <a:pt x="2370" y="10823"/>
                </a:cubicBezTo>
                <a:cubicBezTo>
                  <a:pt x="2370" y="10728"/>
                  <a:pt x="2299" y="10656"/>
                  <a:pt x="2203" y="10656"/>
                </a:cubicBezTo>
                <a:lnTo>
                  <a:pt x="1608" y="10656"/>
                </a:lnTo>
                <a:lnTo>
                  <a:pt x="1608" y="9597"/>
                </a:lnTo>
                <a:lnTo>
                  <a:pt x="3442" y="9597"/>
                </a:lnTo>
                <a:lnTo>
                  <a:pt x="3442" y="10656"/>
                </a:lnTo>
                <a:lnTo>
                  <a:pt x="2834" y="10656"/>
                </a:lnTo>
                <a:cubicBezTo>
                  <a:pt x="2739" y="10656"/>
                  <a:pt x="2668" y="10728"/>
                  <a:pt x="2668" y="10823"/>
                </a:cubicBezTo>
                <a:cubicBezTo>
                  <a:pt x="2668" y="10906"/>
                  <a:pt x="2739" y="10978"/>
                  <a:pt x="2834" y="10978"/>
                </a:cubicBezTo>
                <a:lnTo>
                  <a:pt x="3585" y="10978"/>
                </a:lnTo>
                <a:cubicBezTo>
                  <a:pt x="3680" y="10978"/>
                  <a:pt x="3751" y="10906"/>
                  <a:pt x="3751" y="10823"/>
                </a:cubicBezTo>
                <a:lnTo>
                  <a:pt x="3751" y="9609"/>
                </a:lnTo>
                <a:lnTo>
                  <a:pt x="4870" y="9609"/>
                </a:lnTo>
                <a:cubicBezTo>
                  <a:pt x="4954" y="9609"/>
                  <a:pt x="5037" y="9537"/>
                  <a:pt x="5037" y="9454"/>
                </a:cubicBezTo>
                <a:lnTo>
                  <a:pt x="5037" y="2703"/>
                </a:lnTo>
                <a:lnTo>
                  <a:pt x="5037" y="2262"/>
                </a:lnTo>
                <a:cubicBezTo>
                  <a:pt x="5037" y="1870"/>
                  <a:pt x="4716" y="1560"/>
                  <a:pt x="4335" y="1560"/>
                </a:cubicBezTo>
                <a:lnTo>
                  <a:pt x="4239" y="1560"/>
                </a:lnTo>
                <a:cubicBezTo>
                  <a:pt x="4025" y="1560"/>
                  <a:pt x="3823" y="1667"/>
                  <a:pt x="3692" y="1834"/>
                </a:cubicBezTo>
                <a:cubicBezTo>
                  <a:pt x="3561" y="1667"/>
                  <a:pt x="3346" y="1560"/>
                  <a:pt x="3132" y="1560"/>
                </a:cubicBezTo>
                <a:lnTo>
                  <a:pt x="3096" y="1560"/>
                </a:lnTo>
                <a:cubicBezTo>
                  <a:pt x="2858" y="1560"/>
                  <a:pt x="2656" y="1667"/>
                  <a:pt x="2513" y="1846"/>
                </a:cubicBezTo>
                <a:cubicBezTo>
                  <a:pt x="2382" y="1679"/>
                  <a:pt x="2180" y="1560"/>
                  <a:pt x="1942" y="1560"/>
                </a:cubicBezTo>
                <a:cubicBezTo>
                  <a:pt x="1787" y="1560"/>
                  <a:pt x="1644" y="1608"/>
                  <a:pt x="1501" y="1691"/>
                </a:cubicBezTo>
                <a:lnTo>
                  <a:pt x="1501" y="738"/>
                </a:lnTo>
                <a:cubicBezTo>
                  <a:pt x="1501" y="322"/>
                  <a:pt x="1168" y="0"/>
                  <a:pt x="763" y="0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366;p6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7B1B3B9-FEF1-48B5-6106-D13E22EE04EA}"/>
              </a:ext>
            </a:extLst>
          </p:cNvPr>
          <p:cNvSpPr/>
          <p:nvPr/>
        </p:nvSpPr>
        <p:spPr>
          <a:xfrm rot="16200000" flipH="1" flipV="1">
            <a:off x="11483006" y="6184149"/>
            <a:ext cx="177196" cy="386117"/>
          </a:xfrm>
          <a:custGeom>
            <a:avLst/>
            <a:gdLst/>
            <a:ahLst/>
            <a:cxnLst/>
            <a:rect l="l" t="t" r="r" b="b"/>
            <a:pathLst>
              <a:path w="5038" h="10978" extrusionOk="0">
                <a:moveTo>
                  <a:pt x="1918" y="1893"/>
                </a:moveTo>
                <a:cubicBezTo>
                  <a:pt x="2156" y="1893"/>
                  <a:pt x="2358" y="2084"/>
                  <a:pt x="2358" y="2322"/>
                </a:cubicBezTo>
                <a:lnTo>
                  <a:pt x="2358" y="3465"/>
                </a:lnTo>
                <a:lnTo>
                  <a:pt x="1501" y="3465"/>
                </a:lnTo>
                <a:lnTo>
                  <a:pt x="1501" y="2703"/>
                </a:lnTo>
                <a:lnTo>
                  <a:pt x="1501" y="2310"/>
                </a:lnTo>
                <a:cubicBezTo>
                  <a:pt x="1501" y="2191"/>
                  <a:pt x="1549" y="2084"/>
                  <a:pt x="1620" y="2012"/>
                </a:cubicBezTo>
                <a:cubicBezTo>
                  <a:pt x="1703" y="1929"/>
                  <a:pt x="1822" y="1893"/>
                  <a:pt x="1918" y="1893"/>
                </a:cubicBezTo>
                <a:close/>
                <a:moveTo>
                  <a:pt x="751" y="322"/>
                </a:moveTo>
                <a:cubicBezTo>
                  <a:pt x="989" y="322"/>
                  <a:pt x="1180" y="524"/>
                  <a:pt x="1180" y="750"/>
                </a:cubicBezTo>
                <a:lnTo>
                  <a:pt x="1180" y="2322"/>
                </a:lnTo>
                <a:lnTo>
                  <a:pt x="1180" y="2715"/>
                </a:lnTo>
                <a:lnTo>
                  <a:pt x="1180" y="3465"/>
                </a:lnTo>
                <a:lnTo>
                  <a:pt x="715" y="3465"/>
                </a:lnTo>
                <a:cubicBezTo>
                  <a:pt x="572" y="3465"/>
                  <a:pt x="429" y="3513"/>
                  <a:pt x="310" y="3584"/>
                </a:cubicBezTo>
                <a:lnTo>
                  <a:pt x="310" y="738"/>
                </a:lnTo>
                <a:lnTo>
                  <a:pt x="334" y="738"/>
                </a:lnTo>
                <a:cubicBezTo>
                  <a:pt x="334" y="619"/>
                  <a:pt x="370" y="524"/>
                  <a:pt x="453" y="441"/>
                </a:cubicBezTo>
                <a:cubicBezTo>
                  <a:pt x="525" y="369"/>
                  <a:pt x="644" y="322"/>
                  <a:pt x="751" y="322"/>
                </a:cubicBezTo>
                <a:close/>
                <a:moveTo>
                  <a:pt x="4335" y="1870"/>
                </a:moveTo>
                <a:cubicBezTo>
                  <a:pt x="4537" y="1870"/>
                  <a:pt x="4716" y="2036"/>
                  <a:pt x="4716" y="2262"/>
                </a:cubicBezTo>
                <a:lnTo>
                  <a:pt x="4716" y="3275"/>
                </a:lnTo>
                <a:cubicBezTo>
                  <a:pt x="4704" y="3477"/>
                  <a:pt x="4537" y="3656"/>
                  <a:pt x="4335" y="3656"/>
                </a:cubicBezTo>
                <a:lnTo>
                  <a:pt x="4239" y="3656"/>
                </a:lnTo>
                <a:cubicBezTo>
                  <a:pt x="4037" y="3656"/>
                  <a:pt x="3858" y="3501"/>
                  <a:pt x="3858" y="3275"/>
                </a:cubicBezTo>
                <a:lnTo>
                  <a:pt x="3858" y="2286"/>
                </a:lnTo>
                <a:lnTo>
                  <a:pt x="3858" y="2262"/>
                </a:lnTo>
                <a:cubicBezTo>
                  <a:pt x="3858" y="2048"/>
                  <a:pt x="4013" y="1870"/>
                  <a:pt x="4239" y="1870"/>
                </a:cubicBezTo>
                <a:close/>
                <a:moveTo>
                  <a:pt x="3108" y="1870"/>
                </a:moveTo>
                <a:cubicBezTo>
                  <a:pt x="3335" y="1870"/>
                  <a:pt x="3525" y="2048"/>
                  <a:pt x="3525" y="2286"/>
                </a:cubicBezTo>
                <a:lnTo>
                  <a:pt x="3525" y="3275"/>
                </a:lnTo>
                <a:lnTo>
                  <a:pt x="3525" y="3501"/>
                </a:lnTo>
                <a:cubicBezTo>
                  <a:pt x="3525" y="3715"/>
                  <a:pt x="3346" y="3917"/>
                  <a:pt x="3108" y="3917"/>
                </a:cubicBezTo>
                <a:lnTo>
                  <a:pt x="3037" y="3917"/>
                </a:lnTo>
                <a:lnTo>
                  <a:pt x="3037" y="3620"/>
                </a:lnTo>
                <a:cubicBezTo>
                  <a:pt x="3037" y="3525"/>
                  <a:pt x="2965" y="3453"/>
                  <a:pt x="2870" y="3453"/>
                </a:cubicBezTo>
                <a:lnTo>
                  <a:pt x="2668" y="3453"/>
                </a:lnTo>
                <a:lnTo>
                  <a:pt x="2668" y="2310"/>
                </a:lnTo>
                <a:lnTo>
                  <a:pt x="2668" y="2286"/>
                </a:lnTo>
                <a:cubicBezTo>
                  <a:pt x="2668" y="2072"/>
                  <a:pt x="2846" y="1870"/>
                  <a:pt x="3085" y="1870"/>
                </a:cubicBezTo>
                <a:close/>
                <a:moveTo>
                  <a:pt x="2727" y="3763"/>
                </a:moveTo>
                <a:lnTo>
                  <a:pt x="2727" y="4632"/>
                </a:lnTo>
                <a:cubicBezTo>
                  <a:pt x="2727" y="4846"/>
                  <a:pt x="2549" y="5025"/>
                  <a:pt x="2323" y="5025"/>
                </a:cubicBezTo>
                <a:lnTo>
                  <a:pt x="727" y="5025"/>
                </a:lnTo>
                <a:cubicBezTo>
                  <a:pt x="513" y="5025"/>
                  <a:pt x="334" y="4846"/>
                  <a:pt x="334" y="4632"/>
                </a:cubicBezTo>
                <a:lnTo>
                  <a:pt x="334" y="4167"/>
                </a:lnTo>
                <a:cubicBezTo>
                  <a:pt x="334" y="3941"/>
                  <a:pt x="513" y="3763"/>
                  <a:pt x="727" y="3763"/>
                </a:cubicBezTo>
                <a:close/>
                <a:moveTo>
                  <a:pt x="763" y="0"/>
                </a:moveTo>
                <a:cubicBezTo>
                  <a:pt x="572" y="0"/>
                  <a:pt x="370" y="72"/>
                  <a:pt x="227" y="227"/>
                </a:cubicBezTo>
                <a:cubicBezTo>
                  <a:pt x="72" y="369"/>
                  <a:pt x="1" y="548"/>
                  <a:pt x="1" y="762"/>
                </a:cubicBezTo>
                <a:lnTo>
                  <a:pt x="1" y="6751"/>
                </a:lnTo>
                <a:cubicBezTo>
                  <a:pt x="1" y="6846"/>
                  <a:pt x="72" y="6918"/>
                  <a:pt x="167" y="6918"/>
                </a:cubicBezTo>
                <a:cubicBezTo>
                  <a:pt x="251" y="6918"/>
                  <a:pt x="334" y="6846"/>
                  <a:pt x="334" y="6751"/>
                </a:cubicBezTo>
                <a:lnTo>
                  <a:pt x="334" y="5239"/>
                </a:lnTo>
                <a:cubicBezTo>
                  <a:pt x="453" y="5310"/>
                  <a:pt x="584" y="5358"/>
                  <a:pt x="727" y="5358"/>
                </a:cubicBezTo>
                <a:lnTo>
                  <a:pt x="2323" y="5358"/>
                </a:lnTo>
                <a:cubicBezTo>
                  <a:pt x="2727" y="5358"/>
                  <a:pt x="3037" y="5025"/>
                  <a:pt x="3037" y="4644"/>
                </a:cubicBezTo>
                <a:lnTo>
                  <a:pt x="3037" y="4239"/>
                </a:lnTo>
                <a:lnTo>
                  <a:pt x="3108" y="4239"/>
                </a:lnTo>
                <a:cubicBezTo>
                  <a:pt x="3394" y="4239"/>
                  <a:pt x="3644" y="4072"/>
                  <a:pt x="3763" y="3822"/>
                </a:cubicBezTo>
                <a:cubicBezTo>
                  <a:pt x="3882" y="3929"/>
                  <a:pt x="4049" y="3989"/>
                  <a:pt x="4216" y="3989"/>
                </a:cubicBezTo>
                <a:lnTo>
                  <a:pt x="4299" y="3989"/>
                </a:lnTo>
                <a:cubicBezTo>
                  <a:pt x="4442" y="3989"/>
                  <a:pt x="4573" y="3941"/>
                  <a:pt x="4692" y="3870"/>
                </a:cubicBezTo>
                <a:lnTo>
                  <a:pt x="4692" y="8335"/>
                </a:lnTo>
                <a:lnTo>
                  <a:pt x="2989" y="8335"/>
                </a:lnTo>
                <a:cubicBezTo>
                  <a:pt x="2906" y="8335"/>
                  <a:pt x="2834" y="8406"/>
                  <a:pt x="2834" y="8501"/>
                </a:cubicBezTo>
                <a:cubicBezTo>
                  <a:pt x="2834" y="8585"/>
                  <a:pt x="2906" y="8656"/>
                  <a:pt x="2989" y="8656"/>
                </a:cubicBezTo>
                <a:lnTo>
                  <a:pt x="4692" y="8656"/>
                </a:lnTo>
                <a:lnTo>
                  <a:pt x="4692" y="9299"/>
                </a:lnTo>
                <a:lnTo>
                  <a:pt x="334" y="9299"/>
                </a:lnTo>
                <a:lnTo>
                  <a:pt x="334" y="8656"/>
                </a:lnTo>
                <a:lnTo>
                  <a:pt x="2311" y="8656"/>
                </a:lnTo>
                <a:cubicBezTo>
                  <a:pt x="2394" y="8656"/>
                  <a:pt x="2477" y="8585"/>
                  <a:pt x="2477" y="8501"/>
                </a:cubicBezTo>
                <a:cubicBezTo>
                  <a:pt x="2477" y="8406"/>
                  <a:pt x="2394" y="8335"/>
                  <a:pt x="2311" y="8335"/>
                </a:cubicBezTo>
                <a:lnTo>
                  <a:pt x="346" y="8335"/>
                </a:lnTo>
                <a:lnTo>
                  <a:pt x="346" y="7382"/>
                </a:lnTo>
                <a:cubicBezTo>
                  <a:pt x="346" y="7287"/>
                  <a:pt x="275" y="7215"/>
                  <a:pt x="179" y="7215"/>
                </a:cubicBezTo>
                <a:cubicBezTo>
                  <a:pt x="96" y="7215"/>
                  <a:pt x="13" y="7287"/>
                  <a:pt x="13" y="7382"/>
                </a:cubicBezTo>
                <a:lnTo>
                  <a:pt x="13" y="9454"/>
                </a:lnTo>
                <a:cubicBezTo>
                  <a:pt x="13" y="9537"/>
                  <a:pt x="96" y="9609"/>
                  <a:pt x="179" y="9609"/>
                </a:cubicBezTo>
                <a:lnTo>
                  <a:pt x="1299" y="9609"/>
                </a:lnTo>
                <a:lnTo>
                  <a:pt x="1299" y="10823"/>
                </a:lnTo>
                <a:cubicBezTo>
                  <a:pt x="1299" y="10906"/>
                  <a:pt x="1370" y="10978"/>
                  <a:pt x="1465" y="10978"/>
                </a:cubicBezTo>
                <a:lnTo>
                  <a:pt x="2203" y="10978"/>
                </a:lnTo>
                <a:cubicBezTo>
                  <a:pt x="2299" y="10978"/>
                  <a:pt x="2370" y="10906"/>
                  <a:pt x="2370" y="10823"/>
                </a:cubicBezTo>
                <a:cubicBezTo>
                  <a:pt x="2370" y="10728"/>
                  <a:pt x="2299" y="10656"/>
                  <a:pt x="2203" y="10656"/>
                </a:cubicBezTo>
                <a:lnTo>
                  <a:pt x="1608" y="10656"/>
                </a:lnTo>
                <a:lnTo>
                  <a:pt x="1608" y="9597"/>
                </a:lnTo>
                <a:lnTo>
                  <a:pt x="3442" y="9597"/>
                </a:lnTo>
                <a:lnTo>
                  <a:pt x="3442" y="10656"/>
                </a:lnTo>
                <a:lnTo>
                  <a:pt x="2834" y="10656"/>
                </a:lnTo>
                <a:cubicBezTo>
                  <a:pt x="2739" y="10656"/>
                  <a:pt x="2668" y="10728"/>
                  <a:pt x="2668" y="10823"/>
                </a:cubicBezTo>
                <a:cubicBezTo>
                  <a:pt x="2668" y="10906"/>
                  <a:pt x="2739" y="10978"/>
                  <a:pt x="2834" y="10978"/>
                </a:cubicBezTo>
                <a:lnTo>
                  <a:pt x="3585" y="10978"/>
                </a:lnTo>
                <a:cubicBezTo>
                  <a:pt x="3680" y="10978"/>
                  <a:pt x="3751" y="10906"/>
                  <a:pt x="3751" y="10823"/>
                </a:cubicBezTo>
                <a:lnTo>
                  <a:pt x="3751" y="9609"/>
                </a:lnTo>
                <a:lnTo>
                  <a:pt x="4870" y="9609"/>
                </a:lnTo>
                <a:cubicBezTo>
                  <a:pt x="4954" y="9609"/>
                  <a:pt x="5037" y="9537"/>
                  <a:pt x="5037" y="9454"/>
                </a:cubicBezTo>
                <a:lnTo>
                  <a:pt x="5037" y="2703"/>
                </a:lnTo>
                <a:lnTo>
                  <a:pt x="5037" y="2262"/>
                </a:lnTo>
                <a:cubicBezTo>
                  <a:pt x="5037" y="1870"/>
                  <a:pt x="4716" y="1560"/>
                  <a:pt x="4335" y="1560"/>
                </a:cubicBezTo>
                <a:lnTo>
                  <a:pt x="4239" y="1560"/>
                </a:lnTo>
                <a:cubicBezTo>
                  <a:pt x="4025" y="1560"/>
                  <a:pt x="3823" y="1667"/>
                  <a:pt x="3692" y="1834"/>
                </a:cubicBezTo>
                <a:cubicBezTo>
                  <a:pt x="3561" y="1667"/>
                  <a:pt x="3346" y="1560"/>
                  <a:pt x="3132" y="1560"/>
                </a:cubicBezTo>
                <a:lnTo>
                  <a:pt x="3096" y="1560"/>
                </a:lnTo>
                <a:cubicBezTo>
                  <a:pt x="2858" y="1560"/>
                  <a:pt x="2656" y="1667"/>
                  <a:pt x="2513" y="1846"/>
                </a:cubicBezTo>
                <a:cubicBezTo>
                  <a:pt x="2382" y="1679"/>
                  <a:pt x="2180" y="1560"/>
                  <a:pt x="1942" y="1560"/>
                </a:cubicBezTo>
                <a:cubicBezTo>
                  <a:pt x="1787" y="1560"/>
                  <a:pt x="1644" y="1608"/>
                  <a:pt x="1501" y="1691"/>
                </a:cubicBezTo>
                <a:lnTo>
                  <a:pt x="1501" y="738"/>
                </a:lnTo>
                <a:cubicBezTo>
                  <a:pt x="1501" y="322"/>
                  <a:pt x="1168" y="0"/>
                  <a:pt x="763" y="0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CA56EBB5-ABFA-CC73-CCF5-C5E40729F2BF}"/>
              </a:ext>
            </a:extLst>
          </p:cNvPr>
          <p:cNvSpPr txBox="1"/>
          <p:nvPr/>
        </p:nvSpPr>
        <p:spPr>
          <a:xfrm>
            <a:off x="914400" y="383058"/>
            <a:ext cx="85109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sz="20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2" name="Google Shape;1296;p23">
            <a:extLst>
              <a:ext uri="{FF2B5EF4-FFF2-40B4-BE49-F238E27FC236}">
                <a16:creationId xmlns:a16="http://schemas.microsoft.com/office/drawing/2014/main" id="{D29CDC18-B0FA-C80E-EFFB-2B37CD150803}"/>
              </a:ext>
            </a:extLst>
          </p:cNvPr>
          <p:cNvSpPr/>
          <p:nvPr/>
        </p:nvSpPr>
        <p:spPr>
          <a:xfrm>
            <a:off x="7002411" y="1815404"/>
            <a:ext cx="1930965" cy="2003716"/>
          </a:xfrm>
          <a:custGeom>
            <a:avLst/>
            <a:gdLst/>
            <a:ahLst/>
            <a:cxnLst/>
            <a:rect l="l" t="t" r="r" b="b"/>
            <a:pathLst>
              <a:path w="22350" h="22350" extrusionOk="0">
                <a:moveTo>
                  <a:pt x="0" y="0"/>
                </a:moveTo>
                <a:lnTo>
                  <a:pt x="0" y="22349"/>
                </a:lnTo>
                <a:lnTo>
                  <a:pt x="22349" y="22349"/>
                </a:lnTo>
                <a:lnTo>
                  <a:pt x="22349" y="0"/>
                </a:lnTo>
                <a:close/>
              </a:path>
            </a:pathLst>
          </a:custGeom>
          <a:solidFill>
            <a:srgbClr val="F2F5F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297;p23">
            <a:extLst>
              <a:ext uri="{FF2B5EF4-FFF2-40B4-BE49-F238E27FC236}">
                <a16:creationId xmlns:a16="http://schemas.microsoft.com/office/drawing/2014/main" id="{656C17FE-B963-C098-29B8-75B860B91359}"/>
              </a:ext>
            </a:extLst>
          </p:cNvPr>
          <p:cNvSpPr/>
          <p:nvPr/>
        </p:nvSpPr>
        <p:spPr>
          <a:xfrm>
            <a:off x="7002411" y="3986707"/>
            <a:ext cx="1930965" cy="2003716"/>
          </a:xfrm>
          <a:custGeom>
            <a:avLst/>
            <a:gdLst/>
            <a:ahLst/>
            <a:cxnLst/>
            <a:rect l="l" t="t" r="r" b="b"/>
            <a:pathLst>
              <a:path w="22350" h="22350" extrusionOk="0">
                <a:moveTo>
                  <a:pt x="0" y="1"/>
                </a:moveTo>
                <a:lnTo>
                  <a:pt x="0" y="22350"/>
                </a:lnTo>
                <a:lnTo>
                  <a:pt x="22349" y="22350"/>
                </a:lnTo>
                <a:lnTo>
                  <a:pt x="22349" y="1"/>
                </a:ln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298;p23">
            <a:extLst>
              <a:ext uri="{FF2B5EF4-FFF2-40B4-BE49-F238E27FC236}">
                <a16:creationId xmlns:a16="http://schemas.microsoft.com/office/drawing/2014/main" id="{51E4A112-0456-A237-B8B0-2EB918CB29A9}"/>
              </a:ext>
            </a:extLst>
          </p:cNvPr>
          <p:cNvSpPr/>
          <p:nvPr/>
        </p:nvSpPr>
        <p:spPr>
          <a:xfrm>
            <a:off x="8358144" y="4560820"/>
            <a:ext cx="333923" cy="63295"/>
          </a:xfrm>
          <a:custGeom>
            <a:avLst/>
            <a:gdLst/>
            <a:ahLst/>
            <a:cxnLst/>
            <a:rect l="l" t="t" r="r" b="b"/>
            <a:pathLst>
              <a:path w="3865" h="706" extrusionOk="0">
                <a:moveTo>
                  <a:pt x="0" y="1"/>
                </a:moveTo>
                <a:lnTo>
                  <a:pt x="0" y="706"/>
                </a:lnTo>
                <a:lnTo>
                  <a:pt x="3865" y="706"/>
                </a:lnTo>
                <a:lnTo>
                  <a:pt x="3865" y="1"/>
                </a:lnTo>
                <a:close/>
              </a:path>
            </a:pathLst>
          </a:custGeom>
          <a:solidFill>
            <a:srgbClr val="F5F5F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299;p23">
            <a:extLst>
              <a:ext uri="{FF2B5EF4-FFF2-40B4-BE49-F238E27FC236}">
                <a16:creationId xmlns:a16="http://schemas.microsoft.com/office/drawing/2014/main" id="{154DDABD-8C0A-E0A7-7DEF-BD67D314CCAF}"/>
              </a:ext>
            </a:extLst>
          </p:cNvPr>
          <p:cNvSpPr/>
          <p:nvPr/>
        </p:nvSpPr>
        <p:spPr>
          <a:xfrm>
            <a:off x="7919596" y="3721704"/>
            <a:ext cx="96418" cy="342022"/>
          </a:xfrm>
          <a:custGeom>
            <a:avLst/>
            <a:gdLst/>
            <a:ahLst/>
            <a:cxnLst/>
            <a:rect l="l" t="t" r="r" b="b"/>
            <a:pathLst>
              <a:path w="1116" h="3815" extrusionOk="0">
                <a:moveTo>
                  <a:pt x="559" y="1"/>
                </a:moveTo>
                <a:lnTo>
                  <a:pt x="0" y="459"/>
                </a:lnTo>
                <a:lnTo>
                  <a:pt x="0" y="3814"/>
                </a:lnTo>
                <a:lnTo>
                  <a:pt x="1116" y="3814"/>
                </a:lnTo>
                <a:lnTo>
                  <a:pt x="1116" y="459"/>
                </a:lnTo>
                <a:lnTo>
                  <a:pt x="559" y="1"/>
                </a:ln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300;p23">
            <a:extLst>
              <a:ext uri="{FF2B5EF4-FFF2-40B4-BE49-F238E27FC236}">
                <a16:creationId xmlns:a16="http://schemas.microsoft.com/office/drawing/2014/main" id="{1AA4FCFD-A5E0-2806-446A-70651A7BABDB}"/>
              </a:ext>
            </a:extLst>
          </p:cNvPr>
          <p:cNvSpPr/>
          <p:nvPr/>
        </p:nvSpPr>
        <p:spPr>
          <a:xfrm>
            <a:off x="4896238" y="3986707"/>
            <a:ext cx="1930965" cy="2003716"/>
          </a:xfrm>
          <a:custGeom>
            <a:avLst/>
            <a:gdLst/>
            <a:ahLst/>
            <a:cxnLst/>
            <a:rect l="l" t="t" r="r" b="b"/>
            <a:pathLst>
              <a:path w="22350" h="22350" extrusionOk="0">
                <a:moveTo>
                  <a:pt x="1" y="1"/>
                </a:moveTo>
                <a:lnTo>
                  <a:pt x="1" y="22350"/>
                </a:lnTo>
                <a:lnTo>
                  <a:pt x="22350" y="22350"/>
                </a:lnTo>
                <a:lnTo>
                  <a:pt x="22350" y="1"/>
                </a:lnTo>
                <a:close/>
              </a:path>
            </a:pathLst>
          </a:custGeom>
          <a:solidFill>
            <a:srgbClr val="F2F5F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301;p23">
            <a:extLst>
              <a:ext uri="{FF2B5EF4-FFF2-40B4-BE49-F238E27FC236}">
                <a16:creationId xmlns:a16="http://schemas.microsoft.com/office/drawing/2014/main" id="{8E18A4AB-632B-0759-DBFC-541D6BEFF981}"/>
              </a:ext>
            </a:extLst>
          </p:cNvPr>
          <p:cNvSpPr/>
          <p:nvPr/>
        </p:nvSpPr>
        <p:spPr>
          <a:xfrm>
            <a:off x="4896238" y="1815404"/>
            <a:ext cx="2194130" cy="2003716"/>
          </a:xfrm>
          <a:custGeom>
            <a:avLst/>
            <a:gdLst/>
            <a:ahLst/>
            <a:cxnLst/>
            <a:rect l="l" t="t" r="r" b="b"/>
            <a:pathLst>
              <a:path w="25396" h="22350" extrusionOk="0">
                <a:moveTo>
                  <a:pt x="1" y="0"/>
                </a:moveTo>
                <a:lnTo>
                  <a:pt x="1" y="22349"/>
                </a:lnTo>
                <a:lnTo>
                  <a:pt x="22350" y="22349"/>
                </a:lnTo>
                <a:lnTo>
                  <a:pt x="22350" y="8609"/>
                </a:lnTo>
                <a:lnTo>
                  <a:pt x="25395" y="5564"/>
                </a:lnTo>
                <a:lnTo>
                  <a:pt x="22350" y="2518"/>
                </a:lnTo>
                <a:lnTo>
                  <a:pt x="22350" y="0"/>
                </a:lnTo>
                <a:close/>
              </a:path>
            </a:pathLst>
          </a:custGeom>
          <a:solidFill>
            <a:srgbClr val="97A5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302;p23">
            <a:extLst>
              <a:ext uri="{FF2B5EF4-FFF2-40B4-BE49-F238E27FC236}">
                <a16:creationId xmlns:a16="http://schemas.microsoft.com/office/drawing/2014/main" id="{82C8706C-097E-C0EB-5AA2-59E3A5E6FCF3}"/>
              </a:ext>
            </a:extLst>
          </p:cNvPr>
          <p:cNvSpPr/>
          <p:nvPr/>
        </p:nvSpPr>
        <p:spPr>
          <a:xfrm>
            <a:off x="6249293" y="2412288"/>
            <a:ext cx="334010" cy="63205"/>
          </a:xfrm>
          <a:custGeom>
            <a:avLst/>
            <a:gdLst/>
            <a:ahLst/>
            <a:cxnLst/>
            <a:rect l="l" t="t" r="r" b="b"/>
            <a:pathLst>
              <a:path w="3866" h="705" extrusionOk="0">
                <a:moveTo>
                  <a:pt x="1" y="1"/>
                </a:moveTo>
                <a:lnTo>
                  <a:pt x="1" y="705"/>
                </a:lnTo>
                <a:lnTo>
                  <a:pt x="3865" y="705"/>
                </a:lnTo>
                <a:lnTo>
                  <a:pt x="3865" y="1"/>
                </a:lnTo>
                <a:close/>
              </a:path>
            </a:pathLst>
          </a:custGeom>
          <a:solidFill>
            <a:srgbClr val="F5F5F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303;p23">
            <a:extLst>
              <a:ext uri="{FF2B5EF4-FFF2-40B4-BE49-F238E27FC236}">
                <a16:creationId xmlns:a16="http://schemas.microsoft.com/office/drawing/2014/main" id="{E25CC46E-5764-4C9D-796D-8849CB2A585F}"/>
              </a:ext>
            </a:extLst>
          </p:cNvPr>
          <p:cNvSpPr/>
          <p:nvPr/>
        </p:nvSpPr>
        <p:spPr>
          <a:xfrm>
            <a:off x="5813423" y="3762763"/>
            <a:ext cx="96505" cy="342022"/>
          </a:xfrm>
          <a:custGeom>
            <a:avLst/>
            <a:gdLst/>
            <a:ahLst/>
            <a:cxnLst/>
            <a:rect l="l" t="t" r="r" b="b"/>
            <a:pathLst>
              <a:path w="1117" h="3815" extrusionOk="0">
                <a:moveTo>
                  <a:pt x="1" y="1"/>
                </a:moveTo>
                <a:lnTo>
                  <a:pt x="1" y="3356"/>
                </a:lnTo>
                <a:lnTo>
                  <a:pt x="559" y="3815"/>
                </a:lnTo>
                <a:lnTo>
                  <a:pt x="1116" y="3356"/>
                </a:lnTo>
                <a:lnTo>
                  <a:pt x="1116" y="1"/>
                </a:lnTo>
                <a:close/>
              </a:path>
            </a:pathLst>
          </a:custGeom>
          <a:solidFill>
            <a:srgbClr val="97A5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304;p23">
            <a:extLst>
              <a:ext uri="{FF2B5EF4-FFF2-40B4-BE49-F238E27FC236}">
                <a16:creationId xmlns:a16="http://schemas.microsoft.com/office/drawing/2014/main" id="{FD43B0ED-B047-ABFC-D249-AB39AECB4955}"/>
              </a:ext>
            </a:extLst>
          </p:cNvPr>
          <p:cNvSpPr/>
          <p:nvPr/>
        </p:nvSpPr>
        <p:spPr>
          <a:xfrm>
            <a:off x="2789979" y="1815404"/>
            <a:ext cx="1930965" cy="2003716"/>
          </a:xfrm>
          <a:custGeom>
            <a:avLst/>
            <a:gdLst/>
            <a:ahLst/>
            <a:cxnLst/>
            <a:rect l="l" t="t" r="r" b="b"/>
            <a:pathLst>
              <a:path w="22350" h="22350" extrusionOk="0">
                <a:moveTo>
                  <a:pt x="1" y="0"/>
                </a:moveTo>
                <a:lnTo>
                  <a:pt x="1" y="22349"/>
                </a:lnTo>
                <a:lnTo>
                  <a:pt x="22349" y="22349"/>
                </a:lnTo>
                <a:lnTo>
                  <a:pt x="22349" y="0"/>
                </a:lnTo>
                <a:close/>
              </a:path>
            </a:pathLst>
          </a:custGeom>
          <a:solidFill>
            <a:srgbClr val="F2F5F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305;p23">
            <a:extLst>
              <a:ext uri="{FF2B5EF4-FFF2-40B4-BE49-F238E27FC236}">
                <a16:creationId xmlns:a16="http://schemas.microsoft.com/office/drawing/2014/main" id="{3BC5D3FD-E707-D843-EE0F-1D799EE41691}"/>
              </a:ext>
            </a:extLst>
          </p:cNvPr>
          <p:cNvSpPr/>
          <p:nvPr/>
        </p:nvSpPr>
        <p:spPr>
          <a:xfrm>
            <a:off x="2789979" y="3986707"/>
            <a:ext cx="2217975" cy="2003716"/>
          </a:xfrm>
          <a:custGeom>
            <a:avLst/>
            <a:gdLst/>
            <a:ahLst/>
            <a:cxnLst/>
            <a:rect l="l" t="t" r="r" b="b"/>
            <a:pathLst>
              <a:path w="25672" h="22350" extrusionOk="0">
                <a:moveTo>
                  <a:pt x="1" y="1"/>
                </a:moveTo>
                <a:lnTo>
                  <a:pt x="1" y="22350"/>
                </a:lnTo>
                <a:lnTo>
                  <a:pt x="22349" y="22350"/>
                </a:lnTo>
                <a:lnTo>
                  <a:pt x="22349" y="20651"/>
                </a:lnTo>
                <a:lnTo>
                  <a:pt x="25671" y="17331"/>
                </a:lnTo>
                <a:lnTo>
                  <a:pt x="22349" y="14009"/>
                </a:lnTo>
                <a:lnTo>
                  <a:pt x="22349" y="1"/>
                </a:lnTo>
                <a:close/>
              </a:path>
            </a:pathLst>
          </a:custGeom>
          <a:solidFill>
            <a:srgbClr val="97A5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306;p23">
            <a:extLst>
              <a:ext uri="{FF2B5EF4-FFF2-40B4-BE49-F238E27FC236}">
                <a16:creationId xmlns:a16="http://schemas.microsoft.com/office/drawing/2014/main" id="{E845156B-813F-620B-34EE-C91852847F33}"/>
              </a:ext>
            </a:extLst>
          </p:cNvPr>
          <p:cNvSpPr/>
          <p:nvPr/>
        </p:nvSpPr>
        <p:spPr>
          <a:xfrm>
            <a:off x="4178369" y="4560820"/>
            <a:ext cx="333923" cy="63295"/>
          </a:xfrm>
          <a:custGeom>
            <a:avLst/>
            <a:gdLst/>
            <a:ahLst/>
            <a:cxnLst/>
            <a:rect l="l" t="t" r="r" b="b"/>
            <a:pathLst>
              <a:path w="3865" h="706" extrusionOk="0">
                <a:moveTo>
                  <a:pt x="0" y="1"/>
                </a:moveTo>
                <a:lnTo>
                  <a:pt x="0" y="706"/>
                </a:lnTo>
                <a:lnTo>
                  <a:pt x="3865" y="706"/>
                </a:lnTo>
                <a:lnTo>
                  <a:pt x="3865" y="1"/>
                </a:lnTo>
                <a:close/>
              </a:path>
            </a:pathLst>
          </a:custGeom>
          <a:solidFill>
            <a:srgbClr val="F5F5F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307;p23">
            <a:extLst>
              <a:ext uri="{FF2B5EF4-FFF2-40B4-BE49-F238E27FC236}">
                <a16:creationId xmlns:a16="http://schemas.microsoft.com/office/drawing/2014/main" id="{BD4A5F27-93A2-6E63-87FA-8E0C20363BB0}"/>
              </a:ext>
            </a:extLst>
          </p:cNvPr>
          <p:cNvSpPr/>
          <p:nvPr/>
        </p:nvSpPr>
        <p:spPr>
          <a:xfrm>
            <a:off x="3707337" y="3721704"/>
            <a:ext cx="96418" cy="342022"/>
          </a:xfrm>
          <a:custGeom>
            <a:avLst/>
            <a:gdLst/>
            <a:ahLst/>
            <a:cxnLst/>
            <a:rect l="l" t="t" r="r" b="b"/>
            <a:pathLst>
              <a:path w="1116" h="3815" extrusionOk="0">
                <a:moveTo>
                  <a:pt x="557" y="1"/>
                </a:moveTo>
                <a:lnTo>
                  <a:pt x="0" y="459"/>
                </a:lnTo>
                <a:lnTo>
                  <a:pt x="0" y="3814"/>
                </a:lnTo>
                <a:lnTo>
                  <a:pt x="1116" y="3814"/>
                </a:lnTo>
                <a:lnTo>
                  <a:pt x="1116" y="459"/>
                </a:lnTo>
                <a:lnTo>
                  <a:pt x="557" y="1"/>
                </a:lnTo>
                <a:close/>
              </a:path>
            </a:pathLst>
          </a:custGeom>
          <a:solidFill>
            <a:srgbClr val="97A5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308;p23">
            <a:extLst>
              <a:ext uri="{FF2B5EF4-FFF2-40B4-BE49-F238E27FC236}">
                <a16:creationId xmlns:a16="http://schemas.microsoft.com/office/drawing/2014/main" id="{AFFA183C-C4EE-FCA0-01FE-BB713E8E08C4}"/>
              </a:ext>
            </a:extLst>
          </p:cNvPr>
          <p:cNvSpPr/>
          <p:nvPr/>
        </p:nvSpPr>
        <p:spPr>
          <a:xfrm>
            <a:off x="683893" y="3986707"/>
            <a:ext cx="1930880" cy="2003716"/>
          </a:xfrm>
          <a:custGeom>
            <a:avLst/>
            <a:gdLst/>
            <a:ahLst/>
            <a:cxnLst/>
            <a:rect l="l" t="t" r="r" b="b"/>
            <a:pathLst>
              <a:path w="22349" h="22350" extrusionOk="0">
                <a:moveTo>
                  <a:pt x="0" y="1"/>
                </a:moveTo>
                <a:lnTo>
                  <a:pt x="0" y="22350"/>
                </a:lnTo>
                <a:lnTo>
                  <a:pt x="22349" y="22350"/>
                </a:lnTo>
                <a:lnTo>
                  <a:pt x="22349" y="1"/>
                </a:lnTo>
                <a:close/>
              </a:path>
            </a:pathLst>
          </a:custGeom>
          <a:solidFill>
            <a:srgbClr val="F2F5F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309;p23">
            <a:extLst>
              <a:ext uri="{FF2B5EF4-FFF2-40B4-BE49-F238E27FC236}">
                <a16:creationId xmlns:a16="http://schemas.microsoft.com/office/drawing/2014/main" id="{D7F57B59-03D0-8EAB-8D68-CD5452D4F313}"/>
              </a:ext>
            </a:extLst>
          </p:cNvPr>
          <p:cNvSpPr/>
          <p:nvPr/>
        </p:nvSpPr>
        <p:spPr>
          <a:xfrm>
            <a:off x="683893" y="1815404"/>
            <a:ext cx="2241648" cy="2003716"/>
          </a:xfrm>
          <a:custGeom>
            <a:avLst/>
            <a:gdLst/>
            <a:ahLst/>
            <a:cxnLst/>
            <a:rect l="l" t="t" r="r" b="b"/>
            <a:pathLst>
              <a:path w="25946" h="22350" extrusionOk="0">
                <a:moveTo>
                  <a:pt x="0" y="0"/>
                </a:moveTo>
                <a:lnTo>
                  <a:pt x="0" y="22349"/>
                </a:lnTo>
                <a:lnTo>
                  <a:pt x="22349" y="22349"/>
                </a:lnTo>
                <a:lnTo>
                  <a:pt x="22349" y="8842"/>
                </a:lnTo>
                <a:lnTo>
                  <a:pt x="25945" y="5247"/>
                </a:lnTo>
                <a:lnTo>
                  <a:pt x="22349" y="1651"/>
                </a:lnTo>
                <a:lnTo>
                  <a:pt x="22349" y="0"/>
                </a:ln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310;p23">
            <a:extLst>
              <a:ext uri="{FF2B5EF4-FFF2-40B4-BE49-F238E27FC236}">
                <a16:creationId xmlns:a16="http://schemas.microsoft.com/office/drawing/2014/main" id="{885C0E36-C2EA-D3B7-7336-265331ECF7A6}"/>
              </a:ext>
            </a:extLst>
          </p:cNvPr>
          <p:cNvSpPr/>
          <p:nvPr/>
        </p:nvSpPr>
        <p:spPr>
          <a:xfrm>
            <a:off x="2014225" y="2412288"/>
            <a:ext cx="334010" cy="63205"/>
          </a:xfrm>
          <a:custGeom>
            <a:avLst/>
            <a:gdLst/>
            <a:ahLst/>
            <a:cxnLst/>
            <a:rect l="l" t="t" r="r" b="b"/>
            <a:pathLst>
              <a:path w="3866" h="705" extrusionOk="0">
                <a:moveTo>
                  <a:pt x="1" y="1"/>
                </a:moveTo>
                <a:lnTo>
                  <a:pt x="1" y="705"/>
                </a:lnTo>
                <a:lnTo>
                  <a:pt x="3865" y="705"/>
                </a:lnTo>
                <a:lnTo>
                  <a:pt x="3865" y="1"/>
                </a:lnTo>
                <a:close/>
              </a:path>
            </a:pathLst>
          </a:custGeom>
          <a:solidFill>
            <a:srgbClr val="F5F5F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311;p23">
            <a:extLst>
              <a:ext uri="{FF2B5EF4-FFF2-40B4-BE49-F238E27FC236}">
                <a16:creationId xmlns:a16="http://schemas.microsoft.com/office/drawing/2014/main" id="{35E6ED3E-42AB-0735-9A3C-38C92D64196B}"/>
              </a:ext>
            </a:extLst>
          </p:cNvPr>
          <p:cNvSpPr/>
          <p:nvPr/>
        </p:nvSpPr>
        <p:spPr>
          <a:xfrm>
            <a:off x="1552868" y="3762763"/>
            <a:ext cx="96505" cy="342022"/>
          </a:xfrm>
          <a:custGeom>
            <a:avLst/>
            <a:gdLst/>
            <a:ahLst/>
            <a:cxnLst/>
            <a:rect l="l" t="t" r="r" b="b"/>
            <a:pathLst>
              <a:path w="1117" h="3815" extrusionOk="0">
                <a:moveTo>
                  <a:pt x="1" y="1"/>
                </a:moveTo>
                <a:lnTo>
                  <a:pt x="1" y="3356"/>
                </a:lnTo>
                <a:lnTo>
                  <a:pt x="559" y="3815"/>
                </a:lnTo>
                <a:lnTo>
                  <a:pt x="1116" y="3356"/>
                </a:lnTo>
                <a:lnTo>
                  <a:pt x="1116" y="1"/>
                </a:ln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320;p23">
            <a:extLst>
              <a:ext uri="{FF2B5EF4-FFF2-40B4-BE49-F238E27FC236}">
                <a16:creationId xmlns:a16="http://schemas.microsoft.com/office/drawing/2014/main" id="{0EE0194A-01F4-5DD1-9B72-FF00F121929E}"/>
              </a:ext>
            </a:extLst>
          </p:cNvPr>
          <p:cNvSpPr/>
          <p:nvPr/>
        </p:nvSpPr>
        <p:spPr>
          <a:xfrm>
            <a:off x="947397" y="2629832"/>
            <a:ext cx="725337" cy="747291"/>
          </a:xfrm>
          <a:custGeom>
            <a:avLst/>
            <a:gdLst/>
            <a:ahLst/>
            <a:cxnLst/>
            <a:rect l="l" t="t" r="r" b="b"/>
            <a:pathLst>
              <a:path w="202635" h="208768" extrusionOk="0">
                <a:moveTo>
                  <a:pt x="120368" y="32228"/>
                </a:moveTo>
                <a:lnTo>
                  <a:pt x="120368" y="88269"/>
                </a:lnTo>
                <a:lnTo>
                  <a:pt x="72645" y="88269"/>
                </a:lnTo>
                <a:lnTo>
                  <a:pt x="72645" y="32228"/>
                </a:lnTo>
                <a:close/>
                <a:moveTo>
                  <a:pt x="170406" y="32228"/>
                </a:moveTo>
                <a:lnTo>
                  <a:pt x="170406" y="88269"/>
                </a:lnTo>
                <a:lnTo>
                  <a:pt x="126565" y="88269"/>
                </a:lnTo>
                <a:lnTo>
                  <a:pt x="126565" y="32228"/>
                </a:lnTo>
                <a:close/>
                <a:moveTo>
                  <a:pt x="66447" y="120498"/>
                </a:moveTo>
                <a:lnTo>
                  <a:pt x="66447" y="176539"/>
                </a:lnTo>
                <a:lnTo>
                  <a:pt x="32229" y="176539"/>
                </a:lnTo>
                <a:lnTo>
                  <a:pt x="32229" y="120498"/>
                </a:lnTo>
                <a:close/>
                <a:moveTo>
                  <a:pt x="120368" y="120498"/>
                </a:moveTo>
                <a:lnTo>
                  <a:pt x="120368" y="176539"/>
                </a:lnTo>
                <a:lnTo>
                  <a:pt x="72645" y="176539"/>
                </a:lnTo>
                <a:lnTo>
                  <a:pt x="72645" y="120498"/>
                </a:lnTo>
                <a:close/>
                <a:moveTo>
                  <a:pt x="196404" y="6198"/>
                </a:moveTo>
                <a:lnTo>
                  <a:pt x="196404" y="114300"/>
                </a:lnTo>
                <a:lnTo>
                  <a:pt x="29130" y="114300"/>
                </a:lnTo>
                <a:cubicBezTo>
                  <a:pt x="27434" y="114300"/>
                  <a:pt x="26031" y="115670"/>
                  <a:pt x="26031" y="117399"/>
                </a:cubicBezTo>
                <a:lnTo>
                  <a:pt x="26031" y="179638"/>
                </a:lnTo>
                <a:cubicBezTo>
                  <a:pt x="26031" y="181366"/>
                  <a:pt x="27434" y="182736"/>
                  <a:pt x="29130" y="182736"/>
                </a:cubicBezTo>
                <a:lnTo>
                  <a:pt x="137754" y="182736"/>
                </a:lnTo>
                <a:lnTo>
                  <a:pt x="137754" y="192098"/>
                </a:lnTo>
                <a:cubicBezTo>
                  <a:pt x="137754" y="196078"/>
                  <a:pt x="139157" y="199699"/>
                  <a:pt x="141473" y="202569"/>
                </a:cubicBezTo>
                <a:lnTo>
                  <a:pt x="6231" y="202569"/>
                </a:lnTo>
                <a:lnTo>
                  <a:pt x="6231" y="94467"/>
                </a:lnTo>
                <a:lnTo>
                  <a:pt x="173505" y="94467"/>
                </a:lnTo>
                <a:cubicBezTo>
                  <a:pt x="175202" y="94467"/>
                  <a:pt x="176604" y="93097"/>
                  <a:pt x="176604" y="91368"/>
                </a:cubicBezTo>
                <a:lnTo>
                  <a:pt x="176604" y="29130"/>
                </a:lnTo>
                <a:cubicBezTo>
                  <a:pt x="176604" y="27401"/>
                  <a:pt x="175202" y="26031"/>
                  <a:pt x="173505" y="26031"/>
                </a:cubicBezTo>
                <a:lnTo>
                  <a:pt x="48539" y="26031"/>
                </a:lnTo>
                <a:cubicBezTo>
                  <a:pt x="46810" y="26031"/>
                  <a:pt x="45440" y="27401"/>
                  <a:pt x="45440" y="29130"/>
                </a:cubicBezTo>
                <a:cubicBezTo>
                  <a:pt x="45440" y="30826"/>
                  <a:pt x="46810" y="32228"/>
                  <a:pt x="48539" y="32228"/>
                </a:cubicBezTo>
                <a:lnTo>
                  <a:pt x="66447" y="32228"/>
                </a:lnTo>
                <a:lnTo>
                  <a:pt x="66447" y="88269"/>
                </a:lnTo>
                <a:lnTo>
                  <a:pt x="32229" y="88269"/>
                </a:lnTo>
                <a:lnTo>
                  <a:pt x="32229" y="32228"/>
                </a:lnTo>
                <a:lnTo>
                  <a:pt x="36110" y="32228"/>
                </a:lnTo>
                <a:cubicBezTo>
                  <a:pt x="37839" y="32228"/>
                  <a:pt x="39242" y="30826"/>
                  <a:pt x="39242" y="29130"/>
                </a:cubicBezTo>
                <a:cubicBezTo>
                  <a:pt x="39242" y="27401"/>
                  <a:pt x="37839" y="26031"/>
                  <a:pt x="36110" y="26031"/>
                </a:cubicBezTo>
                <a:lnTo>
                  <a:pt x="6231" y="26031"/>
                </a:lnTo>
                <a:lnTo>
                  <a:pt x="6231" y="6198"/>
                </a:lnTo>
                <a:close/>
                <a:moveTo>
                  <a:pt x="174549" y="161501"/>
                </a:moveTo>
                <a:cubicBezTo>
                  <a:pt x="180323" y="161501"/>
                  <a:pt x="185020" y="166198"/>
                  <a:pt x="185020" y="171972"/>
                </a:cubicBezTo>
                <a:lnTo>
                  <a:pt x="185020" y="192098"/>
                </a:lnTo>
                <a:cubicBezTo>
                  <a:pt x="185020" y="197872"/>
                  <a:pt x="180323" y="202569"/>
                  <a:pt x="174582" y="202569"/>
                </a:cubicBezTo>
                <a:lnTo>
                  <a:pt x="154390" y="202569"/>
                </a:lnTo>
                <a:cubicBezTo>
                  <a:pt x="148649" y="202569"/>
                  <a:pt x="143952" y="197872"/>
                  <a:pt x="143952" y="192098"/>
                </a:cubicBezTo>
                <a:lnTo>
                  <a:pt x="143952" y="171972"/>
                </a:lnTo>
                <a:cubicBezTo>
                  <a:pt x="143952" y="166198"/>
                  <a:pt x="148649" y="161501"/>
                  <a:pt x="154423" y="161501"/>
                </a:cubicBezTo>
                <a:close/>
                <a:moveTo>
                  <a:pt x="196404" y="182736"/>
                </a:moveTo>
                <a:lnTo>
                  <a:pt x="196404" y="202569"/>
                </a:lnTo>
                <a:lnTo>
                  <a:pt x="187499" y="202569"/>
                </a:lnTo>
                <a:cubicBezTo>
                  <a:pt x="189815" y="199699"/>
                  <a:pt x="191218" y="196078"/>
                  <a:pt x="191218" y="192098"/>
                </a:cubicBezTo>
                <a:lnTo>
                  <a:pt x="191218" y="182736"/>
                </a:lnTo>
                <a:close/>
                <a:moveTo>
                  <a:pt x="3132" y="0"/>
                </a:moveTo>
                <a:cubicBezTo>
                  <a:pt x="1403" y="0"/>
                  <a:pt x="0" y="1403"/>
                  <a:pt x="0" y="3099"/>
                </a:cubicBezTo>
                <a:lnTo>
                  <a:pt x="0" y="29130"/>
                </a:lnTo>
                <a:cubicBezTo>
                  <a:pt x="0" y="30826"/>
                  <a:pt x="1403" y="32228"/>
                  <a:pt x="3132" y="32228"/>
                </a:cubicBezTo>
                <a:lnTo>
                  <a:pt x="26031" y="32228"/>
                </a:lnTo>
                <a:lnTo>
                  <a:pt x="26031" y="88269"/>
                </a:lnTo>
                <a:lnTo>
                  <a:pt x="3132" y="88269"/>
                </a:lnTo>
                <a:cubicBezTo>
                  <a:pt x="1403" y="88269"/>
                  <a:pt x="0" y="89672"/>
                  <a:pt x="0" y="91368"/>
                </a:cubicBezTo>
                <a:lnTo>
                  <a:pt x="0" y="205668"/>
                </a:lnTo>
                <a:cubicBezTo>
                  <a:pt x="0" y="207364"/>
                  <a:pt x="1403" y="208767"/>
                  <a:pt x="3132" y="208767"/>
                </a:cubicBezTo>
                <a:lnTo>
                  <a:pt x="199503" y="208767"/>
                </a:lnTo>
                <a:cubicBezTo>
                  <a:pt x="201232" y="208767"/>
                  <a:pt x="202635" y="207364"/>
                  <a:pt x="202635" y="205668"/>
                </a:cubicBezTo>
                <a:lnTo>
                  <a:pt x="202635" y="179638"/>
                </a:lnTo>
                <a:cubicBezTo>
                  <a:pt x="202635" y="177941"/>
                  <a:pt x="201232" y="176539"/>
                  <a:pt x="199503" y="176539"/>
                </a:cubicBezTo>
                <a:lnTo>
                  <a:pt x="191218" y="176539"/>
                </a:lnTo>
                <a:lnTo>
                  <a:pt x="191218" y="171972"/>
                </a:lnTo>
                <a:cubicBezTo>
                  <a:pt x="191218" y="163491"/>
                  <a:pt x="184824" y="156445"/>
                  <a:pt x="176604" y="155434"/>
                </a:cubicBezTo>
                <a:lnTo>
                  <a:pt x="176604" y="137134"/>
                </a:lnTo>
                <a:cubicBezTo>
                  <a:pt x="176604" y="135405"/>
                  <a:pt x="175202" y="134035"/>
                  <a:pt x="173505" y="134035"/>
                </a:cubicBezTo>
                <a:cubicBezTo>
                  <a:pt x="171776" y="134035"/>
                  <a:pt x="170406" y="135405"/>
                  <a:pt x="170406" y="137134"/>
                </a:cubicBezTo>
                <a:lnTo>
                  <a:pt x="170406" y="155303"/>
                </a:lnTo>
                <a:lnTo>
                  <a:pt x="154423" y="155303"/>
                </a:lnTo>
                <a:cubicBezTo>
                  <a:pt x="145224" y="155303"/>
                  <a:pt x="137754" y="162773"/>
                  <a:pt x="137754" y="171972"/>
                </a:cubicBezTo>
                <a:lnTo>
                  <a:pt x="137754" y="176539"/>
                </a:lnTo>
                <a:lnTo>
                  <a:pt x="126565" y="176539"/>
                </a:lnTo>
                <a:lnTo>
                  <a:pt x="126565" y="120498"/>
                </a:lnTo>
                <a:lnTo>
                  <a:pt x="170406" y="120498"/>
                </a:lnTo>
                <a:lnTo>
                  <a:pt x="170406" y="124738"/>
                </a:lnTo>
                <a:cubicBezTo>
                  <a:pt x="170406" y="126435"/>
                  <a:pt x="171776" y="127837"/>
                  <a:pt x="173505" y="127837"/>
                </a:cubicBezTo>
                <a:cubicBezTo>
                  <a:pt x="175202" y="127837"/>
                  <a:pt x="176604" y="126435"/>
                  <a:pt x="176604" y="124738"/>
                </a:cubicBezTo>
                <a:lnTo>
                  <a:pt x="176604" y="120498"/>
                </a:lnTo>
                <a:lnTo>
                  <a:pt x="199503" y="120498"/>
                </a:lnTo>
                <a:cubicBezTo>
                  <a:pt x="201232" y="120498"/>
                  <a:pt x="202635" y="119095"/>
                  <a:pt x="202635" y="117399"/>
                </a:cubicBezTo>
                <a:lnTo>
                  <a:pt x="202635" y="3099"/>
                </a:lnTo>
                <a:cubicBezTo>
                  <a:pt x="202635" y="1403"/>
                  <a:pt x="201232" y="0"/>
                  <a:pt x="19950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321;p23">
            <a:extLst>
              <a:ext uri="{FF2B5EF4-FFF2-40B4-BE49-F238E27FC236}">
                <a16:creationId xmlns:a16="http://schemas.microsoft.com/office/drawing/2014/main" id="{7CA5A2DF-BA10-7643-6E08-2D2C0DEA69FF}"/>
              </a:ext>
            </a:extLst>
          </p:cNvPr>
          <p:cNvSpPr/>
          <p:nvPr/>
        </p:nvSpPr>
        <p:spPr>
          <a:xfrm>
            <a:off x="2014229" y="2043622"/>
            <a:ext cx="333982" cy="42986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 dirty="0">
                <a:solidFill>
                  <a:schemeClr val="lt1"/>
                </a:solidFill>
                <a:latin typeface="Shabnam" panose="020B0603030804020204" pitchFamily="34" charset="-78"/>
                <a:ea typeface="Fira Sans Extra Condensed"/>
                <a:cs typeface="Shabnam" panose="020B0603030804020204" pitchFamily="34" charset="-78"/>
                <a:sym typeface="Fira Sans Extra Condensed"/>
              </a:rPr>
              <a:t>1</a:t>
            </a:r>
            <a:endParaRPr sz="1200" dirty="0">
              <a:solidFill>
                <a:schemeClr val="lt1"/>
              </a:solidFill>
              <a:latin typeface="Shabnam" panose="020B0603030804020204" pitchFamily="34" charset="-78"/>
              <a:ea typeface="Fira Sans Extra Condensed"/>
              <a:cs typeface="Shabnam" panose="020B0603030804020204" pitchFamily="34" charset="-78"/>
              <a:sym typeface="Fira Sans Extra Condensed"/>
            </a:endParaRPr>
          </a:p>
        </p:txBody>
      </p:sp>
      <p:sp>
        <p:nvSpPr>
          <p:cNvPr id="107" name="Google Shape;1322;p23">
            <a:extLst>
              <a:ext uri="{FF2B5EF4-FFF2-40B4-BE49-F238E27FC236}">
                <a16:creationId xmlns:a16="http://schemas.microsoft.com/office/drawing/2014/main" id="{F8749DB3-C2D2-9F3F-65E0-57AE2F46049C}"/>
              </a:ext>
            </a:extLst>
          </p:cNvPr>
          <p:cNvSpPr/>
          <p:nvPr/>
        </p:nvSpPr>
        <p:spPr>
          <a:xfrm>
            <a:off x="4178355" y="4180077"/>
            <a:ext cx="333982" cy="42986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lt1"/>
                </a:solidFill>
                <a:latin typeface="Shabnam" panose="020B0603030804020204" pitchFamily="34" charset="-78"/>
                <a:ea typeface="Fira Sans Extra Condensed"/>
                <a:cs typeface="Shabnam" panose="020B0603030804020204" pitchFamily="34" charset="-78"/>
                <a:sym typeface="Fira Sans Extra Condensed"/>
              </a:rPr>
              <a:t>2</a:t>
            </a:r>
            <a:endParaRPr sz="1200">
              <a:solidFill>
                <a:schemeClr val="lt1"/>
              </a:solidFill>
              <a:latin typeface="Shabnam" panose="020B0603030804020204" pitchFamily="34" charset="-78"/>
              <a:ea typeface="Fira Sans Extra Condensed"/>
              <a:cs typeface="Shabnam" panose="020B0603030804020204" pitchFamily="34" charset="-78"/>
              <a:sym typeface="Fira Sans Extra Condensed"/>
            </a:endParaRPr>
          </a:p>
        </p:txBody>
      </p:sp>
      <p:sp>
        <p:nvSpPr>
          <p:cNvPr id="108" name="Google Shape;1323;p23">
            <a:extLst>
              <a:ext uri="{FF2B5EF4-FFF2-40B4-BE49-F238E27FC236}">
                <a16:creationId xmlns:a16="http://schemas.microsoft.com/office/drawing/2014/main" id="{979566CE-90C6-B995-0DC3-D9CB60F93E2F}"/>
              </a:ext>
            </a:extLst>
          </p:cNvPr>
          <p:cNvSpPr/>
          <p:nvPr/>
        </p:nvSpPr>
        <p:spPr>
          <a:xfrm>
            <a:off x="6249495" y="2043622"/>
            <a:ext cx="333982" cy="42986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lt1"/>
                </a:solidFill>
                <a:latin typeface="Shabnam" panose="020B0603030804020204" pitchFamily="34" charset="-78"/>
                <a:ea typeface="Fira Sans Extra Condensed"/>
                <a:cs typeface="Shabnam" panose="020B0603030804020204" pitchFamily="34" charset="-78"/>
                <a:sym typeface="Fira Sans Extra Condensed"/>
              </a:rPr>
              <a:t>3</a:t>
            </a:r>
            <a:endParaRPr sz="1200">
              <a:solidFill>
                <a:schemeClr val="lt1"/>
              </a:solidFill>
              <a:latin typeface="Shabnam" panose="020B0603030804020204" pitchFamily="34" charset="-78"/>
              <a:ea typeface="Fira Sans Extra Condensed"/>
              <a:cs typeface="Shabnam" panose="020B0603030804020204" pitchFamily="34" charset="-78"/>
              <a:sym typeface="Fira Sans Extra Condensed"/>
            </a:endParaRPr>
          </a:p>
        </p:txBody>
      </p:sp>
      <p:sp>
        <p:nvSpPr>
          <p:cNvPr id="109" name="Google Shape;1324;p23">
            <a:extLst>
              <a:ext uri="{FF2B5EF4-FFF2-40B4-BE49-F238E27FC236}">
                <a16:creationId xmlns:a16="http://schemas.microsoft.com/office/drawing/2014/main" id="{D0DDD7F0-0E66-DF1A-BDE0-97F3ACD6D05F}"/>
              </a:ext>
            </a:extLst>
          </p:cNvPr>
          <p:cNvSpPr/>
          <p:nvPr/>
        </p:nvSpPr>
        <p:spPr>
          <a:xfrm>
            <a:off x="8358118" y="4180077"/>
            <a:ext cx="333982" cy="42986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lt1"/>
                </a:solidFill>
                <a:latin typeface="Shabnam" panose="020B0603030804020204" pitchFamily="34" charset="-78"/>
                <a:ea typeface="Fira Sans Extra Condensed"/>
                <a:cs typeface="Shabnam" panose="020B0603030804020204" pitchFamily="34" charset="-78"/>
                <a:sym typeface="Fira Sans Extra Condensed"/>
              </a:rPr>
              <a:t>4</a:t>
            </a:r>
            <a:endParaRPr sz="1200">
              <a:solidFill>
                <a:schemeClr val="lt1"/>
              </a:solidFill>
              <a:latin typeface="Shabnam" panose="020B0603030804020204" pitchFamily="34" charset="-78"/>
              <a:ea typeface="Fira Sans Extra Condensed"/>
              <a:cs typeface="Shabnam" panose="020B0603030804020204" pitchFamily="34" charset="-78"/>
              <a:sym typeface="Fira Sans Extra Condensed"/>
            </a:endParaRPr>
          </a:p>
        </p:txBody>
      </p:sp>
      <p:grpSp>
        <p:nvGrpSpPr>
          <p:cNvPr id="110" name="Google Shape;1325;p23">
            <a:extLst>
              <a:ext uri="{FF2B5EF4-FFF2-40B4-BE49-F238E27FC236}">
                <a16:creationId xmlns:a16="http://schemas.microsoft.com/office/drawing/2014/main" id="{4B835B26-7A7A-2C58-735C-A02488AAFCD0}"/>
              </a:ext>
            </a:extLst>
          </p:cNvPr>
          <p:cNvGrpSpPr/>
          <p:nvPr/>
        </p:nvGrpSpPr>
        <p:grpSpPr>
          <a:xfrm>
            <a:off x="7265951" y="4757026"/>
            <a:ext cx="838380" cy="845250"/>
            <a:chOff x="1211825" y="238125"/>
            <a:chExt cx="5176775" cy="5219200"/>
          </a:xfrm>
        </p:grpSpPr>
        <p:sp>
          <p:nvSpPr>
            <p:cNvPr id="111" name="Google Shape;1326;p23">
              <a:extLst>
                <a:ext uri="{FF2B5EF4-FFF2-40B4-BE49-F238E27FC236}">
                  <a16:creationId xmlns:a16="http://schemas.microsoft.com/office/drawing/2014/main" id="{0B8DEF38-A69C-6899-7F56-8B1F94AB85D0}"/>
                </a:ext>
              </a:extLst>
            </p:cNvPr>
            <p:cNvSpPr/>
            <p:nvPr/>
          </p:nvSpPr>
          <p:spPr>
            <a:xfrm>
              <a:off x="1620375" y="2374725"/>
              <a:ext cx="800025" cy="1165350"/>
            </a:xfrm>
            <a:custGeom>
              <a:avLst/>
              <a:gdLst/>
              <a:ahLst/>
              <a:cxnLst/>
              <a:rect l="l" t="t" r="r" b="b"/>
              <a:pathLst>
                <a:path w="32001" h="46614" extrusionOk="0">
                  <a:moveTo>
                    <a:pt x="12918" y="6198"/>
                  </a:moveTo>
                  <a:lnTo>
                    <a:pt x="12918" y="20192"/>
                  </a:lnTo>
                  <a:lnTo>
                    <a:pt x="6231" y="20192"/>
                  </a:lnTo>
                  <a:lnTo>
                    <a:pt x="6231" y="6198"/>
                  </a:lnTo>
                  <a:close/>
                  <a:moveTo>
                    <a:pt x="25803" y="6198"/>
                  </a:moveTo>
                  <a:lnTo>
                    <a:pt x="25803" y="20192"/>
                  </a:lnTo>
                  <a:lnTo>
                    <a:pt x="19116" y="20192"/>
                  </a:lnTo>
                  <a:lnTo>
                    <a:pt x="19116" y="6198"/>
                  </a:lnTo>
                  <a:close/>
                  <a:moveTo>
                    <a:pt x="12918" y="26390"/>
                  </a:moveTo>
                  <a:lnTo>
                    <a:pt x="12918" y="40416"/>
                  </a:lnTo>
                  <a:lnTo>
                    <a:pt x="6231" y="40416"/>
                  </a:lnTo>
                  <a:lnTo>
                    <a:pt x="6231" y="26390"/>
                  </a:lnTo>
                  <a:close/>
                  <a:moveTo>
                    <a:pt x="25803" y="26390"/>
                  </a:moveTo>
                  <a:lnTo>
                    <a:pt x="25803" y="40416"/>
                  </a:lnTo>
                  <a:lnTo>
                    <a:pt x="19116" y="40416"/>
                  </a:lnTo>
                  <a:lnTo>
                    <a:pt x="19116" y="26390"/>
                  </a:lnTo>
                  <a:close/>
                  <a:moveTo>
                    <a:pt x="3100" y="0"/>
                  </a:moveTo>
                  <a:cubicBezTo>
                    <a:pt x="1403" y="0"/>
                    <a:pt x="1" y="1403"/>
                    <a:pt x="1" y="3099"/>
                  </a:cubicBezTo>
                  <a:lnTo>
                    <a:pt x="1" y="43515"/>
                  </a:lnTo>
                  <a:cubicBezTo>
                    <a:pt x="1" y="45211"/>
                    <a:pt x="1403" y="46614"/>
                    <a:pt x="3100" y="46614"/>
                  </a:cubicBezTo>
                  <a:lnTo>
                    <a:pt x="28902" y="46614"/>
                  </a:lnTo>
                  <a:cubicBezTo>
                    <a:pt x="30631" y="46614"/>
                    <a:pt x="32001" y="45211"/>
                    <a:pt x="32001" y="43515"/>
                  </a:cubicBezTo>
                  <a:lnTo>
                    <a:pt x="32001" y="3099"/>
                  </a:lnTo>
                  <a:cubicBezTo>
                    <a:pt x="32001" y="1403"/>
                    <a:pt x="30631" y="0"/>
                    <a:pt x="2890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327;p23">
              <a:extLst>
                <a:ext uri="{FF2B5EF4-FFF2-40B4-BE49-F238E27FC236}">
                  <a16:creationId xmlns:a16="http://schemas.microsoft.com/office/drawing/2014/main" id="{FBE0BD10-684B-B034-0A33-512D2FE39C24}"/>
                </a:ext>
              </a:extLst>
            </p:cNvPr>
            <p:cNvSpPr/>
            <p:nvPr/>
          </p:nvSpPr>
          <p:spPr>
            <a:xfrm>
              <a:off x="2668300" y="2374725"/>
              <a:ext cx="800025" cy="1165350"/>
            </a:xfrm>
            <a:custGeom>
              <a:avLst/>
              <a:gdLst/>
              <a:ahLst/>
              <a:cxnLst/>
              <a:rect l="l" t="t" r="r" b="b"/>
              <a:pathLst>
                <a:path w="32001" h="46614" extrusionOk="0">
                  <a:moveTo>
                    <a:pt x="12918" y="6198"/>
                  </a:moveTo>
                  <a:lnTo>
                    <a:pt x="12918" y="20192"/>
                  </a:lnTo>
                  <a:lnTo>
                    <a:pt x="6231" y="20192"/>
                  </a:lnTo>
                  <a:lnTo>
                    <a:pt x="6231" y="6198"/>
                  </a:lnTo>
                  <a:close/>
                  <a:moveTo>
                    <a:pt x="25803" y="6198"/>
                  </a:moveTo>
                  <a:lnTo>
                    <a:pt x="25803" y="20192"/>
                  </a:lnTo>
                  <a:lnTo>
                    <a:pt x="19115" y="20192"/>
                  </a:lnTo>
                  <a:lnTo>
                    <a:pt x="19115" y="6198"/>
                  </a:lnTo>
                  <a:close/>
                  <a:moveTo>
                    <a:pt x="12918" y="26390"/>
                  </a:moveTo>
                  <a:lnTo>
                    <a:pt x="12918" y="40416"/>
                  </a:lnTo>
                  <a:lnTo>
                    <a:pt x="6231" y="40416"/>
                  </a:lnTo>
                  <a:lnTo>
                    <a:pt x="6231" y="26390"/>
                  </a:lnTo>
                  <a:close/>
                  <a:moveTo>
                    <a:pt x="25803" y="26390"/>
                  </a:moveTo>
                  <a:lnTo>
                    <a:pt x="25803" y="40416"/>
                  </a:lnTo>
                  <a:lnTo>
                    <a:pt x="19115" y="40416"/>
                  </a:lnTo>
                  <a:lnTo>
                    <a:pt x="19115" y="26390"/>
                  </a:lnTo>
                  <a:close/>
                  <a:moveTo>
                    <a:pt x="3099" y="0"/>
                  </a:moveTo>
                  <a:cubicBezTo>
                    <a:pt x="1403" y="0"/>
                    <a:pt x="0" y="1403"/>
                    <a:pt x="0" y="3099"/>
                  </a:cubicBezTo>
                  <a:lnTo>
                    <a:pt x="0" y="43515"/>
                  </a:lnTo>
                  <a:cubicBezTo>
                    <a:pt x="0" y="45211"/>
                    <a:pt x="1403" y="46614"/>
                    <a:pt x="3099" y="46614"/>
                  </a:cubicBezTo>
                  <a:lnTo>
                    <a:pt x="28901" y="46614"/>
                  </a:lnTo>
                  <a:cubicBezTo>
                    <a:pt x="30630" y="46614"/>
                    <a:pt x="32000" y="45211"/>
                    <a:pt x="32000" y="43515"/>
                  </a:cubicBezTo>
                  <a:lnTo>
                    <a:pt x="32000" y="3099"/>
                  </a:lnTo>
                  <a:cubicBezTo>
                    <a:pt x="32000" y="1403"/>
                    <a:pt x="30630" y="0"/>
                    <a:pt x="289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328;p23">
              <a:extLst>
                <a:ext uri="{FF2B5EF4-FFF2-40B4-BE49-F238E27FC236}">
                  <a16:creationId xmlns:a16="http://schemas.microsoft.com/office/drawing/2014/main" id="{4F81625E-8ED7-1629-5B2C-1196658D7C5D}"/>
                </a:ext>
              </a:extLst>
            </p:cNvPr>
            <p:cNvSpPr/>
            <p:nvPr/>
          </p:nvSpPr>
          <p:spPr>
            <a:xfrm>
              <a:off x="1620375" y="3854025"/>
              <a:ext cx="800025" cy="1165375"/>
            </a:xfrm>
            <a:custGeom>
              <a:avLst/>
              <a:gdLst/>
              <a:ahLst/>
              <a:cxnLst/>
              <a:rect l="l" t="t" r="r" b="b"/>
              <a:pathLst>
                <a:path w="32001" h="46615" extrusionOk="0">
                  <a:moveTo>
                    <a:pt x="12918" y="6198"/>
                  </a:moveTo>
                  <a:lnTo>
                    <a:pt x="12918" y="20192"/>
                  </a:lnTo>
                  <a:lnTo>
                    <a:pt x="6231" y="20192"/>
                  </a:lnTo>
                  <a:lnTo>
                    <a:pt x="6231" y="6198"/>
                  </a:lnTo>
                  <a:close/>
                  <a:moveTo>
                    <a:pt x="25803" y="6198"/>
                  </a:moveTo>
                  <a:lnTo>
                    <a:pt x="25803" y="20192"/>
                  </a:lnTo>
                  <a:lnTo>
                    <a:pt x="19116" y="20192"/>
                  </a:lnTo>
                  <a:lnTo>
                    <a:pt x="19116" y="6198"/>
                  </a:lnTo>
                  <a:close/>
                  <a:moveTo>
                    <a:pt x="12918" y="26423"/>
                  </a:moveTo>
                  <a:lnTo>
                    <a:pt x="12918" y="40416"/>
                  </a:lnTo>
                  <a:lnTo>
                    <a:pt x="6231" y="40416"/>
                  </a:lnTo>
                  <a:lnTo>
                    <a:pt x="6231" y="26423"/>
                  </a:lnTo>
                  <a:close/>
                  <a:moveTo>
                    <a:pt x="25803" y="26423"/>
                  </a:moveTo>
                  <a:lnTo>
                    <a:pt x="25803" y="40416"/>
                  </a:lnTo>
                  <a:lnTo>
                    <a:pt x="19116" y="40416"/>
                  </a:lnTo>
                  <a:lnTo>
                    <a:pt x="19116" y="26423"/>
                  </a:lnTo>
                  <a:close/>
                  <a:moveTo>
                    <a:pt x="3100" y="0"/>
                  </a:moveTo>
                  <a:cubicBezTo>
                    <a:pt x="1403" y="0"/>
                    <a:pt x="1" y="1403"/>
                    <a:pt x="1" y="3099"/>
                  </a:cubicBezTo>
                  <a:lnTo>
                    <a:pt x="1" y="43515"/>
                  </a:lnTo>
                  <a:cubicBezTo>
                    <a:pt x="1" y="45212"/>
                    <a:pt x="1403" y="46614"/>
                    <a:pt x="3100" y="46614"/>
                  </a:cubicBezTo>
                  <a:lnTo>
                    <a:pt x="28902" y="46614"/>
                  </a:lnTo>
                  <a:cubicBezTo>
                    <a:pt x="30631" y="46614"/>
                    <a:pt x="32001" y="45212"/>
                    <a:pt x="32001" y="43515"/>
                  </a:cubicBezTo>
                  <a:lnTo>
                    <a:pt x="32001" y="3099"/>
                  </a:lnTo>
                  <a:cubicBezTo>
                    <a:pt x="32001" y="1403"/>
                    <a:pt x="30631" y="0"/>
                    <a:pt x="2890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329;p23">
              <a:extLst>
                <a:ext uri="{FF2B5EF4-FFF2-40B4-BE49-F238E27FC236}">
                  <a16:creationId xmlns:a16="http://schemas.microsoft.com/office/drawing/2014/main" id="{FE637F35-2851-BCEA-52FA-1AED53737B3F}"/>
                </a:ext>
              </a:extLst>
            </p:cNvPr>
            <p:cNvSpPr/>
            <p:nvPr/>
          </p:nvSpPr>
          <p:spPr>
            <a:xfrm>
              <a:off x="2668300" y="3854025"/>
              <a:ext cx="800025" cy="1165375"/>
            </a:xfrm>
            <a:custGeom>
              <a:avLst/>
              <a:gdLst/>
              <a:ahLst/>
              <a:cxnLst/>
              <a:rect l="l" t="t" r="r" b="b"/>
              <a:pathLst>
                <a:path w="32001" h="46615" extrusionOk="0">
                  <a:moveTo>
                    <a:pt x="12918" y="6198"/>
                  </a:moveTo>
                  <a:lnTo>
                    <a:pt x="12918" y="20192"/>
                  </a:lnTo>
                  <a:lnTo>
                    <a:pt x="6231" y="20192"/>
                  </a:lnTo>
                  <a:lnTo>
                    <a:pt x="6231" y="6198"/>
                  </a:lnTo>
                  <a:close/>
                  <a:moveTo>
                    <a:pt x="25803" y="6198"/>
                  </a:moveTo>
                  <a:lnTo>
                    <a:pt x="25803" y="20192"/>
                  </a:lnTo>
                  <a:lnTo>
                    <a:pt x="19115" y="20192"/>
                  </a:lnTo>
                  <a:lnTo>
                    <a:pt x="19115" y="6198"/>
                  </a:lnTo>
                  <a:close/>
                  <a:moveTo>
                    <a:pt x="12918" y="26423"/>
                  </a:moveTo>
                  <a:lnTo>
                    <a:pt x="12918" y="40416"/>
                  </a:lnTo>
                  <a:lnTo>
                    <a:pt x="6231" y="40416"/>
                  </a:lnTo>
                  <a:lnTo>
                    <a:pt x="6231" y="26423"/>
                  </a:lnTo>
                  <a:close/>
                  <a:moveTo>
                    <a:pt x="25803" y="26423"/>
                  </a:moveTo>
                  <a:lnTo>
                    <a:pt x="25803" y="40416"/>
                  </a:lnTo>
                  <a:lnTo>
                    <a:pt x="19115" y="40416"/>
                  </a:lnTo>
                  <a:lnTo>
                    <a:pt x="19115" y="26423"/>
                  </a:lnTo>
                  <a:close/>
                  <a:moveTo>
                    <a:pt x="3099" y="0"/>
                  </a:moveTo>
                  <a:cubicBezTo>
                    <a:pt x="1403" y="0"/>
                    <a:pt x="0" y="1403"/>
                    <a:pt x="0" y="3099"/>
                  </a:cubicBezTo>
                  <a:lnTo>
                    <a:pt x="0" y="43515"/>
                  </a:lnTo>
                  <a:cubicBezTo>
                    <a:pt x="0" y="45212"/>
                    <a:pt x="1403" y="46614"/>
                    <a:pt x="3099" y="46614"/>
                  </a:cubicBezTo>
                  <a:lnTo>
                    <a:pt x="28901" y="46614"/>
                  </a:lnTo>
                  <a:cubicBezTo>
                    <a:pt x="30630" y="46614"/>
                    <a:pt x="32000" y="45212"/>
                    <a:pt x="32000" y="43515"/>
                  </a:cubicBezTo>
                  <a:lnTo>
                    <a:pt x="32000" y="3099"/>
                  </a:lnTo>
                  <a:cubicBezTo>
                    <a:pt x="32000" y="1403"/>
                    <a:pt x="30630" y="0"/>
                    <a:pt x="289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330;p23">
              <a:extLst>
                <a:ext uri="{FF2B5EF4-FFF2-40B4-BE49-F238E27FC236}">
                  <a16:creationId xmlns:a16="http://schemas.microsoft.com/office/drawing/2014/main" id="{02E17AAA-5918-F369-9D5F-49467D144B7A}"/>
                </a:ext>
              </a:extLst>
            </p:cNvPr>
            <p:cNvSpPr/>
            <p:nvPr/>
          </p:nvSpPr>
          <p:spPr>
            <a:xfrm>
              <a:off x="2305400" y="1403450"/>
              <a:ext cx="478725" cy="619800"/>
            </a:xfrm>
            <a:custGeom>
              <a:avLst/>
              <a:gdLst/>
              <a:ahLst/>
              <a:cxnLst/>
              <a:rect l="l" t="t" r="r" b="b"/>
              <a:pathLst>
                <a:path w="19149" h="24792" extrusionOk="0">
                  <a:moveTo>
                    <a:pt x="9558" y="6231"/>
                  </a:moveTo>
                  <a:cubicBezTo>
                    <a:pt x="11417" y="6231"/>
                    <a:pt x="12918" y="7732"/>
                    <a:pt x="12918" y="9591"/>
                  </a:cubicBezTo>
                  <a:lnTo>
                    <a:pt x="12918" y="18594"/>
                  </a:lnTo>
                  <a:lnTo>
                    <a:pt x="6198" y="18594"/>
                  </a:lnTo>
                  <a:lnTo>
                    <a:pt x="6198" y="9591"/>
                  </a:lnTo>
                  <a:cubicBezTo>
                    <a:pt x="6198" y="7732"/>
                    <a:pt x="7699" y="6231"/>
                    <a:pt x="9558" y="6231"/>
                  </a:cubicBezTo>
                  <a:close/>
                  <a:moveTo>
                    <a:pt x="9558" y="1"/>
                  </a:moveTo>
                  <a:cubicBezTo>
                    <a:pt x="4306" y="1"/>
                    <a:pt x="0" y="4307"/>
                    <a:pt x="0" y="9591"/>
                  </a:cubicBezTo>
                  <a:lnTo>
                    <a:pt x="0" y="21693"/>
                  </a:lnTo>
                  <a:cubicBezTo>
                    <a:pt x="0" y="23422"/>
                    <a:pt x="1403" y="24792"/>
                    <a:pt x="3099" y="24792"/>
                  </a:cubicBezTo>
                  <a:lnTo>
                    <a:pt x="16017" y="24792"/>
                  </a:lnTo>
                  <a:cubicBezTo>
                    <a:pt x="17746" y="24792"/>
                    <a:pt x="19148" y="23422"/>
                    <a:pt x="19148" y="21693"/>
                  </a:cubicBezTo>
                  <a:lnTo>
                    <a:pt x="19148" y="9591"/>
                  </a:lnTo>
                  <a:cubicBezTo>
                    <a:pt x="19148" y="4307"/>
                    <a:pt x="14842" y="1"/>
                    <a:pt x="955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331;p23">
              <a:extLst>
                <a:ext uri="{FF2B5EF4-FFF2-40B4-BE49-F238E27FC236}">
                  <a16:creationId xmlns:a16="http://schemas.microsoft.com/office/drawing/2014/main" id="{EB84D86C-612A-B1D0-17C0-F6331C937022}"/>
                </a:ext>
              </a:extLst>
            </p:cNvPr>
            <p:cNvSpPr/>
            <p:nvPr/>
          </p:nvSpPr>
          <p:spPr>
            <a:xfrm>
              <a:off x="1211825" y="238125"/>
              <a:ext cx="5176775" cy="5219200"/>
            </a:xfrm>
            <a:custGeom>
              <a:avLst/>
              <a:gdLst/>
              <a:ahLst/>
              <a:cxnLst/>
              <a:rect l="l" t="t" r="r" b="b"/>
              <a:pathLst>
                <a:path w="207071" h="208768" extrusionOk="0">
                  <a:moveTo>
                    <a:pt x="53301" y="6198"/>
                  </a:moveTo>
                  <a:cubicBezTo>
                    <a:pt x="57835" y="6198"/>
                    <a:pt x="61521" y="9884"/>
                    <a:pt x="61521" y="14418"/>
                  </a:cubicBezTo>
                  <a:lnTo>
                    <a:pt x="61521" y="19963"/>
                  </a:lnTo>
                  <a:lnTo>
                    <a:pt x="45081" y="19963"/>
                  </a:lnTo>
                  <a:lnTo>
                    <a:pt x="45081" y="14418"/>
                  </a:lnTo>
                  <a:cubicBezTo>
                    <a:pt x="45081" y="9884"/>
                    <a:pt x="48767" y="6198"/>
                    <a:pt x="53301" y="6198"/>
                  </a:cubicBezTo>
                  <a:close/>
                  <a:moveTo>
                    <a:pt x="153770" y="6198"/>
                  </a:moveTo>
                  <a:cubicBezTo>
                    <a:pt x="158304" y="6198"/>
                    <a:pt x="161990" y="9884"/>
                    <a:pt x="161990" y="14418"/>
                  </a:cubicBezTo>
                  <a:lnTo>
                    <a:pt x="161990" y="19963"/>
                  </a:lnTo>
                  <a:lnTo>
                    <a:pt x="145550" y="19963"/>
                  </a:lnTo>
                  <a:lnTo>
                    <a:pt x="145550" y="14418"/>
                  </a:lnTo>
                  <a:cubicBezTo>
                    <a:pt x="145550" y="9884"/>
                    <a:pt x="149236" y="6198"/>
                    <a:pt x="153770" y="6198"/>
                  </a:cubicBezTo>
                  <a:close/>
                  <a:moveTo>
                    <a:pt x="53301" y="0"/>
                  </a:moveTo>
                  <a:cubicBezTo>
                    <a:pt x="45342" y="0"/>
                    <a:pt x="38883" y="6459"/>
                    <a:pt x="38883" y="14418"/>
                  </a:cubicBezTo>
                  <a:lnTo>
                    <a:pt x="38883" y="23062"/>
                  </a:lnTo>
                  <a:cubicBezTo>
                    <a:pt x="38883" y="27694"/>
                    <a:pt x="38426" y="32326"/>
                    <a:pt x="37480" y="36860"/>
                  </a:cubicBezTo>
                  <a:cubicBezTo>
                    <a:pt x="35588" y="46027"/>
                    <a:pt x="30989" y="54279"/>
                    <a:pt x="24171" y="60706"/>
                  </a:cubicBezTo>
                  <a:cubicBezTo>
                    <a:pt x="22932" y="61880"/>
                    <a:pt x="22867" y="63837"/>
                    <a:pt x="24041" y="65077"/>
                  </a:cubicBezTo>
                  <a:cubicBezTo>
                    <a:pt x="24648" y="65734"/>
                    <a:pt x="25463" y="66060"/>
                    <a:pt x="26281" y="66060"/>
                  </a:cubicBezTo>
                  <a:cubicBezTo>
                    <a:pt x="27046" y="66060"/>
                    <a:pt x="27813" y="65775"/>
                    <a:pt x="28412" y="65207"/>
                  </a:cubicBezTo>
                  <a:cubicBezTo>
                    <a:pt x="36176" y="57933"/>
                    <a:pt x="41395" y="48538"/>
                    <a:pt x="43548" y="38100"/>
                  </a:cubicBezTo>
                  <a:cubicBezTo>
                    <a:pt x="44363" y="34186"/>
                    <a:pt x="44852" y="30173"/>
                    <a:pt x="45016" y="26161"/>
                  </a:cubicBezTo>
                  <a:lnTo>
                    <a:pt x="61619" y="26161"/>
                  </a:lnTo>
                  <a:cubicBezTo>
                    <a:pt x="61782" y="30173"/>
                    <a:pt x="62271" y="34186"/>
                    <a:pt x="63054" y="38133"/>
                  </a:cubicBezTo>
                  <a:cubicBezTo>
                    <a:pt x="67034" y="57378"/>
                    <a:pt x="81582" y="72579"/>
                    <a:pt x="100437" y="77537"/>
                  </a:cubicBezTo>
                  <a:lnTo>
                    <a:pt x="100437" y="202569"/>
                  </a:lnTo>
                  <a:lnTo>
                    <a:pt x="6198" y="202569"/>
                  </a:lnTo>
                  <a:lnTo>
                    <a:pt x="6198" y="77537"/>
                  </a:lnTo>
                  <a:cubicBezTo>
                    <a:pt x="9982" y="76559"/>
                    <a:pt x="13635" y="75124"/>
                    <a:pt x="17093" y="73297"/>
                  </a:cubicBezTo>
                  <a:cubicBezTo>
                    <a:pt x="18593" y="72514"/>
                    <a:pt x="19181" y="70655"/>
                    <a:pt x="18398" y="69121"/>
                  </a:cubicBezTo>
                  <a:cubicBezTo>
                    <a:pt x="17828" y="68072"/>
                    <a:pt x="16747" y="67470"/>
                    <a:pt x="15624" y="67470"/>
                  </a:cubicBezTo>
                  <a:cubicBezTo>
                    <a:pt x="15142" y="67470"/>
                    <a:pt x="14651" y="67581"/>
                    <a:pt x="14190" y="67817"/>
                  </a:cubicBezTo>
                  <a:cubicBezTo>
                    <a:pt x="10504" y="69774"/>
                    <a:pt x="6557" y="71209"/>
                    <a:pt x="2447" y="72057"/>
                  </a:cubicBezTo>
                  <a:cubicBezTo>
                    <a:pt x="1011" y="72383"/>
                    <a:pt x="0" y="73623"/>
                    <a:pt x="0" y="75091"/>
                  </a:cubicBezTo>
                  <a:lnTo>
                    <a:pt x="0" y="205668"/>
                  </a:lnTo>
                  <a:cubicBezTo>
                    <a:pt x="0" y="207364"/>
                    <a:pt x="1370" y="208767"/>
                    <a:pt x="3099" y="208767"/>
                  </a:cubicBezTo>
                  <a:lnTo>
                    <a:pt x="203972" y="208767"/>
                  </a:lnTo>
                  <a:cubicBezTo>
                    <a:pt x="205701" y="208767"/>
                    <a:pt x="207071" y="207364"/>
                    <a:pt x="207071" y="205668"/>
                  </a:cubicBezTo>
                  <a:lnTo>
                    <a:pt x="207071" y="117497"/>
                  </a:lnTo>
                  <a:cubicBezTo>
                    <a:pt x="207071" y="115768"/>
                    <a:pt x="205701" y="114398"/>
                    <a:pt x="203972" y="114398"/>
                  </a:cubicBezTo>
                  <a:cubicBezTo>
                    <a:pt x="202276" y="114398"/>
                    <a:pt x="200873" y="115768"/>
                    <a:pt x="200873" y="117497"/>
                  </a:cubicBezTo>
                  <a:lnTo>
                    <a:pt x="200873" y="202569"/>
                  </a:lnTo>
                  <a:lnTo>
                    <a:pt x="106634" y="202569"/>
                  </a:lnTo>
                  <a:lnTo>
                    <a:pt x="106634" y="77537"/>
                  </a:lnTo>
                  <a:cubicBezTo>
                    <a:pt x="125489" y="72579"/>
                    <a:pt x="140037" y="57378"/>
                    <a:pt x="144017" y="38100"/>
                  </a:cubicBezTo>
                  <a:cubicBezTo>
                    <a:pt x="144800" y="34186"/>
                    <a:pt x="145289" y="30173"/>
                    <a:pt x="145485" y="26161"/>
                  </a:cubicBezTo>
                  <a:lnTo>
                    <a:pt x="162056" y="26161"/>
                  </a:lnTo>
                  <a:cubicBezTo>
                    <a:pt x="162219" y="30173"/>
                    <a:pt x="162708" y="34186"/>
                    <a:pt x="163523" y="38133"/>
                  </a:cubicBezTo>
                  <a:cubicBezTo>
                    <a:pt x="167503" y="57378"/>
                    <a:pt x="182019" y="72579"/>
                    <a:pt x="200873" y="77537"/>
                  </a:cubicBezTo>
                  <a:lnTo>
                    <a:pt x="200873" y="105069"/>
                  </a:lnTo>
                  <a:cubicBezTo>
                    <a:pt x="200873" y="106797"/>
                    <a:pt x="202276" y="108167"/>
                    <a:pt x="203972" y="108167"/>
                  </a:cubicBezTo>
                  <a:cubicBezTo>
                    <a:pt x="205701" y="108167"/>
                    <a:pt x="207071" y="106797"/>
                    <a:pt x="207071" y="105069"/>
                  </a:cubicBezTo>
                  <a:lnTo>
                    <a:pt x="207071" y="75091"/>
                  </a:lnTo>
                  <a:cubicBezTo>
                    <a:pt x="207071" y="73623"/>
                    <a:pt x="206060" y="72383"/>
                    <a:pt x="204625" y="72057"/>
                  </a:cubicBezTo>
                  <a:cubicBezTo>
                    <a:pt x="186977" y="68339"/>
                    <a:pt x="173244" y="54508"/>
                    <a:pt x="169591" y="36860"/>
                  </a:cubicBezTo>
                  <a:cubicBezTo>
                    <a:pt x="168645" y="32326"/>
                    <a:pt x="168188" y="27694"/>
                    <a:pt x="168188" y="23062"/>
                  </a:cubicBezTo>
                  <a:lnTo>
                    <a:pt x="168188" y="14418"/>
                  </a:lnTo>
                  <a:cubicBezTo>
                    <a:pt x="168188" y="6459"/>
                    <a:pt x="161697" y="0"/>
                    <a:pt x="153770" y="0"/>
                  </a:cubicBezTo>
                  <a:cubicBezTo>
                    <a:pt x="145811" y="0"/>
                    <a:pt x="139352" y="6459"/>
                    <a:pt x="139352" y="14418"/>
                  </a:cubicBezTo>
                  <a:lnTo>
                    <a:pt x="139352" y="23062"/>
                  </a:lnTo>
                  <a:cubicBezTo>
                    <a:pt x="139352" y="27694"/>
                    <a:pt x="138863" y="32326"/>
                    <a:pt x="137917" y="36860"/>
                  </a:cubicBezTo>
                  <a:cubicBezTo>
                    <a:pt x="134329" y="54312"/>
                    <a:pt x="120857" y="68012"/>
                    <a:pt x="103536" y="71927"/>
                  </a:cubicBezTo>
                  <a:cubicBezTo>
                    <a:pt x="86214" y="68012"/>
                    <a:pt x="72742" y="54312"/>
                    <a:pt x="69154" y="36860"/>
                  </a:cubicBezTo>
                  <a:cubicBezTo>
                    <a:pt x="68208" y="32326"/>
                    <a:pt x="67719" y="27694"/>
                    <a:pt x="67719" y="23062"/>
                  </a:cubicBezTo>
                  <a:lnTo>
                    <a:pt x="67719" y="14418"/>
                  </a:lnTo>
                  <a:cubicBezTo>
                    <a:pt x="67719" y="6459"/>
                    <a:pt x="61260" y="0"/>
                    <a:pt x="533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332;p23">
              <a:extLst>
                <a:ext uri="{FF2B5EF4-FFF2-40B4-BE49-F238E27FC236}">
                  <a16:creationId xmlns:a16="http://schemas.microsoft.com/office/drawing/2014/main" id="{5C5C51B0-2167-BF9A-B051-2EFB99F82DB1}"/>
                </a:ext>
              </a:extLst>
            </p:cNvPr>
            <p:cNvSpPr/>
            <p:nvPr/>
          </p:nvSpPr>
          <p:spPr>
            <a:xfrm>
              <a:off x="4132100" y="2374725"/>
              <a:ext cx="800025" cy="1165350"/>
            </a:xfrm>
            <a:custGeom>
              <a:avLst/>
              <a:gdLst/>
              <a:ahLst/>
              <a:cxnLst/>
              <a:rect l="l" t="t" r="r" b="b"/>
              <a:pathLst>
                <a:path w="32001" h="46614" extrusionOk="0">
                  <a:moveTo>
                    <a:pt x="12886" y="6720"/>
                  </a:moveTo>
                  <a:lnTo>
                    <a:pt x="12886" y="20192"/>
                  </a:lnTo>
                  <a:lnTo>
                    <a:pt x="6199" y="20192"/>
                  </a:lnTo>
                  <a:lnTo>
                    <a:pt x="6199" y="15984"/>
                  </a:lnTo>
                  <a:cubicBezTo>
                    <a:pt x="6199" y="11678"/>
                    <a:pt x="9004" y="7992"/>
                    <a:pt x="12886" y="6720"/>
                  </a:cubicBezTo>
                  <a:close/>
                  <a:moveTo>
                    <a:pt x="19083" y="6720"/>
                  </a:moveTo>
                  <a:cubicBezTo>
                    <a:pt x="22965" y="7992"/>
                    <a:pt x="25771" y="11678"/>
                    <a:pt x="25771" y="15984"/>
                  </a:cubicBezTo>
                  <a:lnTo>
                    <a:pt x="25771" y="20192"/>
                  </a:lnTo>
                  <a:lnTo>
                    <a:pt x="19083" y="20192"/>
                  </a:lnTo>
                  <a:lnTo>
                    <a:pt x="19083" y="6720"/>
                  </a:lnTo>
                  <a:close/>
                  <a:moveTo>
                    <a:pt x="12886" y="26390"/>
                  </a:moveTo>
                  <a:lnTo>
                    <a:pt x="12886" y="40416"/>
                  </a:lnTo>
                  <a:lnTo>
                    <a:pt x="6199" y="40416"/>
                  </a:lnTo>
                  <a:lnTo>
                    <a:pt x="6199" y="26390"/>
                  </a:lnTo>
                  <a:close/>
                  <a:moveTo>
                    <a:pt x="25771" y="26390"/>
                  </a:moveTo>
                  <a:lnTo>
                    <a:pt x="25771" y="40416"/>
                  </a:lnTo>
                  <a:lnTo>
                    <a:pt x="19083" y="40416"/>
                  </a:lnTo>
                  <a:lnTo>
                    <a:pt x="19083" y="26390"/>
                  </a:lnTo>
                  <a:close/>
                  <a:moveTo>
                    <a:pt x="15985" y="0"/>
                  </a:moveTo>
                  <a:cubicBezTo>
                    <a:pt x="7177" y="0"/>
                    <a:pt x="1" y="7176"/>
                    <a:pt x="1" y="15984"/>
                  </a:cubicBezTo>
                  <a:lnTo>
                    <a:pt x="1" y="43515"/>
                  </a:lnTo>
                  <a:cubicBezTo>
                    <a:pt x="1" y="45211"/>
                    <a:pt x="1371" y="46614"/>
                    <a:pt x="3100" y="46614"/>
                  </a:cubicBezTo>
                  <a:lnTo>
                    <a:pt x="28902" y="46614"/>
                  </a:lnTo>
                  <a:cubicBezTo>
                    <a:pt x="30598" y="46614"/>
                    <a:pt x="32001" y="45211"/>
                    <a:pt x="32001" y="43515"/>
                  </a:cubicBezTo>
                  <a:lnTo>
                    <a:pt x="32001" y="15984"/>
                  </a:lnTo>
                  <a:cubicBezTo>
                    <a:pt x="32001" y="7176"/>
                    <a:pt x="24825" y="0"/>
                    <a:pt x="159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333;p23">
              <a:extLst>
                <a:ext uri="{FF2B5EF4-FFF2-40B4-BE49-F238E27FC236}">
                  <a16:creationId xmlns:a16="http://schemas.microsoft.com/office/drawing/2014/main" id="{0C50489D-DB22-8639-2DC1-2315F2F75005}"/>
                </a:ext>
              </a:extLst>
            </p:cNvPr>
            <p:cNvSpPr/>
            <p:nvPr/>
          </p:nvSpPr>
          <p:spPr>
            <a:xfrm>
              <a:off x="5180025" y="2374725"/>
              <a:ext cx="800025" cy="1165350"/>
            </a:xfrm>
            <a:custGeom>
              <a:avLst/>
              <a:gdLst/>
              <a:ahLst/>
              <a:cxnLst/>
              <a:rect l="l" t="t" r="r" b="b"/>
              <a:pathLst>
                <a:path w="32001" h="46614" extrusionOk="0">
                  <a:moveTo>
                    <a:pt x="12885" y="6720"/>
                  </a:moveTo>
                  <a:lnTo>
                    <a:pt x="12885" y="20192"/>
                  </a:lnTo>
                  <a:lnTo>
                    <a:pt x="6198" y="20192"/>
                  </a:lnTo>
                  <a:lnTo>
                    <a:pt x="6198" y="15984"/>
                  </a:lnTo>
                  <a:cubicBezTo>
                    <a:pt x="6198" y="11678"/>
                    <a:pt x="9003" y="7992"/>
                    <a:pt x="12885" y="6720"/>
                  </a:cubicBezTo>
                  <a:close/>
                  <a:moveTo>
                    <a:pt x="19083" y="6720"/>
                  </a:moveTo>
                  <a:cubicBezTo>
                    <a:pt x="22965" y="7992"/>
                    <a:pt x="25770" y="11678"/>
                    <a:pt x="25770" y="15984"/>
                  </a:cubicBezTo>
                  <a:lnTo>
                    <a:pt x="25770" y="20192"/>
                  </a:lnTo>
                  <a:lnTo>
                    <a:pt x="19083" y="20192"/>
                  </a:lnTo>
                  <a:lnTo>
                    <a:pt x="19083" y="6720"/>
                  </a:lnTo>
                  <a:close/>
                  <a:moveTo>
                    <a:pt x="12885" y="26390"/>
                  </a:moveTo>
                  <a:lnTo>
                    <a:pt x="12885" y="40416"/>
                  </a:lnTo>
                  <a:lnTo>
                    <a:pt x="6198" y="40416"/>
                  </a:lnTo>
                  <a:lnTo>
                    <a:pt x="6198" y="26390"/>
                  </a:lnTo>
                  <a:close/>
                  <a:moveTo>
                    <a:pt x="25770" y="26390"/>
                  </a:moveTo>
                  <a:lnTo>
                    <a:pt x="25770" y="40416"/>
                  </a:lnTo>
                  <a:lnTo>
                    <a:pt x="19083" y="40416"/>
                  </a:lnTo>
                  <a:lnTo>
                    <a:pt x="19083" y="26390"/>
                  </a:lnTo>
                  <a:close/>
                  <a:moveTo>
                    <a:pt x="15984" y="0"/>
                  </a:moveTo>
                  <a:cubicBezTo>
                    <a:pt x="7177" y="0"/>
                    <a:pt x="0" y="7176"/>
                    <a:pt x="0" y="15984"/>
                  </a:cubicBezTo>
                  <a:lnTo>
                    <a:pt x="0" y="43515"/>
                  </a:lnTo>
                  <a:cubicBezTo>
                    <a:pt x="0" y="45211"/>
                    <a:pt x="1370" y="46614"/>
                    <a:pt x="3099" y="46614"/>
                  </a:cubicBezTo>
                  <a:lnTo>
                    <a:pt x="28902" y="46614"/>
                  </a:lnTo>
                  <a:cubicBezTo>
                    <a:pt x="30598" y="46614"/>
                    <a:pt x="32000" y="45211"/>
                    <a:pt x="32000" y="43515"/>
                  </a:cubicBezTo>
                  <a:lnTo>
                    <a:pt x="32000" y="15984"/>
                  </a:lnTo>
                  <a:cubicBezTo>
                    <a:pt x="32000" y="7176"/>
                    <a:pt x="24824" y="0"/>
                    <a:pt x="1598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334;p23">
              <a:extLst>
                <a:ext uri="{FF2B5EF4-FFF2-40B4-BE49-F238E27FC236}">
                  <a16:creationId xmlns:a16="http://schemas.microsoft.com/office/drawing/2014/main" id="{3AD7E922-D42C-320C-8D2C-85CBE2D5B399}"/>
                </a:ext>
              </a:extLst>
            </p:cNvPr>
            <p:cNvSpPr/>
            <p:nvPr/>
          </p:nvSpPr>
          <p:spPr>
            <a:xfrm>
              <a:off x="4132100" y="3854025"/>
              <a:ext cx="800025" cy="1165375"/>
            </a:xfrm>
            <a:custGeom>
              <a:avLst/>
              <a:gdLst/>
              <a:ahLst/>
              <a:cxnLst/>
              <a:rect l="l" t="t" r="r" b="b"/>
              <a:pathLst>
                <a:path w="32001" h="46615" extrusionOk="0">
                  <a:moveTo>
                    <a:pt x="12886" y="6720"/>
                  </a:moveTo>
                  <a:lnTo>
                    <a:pt x="12886" y="20192"/>
                  </a:lnTo>
                  <a:lnTo>
                    <a:pt x="6199" y="20192"/>
                  </a:lnTo>
                  <a:lnTo>
                    <a:pt x="6199" y="15984"/>
                  </a:lnTo>
                  <a:cubicBezTo>
                    <a:pt x="6199" y="11678"/>
                    <a:pt x="9004" y="8025"/>
                    <a:pt x="12886" y="6720"/>
                  </a:cubicBezTo>
                  <a:close/>
                  <a:moveTo>
                    <a:pt x="19083" y="6720"/>
                  </a:moveTo>
                  <a:cubicBezTo>
                    <a:pt x="22965" y="8025"/>
                    <a:pt x="25771" y="11678"/>
                    <a:pt x="25771" y="15984"/>
                  </a:cubicBezTo>
                  <a:lnTo>
                    <a:pt x="25771" y="20192"/>
                  </a:lnTo>
                  <a:lnTo>
                    <a:pt x="19083" y="20192"/>
                  </a:lnTo>
                  <a:lnTo>
                    <a:pt x="19083" y="6720"/>
                  </a:lnTo>
                  <a:close/>
                  <a:moveTo>
                    <a:pt x="12886" y="26423"/>
                  </a:moveTo>
                  <a:lnTo>
                    <a:pt x="12886" y="40416"/>
                  </a:lnTo>
                  <a:lnTo>
                    <a:pt x="6199" y="40416"/>
                  </a:lnTo>
                  <a:lnTo>
                    <a:pt x="6199" y="26423"/>
                  </a:lnTo>
                  <a:close/>
                  <a:moveTo>
                    <a:pt x="25771" y="26423"/>
                  </a:moveTo>
                  <a:lnTo>
                    <a:pt x="25771" y="40416"/>
                  </a:lnTo>
                  <a:lnTo>
                    <a:pt x="19083" y="40416"/>
                  </a:lnTo>
                  <a:lnTo>
                    <a:pt x="19083" y="26423"/>
                  </a:lnTo>
                  <a:close/>
                  <a:moveTo>
                    <a:pt x="15985" y="0"/>
                  </a:moveTo>
                  <a:cubicBezTo>
                    <a:pt x="7177" y="0"/>
                    <a:pt x="1" y="7177"/>
                    <a:pt x="1" y="15984"/>
                  </a:cubicBezTo>
                  <a:lnTo>
                    <a:pt x="1" y="43515"/>
                  </a:lnTo>
                  <a:cubicBezTo>
                    <a:pt x="1" y="45212"/>
                    <a:pt x="1371" y="46614"/>
                    <a:pt x="3100" y="46614"/>
                  </a:cubicBezTo>
                  <a:lnTo>
                    <a:pt x="28902" y="46614"/>
                  </a:lnTo>
                  <a:cubicBezTo>
                    <a:pt x="30598" y="46614"/>
                    <a:pt x="32001" y="45212"/>
                    <a:pt x="32001" y="43515"/>
                  </a:cubicBezTo>
                  <a:lnTo>
                    <a:pt x="32001" y="15984"/>
                  </a:lnTo>
                  <a:cubicBezTo>
                    <a:pt x="32001" y="7177"/>
                    <a:pt x="24825" y="0"/>
                    <a:pt x="159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335;p23">
              <a:extLst>
                <a:ext uri="{FF2B5EF4-FFF2-40B4-BE49-F238E27FC236}">
                  <a16:creationId xmlns:a16="http://schemas.microsoft.com/office/drawing/2014/main" id="{0DFAB2E5-1A24-FEAD-C773-9205B539D54A}"/>
                </a:ext>
              </a:extLst>
            </p:cNvPr>
            <p:cNvSpPr/>
            <p:nvPr/>
          </p:nvSpPr>
          <p:spPr>
            <a:xfrm>
              <a:off x="5180025" y="3854025"/>
              <a:ext cx="800025" cy="1165375"/>
            </a:xfrm>
            <a:custGeom>
              <a:avLst/>
              <a:gdLst/>
              <a:ahLst/>
              <a:cxnLst/>
              <a:rect l="l" t="t" r="r" b="b"/>
              <a:pathLst>
                <a:path w="32001" h="46615" extrusionOk="0">
                  <a:moveTo>
                    <a:pt x="12885" y="6720"/>
                  </a:moveTo>
                  <a:lnTo>
                    <a:pt x="12885" y="20192"/>
                  </a:lnTo>
                  <a:lnTo>
                    <a:pt x="6198" y="20192"/>
                  </a:lnTo>
                  <a:lnTo>
                    <a:pt x="6198" y="15984"/>
                  </a:lnTo>
                  <a:cubicBezTo>
                    <a:pt x="6198" y="11678"/>
                    <a:pt x="9003" y="8025"/>
                    <a:pt x="12885" y="6720"/>
                  </a:cubicBezTo>
                  <a:close/>
                  <a:moveTo>
                    <a:pt x="19083" y="6720"/>
                  </a:moveTo>
                  <a:cubicBezTo>
                    <a:pt x="22965" y="8025"/>
                    <a:pt x="25770" y="11678"/>
                    <a:pt x="25770" y="15984"/>
                  </a:cubicBezTo>
                  <a:lnTo>
                    <a:pt x="25770" y="20192"/>
                  </a:lnTo>
                  <a:lnTo>
                    <a:pt x="19083" y="20192"/>
                  </a:lnTo>
                  <a:lnTo>
                    <a:pt x="19083" y="6720"/>
                  </a:lnTo>
                  <a:close/>
                  <a:moveTo>
                    <a:pt x="12885" y="26423"/>
                  </a:moveTo>
                  <a:lnTo>
                    <a:pt x="12885" y="40416"/>
                  </a:lnTo>
                  <a:lnTo>
                    <a:pt x="6198" y="40416"/>
                  </a:lnTo>
                  <a:lnTo>
                    <a:pt x="6198" y="26423"/>
                  </a:lnTo>
                  <a:close/>
                  <a:moveTo>
                    <a:pt x="25770" y="26423"/>
                  </a:moveTo>
                  <a:lnTo>
                    <a:pt x="25770" y="40416"/>
                  </a:lnTo>
                  <a:lnTo>
                    <a:pt x="19083" y="40416"/>
                  </a:lnTo>
                  <a:lnTo>
                    <a:pt x="19083" y="26423"/>
                  </a:lnTo>
                  <a:close/>
                  <a:moveTo>
                    <a:pt x="15984" y="0"/>
                  </a:moveTo>
                  <a:cubicBezTo>
                    <a:pt x="7177" y="0"/>
                    <a:pt x="0" y="7177"/>
                    <a:pt x="0" y="15984"/>
                  </a:cubicBezTo>
                  <a:lnTo>
                    <a:pt x="0" y="43515"/>
                  </a:lnTo>
                  <a:cubicBezTo>
                    <a:pt x="0" y="45212"/>
                    <a:pt x="1370" y="46614"/>
                    <a:pt x="3099" y="46614"/>
                  </a:cubicBezTo>
                  <a:lnTo>
                    <a:pt x="28902" y="46614"/>
                  </a:lnTo>
                  <a:cubicBezTo>
                    <a:pt x="30598" y="46614"/>
                    <a:pt x="32000" y="45212"/>
                    <a:pt x="32000" y="43515"/>
                  </a:cubicBezTo>
                  <a:lnTo>
                    <a:pt x="32000" y="15984"/>
                  </a:lnTo>
                  <a:cubicBezTo>
                    <a:pt x="32000" y="7177"/>
                    <a:pt x="24824" y="0"/>
                    <a:pt x="1598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336;p23">
              <a:extLst>
                <a:ext uri="{FF2B5EF4-FFF2-40B4-BE49-F238E27FC236}">
                  <a16:creationId xmlns:a16="http://schemas.microsoft.com/office/drawing/2014/main" id="{98D733B9-1780-B4D1-80C3-6CA8B7597009}"/>
                </a:ext>
              </a:extLst>
            </p:cNvPr>
            <p:cNvSpPr/>
            <p:nvPr/>
          </p:nvSpPr>
          <p:spPr>
            <a:xfrm>
              <a:off x="4816300" y="1403450"/>
              <a:ext cx="478725" cy="619800"/>
            </a:xfrm>
            <a:custGeom>
              <a:avLst/>
              <a:gdLst/>
              <a:ahLst/>
              <a:cxnLst/>
              <a:rect l="l" t="t" r="r" b="b"/>
              <a:pathLst>
                <a:path w="19149" h="24792" extrusionOk="0">
                  <a:moveTo>
                    <a:pt x="9591" y="6231"/>
                  </a:moveTo>
                  <a:cubicBezTo>
                    <a:pt x="11450" y="6231"/>
                    <a:pt x="12951" y="7732"/>
                    <a:pt x="12951" y="9591"/>
                  </a:cubicBezTo>
                  <a:lnTo>
                    <a:pt x="12951" y="18594"/>
                  </a:lnTo>
                  <a:lnTo>
                    <a:pt x="6231" y="18594"/>
                  </a:lnTo>
                  <a:lnTo>
                    <a:pt x="6231" y="9591"/>
                  </a:lnTo>
                  <a:cubicBezTo>
                    <a:pt x="6231" y="7732"/>
                    <a:pt x="7732" y="6231"/>
                    <a:pt x="9591" y="6231"/>
                  </a:cubicBezTo>
                  <a:close/>
                  <a:moveTo>
                    <a:pt x="9591" y="1"/>
                  </a:moveTo>
                  <a:cubicBezTo>
                    <a:pt x="4307" y="1"/>
                    <a:pt x="1" y="4307"/>
                    <a:pt x="1" y="9591"/>
                  </a:cubicBezTo>
                  <a:lnTo>
                    <a:pt x="1" y="21693"/>
                  </a:lnTo>
                  <a:cubicBezTo>
                    <a:pt x="1" y="23422"/>
                    <a:pt x="1404" y="24792"/>
                    <a:pt x="3132" y="24792"/>
                  </a:cubicBezTo>
                  <a:lnTo>
                    <a:pt x="16050" y="24792"/>
                  </a:lnTo>
                  <a:cubicBezTo>
                    <a:pt x="17746" y="24792"/>
                    <a:pt x="19149" y="23422"/>
                    <a:pt x="19149" y="21693"/>
                  </a:cubicBezTo>
                  <a:lnTo>
                    <a:pt x="19149" y="9591"/>
                  </a:lnTo>
                  <a:cubicBezTo>
                    <a:pt x="19149" y="4307"/>
                    <a:pt x="14843" y="1"/>
                    <a:pt x="959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2" name="Google Shape;1337;p23">
            <a:extLst>
              <a:ext uri="{FF2B5EF4-FFF2-40B4-BE49-F238E27FC236}">
                <a16:creationId xmlns:a16="http://schemas.microsoft.com/office/drawing/2014/main" id="{C5799E4E-1D4C-748B-7E08-09597540DDC9}"/>
              </a:ext>
            </a:extLst>
          </p:cNvPr>
          <p:cNvSpPr/>
          <p:nvPr/>
        </p:nvSpPr>
        <p:spPr>
          <a:xfrm>
            <a:off x="3053430" y="4730372"/>
            <a:ext cx="641553" cy="872119"/>
          </a:xfrm>
          <a:custGeom>
            <a:avLst/>
            <a:gdLst/>
            <a:ahLst/>
            <a:cxnLst/>
            <a:rect l="l" t="t" r="r" b="b"/>
            <a:pathLst>
              <a:path w="153575" h="208768" extrusionOk="0">
                <a:moveTo>
                  <a:pt x="31152" y="6198"/>
                </a:moveTo>
                <a:lnTo>
                  <a:pt x="31152" y="50626"/>
                </a:lnTo>
                <a:lnTo>
                  <a:pt x="13636" y="50626"/>
                </a:lnTo>
                <a:lnTo>
                  <a:pt x="13636" y="6198"/>
                </a:lnTo>
                <a:close/>
                <a:moveTo>
                  <a:pt x="60217" y="6198"/>
                </a:moveTo>
                <a:lnTo>
                  <a:pt x="60217" y="50626"/>
                </a:lnTo>
                <a:lnTo>
                  <a:pt x="37350" y="50626"/>
                </a:lnTo>
                <a:lnTo>
                  <a:pt x="37350" y="6198"/>
                </a:lnTo>
                <a:close/>
                <a:moveTo>
                  <a:pt x="87161" y="6198"/>
                </a:moveTo>
                <a:lnTo>
                  <a:pt x="87161" y="50626"/>
                </a:lnTo>
                <a:lnTo>
                  <a:pt x="66414" y="50626"/>
                </a:lnTo>
                <a:lnTo>
                  <a:pt x="66414" y="6198"/>
                </a:lnTo>
                <a:close/>
                <a:moveTo>
                  <a:pt x="116225" y="6198"/>
                </a:moveTo>
                <a:lnTo>
                  <a:pt x="116225" y="50626"/>
                </a:lnTo>
                <a:lnTo>
                  <a:pt x="93358" y="50626"/>
                </a:lnTo>
                <a:lnTo>
                  <a:pt x="93358" y="6198"/>
                </a:lnTo>
                <a:close/>
                <a:moveTo>
                  <a:pt x="139940" y="6198"/>
                </a:moveTo>
                <a:lnTo>
                  <a:pt x="139940" y="50626"/>
                </a:lnTo>
                <a:lnTo>
                  <a:pt x="122423" y="50626"/>
                </a:lnTo>
                <a:lnTo>
                  <a:pt x="122423" y="6198"/>
                </a:lnTo>
                <a:close/>
                <a:moveTo>
                  <a:pt x="31152" y="56856"/>
                </a:moveTo>
                <a:lnTo>
                  <a:pt x="31152" y="101285"/>
                </a:lnTo>
                <a:lnTo>
                  <a:pt x="13636" y="101285"/>
                </a:lnTo>
                <a:lnTo>
                  <a:pt x="13636" y="56856"/>
                </a:lnTo>
                <a:close/>
                <a:moveTo>
                  <a:pt x="60217" y="56856"/>
                </a:moveTo>
                <a:lnTo>
                  <a:pt x="60217" y="101285"/>
                </a:lnTo>
                <a:lnTo>
                  <a:pt x="37350" y="101285"/>
                </a:lnTo>
                <a:lnTo>
                  <a:pt x="37350" y="56856"/>
                </a:lnTo>
                <a:close/>
                <a:moveTo>
                  <a:pt x="87161" y="56856"/>
                </a:moveTo>
                <a:lnTo>
                  <a:pt x="87161" y="101285"/>
                </a:lnTo>
                <a:lnTo>
                  <a:pt x="66414" y="101285"/>
                </a:lnTo>
                <a:lnTo>
                  <a:pt x="66414" y="56856"/>
                </a:lnTo>
                <a:close/>
                <a:moveTo>
                  <a:pt x="139940" y="56856"/>
                </a:moveTo>
                <a:lnTo>
                  <a:pt x="139940" y="101285"/>
                </a:lnTo>
                <a:lnTo>
                  <a:pt x="122423" y="101285"/>
                </a:lnTo>
                <a:lnTo>
                  <a:pt x="122423" y="90683"/>
                </a:lnTo>
                <a:cubicBezTo>
                  <a:pt x="122423" y="88954"/>
                  <a:pt x="121020" y="87584"/>
                  <a:pt x="119324" y="87584"/>
                </a:cubicBezTo>
                <a:cubicBezTo>
                  <a:pt x="117595" y="87584"/>
                  <a:pt x="116225" y="88954"/>
                  <a:pt x="116225" y="90683"/>
                </a:cubicBezTo>
                <a:lnTo>
                  <a:pt x="116225" y="101285"/>
                </a:lnTo>
                <a:lnTo>
                  <a:pt x="93358" y="101285"/>
                </a:lnTo>
                <a:lnTo>
                  <a:pt x="93358" y="56856"/>
                </a:lnTo>
                <a:lnTo>
                  <a:pt x="116225" y="56856"/>
                </a:lnTo>
                <a:lnTo>
                  <a:pt x="116225" y="78255"/>
                </a:lnTo>
                <a:cubicBezTo>
                  <a:pt x="116225" y="79984"/>
                  <a:pt x="117595" y="81354"/>
                  <a:pt x="119324" y="81354"/>
                </a:cubicBezTo>
                <a:cubicBezTo>
                  <a:pt x="121020" y="81354"/>
                  <a:pt x="122423" y="79984"/>
                  <a:pt x="122423" y="78255"/>
                </a:cubicBezTo>
                <a:lnTo>
                  <a:pt x="122423" y="56856"/>
                </a:lnTo>
                <a:close/>
                <a:moveTo>
                  <a:pt x="31152" y="107482"/>
                </a:moveTo>
                <a:lnTo>
                  <a:pt x="31152" y="151911"/>
                </a:lnTo>
                <a:lnTo>
                  <a:pt x="13636" y="151911"/>
                </a:lnTo>
                <a:lnTo>
                  <a:pt x="13636" y="107482"/>
                </a:lnTo>
                <a:close/>
                <a:moveTo>
                  <a:pt x="60217" y="107482"/>
                </a:moveTo>
                <a:lnTo>
                  <a:pt x="60217" y="151911"/>
                </a:lnTo>
                <a:lnTo>
                  <a:pt x="37350" y="151911"/>
                </a:lnTo>
                <a:lnTo>
                  <a:pt x="37350" y="107482"/>
                </a:lnTo>
                <a:close/>
                <a:moveTo>
                  <a:pt x="87161" y="107482"/>
                </a:moveTo>
                <a:lnTo>
                  <a:pt x="87161" y="151911"/>
                </a:lnTo>
                <a:lnTo>
                  <a:pt x="66414" y="151911"/>
                </a:lnTo>
                <a:lnTo>
                  <a:pt x="66414" y="107482"/>
                </a:lnTo>
                <a:close/>
                <a:moveTo>
                  <a:pt x="116225" y="107482"/>
                </a:moveTo>
                <a:lnTo>
                  <a:pt x="116225" y="151911"/>
                </a:lnTo>
                <a:lnTo>
                  <a:pt x="93358" y="151911"/>
                </a:lnTo>
                <a:lnTo>
                  <a:pt x="93358" y="107482"/>
                </a:lnTo>
                <a:close/>
                <a:moveTo>
                  <a:pt x="139940" y="107482"/>
                </a:moveTo>
                <a:lnTo>
                  <a:pt x="139940" y="151911"/>
                </a:lnTo>
                <a:lnTo>
                  <a:pt x="122423" y="151911"/>
                </a:lnTo>
                <a:lnTo>
                  <a:pt x="122423" y="107482"/>
                </a:lnTo>
                <a:close/>
                <a:moveTo>
                  <a:pt x="46745" y="158141"/>
                </a:moveTo>
                <a:lnTo>
                  <a:pt x="46745" y="202569"/>
                </a:lnTo>
                <a:lnTo>
                  <a:pt x="37350" y="202569"/>
                </a:lnTo>
                <a:lnTo>
                  <a:pt x="37350" y="158141"/>
                </a:lnTo>
                <a:close/>
                <a:moveTo>
                  <a:pt x="73689" y="158141"/>
                </a:moveTo>
                <a:lnTo>
                  <a:pt x="73689" y="179148"/>
                </a:lnTo>
                <a:lnTo>
                  <a:pt x="67360" y="179148"/>
                </a:lnTo>
                <a:cubicBezTo>
                  <a:pt x="65632" y="179148"/>
                  <a:pt x="64262" y="180518"/>
                  <a:pt x="64262" y="182247"/>
                </a:cubicBezTo>
                <a:cubicBezTo>
                  <a:pt x="64262" y="183943"/>
                  <a:pt x="65632" y="185346"/>
                  <a:pt x="67360" y="185346"/>
                </a:cubicBezTo>
                <a:lnTo>
                  <a:pt x="73689" y="185346"/>
                </a:lnTo>
                <a:lnTo>
                  <a:pt x="73689" y="202569"/>
                </a:lnTo>
                <a:lnTo>
                  <a:pt x="52942" y="202569"/>
                </a:lnTo>
                <a:lnTo>
                  <a:pt x="52942" y="158141"/>
                </a:lnTo>
                <a:close/>
                <a:moveTo>
                  <a:pt x="100633" y="158141"/>
                </a:moveTo>
                <a:lnTo>
                  <a:pt x="100633" y="202569"/>
                </a:lnTo>
                <a:lnTo>
                  <a:pt x="79886" y="202569"/>
                </a:lnTo>
                <a:lnTo>
                  <a:pt x="79886" y="185346"/>
                </a:lnTo>
                <a:lnTo>
                  <a:pt x="86215" y="185346"/>
                </a:lnTo>
                <a:cubicBezTo>
                  <a:pt x="87944" y="185346"/>
                  <a:pt x="89314" y="183943"/>
                  <a:pt x="89314" y="182247"/>
                </a:cubicBezTo>
                <a:cubicBezTo>
                  <a:pt x="89314" y="180518"/>
                  <a:pt x="87944" y="179148"/>
                  <a:pt x="86215" y="179148"/>
                </a:cubicBezTo>
                <a:lnTo>
                  <a:pt x="79886" y="179148"/>
                </a:lnTo>
                <a:lnTo>
                  <a:pt x="79886" y="158141"/>
                </a:lnTo>
                <a:close/>
                <a:moveTo>
                  <a:pt x="116225" y="158141"/>
                </a:moveTo>
                <a:lnTo>
                  <a:pt x="116225" y="202569"/>
                </a:lnTo>
                <a:lnTo>
                  <a:pt x="106830" y="202569"/>
                </a:lnTo>
                <a:lnTo>
                  <a:pt x="106830" y="158141"/>
                </a:lnTo>
                <a:close/>
                <a:moveTo>
                  <a:pt x="139940" y="158141"/>
                </a:moveTo>
                <a:lnTo>
                  <a:pt x="139940" y="202569"/>
                </a:lnTo>
                <a:lnTo>
                  <a:pt x="122423" y="202569"/>
                </a:lnTo>
                <a:lnTo>
                  <a:pt x="122423" y="158141"/>
                </a:lnTo>
                <a:close/>
                <a:moveTo>
                  <a:pt x="3132" y="0"/>
                </a:moveTo>
                <a:cubicBezTo>
                  <a:pt x="1403" y="0"/>
                  <a:pt x="0" y="1403"/>
                  <a:pt x="0" y="3099"/>
                </a:cubicBezTo>
                <a:cubicBezTo>
                  <a:pt x="0" y="4828"/>
                  <a:pt x="1403" y="6198"/>
                  <a:pt x="3132" y="6198"/>
                </a:cubicBezTo>
                <a:lnTo>
                  <a:pt x="7438" y="6198"/>
                </a:lnTo>
                <a:lnTo>
                  <a:pt x="7438" y="167699"/>
                </a:lnTo>
                <a:cubicBezTo>
                  <a:pt x="7438" y="169395"/>
                  <a:pt x="8808" y="170798"/>
                  <a:pt x="10537" y="170798"/>
                </a:cubicBezTo>
                <a:cubicBezTo>
                  <a:pt x="12233" y="170798"/>
                  <a:pt x="13636" y="169395"/>
                  <a:pt x="13636" y="167699"/>
                </a:cubicBezTo>
                <a:lnTo>
                  <a:pt x="13636" y="158141"/>
                </a:lnTo>
                <a:lnTo>
                  <a:pt x="31152" y="158141"/>
                </a:lnTo>
                <a:lnTo>
                  <a:pt x="31152" y="202569"/>
                </a:lnTo>
                <a:lnTo>
                  <a:pt x="13636" y="202569"/>
                </a:lnTo>
                <a:lnTo>
                  <a:pt x="13636" y="180094"/>
                </a:lnTo>
                <a:cubicBezTo>
                  <a:pt x="13636" y="178365"/>
                  <a:pt x="12233" y="176995"/>
                  <a:pt x="10537" y="176995"/>
                </a:cubicBezTo>
                <a:cubicBezTo>
                  <a:pt x="8808" y="176995"/>
                  <a:pt x="7438" y="178365"/>
                  <a:pt x="7438" y="180094"/>
                </a:cubicBezTo>
                <a:lnTo>
                  <a:pt x="7438" y="205668"/>
                </a:lnTo>
                <a:cubicBezTo>
                  <a:pt x="7438" y="207364"/>
                  <a:pt x="8808" y="208767"/>
                  <a:pt x="10537" y="208767"/>
                </a:cubicBezTo>
                <a:lnTo>
                  <a:pt x="143039" y="208767"/>
                </a:lnTo>
                <a:cubicBezTo>
                  <a:pt x="144767" y="208767"/>
                  <a:pt x="146137" y="207364"/>
                  <a:pt x="146137" y="205668"/>
                </a:cubicBezTo>
                <a:lnTo>
                  <a:pt x="146137" y="6198"/>
                </a:lnTo>
                <a:lnTo>
                  <a:pt x="150443" y="6198"/>
                </a:lnTo>
                <a:cubicBezTo>
                  <a:pt x="152172" y="6198"/>
                  <a:pt x="153575" y="4828"/>
                  <a:pt x="153575" y="3099"/>
                </a:cubicBezTo>
                <a:cubicBezTo>
                  <a:pt x="153575" y="1403"/>
                  <a:pt x="152172" y="0"/>
                  <a:pt x="15044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3" name="Google Shape;1338;p23">
            <a:extLst>
              <a:ext uri="{FF2B5EF4-FFF2-40B4-BE49-F238E27FC236}">
                <a16:creationId xmlns:a16="http://schemas.microsoft.com/office/drawing/2014/main" id="{18F7FE34-9855-9334-B405-927801990C57}"/>
              </a:ext>
            </a:extLst>
          </p:cNvPr>
          <p:cNvGrpSpPr/>
          <p:nvPr/>
        </p:nvGrpSpPr>
        <p:grpSpPr>
          <a:xfrm>
            <a:off x="5184007" y="2595967"/>
            <a:ext cx="812474" cy="815034"/>
            <a:chOff x="1198775" y="238050"/>
            <a:chExt cx="5202875" cy="5219275"/>
          </a:xfrm>
        </p:grpSpPr>
        <p:sp>
          <p:nvSpPr>
            <p:cNvPr id="124" name="Google Shape;1339;p23">
              <a:extLst>
                <a:ext uri="{FF2B5EF4-FFF2-40B4-BE49-F238E27FC236}">
                  <a16:creationId xmlns:a16="http://schemas.microsoft.com/office/drawing/2014/main" id="{4751AFF1-C233-0D04-8401-27525CCEF243}"/>
                </a:ext>
              </a:extLst>
            </p:cNvPr>
            <p:cNvSpPr/>
            <p:nvPr/>
          </p:nvSpPr>
          <p:spPr>
            <a:xfrm>
              <a:off x="1198775" y="238050"/>
              <a:ext cx="5202875" cy="4360550"/>
            </a:xfrm>
            <a:custGeom>
              <a:avLst/>
              <a:gdLst/>
              <a:ahLst/>
              <a:cxnLst/>
              <a:rect l="l" t="t" r="r" b="b"/>
              <a:pathLst>
                <a:path w="208115" h="174422" extrusionOk="0">
                  <a:moveTo>
                    <a:pt x="195328" y="7049"/>
                  </a:moveTo>
                  <a:lnTo>
                    <a:pt x="200678" y="21369"/>
                  </a:lnTo>
                  <a:lnTo>
                    <a:pt x="12787" y="91502"/>
                  </a:lnTo>
                  <a:lnTo>
                    <a:pt x="7438" y="77214"/>
                  </a:lnTo>
                  <a:lnTo>
                    <a:pt x="195328" y="7049"/>
                  </a:lnTo>
                  <a:close/>
                  <a:moveTo>
                    <a:pt x="197127" y="1"/>
                  </a:moveTo>
                  <a:cubicBezTo>
                    <a:pt x="196763" y="1"/>
                    <a:pt x="196398" y="67"/>
                    <a:pt x="196046" y="199"/>
                  </a:cubicBezTo>
                  <a:lnTo>
                    <a:pt x="2414" y="72517"/>
                  </a:lnTo>
                  <a:cubicBezTo>
                    <a:pt x="816" y="73104"/>
                    <a:pt x="0" y="74866"/>
                    <a:pt x="587" y="76464"/>
                  </a:cubicBezTo>
                  <a:lnTo>
                    <a:pt x="8090" y="96558"/>
                  </a:lnTo>
                  <a:cubicBezTo>
                    <a:pt x="8384" y="97308"/>
                    <a:pt x="8971" y="97928"/>
                    <a:pt x="9688" y="98287"/>
                  </a:cubicBezTo>
                  <a:cubicBezTo>
                    <a:pt x="10112" y="98450"/>
                    <a:pt x="10536" y="98548"/>
                    <a:pt x="10993" y="98548"/>
                  </a:cubicBezTo>
                  <a:cubicBezTo>
                    <a:pt x="11352" y="98548"/>
                    <a:pt x="11711" y="98482"/>
                    <a:pt x="12070" y="98352"/>
                  </a:cubicBezTo>
                  <a:lnTo>
                    <a:pt x="25117" y="93492"/>
                  </a:lnTo>
                  <a:lnTo>
                    <a:pt x="25117" y="171355"/>
                  </a:lnTo>
                  <a:cubicBezTo>
                    <a:pt x="25117" y="173051"/>
                    <a:pt x="26520" y="174421"/>
                    <a:pt x="28216" y="174421"/>
                  </a:cubicBezTo>
                  <a:cubicBezTo>
                    <a:pt x="29913" y="174421"/>
                    <a:pt x="31283" y="173051"/>
                    <a:pt x="31283" y="171355"/>
                  </a:cubicBezTo>
                  <a:lnTo>
                    <a:pt x="31283" y="91176"/>
                  </a:lnTo>
                  <a:lnTo>
                    <a:pt x="184270" y="34058"/>
                  </a:lnTo>
                  <a:lnTo>
                    <a:pt x="184270" y="64101"/>
                  </a:lnTo>
                  <a:cubicBezTo>
                    <a:pt x="184270" y="65797"/>
                    <a:pt x="185672" y="67167"/>
                    <a:pt x="187369" y="67167"/>
                  </a:cubicBezTo>
                  <a:cubicBezTo>
                    <a:pt x="189065" y="67167"/>
                    <a:pt x="190435" y="65797"/>
                    <a:pt x="190435" y="64101"/>
                  </a:cubicBezTo>
                  <a:lnTo>
                    <a:pt x="190435" y="31742"/>
                  </a:lnTo>
                  <a:lnTo>
                    <a:pt x="205701" y="26066"/>
                  </a:lnTo>
                  <a:cubicBezTo>
                    <a:pt x="207299" y="25446"/>
                    <a:pt x="208115" y="23685"/>
                    <a:pt x="207528" y="22087"/>
                  </a:cubicBezTo>
                  <a:lnTo>
                    <a:pt x="200025" y="1993"/>
                  </a:lnTo>
                  <a:cubicBezTo>
                    <a:pt x="199732" y="1243"/>
                    <a:pt x="199144" y="623"/>
                    <a:pt x="198427" y="297"/>
                  </a:cubicBezTo>
                  <a:cubicBezTo>
                    <a:pt x="198014" y="99"/>
                    <a:pt x="197572" y="1"/>
                    <a:pt x="19712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340;p23">
              <a:extLst>
                <a:ext uri="{FF2B5EF4-FFF2-40B4-BE49-F238E27FC236}">
                  <a16:creationId xmlns:a16="http://schemas.microsoft.com/office/drawing/2014/main" id="{016B7AD3-6359-2B27-4FF8-D9E15DFBCDB7}"/>
                </a:ext>
              </a:extLst>
            </p:cNvPr>
            <p:cNvSpPr/>
            <p:nvPr/>
          </p:nvSpPr>
          <p:spPr>
            <a:xfrm>
              <a:off x="1826700" y="2071350"/>
              <a:ext cx="4132950" cy="3385975"/>
            </a:xfrm>
            <a:custGeom>
              <a:avLst/>
              <a:gdLst/>
              <a:ahLst/>
              <a:cxnLst/>
              <a:rect l="l" t="t" r="r" b="b"/>
              <a:pathLst>
                <a:path w="165318" h="135439" extrusionOk="0">
                  <a:moveTo>
                    <a:pt x="141669" y="44396"/>
                  </a:moveTo>
                  <a:lnTo>
                    <a:pt x="141669" y="129273"/>
                  </a:lnTo>
                  <a:lnTo>
                    <a:pt x="97273" y="129273"/>
                  </a:lnTo>
                  <a:lnTo>
                    <a:pt x="97273" y="44396"/>
                  </a:lnTo>
                  <a:close/>
                  <a:moveTo>
                    <a:pt x="162252" y="0"/>
                  </a:moveTo>
                  <a:cubicBezTo>
                    <a:pt x="160555" y="0"/>
                    <a:pt x="159153" y="1370"/>
                    <a:pt x="159153" y="3067"/>
                  </a:cubicBezTo>
                  <a:lnTo>
                    <a:pt x="159153" y="129273"/>
                  </a:lnTo>
                  <a:lnTo>
                    <a:pt x="147834" y="129273"/>
                  </a:lnTo>
                  <a:lnTo>
                    <a:pt x="147834" y="41330"/>
                  </a:lnTo>
                  <a:cubicBezTo>
                    <a:pt x="147834" y="39634"/>
                    <a:pt x="146464" y="38231"/>
                    <a:pt x="144767" y="38231"/>
                  </a:cubicBezTo>
                  <a:lnTo>
                    <a:pt x="94207" y="38231"/>
                  </a:lnTo>
                  <a:cubicBezTo>
                    <a:pt x="92510" y="38231"/>
                    <a:pt x="91140" y="39634"/>
                    <a:pt x="91140" y="41330"/>
                  </a:cubicBezTo>
                  <a:lnTo>
                    <a:pt x="91140" y="129273"/>
                  </a:lnTo>
                  <a:lnTo>
                    <a:pt x="6166" y="129273"/>
                  </a:lnTo>
                  <a:lnTo>
                    <a:pt x="6166" y="110321"/>
                  </a:lnTo>
                  <a:cubicBezTo>
                    <a:pt x="6166" y="108625"/>
                    <a:pt x="4796" y="107255"/>
                    <a:pt x="3099" y="107255"/>
                  </a:cubicBezTo>
                  <a:cubicBezTo>
                    <a:pt x="1403" y="107255"/>
                    <a:pt x="0" y="108625"/>
                    <a:pt x="0" y="110321"/>
                  </a:cubicBezTo>
                  <a:lnTo>
                    <a:pt x="0" y="132372"/>
                  </a:lnTo>
                  <a:cubicBezTo>
                    <a:pt x="0" y="134068"/>
                    <a:pt x="1403" y="135438"/>
                    <a:pt x="3099" y="135438"/>
                  </a:cubicBezTo>
                  <a:lnTo>
                    <a:pt x="162252" y="135438"/>
                  </a:lnTo>
                  <a:cubicBezTo>
                    <a:pt x="163948" y="135438"/>
                    <a:pt x="165318" y="134068"/>
                    <a:pt x="165318" y="132372"/>
                  </a:cubicBezTo>
                  <a:lnTo>
                    <a:pt x="165318" y="3067"/>
                  </a:lnTo>
                  <a:cubicBezTo>
                    <a:pt x="165318" y="1370"/>
                    <a:pt x="163948" y="0"/>
                    <a:pt x="16225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341;p23">
              <a:extLst>
                <a:ext uri="{FF2B5EF4-FFF2-40B4-BE49-F238E27FC236}">
                  <a16:creationId xmlns:a16="http://schemas.microsoft.com/office/drawing/2014/main" id="{A41C687E-5AF0-EF35-14CA-1475E4A1E591}"/>
                </a:ext>
              </a:extLst>
            </p:cNvPr>
            <p:cNvSpPr/>
            <p:nvPr/>
          </p:nvSpPr>
          <p:spPr>
            <a:xfrm>
              <a:off x="2176550" y="3027100"/>
              <a:ext cx="1783525" cy="1683225"/>
            </a:xfrm>
            <a:custGeom>
              <a:avLst/>
              <a:gdLst/>
              <a:ahLst/>
              <a:cxnLst/>
              <a:rect l="l" t="t" r="r" b="b"/>
              <a:pathLst>
                <a:path w="71341" h="67329" extrusionOk="0">
                  <a:moveTo>
                    <a:pt x="32588" y="6166"/>
                  </a:moveTo>
                  <a:lnTo>
                    <a:pt x="32588" y="48083"/>
                  </a:lnTo>
                  <a:lnTo>
                    <a:pt x="6166" y="48083"/>
                  </a:lnTo>
                  <a:lnTo>
                    <a:pt x="6166" y="6166"/>
                  </a:lnTo>
                  <a:close/>
                  <a:moveTo>
                    <a:pt x="65175" y="6166"/>
                  </a:moveTo>
                  <a:lnTo>
                    <a:pt x="65175" y="48083"/>
                  </a:lnTo>
                  <a:lnTo>
                    <a:pt x="38753" y="48083"/>
                  </a:lnTo>
                  <a:lnTo>
                    <a:pt x="38753" y="6166"/>
                  </a:lnTo>
                  <a:close/>
                  <a:moveTo>
                    <a:pt x="65175" y="54215"/>
                  </a:moveTo>
                  <a:lnTo>
                    <a:pt x="65175" y="61163"/>
                  </a:lnTo>
                  <a:lnTo>
                    <a:pt x="6166" y="61163"/>
                  </a:lnTo>
                  <a:lnTo>
                    <a:pt x="6166" y="54215"/>
                  </a:lnTo>
                  <a:close/>
                  <a:moveTo>
                    <a:pt x="3067" y="1"/>
                  </a:moveTo>
                  <a:cubicBezTo>
                    <a:pt x="1370" y="1"/>
                    <a:pt x="0" y="1404"/>
                    <a:pt x="0" y="3100"/>
                  </a:cubicBezTo>
                  <a:lnTo>
                    <a:pt x="0" y="64262"/>
                  </a:lnTo>
                  <a:cubicBezTo>
                    <a:pt x="0" y="65958"/>
                    <a:pt x="1370" y="67328"/>
                    <a:pt x="3067" y="67328"/>
                  </a:cubicBezTo>
                  <a:lnTo>
                    <a:pt x="68241" y="67328"/>
                  </a:lnTo>
                  <a:cubicBezTo>
                    <a:pt x="69937" y="67328"/>
                    <a:pt x="71340" y="65958"/>
                    <a:pt x="71340" y="64262"/>
                  </a:cubicBezTo>
                  <a:lnTo>
                    <a:pt x="71340" y="3100"/>
                  </a:lnTo>
                  <a:cubicBezTo>
                    <a:pt x="71340" y="1404"/>
                    <a:pt x="69937" y="1"/>
                    <a:pt x="6824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342;p23">
              <a:extLst>
                <a:ext uri="{FF2B5EF4-FFF2-40B4-BE49-F238E27FC236}">
                  <a16:creationId xmlns:a16="http://schemas.microsoft.com/office/drawing/2014/main" id="{12525E0F-75C3-34ED-C299-E9FCA2D29F3E}"/>
                </a:ext>
              </a:extLst>
            </p:cNvPr>
            <p:cNvSpPr/>
            <p:nvPr/>
          </p:nvSpPr>
          <p:spPr>
            <a:xfrm>
              <a:off x="4105200" y="1904175"/>
              <a:ext cx="1417350" cy="950900"/>
            </a:xfrm>
            <a:custGeom>
              <a:avLst/>
              <a:gdLst/>
              <a:ahLst/>
              <a:cxnLst/>
              <a:rect l="l" t="t" r="r" b="b"/>
              <a:pathLst>
                <a:path w="56694" h="38036" extrusionOk="0">
                  <a:moveTo>
                    <a:pt x="25248" y="6133"/>
                  </a:moveTo>
                  <a:lnTo>
                    <a:pt x="25248" y="31870"/>
                  </a:lnTo>
                  <a:lnTo>
                    <a:pt x="6133" y="31870"/>
                  </a:lnTo>
                  <a:lnTo>
                    <a:pt x="6133" y="6133"/>
                  </a:lnTo>
                  <a:close/>
                  <a:moveTo>
                    <a:pt x="50529" y="6133"/>
                  </a:moveTo>
                  <a:lnTo>
                    <a:pt x="50529" y="31870"/>
                  </a:lnTo>
                  <a:lnTo>
                    <a:pt x="31413" y="31870"/>
                  </a:lnTo>
                  <a:lnTo>
                    <a:pt x="31413" y="6133"/>
                  </a:lnTo>
                  <a:close/>
                  <a:moveTo>
                    <a:pt x="3067" y="0"/>
                  </a:moveTo>
                  <a:cubicBezTo>
                    <a:pt x="1370" y="0"/>
                    <a:pt x="0" y="1370"/>
                    <a:pt x="0" y="3067"/>
                  </a:cubicBezTo>
                  <a:lnTo>
                    <a:pt x="0" y="34969"/>
                  </a:lnTo>
                  <a:cubicBezTo>
                    <a:pt x="0" y="36665"/>
                    <a:pt x="1370" y="38035"/>
                    <a:pt x="3067" y="38035"/>
                  </a:cubicBezTo>
                  <a:lnTo>
                    <a:pt x="53627" y="38035"/>
                  </a:lnTo>
                  <a:cubicBezTo>
                    <a:pt x="55324" y="38035"/>
                    <a:pt x="56694" y="36665"/>
                    <a:pt x="56694" y="34969"/>
                  </a:cubicBezTo>
                  <a:lnTo>
                    <a:pt x="56694" y="3067"/>
                  </a:lnTo>
                  <a:cubicBezTo>
                    <a:pt x="56694" y="1370"/>
                    <a:pt x="55324" y="0"/>
                    <a:pt x="536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343;p23">
              <a:extLst>
                <a:ext uri="{FF2B5EF4-FFF2-40B4-BE49-F238E27FC236}">
                  <a16:creationId xmlns:a16="http://schemas.microsoft.com/office/drawing/2014/main" id="{E0018881-4121-A899-6389-6F271B80DBDA}"/>
                </a:ext>
              </a:extLst>
            </p:cNvPr>
            <p:cNvSpPr/>
            <p:nvPr/>
          </p:nvSpPr>
          <p:spPr>
            <a:xfrm>
              <a:off x="4345775" y="4271550"/>
              <a:ext cx="434675" cy="153350"/>
            </a:xfrm>
            <a:custGeom>
              <a:avLst/>
              <a:gdLst/>
              <a:ahLst/>
              <a:cxnLst/>
              <a:rect l="l" t="t" r="r" b="b"/>
              <a:pathLst>
                <a:path w="17387" h="6134" extrusionOk="0">
                  <a:moveTo>
                    <a:pt x="3067" y="1"/>
                  </a:moveTo>
                  <a:cubicBezTo>
                    <a:pt x="1370" y="1"/>
                    <a:pt x="0" y="1371"/>
                    <a:pt x="0" y="3067"/>
                  </a:cubicBezTo>
                  <a:cubicBezTo>
                    <a:pt x="0" y="4763"/>
                    <a:pt x="1370" y="6133"/>
                    <a:pt x="3067" y="6133"/>
                  </a:cubicBezTo>
                  <a:lnTo>
                    <a:pt x="14320" y="6133"/>
                  </a:lnTo>
                  <a:cubicBezTo>
                    <a:pt x="16017" y="6133"/>
                    <a:pt x="17387" y="4763"/>
                    <a:pt x="17387" y="3067"/>
                  </a:cubicBezTo>
                  <a:cubicBezTo>
                    <a:pt x="17387" y="1371"/>
                    <a:pt x="16017" y="1"/>
                    <a:pt x="1432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0" name="TextBox 129">
            <a:extLst>
              <a:ext uri="{FF2B5EF4-FFF2-40B4-BE49-F238E27FC236}">
                <a16:creationId xmlns:a16="http://schemas.microsoft.com/office/drawing/2014/main" id="{DD3DB180-454E-37A9-ACB9-E2AFC5695800}"/>
              </a:ext>
            </a:extLst>
          </p:cNvPr>
          <p:cNvSpPr txBox="1"/>
          <p:nvPr/>
        </p:nvSpPr>
        <p:spPr>
          <a:xfrm>
            <a:off x="699805" y="4288142"/>
            <a:ext cx="1885459" cy="1496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B903C1CB-714C-05BB-8FC2-4E2650F04B0F}"/>
              </a:ext>
            </a:extLst>
          </p:cNvPr>
          <p:cNvSpPr txBox="1"/>
          <p:nvPr/>
        </p:nvSpPr>
        <p:spPr>
          <a:xfrm>
            <a:off x="2831759" y="2039608"/>
            <a:ext cx="1885459" cy="1496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394A4023-C9DF-EFFA-9F96-54E1A85DC3F4}"/>
              </a:ext>
            </a:extLst>
          </p:cNvPr>
          <p:cNvSpPr txBox="1"/>
          <p:nvPr/>
        </p:nvSpPr>
        <p:spPr>
          <a:xfrm>
            <a:off x="4964850" y="4297846"/>
            <a:ext cx="1885459" cy="1496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6E5D1E3C-3771-D11E-BBEE-06A88583D2E3}"/>
              </a:ext>
            </a:extLst>
          </p:cNvPr>
          <p:cNvSpPr txBox="1"/>
          <p:nvPr/>
        </p:nvSpPr>
        <p:spPr>
          <a:xfrm>
            <a:off x="7088964" y="2039608"/>
            <a:ext cx="1885459" cy="1496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12993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0"/>
                            </p:stCondLst>
                            <p:childTnLst>
                              <p:par>
                                <p:cTn id="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50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00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50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000"/>
                            </p:stCondLst>
                            <p:childTnLst>
                              <p:par>
                                <p:cTn id="10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9500"/>
                            </p:stCondLst>
                            <p:childTnLst>
                              <p:par>
                                <p:cTn id="1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3000"/>
                            </p:stCondLst>
                            <p:childTnLst>
                              <p:par>
                                <p:cTn id="1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3500"/>
                            </p:stCondLst>
                            <p:childTnLst>
                              <p:par>
                                <p:cTn id="1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4000"/>
                            </p:stCondLst>
                            <p:childTnLst>
                              <p:par>
                                <p:cTn id="1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4500"/>
                            </p:stCondLst>
                            <p:childTnLst>
                              <p:par>
                                <p:cTn id="1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82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/>
      <p:bldP spid="107" grpId="0"/>
      <p:bldP spid="108" grpId="0"/>
      <p:bldP spid="109" grpId="0"/>
      <p:bldP spid="122" grpId="0" animBg="1"/>
      <p:bldP spid="130" grpId="0"/>
      <p:bldP spid="131" grpId="0"/>
      <p:bldP spid="132" grpId="0"/>
      <p:bldP spid="1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Oval 86">
            <a:extLst>
              <a:ext uri="{FF2B5EF4-FFF2-40B4-BE49-F238E27FC236}">
                <a16:creationId xmlns:a16="http://schemas.microsoft.com/office/drawing/2014/main" id="{239CCF9B-001F-5835-F915-98D39C01E250}"/>
              </a:ext>
            </a:extLst>
          </p:cNvPr>
          <p:cNvSpPr/>
          <p:nvPr/>
        </p:nvSpPr>
        <p:spPr>
          <a:xfrm>
            <a:off x="7732689" y="2526956"/>
            <a:ext cx="1085020" cy="1085020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8A349251-149B-9C42-7DBE-73A2E03E0E4B}"/>
              </a:ext>
            </a:extLst>
          </p:cNvPr>
          <p:cNvSpPr/>
          <p:nvPr/>
        </p:nvSpPr>
        <p:spPr>
          <a:xfrm>
            <a:off x="361379" y="3005970"/>
            <a:ext cx="1085020" cy="1085020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9BA9B8F6-4CD5-F4B8-1599-D4AAA7D5C179}"/>
              </a:ext>
            </a:extLst>
          </p:cNvPr>
          <p:cNvSpPr/>
          <p:nvPr/>
        </p:nvSpPr>
        <p:spPr>
          <a:xfrm>
            <a:off x="11531160" y="3092403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40439144-5DA7-8A96-A515-27915A116953}"/>
              </a:ext>
            </a:extLst>
          </p:cNvPr>
          <p:cNvSpPr/>
          <p:nvPr/>
        </p:nvSpPr>
        <p:spPr>
          <a:xfrm>
            <a:off x="11531160" y="3886972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F4BAFB25-1B6E-206F-C2FD-CB0ED468F165}"/>
              </a:ext>
            </a:extLst>
          </p:cNvPr>
          <p:cNvSpPr/>
          <p:nvPr/>
        </p:nvSpPr>
        <p:spPr>
          <a:xfrm>
            <a:off x="11531160" y="4658998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DF1C4409-F547-FE68-B6EB-DDFB775FD76F}"/>
              </a:ext>
            </a:extLst>
          </p:cNvPr>
          <p:cNvSpPr/>
          <p:nvPr/>
        </p:nvSpPr>
        <p:spPr>
          <a:xfrm>
            <a:off x="11531160" y="5452149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C8683BDB-1F4C-4BF7-D61B-B75A8A4C5D96}"/>
              </a:ext>
            </a:extLst>
          </p:cNvPr>
          <p:cNvSpPr/>
          <p:nvPr/>
        </p:nvSpPr>
        <p:spPr>
          <a:xfrm>
            <a:off x="11530172" y="2317349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B5B8948B-6410-6F95-A5BB-B388891E05BA}"/>
              </a:ext>
            </a:extLst>
          </p:cNvPr>
          <p:cNvSpPr/>
          <p:nvPr/>
        </p:nvSpPr>
        <p:spPr>
          <a:xfrm>
            <a:off x="11518882" y="1495237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58CFFC3-1E3C-0BC4-54FE-004DADD09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en-US" smtClean="0"/>
              <a:pPr/>
              <a:t>11</a:t>
            </a:fld>
            <a:endParaRPr lang="en-US" dirty="0"/>
          </a:p>
        </p:txBody>
      </p:sp>
      <p:grpSp>
        <p:nvGrpSpPr>
          <p:cNvPr id="3" name="Google Shape;9637;p64">
            <a:extLst>
              <a:ext uri="{FF2B5EF4-FFF2-40B4-BE49-F238E27FC236}">
                <a16:creationId xmlns:a16="http://schemas.microsoft.com/office/drawing/2014/main" id="{C925ED75-C0D0-C029-B00E-CAA00F109669}"/>
              </a:ext>
            </a:extLst>
          </p:cNvPr>
          <p:cNvGrpSpPr/>
          <p:nvPr/>
        </p:nvGrpSpPr>
        <p:grpSpPr>
          <a:xfrm>
            <a:off x="11467737" y="3870079"/>
            <a:ext cx="409885" cy="319555"/>
            <a:chOff x="2611458" y="3816374"/>
            <a:chExt cx="426329" cy="332375"/>
          </a:xfrm>
          <a:solidFill>
            <a:srgbClr val="002060"/>
          </a:solidFill>
        </p:grpSpPr>
        <p:sp>
          <p:nvSpPr>
            <p:cNvPr id="4" name="Google Shape;9638;p64">
              <a:extLst>
                <a:ext uri="{FF2B5EF4-FFF2-40B4-BE49-F238E27FC236}">
                  <a16:creationId xmlns:a16="http://schemas.microsoft.com/office/drawing/2014/main" id="{9384065A-4A54-65ED-8F8C-3FF3672780D6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9639;p64">
              <a:extLst>
                <a:ext uri="{FF2B5EF4-FFF2-40B4-BE49-F238E27FC236}">
                  <a16:creationId xmlns:a16="http://schemas.microsoft.com/office/drawing/2014/main" id="{650BC25A-C536-4C44-E857-4334A2FB3E27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9640;p64">
              <a:extLst>
                <a:ext uri="{FF2B5EF4-FFF2-40B4-BE49-F238E27FC236}">
                  <a16:creationId xmlns:a16="http://schemas.microsoft.com/office/drawing/2014/main" id="{49FA0C96-2FA0-7737-0440-A7439C5FEA11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9641;p64">
              <a:extLst>
                <a:ext uri="{FF2B5EF4-FFF2-40B4-BE49-F238E27FC236}">
                  <a16:creationId xmlns:a16="http://schemas.microsoft.com/office/drawing/2014/main" id="{94D874E3-4AF4-BEA1-AD68-B4537A9FC029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9642;p64">
              <a:extLst>
                <a:ext uri="{FF2B5EF4-FFF2-40B4-BE49-F238E27FC236}">
                  <a16:creationId xmlns:a16="http://schemas.microsoft.com/office/drawing/2014/main" id="{4B4BC31E-F565-52B9-628E-8CAB46ADED90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9643;p64">
              <a:extLst>
                <a:ext uri="{FF2B5EF4-FFF2-40B4-BE49-F238E27FC236}">
                  <a16:creationId xmlns:a16="http://schemas.microsoft.com/office/drawing/2014/main" id="{AD317BF8-52C2-97FD-614F-99ABF20FA0A4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9644;p64">
              <a:extLst>
                <a:ext uri="{FF2B5EF4-FFF2-40B4-BE49-F238E27FC236}">
                  <a16:creationId xmlns:a16="http://schemas.microsoft.com/office/drawing/2014/main" id="{446B60AE-E069-5473-0A03-B6653A159027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645;p64">
              <a:extLst>
                <a:ext uri="{FF2B5EF4-FFF2-40B4-BE49-F238E27FC236}">
                  <a16:creationId xmlns:a16="http://schemas.microsoft.com/office/drawing/2014/main" id="{FE452003-019C-1C58-FB00-9474027663A9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646;p64">
              <a:extLst>
                <a:ext uri="{FF2B5EF4-FFF2-40B4-BE49-F238E27FC236}">
                  <a16:creationId xmlns:a16="http://schemas.microsoft.com/office/drawing/2014/main" id="{7A5E1941-943A-4A04-61E3-DC3AC4DBCF8C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647;p64">
              <a:extLst>
                <a:ext uri="{FF2B5EF4-FFF2-40B4-BE49-F238E27FC236}">
                  <a16:creationId xmlns:a16="http://schemas.microsoft.com/office/drawing/2014/main" id="{1B38CF05-E1F0-2AFE-1DF6-C16239361383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" name="Google Shape;9201;p64">
            <a:extLst>
              <a:ext uri="{FF2B5EF4-FFF2-40B4-BE49-F238E27FC236}">
                <a16:creationId xmlns:a16="http://schemas.microsoft.com/office/drawing/2014/main" id="{14FCB0E1-5002-E953-D756-8CEE4F61621D}"/>
              </a:ext>
            </a:extLst>
          </p:cNvPr>
          <p:cNvGrpSpPr/>
          <p:nvPr/>
        </p:nvGrpSpPr>
        <p:grpSpPr>
          <a:xfrm>
            <a:off x="11492106" y="2264506"/>
            <a:ext cx="361147" cy="361529"/>
            <a:chOff x="7538896" y="1970156"/>
            <a:chExt cx="361147" cy="361529"/>
          </a:xfrm>
          <a:solidFill>
            <a:srgbClr val="002060"/>
          </a:solidFill>
        </p:grpSpPr>
        <p:sp>
          <p:nvSpPr>
            <p:cNvPr id="15" name="Google Shape;9202;p64">
              <a:extLst>
                <a:ext uri="{FF2B5EF4-FFF2-40B4-BE49-F238E27FC236}">
                  <a16:creationId xmlns:a16="http://schemas.microsoft.com/office/drawing/2014/main" id="{4DCF91D6-AD84-1F74-5D72-318339C3BB70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203;p64">
              <a:extLst>
                <a:ext uri="{FF2B5EF4-FFF2-40B4-BE49-F238E27FC236}">
                  <a16:creationId xmlns:a16="http://schemas.microsoft.com/office/drawing/2014/main" id="{EEADFACC-118C-138B-369B-C3F917B3FC42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204;p64">
              <a:extLst>
                <a:ext uri="{FF2B5EF4-FFF2-40B4-BE49-F238E27FC236}">
                  <a16:creationId xmlns:a16="http://schemas.microsoft.com/office/drawing/2014/main" id="{AB504380-7B3B-A451-FECB-9BB9BA95E95C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205;p64">
              <a:extLst>
                <a:ext uri="{FF2B5EF4-FFF2-40B4-BE49-F238E27FC236}">
                  <a16:creationId xmlns:a16="http://schemas.microsoft.com/office/drawing/2014/main" id="{CA4E5571-3190-AEF0-486E-2303B71792F0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206;p64">
              <a:extLst>
                <a:ext uri="{FF2B5EF4-FFF2-40B4-BE49-F238E27FC236}">
                  <a16:creationId xmlns:a16="http://schemas.microsoft.com/office/drawing/2014/main" id="{322D9888-5304-3CC7-B9C5-3B2E2C72C57B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9207;p64">
              <a:extLst>
                <a:ext uri="{FF2B5EF4-FFF2-40B4-BE49-F238E27FC236}">
                  <a16:creationId xmlns:a16="http://schemas.microsoft.com/office/drawing/2014/main" id="{45D75996-2C6C-BB00-1FFC-01D1FABD5560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" name="Google Shape;9261;p64">
            <a:extLst>
              <a:ext uri="{FF2B5EF4-FFF2-40B4-BE49-F238E27FC236}">
                <a16:creationId xmlns:a16="http://schemas.microsoft.com/office/drawing/2014/main" id="{276825B8-E873-BCC5-C73C-B28F71D48CBC}"/>
              </a:ext>
            </a:extLst>
          </p:cNvPr>
          <p:cNvGrpSpPr/>
          <p:nvPr/>
        </p:nvGrpSpPr>
        <p:grpSpPr>
          <a:xfrm>
            <a:off x="11506683" y="4638562"/>
            <a:ext cx="331993" cy="331993"/>
            <a:chOff x="870939" y="2439293"/>
            <a:chExt cx="331993" cy="331993"/>
          </a:xfrm>
          <a:solidFill>
            <a:srgbClr val="002060"/>
          </a:solidFill>
        </p:grpSpPr>
        <p:sp>
          <p:nvSpPr>
            <p:cNvPr id="22" name="Google Shape;9262;p64">
              <a:extLst>
                <a:ext uri="{FF2B5EF4-FFF2-40B4-BE49-F238E27FC236}">
                  <a16:creationId xmlns:a16="http://schemas.microsoft.com/office/drawing/2014/main" id="{3A2D6C67-0B3F-9E66-D2BF-BA7FEB85AB36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263;p64">
              <a:extLst>
                <a:ext uri="{FF2B5EF4-FFF2-40B4-BE49-F238E27FC236}">
                  <a16:creationId xmlns:a16="http://schemas.microsoft.com/office/drawing/2014/main" id="{0136E113-84FF-E495-6571-5E44C27A6034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264;p64">
              <a:extLst>
                <a:ext uri="{FF2B5EF4-FFF2-40B4-BE49-F238E27FC236}">
                  <a16:creationId xmlns:a16="http://schemas.microsoft.com/office/drawing/2014/main" id="{83DEA688-68FC-7507-E835-B0BFB76A80C6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265;p64">
              <a:extLst>
                <a:ext uri="{FF2B5EF4-FFF2-40B4-BE49-F238E27FC236}">
                  <a16:creationId xmlns:a16="http://schemas.microsoft.com/office/drawing/2014/main" id="{FF107C38-D975-EAFF-A796-5351D66F00D5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266;p64">
              <a:extLst>
                <a:ext uri="{FF2B5EF4-FFF2-40B4-BE49-F238E27FC236}">
                  <a16:creationId xmlns:a16="http://schemas.microsoft.com/office/drawing/2014/main" id="{857DF390-C1A3-F365-080B-AC83243169A5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9267;p64">
              <a:extLst>
                <a:ext uri="{FF2B5EF4-FFF2-40B4-BE49-F238E27FC236}">
                  <a16:creationId xmlns:a16="http://schemas.microsoft.com/office/drawing/2014/main" id="{8DBE09D3-7235-E6C6-5629-02E1E1C79246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9268;p64">
              <a:extLst>
                <a:ext uri="{FF2B5EF4-FFF2-40B4-BE49-F238E27FC236}">
                  <a16:creationId xmlns:a16="http://schemas.microsoft.com/office/drawing/2014/main" id="{878BA3A2-D547-C95D-99A8-E41C6E540912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269;p64">
              <a:extLst>
                <a:ext uri="{FF2B5EF4-FFF2-40B4-BE49-F238E27FC236}">
                  <a16:creationId xmlns:a16="http://schemas.microsoft.com/office/drawing/2014/main" id="{B47BD659-8528-F049-A683-9092703ADCBD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270;p64">
              <a:extLst>
                <a:ext uri="{FF2B5EF4-FFF2-40B4-BE49-F238E27FC236}">
                  <a16:creationId xmlns:a16="http://schemas.microsoft.com/office/drawing/2014/main" id="{07A0049F-66EE-5180-EB6C-BD1D26FAE68D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271;p64">
              <a:extLst>
                <a:ext uri="{FF2B5EF4-FFF2-40B4-BE49-F238E27FC236}">
                  <a16:creationId xmlns:a16="http://schemas.microsoft.com/office/drawing/2014/main" id="{C75DF272-FE21-3729-DD3D-E772FB46FD2C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272;p64">
              <a:extLst>
                <a:ext uri="{FF2B5EF4-FFF2-40B4-BE49-F238E27FC236}">
                  <a16:creationId xmlns:a16="http://schemas.microsoft.com/office/drawing/2014/main" id="{812F177F-5113-6B65-D270-E1CA4E55B823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273;p64">
              <a:extLst>
                <a:ext uri="{FF2B5EF4-FFF2-40B4-BE49-F238E27FC236}">
                  <a16:creationId xmlns:a16="http://schemas.microsoft.com/office/drawing/2014/main" id="{6E358DAE-492C-FF72-1D7F-8761B1831EFB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274;p64">
              <a:extLst>
                <a:ext uri="{FF2B5EF4-FFF2-40B4-BE49-F238E27FC236}">
                  <a16:creationId xmlns:a16="http://schemas.microsoft.com/office/drawing/2014/main" id="{053C994D-3F81-C3EF-883E-6E23473190C5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75;p64">
              <a:extLst>
                <a:ext uri="{FF2B5EF4-FFF2-40B4-BE49-F238E27FC236}">
                  <a16:creationId xmlns:a16="http://schemas.microsoft.com/office/drawing/2014/main" id="{6D11BAF1-2E69-DD05-A1BB-526AF22A9598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276;p64">
              <a:extLst>
                <a:ext uri="{FF2B5EF4-FFF2-40B4-BE49-F238E27FC236}">
                  <a16:creationId xmlns:a16="http://schemas.microsoft.com/office/drawing/2014/main" id="{E381D34A-2FDF-A295-190B-BD974CF77559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77;p64">
              <a:extLst>
                <a:ext uri="{FF2B5EF4-FFF2-40B4-BE49-F238E27FC236}">
                  <a16:creationId xmlns:a16="http://schemas.microsoft.com/office/drawing/2014/main" id="{E0431019-643C-ABBC-D3CD-B03A7C3B25A5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" name="Google Shape;9284;p64">
            <a:extLst>
              <a:ext uri="{FF2B5EF4-FFF2-40B4-BE49-F238E27FC236}">
                <a16:creationId xmlns:a16="http://schemas.microsoft.com/office/drawing/2014/main" id="{FEE7C1C8-34A5-D1CC-6A40-B0847905EBF4}"/>
              </a:ext>
            </a:extLst>
          </p:cNvPr>
          <p:cNvGrpSpPr/>
          <p:nvPr/>
        </p:nvGrpSpPr>
        <p:grpSpPr>
          <a:xfrm>
            <a:off x="11542505" y="1453286"/>
            <a:ext cx="260349" cy="362292"/>
            <a:chOff x="5388757" y="2414659"/>
            <a:chExt cx="260349" cy="362292"/>
          </a:xfrm>
          <a:solidFill>
            <a:srgbClr val="002060"/>
          </a:solidFill>
        </p:grpSpPr>
        <p:sp>
          <p:nvSpPr>
            <p:cNvPr id="39" name="Google Shape;9285;p64">
              <a:extLst>
                <a:ext uri="{FF2B5EF4-FFF2-40B4-BE49-F238E27FC236}">
                  <a16:creationId xmlns:a16="http://schemas.microsoft.com/office/drawing/2014/main" id="{8FD19B36-34FA-8890-18B2-E07F32C4A864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86;p64">
              <a:extLst>
                <a:ext uri="{FF2B5EF4-FFF2-40B4-BE49-F238E27FC236}">
                  <a16:creationId xmlns:a16="http://schemas.microsoft.com/office/drawing/2014/main" id="{5C936794-2AFC-B2AF-6FAE-EB3B83BFD7CB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87;p64">
              <a:extLst>
                <a:ext uri="{FF2B5EF4-FFF2-40B4-BE49-F238E27FC236}">
                  <a16:creationId xmlns:a16="http://schemas.microsoft.com/office/drawing/2014/main" id="{BBC7A435-203A-3437-C3A7-C4F87EB11AE7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88;p64">
              <a:extLst>
                <a:ext uri="{FF2B5EF4-FFF2-40B4-BE49-F238E27FC236}">
                  <a16:creationId xmlns:a16="http://schemas.microsoft.com/office/drawing/2014/main" id="{2359C3BE-0AB6-47D5-4BAD-8E3F9D2DDE7E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89;p64">
              <a:extLst>
                <a:ext uri="{FF2B5EF4-FFF2-40B4-BE49-F238E27FC236}">
                  <a16:creationId xmlns:a16="http://schemas.microsoft.com/office/drawing/2014/main" id="{E10A65C6-2978-E077-5DE5-24FCAEE9E9FD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9290;p64">
              <a:extLst>
                <a:ext uri="{FF2B5EF4-FFF2-40B4-BE49-F238E27FC236}">
                  <a16:creationId xmlns:a16="http://schemas.microsoft.com/office/drawing/2014/main" id="{A85D43AA-3B7A-056C-072F-9E8FF2C2FDE0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9291;p64">
              <a:extLst>
                <a:ext uri="{FF2B5EF4-FFF2-40B4-BE49-F238E27FC236}">
                  <a16:creationId xmlns:a16="http://schemas.microsoft.com/office/drawing/2014/main" id="{183775B8-9186-F1B9-1C2C-2699CB4F7D2D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92;p64">
              <a:extLst>
                <a:ext uri="{FF2B5EF4-FFF2-40B4-BE49-F238E27FC236}">
                  <a16:creationId xmlns:a16="http://schemas.microsoft.com/office/drawing/2014/main" id="{CAEE706D-27E8-C6A9-CAEB-09D00C546B80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93;p64">
              <a:extLst>
                <a:ext uri="{FF2B5EF4-FFF2-40B4-BE49-F238E27FC236}">
                  <a16:creationId xmlns:a16="http://schemas.microsoft.com/office/drawing/2014/main" id="{2A937EEF-B32A-704C-28C2-30561BF1DA93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94;p64">
              <a:extLst>
                <a:ext uri="{FF2B5EF4-FFF2-40B4-BE49-F238E27FC236}">
                  <a16:creationId xmlns:a16="http://schemas.microsoft.com/office/drawing/2014/main" id="{551DF1A7-63E5-B0DC-FE37-D8FA4A05A249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95;p64">
              <a:extLst>
                <a:ext uri="{FF2B5EF4-FFF2-40B4-BE49-F238E27FC236}">
                  <a16:creationId xmlns:a16="http://schemas.microsoft.com/office/drawing/2014/main" id="{F3F89716-973B-F1CB-1DEC-63B063AC0F63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96;p64">
              <a:extLst>
                <a:ext uri="{FF2B5EF4-FFF2-40B4-BE49-F238E27FC236}">
                  <a16:creationId xmlns:a16="http://schemas.microsoft.com/office/drawing/2014/main" id="{CA6F2EBA-28F1-519C-0262-A89D22CD291F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97;p64">
              <a:extLst>
                <a:ext uri="{FF2B5EF4-FFF2-40B4-BE49-F238E27FC236}">
                  <a16:creationId xmlns:a16="http://schemas.microsoft.com/office/drawing/2014/main" id="{6CC3A580-1A44-66F5-AFBF-F7E9176B8D91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98;p64">
              <a:extLst>
                <a:ext uri="{FF2B5EF4-FFF2-40B4-BE49-F238E27FC236}">
                  <a16:creationId xmlns:a16="http://schemas.microsoft.com/office/drawing/2014/main" id="{2F42A46C-E50A-AEF3-8053-D88279010ED6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99;p64">
              <a:extLst>
                <a:ext uri="{FF2B5EF4-FFF2-40B4-BE49-F238E27FC236}">
                  <a16:creationId xmlns:a16="http://schemas.microsoft.com/office/drawing/2014/main" id="{BCBA4D3C-EB26-1BB9-7B05-7CA603682831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300;p64">
              <a:extLst>
                <a:ext uri="{FF2B5EF4-FFF2-40B4-BE49-F238E27FC236}">
                  <a16:creationId xmlns:a16="http://schemas.microsoft.com/office/drawing/2014/main" id="{5091F25C-CAC7-DCA3-2507-CCA9AFBC5113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301;p64">
              <a:extLst>
                <a:ext uri="{FF2B5EF4-FFF2-40B4-BE49-F238E27FC236}">
                  <a16:creationId xmlns:a16="http://schemas.microsoft.com/office/drawing/2014/main" id="{4CDCB322-B91E-1F17-916F-3162DE7C3C30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302;p64">
              <a:extLst>
                <a:ext uri="{FF2B5EF4-FFF2-40B4-BE49-F238E27FC236}">
                  <a16:creationId xmlns:a16="http://schemas.microsoft.com/office/drawing/2014/main" id="{E8F3597D-B364-ACBF-B2BE-CD96993F897D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303;p64">
              <a:extLst>
                <a:ext uri="{FF2B5EF4-FFF2-40B4-BE49-F238E27FC236}">
                  <a16:creationId xmlns:a16="http://schemas.microsoft.com/office/drawing/2014/main" id="{958524EA-A76C-6DAC-4811-17AAAB49AB9D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304;p64">
              <a:extLst>
                <a:ext uri="{FF2B5EF4-FFF2-40B4-BE49-F238E27FC236}">
                  <a16:creationId xmlns:a16="http://schemas.microsoft.com/office/drawing/2014/main" id="{F993B122-EA01-7ED0-2CA7-41DA4747C13D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" name="Google Shape;9434;p64">
            <a:extLst>
              <a:ext uri="{FF2B5EF4-FFF2-40B4-BE49-F238E27FC236}">
                <a16:creationId xmlns:a16="http://schemas.microsoft.com/office/drawing/2014/main" id="{2051F3CD-C655-068E-7651-2CB01F6A1D42}"/>
              </a:ext>
            </a:extLst>
          </p:cNvPr>
          <p:cNvGrpSpPr/>
          <p:nvPr/>
        </p:nvGrpSpPr>
        <p:grpSpPr>
          <a:xfrm>
            <a:off x="11498551" y="3074963"/>
            <a:ext cx="348257" cy="346188"/>
            <a:chOff x="3541011" y="3367320"/>
            <a:chExt cx="348257" cy="346188"/>
          </a:xfrm>
          <a:solidFill>
            <a:srgbClr val="002060"/>
          </a:solidFill>
        </p:grpSpPr>
        <p:sp>
          <p:nvSpPr>
            <p:cNvPr id="60" name="Google Shape;9435;p64">
              <a:extLst>
                <a:ext uri="{FF2B5EF4-FFF2-40B4-BE49-F238E27FC236}">
                  <a16:creationId xmlns:a16="http://schemas.microsoft.com/office/drawing/2014/main" id="{93057411-5783-5BBC-CA94-B0E3977C4A81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436;p64">
              <a:extLst>
                <a:ext uri="{FF2B5EF4-FFF2-40B4-BE49-F238E27FC236}">
                  <a16:creationId xmlns:a16="http://schemas.microsoft.com/office/drawing/2014/main" id="{9FC986FF-A50D-114A-3E93-6EF6209D2F42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437;p64">
              <a:extLst>
                <a:ext uri="{FF2B5EF4-FFF2-40B4-BE49-F238E27FC236}">
                  <a16:creationId xmlns:a16="http://schemas.microsoft.com/office/drawing/2014/main" id="{03A9FC58-CCE1-ADDC-1F13-7B69DFBD56C6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438;p64">
              <a:extLst>
                <a:ext uri="{FF2B5EF4-FFF2-40B4-BE49-F238E27FC236}">
                  <a16:creationId xmlns:a16="http://schemas.microsoft.com/office/drawing/2014/main" id="{D907B9E1-E0F2-08E9-286B-8D51B59E4F1F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" name="Google Shape;9683;p64">
            <a:extLst>
              <a:ext uri="{FF2B5EF4-FFF2-40B4-BE49-F238E27FC236}">
                <a16:creationId xmlns:a16="http://schemas.microsoft.com/office/drawing/2014/main" id="{6F6C40C8-1788-403D-BA62-DCAE4BCE2939}"/>
              </a:ext>
            </a:extLst>
          </p:cNvPr>
          <p:cNvGrpSpPr/>
          <p:nvPr/>
        </p:nvGrpSpPr>
        <p:grpSpPr>
          <a:xfrm>
            <a:off x="11488875" y="5419482"/>
            <a:ext cx="367608" cy="350548"/>
            <a:chOff x="6659725" y="3808035"/>
            <a:chExt cx="367608" cy="350548"/>
          </a:xfrm>
          <a:solidFill>
            <a:srgbClr val="002060"/>
          </a:solidFill>
        </p:grpSpPr>
        <p:sp>
          <p:nvSpPr>
            <p:cNvPr id="65" name="Google Shape;9684;p64">
              <a:extLst>
                <a:ext uri="{FF2B5EF4-FFF2-40B4-BE49-F238E27FC236}">
                  <a16:creationId xmlns:a16="http://schemas.microsoft.com/office/drawing/2014/main" id="{A4C93BF1-EC96-9DC2-3059-527BAC727610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9685;p64">
              <a:extLst>
                <a:ext uri="{FF2B5EF4-FFF2-40B4-BE49-F238E27FC236}">
                  <a16:creationId xmlns:a16="http://schemas.microsoft.com/office/drawing/2014/main" id="{90538037-F86E-A782-191D-39FFA15CB27F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66855285-EE03-9480-852F-366CADBAE516}"/>
              </a:ext>
            </a:extLst>
          </p:cNvPr>
          <p:cNvSpPr txBox="1"/>
          <p:nvPr/>
        </p:nvSpPr>
        <p:spPr>
          <a:xfrm>
            <a:off x="9710590" y="1474582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A54C165-BBC5-86ED-29CE-6F952266D9D8}"/>
              </a:ext>
            </a:extLst>
          </p:cNvPr>
          <p:cNvSpPr txBox="1"/>
          <p:nvPr/>
        </p:nvSpPr>
        <p:spPr>
          <a:xfrm>
            <a:off x="9710590" y="2293727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A2B4424-72CA-CBCB-293F-10BC90C44E96}"/>
              </a:ext>
            </a:extLst>
          </p:cNvPr>
          <p:cNvSpPr txBox="1"/>
          <p:nvPr/>
        </p:nvSpPr>
        <p:spPr>
          <a:xfrm>
            <a:off x="9710591" y="3046072"/>
            <a:ext cx="16885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C8671A0-2562-4BE6-EA4C-19095117D56B}"/>
              </a:ext>
            </a:extLst>
          </p:cNvPr>
          <p:cNvSpPr txBox="1"/>
          <p:nvPr/>
        </p:nvSpPr>
        <p:spPr>
          <a:xfrm>
            <a:off x="9710589" y="3892419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B45D249A-BF09-E55D-1E11-014FD7B2A474}"/>
              </a:ext>
            </a:extLst>
          </p:cNvPr>
          <p:cNvSpPr txBox="1"/>
          <p:nvPr/>
        </p:nvSpPr>
        <p:spPr>
          <a:xfrm>
            <a:off x="9710588" y="4637314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4A0A5D3-019F-7386-1810-B862D27A2562}"/>
              </a:ext>
            </a:extLst>
          </p:cNvPr>
          <p:cNvSpPr txBox="1"/>
          <p:nvPr/>
        </p:nvSpPr>
        <p:spPr>
          <a:xfrm>
            <a:off x="9710588" y="5456459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73" name="Graphic 72">
            <a:extLst>
              <a:ext uri="{FF2B5EF4-FFF2-40B4-BE49-F238E27FC236}">
                <a16:creationId xmlns:a16="http://schemas.microsoft.com/office/drawing/2014/main" id="{CE71A881-97AC-0F01-3DC9-D60F8A80D45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10836" y="354981"/>
            <a:ext cx="789863" cy="789862"/>
          </a:xfrm>
          <a:prstGeom prst="rect">
            <a:avLst/>
          </a:prstGeom>
        </p:spPr>
      </p:pic>
      <p:sp>
        <p:nvSpPr>
          <p:cNvPr id="80" name="TextBox 85">
            <a:extLst>
              <a:ext uri="{FF2B5EF4-FFF2-40B4-BE49-F238E27FC236}">
                <a16:creationId xmlns:a16="http://schemas.microsoft.com/office/drawing/2014/main" id="{85F8FBAA-8672-2A7E-A18A-12B7F09435CE}"/>
              </a:ext>
            </a:extLst>
          </p:cNvPr>
          <p:cNvSpPr txBox="1"/>
          <p:nvPr/>
        </p:nvSpPr>
        <p:spPr>
          <a:xfrm>
            <a:off x="9947507" y="488677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6">
            <a:extLst>
              <a:ext uri="{FF2B5EF4-FFF2-40B4-BE49-F238E27FC236}">
                <a16:creationId xmlns:a16="http://schemas.microsoft.com/office/drawing/2014/main" id="{3F481433-F748-2EFD-A4FB-78C437D3F275}"/>
              </a:ext>
            </a:extLst>
          </p:cNvPr>
          <p:cNvSpPr txBox="1"/>
          <p:nvPr/>
        </p:nvSpPr>
        <p:spPr>
          <a:xfrm>
            <a:off x="9947506" y="860262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معماری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D3954B71-73AA-2469-9B2C-AC1A37175917}"/>
              </a:ext>
            </a:extLst>
          </p:cNvPr>
          <p:cNvSpPr/>
          <p:nvPr/>
        </p:nvSpPr>
        <p:spPr>
          <a:xfrm>
            <a:off x="10669815" y="6236006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Google Shape;8410;p6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DF0838F-3F41-481A-6545-CBD7CDF71E29}"/>
              </a:ext>
            </a:extLst>
          </p:cNvPr>
          <p:cNvSpPr/>
          <p:nvPr/>
        </p:nvSpPr>
        <p:spPr>
          <a:xfrm>
            <a:off x="10654944" y="6213002"/>
            <a:ext cx="356196" cy="328410"/>
          </a:xfrm>
          <a:custGeom>
            <a:avLst/>
            <a:gdLst/>
            <a:ahLst/>
            <a:cxnLst/>
            <a:rect l="l" t="t" r="r" b="b"/>
            <a:pathLst>
              <a:path w="11217" h="10342" extrusionOk="0">
                <a:moveTo>
                  <a:pt x="3394" y="1186"/>
                </a:moveTo>
                <a:lnTo>
                  <a:pt x="3394" y="1507"/>
                </a:lnTo>
                <a:lnTo>
                  <a:pt x="1668" y="1507"/>
                </a:lnTo>
                <a:lnTo>
                  <a:pt x="1668" y="1186"/>
                </a:lnTo>
                <a:close/>
                <a:moveTo>
                  <a:pt x="3096" y="1829"/>
                </a:moveTo>
                <a:lnTo>
                  <a:pt x="3096" y="2090"/>
                </a:lnTo>
                <a:lnTo>
                  <a:pt x="2013" y="3043"/>
                </a:lnTo>
                <a:lnTo>
                  <a:pt x="2013" y="1829"/>
                </a:lnTo>
                <a:close/>
                <a:moveTo>
                  <a:pt x="6740" y="5948"/>
                </a:moveTo>
                <a:cubicBezTo>
                  <a:pt x="6775" y="5948"/>
                  <a:pt x="6799" y="5972"/>
                  <a:pt x="6799" y="6008"/>
                </a:cubicBezTo>
                <a:lnTo>
                  <a:pt x="6799" y="10020"/>
                </a:lnTo>
                <a:lnTo>
                  <a:pt x="4644" y="10020"/>
                </a:lnTo>
                <a:lnTo>
                  <a:pt x="4644" y="6008"/>
                </a:lnTo>
                <a:cubicBezTo>
                  <a:pt x="4644" y="5972"/>
                  <a:pt x="4668" y="5948"/>
                  <a:pt x="4704" y="5948"/>
                </a:cubicBezTo>
                <a:close/>
                <a:moveTo>
                  <a:pt x="5601" y="1"/>
                </a:moveTo>
                <a:cubicBezTo>
                  <a:pt x="5543" y="1"/>
                  <a:pt x="5484" y="19"/>
                  <a:pt x="5430" y="55"/>
                </a:cubicBezTo>
                <a:lnTo>
                  <a:pt x="3692" y="1567"/>
                </a:lnTo>
                <a:lnTo>
                  <a:pt x="3692" y="1126"/>
                </a:lnTo>
                <a:cubicBezTo>
                  <a:pt x="3692" y="995"/>
                  <a:pt x="3573" y="876"/>
                  <a:pt x="3442" y="876"/>
                </a:cubicBezTo>
                <a:lnTo>
                  <a:pt x="1596" y="876"/>
                </a:lnTo>
                <a:cubicBezTo>
                  <a:pt x="1453" y="876"/>
                  <a:pt x="1334" y="995"/>
                  <a:pt x="1334" y="1126"/>
                </a:cubicBezTo>
                <a:lnTo>
                  <a:pt x="1334" y="1590"/>
                </a:lnTo>
                <a:cubicBezTo>
                  <a:pt x="1334" y="1721"/>
                  <a:pt x="1453" y="1840"/>
                  <a:pt x="1596" y="1840"/>
                </a:cubicBezTo>
                <a:lnTo>
                  <a:pt x="1691" y="1840"/>
                </a:lnTo>
                <a:lnTo>
                  <a:pt x="1691" y="3329"/>
                </a:lnTo>
                <a:lnTo>
                  <a:pt x="108" y="4710"/>
                </a:lnTo>
                <a:cubicBezTo>
                  <a:pt x="25" y="4781"/>
                  <a:pt x="1" y="4888"/>
                  <a:pt x="25" y="4984"/>
                </a:cubicBezTo>
                <a:cubicBezTo>
                  <a:pt x="60" y="5079"/>
                  <a:pt x="167" y="5138"/>
                  <a:pt x="251" y="5138"/>
                </a:cubicBezTo>
                <a:lnTo>
                  <a:pt x="1322" y="5138"/>
                </a:lnTo>
                <a:lnTo>
                  <a:pt x="1322" y="7972"/>
                </a:lnTo>
                <a:cubicBezTo>
                  <a:pt x="1322" y="8056"/>
                  <a:pt x="1394" y="8139"/>
                  <a:pt x="1489" y="8139"/>
                </a:cubicBezTo>
                <a:cubicBezTo>
                  <a:pt x="1572" y="8139"/>
                  <a:pt x="1656" y="8056"/>
                  <a:pt x="1656" y="7972"/>
                </a:cubicBezTo>
                <a:lnTo>
                  <a:pt x="1656" y="5055"/>
                </a:lnTo>
                <a:lnTo>
                  <a:pt x="5609" y="1614"/>
                </a:lnTo>
                <a:lnTo>
                  <a:pt x="9561" y="5055"/>
                </a:lnTo>
                <a:lnTo>
                  <a:pt x="9561" y="9937"/>
                </a:lnTo>
                <a:cubicBezTo>
                  <a:pt x="9561" y="9984"/>
                  <a:pt x="9526" y="10020"/>
                  <a:pt x="9478" y="10020"/>
                </a:cubicBezTo>
                <a:lnTo>
                  <a:pt x="7109" y="10020"/>
                </a:lnTo>
                <a:lnTo>
                  <a:pt x="7109" y="6008"/>
                </a:lnTo>
                <a:cubicBezTo>
                  <a:pt x="7109" y="5793"/>
                  <a:pt x="6930" y="5615"/>
                  <a:pt x="6728" y="5615"/>
                </a:cubicBezTo>
                <a:lnTo>
                  <a:pt x="4680" y="5615"/>
                </a:lnTo>
                <a:cubicBezTo>
                  <a:pt x="4478" y="5615"/>
                  <a:pt x="4299" y="5793"/>
                  <a:pt x="4299" y="6008"/>
                </a:cubicBezTo>
                <a:lnTo>
                  <a:pt x="4299" y="10020"/>
                </a:lnTo>
                <a:lnTo>
                  <a:pt x="1739" y="10020"/>
                </a:lnTo>
                <a:cubicBezTo>
                  <a:pt x="1691" y="10020"/>
                  <a:pt x="1656" y="9984"/>
                  <a:pt x="1656" y="9937"/>
                </a:cubicBezTo>
                <a:lnTo>
                  <a:pt x="1656" y="8734"/>
                </a:lnTo>
                <a:cubicBezTo>
                  <a:pt x="1656" y="8639"/>
                  <a:pt x="1572" y="8567"/>
                  <a:pt x="1489" y="8567"/>
                </a:cubicBezTo>
                <a:cubicBezTo>
                  <a:pt x="1394" y="8567"/>
                  <a:pt x="1322" y="8639"/>
                  <a:pt x="1322" y="8734"/>
                </a:cubicBezTo>
                <a:lnTo>
                  <a:pt x="1322" y="9937"/>
                </a:lnTo>
                <a:cubicBezTo>
                  <a:pt x="1322" y="10163"/>
                  <a:pt x="1501" y="10342"/>
                  <a:pt x="1727" y="10342"/>
                </a:cubicBezTo>
                <a:lnTo>
                  <a:pt x="9466" y="10342"/>
                </a:lnTo>
                <a:cubicBezTo>
                  <a:pt x="9692" y="10342"/>
                  <a:pt x="9871" y="10163"/>
                  <a:pt x="9871" y="9937"/>
                </a:cubicBezTo>
                <a:lnTo>
                  <a:pt x="9871" y="5127"/>
                </a:lnTo>
                <a:lnTo>
                  <a:pt x="10943" y="5127"/>
                </a:lnTo>
                <a:cubicBezTo>
                  <a:pt x="11038" y="5127"/>
                  <a:pt x="11133" y="5067"/>
                  <a:pt x="11157" y="4960"/>
                </a:cubicBezTo>
                <a:cubicBezTo>
                  <a:pt x="11216" y="4877"/>
                  <a:pt x="11205" y="4769"/>
                  <a:pt x="11121" y="4698"/>
                </a:cubicBezTo>
                <a:lnTo>
                  <a:pt x="8811" y="2686"/>
                </a:lnTo>
                <a:cubicBezTo>
                  <a:pt x="8785" y="2659"/>
                  <a:pt x="8748" y="2647"/>
                  <a:pt x="8711" y="2647"/>
                </a:cubicBezTo>
                <a:cubicBezTo>
                  <a:pt x="8665" y="2647"/>
                  <a:pt x="8618" y="2665"/>
                  <a:pt x="8585" y="2698"/>
                </a:cubicBezTo>
                <a:cubicBezTo>
                  <a:pt x="8526" y="2757"/>
                  <a:pt x="8538" y="2864"/>
                  <a:pt x="8597" y="2924"/>
                </a:cubicBezTo>
                <a:lnTo>
                  <a:pt x="10764" y="4805"/>
                </a:lnTo>
                <a:lnTo>
                  <a:pt x="9776" y="4805"/>
                </a:lnTo>
                <a:lnTo>
                  <a:pt x="5763" y="1305"/>
                </a:lnTo>
                <a:cubicBezTo>
                  <a:pt x="5716" y="1269"/>
                  <a:pt x="5659" y="1251"/>
                  <a:pt x="5601" y="1251"/>
                </a:cubicBezTo>
                <a:cubicBezTo>
                  <a:pt x="5543" y="1251"/>
                  <a:pt x="5484" y="1269"/>
                  <a:pt x="5430" y="1305"/>
                </a:cubicBezTo>
                <a:lnTo>
                  <a:pt x="1418" y="4805"/>
                </a:lnTo>
                <a:lnTo>
                  <a:pt x="429" y="4805"/>
                </a:lnTo>
                <a:lnTo>
                  <a:pt x="1918" y="3507"/>
                </a:lnTo>
                <a:lnTo>
                  <a:pt x="3335" y="2281"/>
                </a:lnTo>
                <a:lnTo>
                  <a:pt x="5609" y="340"/>
                </a:lnTo>
                <a:lnTo>
                  <a:pt x="8026" y="2436"/>
                </a:lnTo>
                <a:cubicBezTo>
                  <a:pt x="8052" y="2463"/>
                  <a:pt x="8086" y="2475"/>
                  <a:pt x="8121" y="2475"/>
                </a:cubicBezTo>
                <a:cubicBezTo>
                  <a:pt x="8164" y="2475"/>
                  <a:pt x="8207" y="2457"/>
                  <a:pt x="8240" y="2424"/>
                </a:cubicBezTo>
                <a:cubicBezTo>
                  <a:pt x="8299" y="2364"/>
                  <a:pt x="8288" y="2257"/>
                  <a:pt x="8228" y="2198"/>
                </a:cubicBezTo>
                <a:lnTo>
                  <a:pt x="5763" y="55"/>
                </a:lnTo>
                <a:cubicBezTo>
                  <a:pt x="5716" y="19"/>
                  <a:pt x="5659" y="1"/>
                  <a:pt x="5601" y="1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3DA7F459-5B4B-5E26-5602-2A0C7108D27E}"/>
              </a:ext>
            </a:extLst>
          </p:cNvPr>
          <p:cNvSpPr/>
          <p:nvPr/>
        </p:nvSpPr>
        <p:spPr>
          <a:xfrm>
            <a:off x="11399719" y="6226240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C746704C-F38C-14BD-A71B-219098A19CAF}"/>
              </a:ext>
            </a:extLst>
          </p:cNvPr>
          <p:cNvSpPr/>
          <p:nvPr/>
        </p:nvSpPr>
        <p:spPr>
          <a:xfrm>
            <a:off x="9939912" y="6236006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7" name="Google Shape;10366;p6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5EDB533-5DCB-2942-475B-1B81CA37710C}"/>
              </a:ext>
            </a:extLst>
          </p:cNvPr>
          <p:cNvSpPr/>
          <p:nvPr/>
        </p:nvSpPr>
        <p:spPr>
          <a:xfrm rot="5400000" flipV="1">
            <a:off x="10005883" y="6184149"/>
            <a:ext cx="177196" cy="386117"/>
          </a:xfrm>
          <a:custGeom>
            <a:avLst/>
            <a:gdLst/>
            <a:ahLst/>
            <a:cxnLst/>
            <a:rect l="l" t="t" r="r" b="b"/>
            <a:pathLst>
              <a:path w="5038" h="10978" extrusionOk="0">
                <a:moveTo>
                  <a:pt x="1918" y="1893"/>
                </a:moveTo>
                <a:cubicBezTo>
                  <a:pt x="2156" y="1893"/>
                  <a:pt x="2358" y="2084"/>
                  <a:pt x="2358" y="2322"/>
                </a:cubicBezTo>
                <a:lnTo>
                  <a:pt x="2358" y="3465"/>
                </a:lnTo>
                <a:lnTo>
                  <a:pt x="1501" y="3465"/>
                </a:lnTo>
                <a:lnTo>
                  <a:pt x="1501" y="2703"/>
                </a:lnTo>
                <a:lnTo>
                  <a:pt x="1501" y="2310"/>
                </a:lnTo>
                <a:cubicBezTo>
                  <a:pt x="1501" y="2191"/>
                  <a:pt x="1549" y="2084"/>
                  <a:pt x="1620" y="2012"/>
                </a:cubicBezTo>
                <a:cubicBezTo>
                  <a:pt x="1703" y="1929"/>
                  <a:pt x="1822" y="1893"/>
                  <a:pt x="1918" y="1893"/>
                </a:cubicBezTo>
                <a:close/>
                <a:moveTo>
                  <a:pt x="751" y="322"/>
                </a:moveTo>
                <a:cubicBezTo>
                  <a:pt x="989" y="322"/>
                  <a:pt x="1180" y="524"/>
                  <a:pt x="1180" y="750"/>
                </a:cubicBezTo>
                <a:lnTo>
                  <a:pt x="1180" y="2322"/>
                </a:lnTo>
                <a:lnTo>
                  <a:pt x="1180" y="2715"/>
                </a:lnTo>
                <a:lnTo>
                  <a:pt x="1180" y="3465"/>
                </a:lnTo>
                <a:lnTo>
                  <a:pt x="715" y="3465"/>
                </a:lnTo>
                <a:cubicBezTo>
                  <a:pt x="572" y="3465"/>
                  <a:pt x="429" y="3513"/>
                  <a:pt x="310" y="3584"/>
                </a:cubicBezTo>
                <a:lnTo>
                  <a:pt x="310" y="738"/>
                </a:lnTo>
                <a:lnTo>
                  <a:pt x="334" y="738"/>
                </a:lnTo>
                <a:cubicBezTo>
                  <a:pt x="334" y="619"/>
                  <a:pt x="370" y="524"/>
                  <a:pt x="453" y="441"/>
                </a:cubicBezTo>
                <a:cubicBezTo>
                  <a:pt x="525" y="369"/>
                  <a:pt x="644" y="322"/>
                  <a:pt x="751" y="322"/>
                </a:cubicBezTo>
                <a:close/>
                <a:moveTo>
                  <a:pt x="4335" y="1870"/>
                </a:moveTo>
                <a:cubicBezTo>
                  <a:pt x="4537" y="1870"/>
                  <a:pt x="4716" y="2036"/>
                  <a:pt x="4716" y="2262"/>
                </a:cubicBezTo>
                <a:lnTo>
                  <a:pt x="4716" y="3275"/>
                </a:lnTo>
                <a:cubicBezTo>
                  <a:pt x="4704" y="3477"/>
                  <a:pt x="4537" y="3656"/>
                  <a:pt x="4335" y="3656"/>
                </a:cubicBezTo>
                <a:lnTo>
                  <a:pt x="4239" y="3656"/>
                </a:lnTo>
                <a:cubicBezTo>
                  <a:pt x="4037" y="3656"/>
                  <a:pt x="3858" y="3501"/>
                  <a:pt x="3858" y="3275"/>
                </a:cubicBezTo>
                <a:lnTo>
                  <a:pt x="3858" y="2286"/>
                </a:lnTo>
                <a:lnTo>
                  <a:pt x="3858" y="2262"/>
                </a:lnTo>
                <a:cubicBezTo>
                  <a:pt x="3858" y="2048"/>
                  <a:pt x="4013" y="1870"/>
                  <a:pt x="4239" y="1870"/>
                </a:cubicBezTo>
                <a:close/>
                <a:moveTo>
                  <a:pt x="3108" y="1870"/>
                </a:moveTo>
                <a:cubicBezTo>
                  <a:pt x="3335" y="1870"/>
                  <a:pt x="3525" y="2048"/>
                  <a:pt x="3525" y="2286"/>
                </a:cubicBezTo>
                <a:lnTo>
                  <a:pt x="3525" y="3275"/>
                </a:lnTo>
                <a:lnTo>
                  <a:pt x="3525" y="3501"/>
                </a:lnTo>
                <a:cubicBezTo>
                  <a:pt x="3525" y="3715"/>
                  <a:pt x="3346" y="3917"/>
                  <a:pt x="3108" y="3917"/>
                </a:cubicBezTo>
                <a:lnTo>
                  <a:pt x="3037" y="3917"/>
                </a:lnTo>
                <a:lnTo>
                  <a:pt x="3037" y="3620"/>
                </a:lnTo>
                <a:cubicBezTo>
                  <a:pt x="3037" y="3525"/>
                  <a:pt x="2965" y="3453"/>
                  <a:pt x="2870" y="3453"/>
                </a:cubicBezTo>
                <a:lnTo>
                  <a:pt x="2668" y="3453"/>
                </a:lnTo>
                <a:lnTo>
                  <a:pt x="2668" y="2310"/>
                </a:lnTo>
                <a:lnTo>
                  <a:pt x="2668" y="2286"/>
                </a:lnTo>
                <a:cubicBezTo>
                  <a:pt x="2668" y="2072"/>
                  <a:pt x="2846" y="1870"/>
                  <a:pt x="3085" y="1870"/>
                </a:cubicBezTo>
                <a:close/>
                <a:moveTo>
                  <a:pt x="2727" y="3763"/>
                </a:moveTo>
                <a:lnTo>
                  <a:pt x="2727" y="4632"/>
                </a:lnTo>
                <a:cubicBezTo>
                  <a:pt x="2727" y="4846"/>
                  <a:pt x="2549" y="5025"/>
                  <a:pt x="2323" y="5025"/>
                </a:cubicBezTo>
                <a:lnTo>
                  <a:pt x="727" y="5025"/>
                </a:lnTo>
                <a:cubicBezTo>
                  <a:pt x="513" y="5025"/>
                  <a:pt x="334" y="4846"/>
                  <a:pt x="334" y="4632"/>
                </a:cubicBezTo>
                <a:lnTo>
                  <a:pt x="334" y="4167"/>
                </a:lnTo>
                <a:cubicBezTo>
                  <a:pt x="334" y="3941"/>
                  <a:pt x="513" y="3763"/>
                  <a:pt x="727" y="3763"/>
                </a:cubicBezTo>
                <a:close/>
                <a:moveTo>
                  <a:pt x="763" y="0"/>
                </a:moveTo>
                <a:cubicBezTo>
                  <a:pt x="572" y="0"/>
                  <a:pt x="370" y="72"/>
                  <a:pt x="227" y="227"/>
                </a:cubicBezTo>
                <a:cubicBezTo>
                  <a:pt x="72" y="369"/>
                  <a:pt x="1" y="548"/>
                  <a:pt x="1" y="762"/>
                </a:cubicBezTo>
                <a:lnTo>
                  <a:pt x="1" y="6751"/>
                </a:lnTo>
                <a:cubicBezTo>
                  <a:pt x="1" y="6846"/>
                  <a:pt x="72" y="6918"/>
                  <a:pt x="167" y="6918"/>
                </a:cubicBezTo>
                <a:cubicBezTo>
                  <a:pt x="251" y="6918"/>
                  <a:pt x="334" y="6846"/>
                  <a:pt x="334" y="6751"/>
                </a:cubicBezTo>
                <a:lnTo>
                  <a:pt x="334" y="5239"/>
                </a:lnTo>
                <a:cubicBezTo>
                  <a:pt x="453" y="5310"/>
                  <a:pt x="584" y="5358"/>
                  <a:pt x="727" y="5358"/>
                </a:cubicBezTo>
                <a:lnTo>
                  <a:pt x="2323" y="5358"/>
                </a:lnTo>
                <a:cubicBezTo>
                  <a:pt x="2727" y="5358"/>
                  <a:pt x="3037" y="5025"/>
                  <a:pt x="3037" y="4644"/>
                </a:cubicBezTo>
                <a:lnTo>
                  <a:pt x="3037" y="4239"/>
                </a:lnTo>
                <a:lnTo>
                  <a:pt x="3108" y="4239"/>
                </a:lnTo>
                <a:cubicBezTo>
                  <a:pt x="3394" y="4239"/>
                  <a:pt x="3644" y="4072"/>
                  <a:pt x="3763" y="3822"/>
                </a:cubicBezTo>
                <a:cubicBezTo>
                  <a:pt x="3882" y="3929"/>
                  <a:pt x="4049" y="3989"/>
                  <a:pt x="4216" y="3989"/>
                </a:cubicBezTo>
                <a:lnTo>
                  <a:pt x="4299" y="3989"/>
                </a:lnTo>
                <a:cubicBezTo>
                  <a:pt x="4442" y="3989"/>
                  <a:pt x="4573" y="3941"/>
                  <a:pt x="4692" y="3870"/>
                </a:cubicBezTo>
                <a:lnTo>
                  <a:pt x="4692" y="8335"/>
                </a:lnTo>
                <a:lnTo>
                  <a:pt x="2989" y="8335"/>
                </a:lnTo>
                <a:cubicBezTo>
                  <a:pt x="2906" y="8335"/>
                  <a:pt x="2834" y="8406"/>
                  <a:pt x="2834" y="8501"/>
                </a:cubicBezTo>
                <a:cubicBezTo>
                  <a:pt x="2834" y="8585"/>
                  <a:pt x="2906" y="8656"/>
                  <a:pt x="2989" y="8656"/>
                </a:cubicBezTo>
                <a:lnTo>
                  <a:pt x="4692" y="8656"/>
                </a:lnTo>
                <a:lnTo>
                  <a:pt x="4692" y="9299"/>
                </a:lnTo>
                <a:lnTo>
                  <a:pt x="334" y="9299"/>
                </a:lnTo>
                <a:lnTo>
                  <a:pt x="334" y="8656"/>
                </a:lnTo>
                <a:lnTo>
                  <a:pt x="2311" y="8656"/>
                </a:lnTo>
                <a:cubicBezTo>
                  <a:pt x="2394" y="8656"/>
                  <a:pt x="2477" y="8585"/>
                  <a:pt x="2477" y="8501"/>
                </a:cubicBezTo>
                <a:cubicBezTo>
                  <a:pt x="2477" y="8406"/>
                  <a:pt x="2394" y="8335"/>
                  <a:pt x="2311" y="8335"/>
                </a:cubicBezTo>
                <a:lnTo>
                  <a:pt x="346" y="8335"/>
                </a:lnTo>
                <a:lnTo>
                  <a:pt x="346" y="7382"/>
                </a:lnTo>
                <a:cubicBezTo>
                  <a:pt x="346" y="7287"/>
                  <a:pt x="275" y="7215"/>
                  <a:pt x="179" y="7215"/>
                </a:cubicBezTo>
                <a:cubicBezTo>
                  <a:pt x="96" y="7215"/>
                  <a:pt x="13" y="7287"/>
                  <a:pt x="13" y="7382"/>
                </a:cubicBezTo>
                <a:lnTo>
                  <a:pt x="13" y="9454"/>
                </a:lnTo>
                <a:cubicBezTo>
                  <a:pt x="13" y="9537"/>
                  <a:pt x="96" y="9609"/>
                  <a:pt x="179" y="9609"/>
                </a:cubicBezTo>
                <a:lnTo>
                  <a:pt x="1299" y="9609"/>
                </a:lnTo>
                <a:lnTo>
                  <a:pt x="1299" y="10823"/>
                </a:lnTo>
                <a:cubicBezTo>
                  <a:pt x="1299" y="10906"/>
                  <a:pt x="1370" y="10978"/>
                  <a:pt x="1465" y="10978"/>
                </a:cubicBezTo>
                <a:lnTo>
                  <a:pt x="2203" y="10978"/>
                </a:lnTo>
                <a:cubicBezTo>
                  <a:pt x="2299" y="10978"/>
                  <a:pt x="2370" y="10906"/>
                  <a:pt x="2370" y="10823"/>
                </a:cubicBezTo>
                <a:cubicBezTo>
                  <a:pt x="2370" y="10728"/>
                  <a:pt x="2299" y="10656"/>
                  <a:pt x="2203" y="10656"/>
                </a:cubicBezTo>
                <a:lnTo>
                  <a:pt x="1608" y="10656"/>
                </a:lnTo>
                <a:lnTo>
                  <a:pt x="1608" y="9597"/>
                </a:lnTo>
                <a:lnTo>
                  <a:pt x="3442" y="9597"/>
                </a:lnTo>
                <a:lnTo>
                  <a:pt x="3442" y="10656"/>
                </a:lnTo>
                <a:lnTo>
                  <a:pt x="2834" y="10656"/>
                </a:lnTo>
                <a:cubicBezTo>
                  <a:pt x="2739" y="10656"/>
                  <a:pt x="2668" y="10728"/>
                  <a:pt x="2668" y="10823"/>
                </a:cubicBezTo>
                <a:cubicBezTo>
                  <a:pt x="2668" y="10906"/>
                  <a:pt x="2739" y="10978"/>
                  <a:pt x="2834" y="10978"/>
                </a:cubicBezTo>
                <a:lnTo>
                  <a:pt x="3585" y="10978"/>
                </a:lnTo>
                <a:cubicBezTo>
                  <a:pt x="3680" y="10978"/>
                  <a:pt x="3751" y="10906"/>
                  <a:pt x="3751" y="10823"/>
                </a:cubicBezTo>
                <a:lnTo>
                  <a:pt x="3751" y="9609"/>
                </a:lnTo>
                <a:lnTo>
                  <a:pt x="4870" y="9609"/>
                </a:lnTo>
                <a:cubicBezTo>
                  <a:pt x="4954" y="9609"/>
                  <a:pt x="5037" y="9537"/>
                  <a:pt x="5037" y="9454"/>
                </a:cubicBezTo>
                <a:lnTo>
                  <a:pt x="5037" y="2703"/>
                </a:lnTo>
                <a:lnTo>
                  <a:pt x="5037" y="2262"/>
                </a:lnTo>
                <a:cubicBezTo>
                  <a:pt x="5037" y="1870"/>
                  <a:pt x="4716" y="1560"/>
                  <a:pt x="4335" y="1560"/>
                </a:cubicBezTo>
                <a:lnTo>
                  <a:pt x="4239" y="1560"/>
                </a:lnTo>
                <a:cubicBezTo>
                  <a:pt x="4025" y="1560"/>
                  <a:pt x="3823" y="1667"/>
                  <a:pt x="3692" y="1834"/>
                </a:cubicBezTo>
                <a:cubicBezTo>
                  <a:pt x="3561" y="1667"/>
                  <a:pt x="3346" y="1560"/>
                  <a:pt x="3132" y="1560"/>
                </a:cubicBezTo>
                <a:lnTo>
                  <a:pt x="3096" y="1560"/>
                </a:lnTo>
                <a:cubicBezTo>
                  <a:pt x="2858" y="1560"/>
                  <a:pt x="2656" y="1667"/>
                  <a:pt x="2513" y="1846"/>
                </a:cubicBezTo>
                <a:cubicBezTo>
                  <a:pt x="2382" y="1679"/>
                  <a:pt x="2180" y="1560"/>
                  <a:pt x="1942" y="1560"/>
                </a:cubicBezTo>
                <a:cubicBezTo>
                  <a:pt x="1787" y="1560"/>
                  <a:pt x="1644" y="1608"/>
                  <a:pt x="1501" y="1691"/>
                </a:cubicBezTo>
                <a:lnTo>
                  <a:pt x="1501" y="738"/>
                </a:lnTo>
                <a:cubicBezTo>
                  <a:pt x="1501" y="322"/>
                  <a:pt x="1168" y="0"/>
                  <a:pt x="763" y="0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366;p6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7B1B3B9-FEF1-48B5-6106-D13E22EE04EA}"/>
              </a:ext>
            </a:extLst>
          </p:cNvPr>
          <p:cNvSpPr/>
          <p:nvPr/>
        </p:nvSpPr>
        <p:spPr>
          <a:xfrm rot="16200000" flipH="1" flipV="1">
            <a:off x="11483006" y="6184149"/>
            <a:ext cx="177196" cy="386117"/>
          </a:xfrm>
          <a:custGeom>
            <a:avLst/>
            <a:gdLst/>
            <a:ahLst/>
            <a:cxnLst/>
            <a:rect l="l" t="t" r="r" b="b"/>
            <a:pathLst>
              <a:path w="5038" h="10978" extrusionOk="0">
                <a:moveTo>
                  <a:pt x="1918" y="1893"/>
                </a:moveTo>
                <a:cubicBezTo>
                  <a:pt x="2156" y="1893"/>
                  <a:pt x="2358" y="2084"/>
                  <a:pt x="2358" y="2322"/>
                </a:cubicBezTo>
                <a:lnTo>
                  <a:pt x="2358" y="3465"/>
                </a:lnTo>
                <a:lnTo>
                  <a:pt x="1501" y="3465"/>
                </a:lnTo>
                <a:lnTo>
                  <a:pt x="1501" y="2703"/>
                </a:lnTo>
                <a:lnTo>
                  <a:pt x="1501" y="2310"/>
                </a:lnTo>
                <a:cubicBezTo>
                  <a:pt x="1501" y="2191"/>
                  <a:pt x="1549" y="2084"/>
                  <a:pt x="1620" y="2012"/>
                </a:cubicBezTo>
                <a:cubicBezTo>
                  <a:pt x="1703" y="1929"/>
                  <a:pt x="1822" y="1893"/>
                  <a:pt x="1918" y="1893"/>
                </a:cubicBezTo>
                <a:close/>
                <a:moveTo>
                  <a:pt x="751" y="322"/>
                </a:moveTo>
                <a:cubicBezTo>
                  <a:pt x="989" y="322"/>
                  <a:pt x="1180" y="524"/>
                  <a:pt x="1180" y="750"/>
                </a:cubicBezTo>
                <a:lnTo>
                  <a:pt x="1180" y="2322"/>
                </a:lnTo>
                <a:lnTo>
                  <a:pt x="1180" y="2715"/>
                </a:lnTo>
                <a:lnTo>
                  <a:pt x="1180" y="3465"/>
                </a:lnTo>
                <a:lnTo>
                  <a:pt x="715" y="3465"/>
                </a:lnTo>
                <a:cubicBezTo>
                  <a:pt x="572" y="3465"/>
                  <a:pt x="429" y="3513"/>
                  <a:pt x="310" y="3584"/>
                </a:cubicBezTo>
                <a:lnTo>
                  <a:pt x="310" y="738"/>
                </a:lnTo>
                <a:lnTo>
                  <a:pt x="334" y="738"/>
                </a:lnTo>
                <a:cubicBezTo>
                  <a:pt x="334" y="619"/>
                  <a:pt x="370" y="524"/>
                  <a:pt x="453" y="441"/>
                </a:cubicBezTo>
                <a:cubicBezTo>
                  <a:pt x="525" y="369"/>
                  <a:pt x="644" y="322"/>
                  <a:pt x="751" y="322"/>
                </a:cubicBezTo>
                <a:close/>
                <a:moveTo>
                  <a:pt x="4335" y="1870"/>
                </a:moveTo>
                <a:cubicBezTo>
                  <a:pt x="4537" y="1870"/>
                  <a:pt x="4716" y="2036"/>
                  <a:pt x="4716" y="2262"/>
                </a:cubicBezTo>
                <a:lnTo>
                  <a:pt x="4716" y="3275"/>
                </a:lnTo>
                <a:cubicBezTo>
                  <a:pt x="4704" y="3477"/>
                  <a:pt x="4537" y="3656"/>
                  <a:pt x="4335" y="3656"/>
                </a:cubicBezTo>
                <a:lnTo>
                  <a:pt x="4239" y="3656"/>
                </a:lnTo>
                <a:cubicBezTo>
                  <a:pt x="4037" y="3656"/>
                  <a:pt x="3858" y="3501"/>
                  <a:pt x="3858" y="3275"/>
                </a:cubicBezTo>
                <a:lnTo>
                  <a:pt x="3858" y="2286"/>
                </a:lnTo>
                <a:lnTo>
                  <a:pt x="3858" y="2262"/>
                </a:lnTo>
                <a:cubicBezTo>
                  <a:pt x="3858" y="2048"/>
                  <a:pt x="4013" y="1870"/>
                  <a:pt x="4239" y="1870"/>
                </a:cubicBezTo>
                <a:close/>
                <a:moveTo>
                  <a:pt x="3108" y="1870"/>
                </a:moveTo>
                <a:cubicBezTo>
                  <a:pt x="3335" y="1870"/>
                  <a:pt x="3525" y="2048"/>
                  <a:pt x="3525" y="2286"/>
                </a:cubicBezTo>
                <a:lnTo>
                  <a:pt x="3525" y="3275"/>
                </a:lnTo>
                <a:lnTo>
                  <a:pt x="3525" y="3501"/>
                </a:lnTo>
                <a:cubicBezTo>
                  <a:pt x="3525" y="3715"/>
                  <a:pt x="3346" y="3917"/>
                  <a:pt x="3108" y="3917"/>
                </a:cubicBezTo>
                <a:lnTo>
                  <a:pt x="3037" y="3917"/>
                </a:lnTo>
                <a:lnTo>
                  <a:pt x="3037" y="3620"/>
                </a:lnTo>
                <a:cubicBezTo>
                  <a:pt x="3037" y="3525"/>
                  <a:pt x="2965" y="3453"/>
                  <a:pt x="2870" y="3453"/>
                </a:cubicBezTo>
                <a:lnTo>
                  <a:pt x="2668" y="3453"/>
                </a:lnTo>
                <a:lnTo>
                  <a:pt x="2668" y="2310"/>
                </a:lnTo>
                <a:lnTo>
                  <a:pt x="2668" y="2286"/>
                </a:lnTo>
                <a:cubicBezTo>
                  <a:pt x="2668" y="2072"/>
                  <a:pt x="2846" y="1870"/>
                  <a:pt x="3085" y="1870"/>
                </a:cubicBezTo>
                <a:close/>
                <a:moveTo>
                  <a:pt x="2727" y="3763"/>
                </a:moveTo>
                <a:lnTo>
                  <a:pt x="2727" y="4632"/>
                </a:lnTo>
                <a:cubicBezTo>
                  <a:pt x="2727" y="4846"/>
                  <a:pt x="2549" y="5025"/>
                  <a:pt x="2323" y="5025"/>
                </a:cubicBezTo>
                <a:lnTo>
                  <a:pt x="727" y="5025"/>
                </a:lnTo>
                <a:cubicBezTo>
                  <a:pt x="513" y="5025"/>
                  <a:pt x="334" y="4846"/>
                  <a:pt x="334" y="4632"/>
                </a:cubicBezTo>
                <a:lnTo>
                  <a:pt x="334" y="4167"/>
                </a:lnTo>
                <a:cubicBezTo>
                  <a:pt x="334" y="3941"/>
                  <a:pt x="513" y="3763"/>
                  <a:pt x="727" y="3763"/>
                </a:cubicBezTo>
                <a:close/>
                <a:moveTo>
                  <a:pt x="763" y="0"/>
                </a:moveTo>
                <a:cubicBezTo>
                  <a:pt x="572" y="0"/>
                  <a:pt x="370" y="72"/>
                  <a:pt x="227" y="227"/>
                </a:cubicBezTo>
                <a:cubicBezTo>
                  <a:pt x="72" y="369"/>
                  <a:pt x="1" y="548"/>
                  <a:pt x="1" y="762"/>
                </a:cubicBezTo>
                <a:lnTo>
                  <a:pt x="1" y="6751"/>
                </a:lnTo>
                <a:cubicBezTo>
                  <a:pt x="1" y="6846"/>
                  <a:pt x="72" y="6918"/>
                  <a:pt x="167" y="6918"/>
                </a:cubicBezTo>
                <a:cubicBezTo>
                  <a:pt x="251" y="6918"/>
                  <a:pt x="334" y="6846"/>
                  <a:pt x="334" y="6751"/>
                </a:cubicBezTo>
                <a:lnTo>
                  <a:pt x="334" y="5239"/>
                </a:lnTo>
                <a:cubicBezTo>
                  <a:pt x="453" y="5310"/>
                  <a:pt x="584" y="5358"/>
                  <a:pt x="727" y="5358"/>
                </a:cubicBezTo>
                <a:lnTo>
                  <a:pt x="2323" y="5358"/>
                </a:lnTo>
                <a:cubicBezTo>
                  <a:pt x="2727" y="5358"/>
                  <a:pt x="3037" y="5025"/>
                  <a:pt x="3037" y="4644"/>
                </a:cubicBezTo>
                <a:lnTo>
                  <a:pt x="3037" y="4239"/>
                </a:lnTo>
                <a:lnTo>
                  <a:pt x="3108" y="4239"/>
                </a:lnTo>
                <a:cubicBezTo>
                  <a:pt x="3394" y="4239"/>
                  <a:pt x="3644" y="4072"/>
                  <a:pt x="3763" y="3822"/>
                </a:cubicBezTo>
                <a:cubicBezTo>
                  <a:pt x="3882" y="3929"/>
                  <a:pt x="4049" y="3989"/>
                  <a:pt x="4216" y="3989"/>
                </a:cubicBezTo>
                <a:lnTo>
                  <a:pt x="4299" y="3989"/>
                </a:lnTo>
                <a:cubicBezTo>
                  <a:pt x="4442" y="3989"/>
                  <a:pt x="4573" y="3941"/>
                  <a:pt x="4692" y="3870"/>
                </a:cubicBezTo>
                <a:lnTo>
                  <a:pt x="4692" y="8335"/>
                </a:lnTo>
                <a:lnTo>
                  <a:pt x="2989" y="8335"/>
                </a:lnTo>
                <a:cubicBezTo>
                  <a:pt x="2906" y="8335"/>
                  <a:pt x="2834" y="8406"/>
                  <a:pt x="2834" y="8501"/>
                </a:cubicBezTo>
                <a:cubicBezTo>
                  <a:pt x="2834" y="8585"/>
                  <a:pt x="2906" y="8656"/>
                  <a:pt x="2989" y="8656"/>
                </a:cubicBezTo>
                <a:lnTo>
                  <a:pt x="4692" y="8656"/>
                </a:lnTo>
                <a:lnTo>
                  <a:pt x="4692" y="9299"/>
                </a:lnTo>
                <a:lnTo>
                  <a:pt x="334" y="9299"/>
                </a:lnTo>
                <a:lnTo>
                  <a:pt x="334" y="8656"/>
                </a:lnTo>
                <a:lnTo>
                  <a:pt x="2311" y="8656"/>
                </a:lnTo>
                <a:cubicBezTo>
                  <a:pt x="2394" y="8656"/>
                  <a:pt x="2477" y="8585"/>
                  <a:pt x="2477" y="8501"/>
                </a:cubicBezTo>
                <a:cubicBezTo>
                  <a:pt x="2477" y="8406"/>
                  <a:pt x="2394" y="8335"/>
                  <a:pt x="2311" y="8335"/>
                </a:cubicBezTo>
                <a:lnTo>
                  <a:pt x="346" y="8335"/>
                </a:lnTo>
                <a:lnTo>
                  <a:pt x="346" y="7382"/>
                </a:lnTo>
                <a:cubicBezTo>
                  <a:pt x="346" y="7287"/>
                  <a:pt x="275" y="7215"/>
                  <a:pt x="179" y="7215"/>
                </a:cubicBezTo>
                <a:cubicBezTo>
                  <a:pt x="96" y="7215"/>
                  <a:pt x="13" y="7287"/>
                  <a:pt x="13" y="7382"/>
                </a:cubicBezTo>
                <a:lnTo>
                  <a:pt x="13" y="9454"/>
                </a:lnTo>
                <a:cubicBezTo>
                  <a:pt x="13" y="9537"/>
                  <a:pt x="96" y="9609"/>
                  <a:pt x="179" y="9609"/>
                </a:cubicBezTo>
                <a:lnTo>
                  <a:pt x="1299" y="9609"/>
                </a:lnTo>
                <a:lnTo>
                  <a:pt x="1299" y="10823"/>
                </a:lnTo>
                <a:cubicBezTo>
                  <a:pt x="1299" y="10906"/>
                  <a:pt x="1370" y="10978"/>
                  <a:pt x="1465" y="10978"/>
                </a:cubicBezTo>
                <a:lnTo>
                  <a:pt x="2203" y="10978"/>
                </a:lnTo>
                <a:cubicBezTo>
                  <a:pt x="2299" y="10978"/>
                  <a:pt x="2370" y="10906"/>
                  <a:pt x="2370" y="10823"/>
                </a:cubicBezTo>
                <a:cubicBezTo>
                  <a:pt x="2370" y="10728"/>
                  <a:pt x="2299" y="10656"/>
                  <a:pt x="2203" y="10656"/>
                </a:cubicBezTo>
                <a:lnTo>
                  <a:pt x="1608" y="10656"/>
                </a:lnTo>
                <a:lnTo>
                  <a:pt x="1608" y="9597"/>
                </a:lnTo>
                <a:lnTo>
                  <a:pt x="3442" y="9597"/>
                </a:lnTo>
                <a:lnTo>
                  <a:pt x="3442" y="10656"/>
                </a:lnTo>
                <a:lnTo>
                  <a:pt x="2834" y="10656"/>
                </a:lnTo>
                <a:cubicBezTo>
                  <a:pt x="2739" y="10656"/>
                  <a:pt x="2668" y="10728"/>
                  <a:pt x="2668" y="10823"/>
                </a:cubicBezTo>
                <a:cubicBezTo>
                  <a:pt x="2668" y="10906"/>
                  <a:pt x="2739" y="10978"/>
                  <a:pt x="2834" y="10978"/>
                </a:cubicBezTo>
                <a:lnTo>
                  <a:pt x="3585" y="10978"/>
                </a:lnTo>
                <a:cubicBezTo>
                  <a:pt x="3680" y="10978"/>
                  <a:pt x="3751" y="10906"/>
                  <a:pt x="3751" y="10823"/>
                </a:cubicBezTo>
                <a:lnTo>
                  <a:pt x="3751" y="9609"/>
                </a:lnTo>
                <a:lnTo>
                  <a:pt x="4870" y="9609"/>
                </a:lnTo>
                <a:cubicBezTo>
                  <a:pt x="4954" y="9609"/>
                  <a:pt x="5037" y="9537"/>
                  <a:pt x="5037" y="9454"/>
                </a:cubicBezTo>
                <a:lnTo>
                  <a:pt x="5037" y="2703"/>
                </a:lnTo>
                <a:lnTo>
                  <a:pt x="5037" y="2262"/>
                </a:lnTo>
                <a:cubicBezTo>
                  <a:pt x="5037" y="1870"/>
                  <a:pt x="4716" y="1560"/>
                  <a:pt x="4335" y="1560"/>
                </a:cubicBezTo>
                <a:lnTo>
                  <a:pt x="4239" y="1560"/>
                </a:lnTo>
                <a:cubicBezTo>
                  <a:pt x="4025" y="1560"/>
                  <a:pt x="3823" y="1667"/>
                  <a:pt x="3692" y="1834"/>
                </a:cubicBezTo>
                <a:cubicBezTo>
                  <a:pt x="3561" y="1667"/>
                  <a:pt x="3346" y="1560"/>
                  <a:pt x="3132" y="1560"/>
                </a:cubicBezTo>
                <a:lnTo>
                  <a:pt x="3096" y="1560"/>
                </a:lnTo>
                <a:cubicBezTo>
                  <a:pt x="2858" y="1560"/>
                  <a:pt x="2656" y="1667"/>
                  <a:pt x="2513" y="1846"/>
                </a:cubicBezTo>
                <a:cubicBezTo>
                  <a:pt x="2382" y="1679"/>
                  <a:pt x="2180" y="1560"/>
                  <a:pt x="1942" y="1560"/>
                </a:cubicBezTo>
                <a:cubicBezTo>
                  <a:pt x="1787" y="1560"/>
                  <a:pt x="1644" y="1608"/>
                  <a:pt x="1501" y="1691"/>
                </a:cubicBezTo>
                <a:lnTo>
                  <a:pt x="1501" y="738"/>
                </a:lnTo>
                <a:cubicBezTo>
                  <a:pt x="1501" y="322"/>
                  <a:pt x="1168" y="0"/>
                  <a:pt x="763" y="0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CA56EBB5-ABFA-CC73-CCF5-C5E40729F2BF}"/>
              </a:ext>
            </a:extLst>
          </p:cNvPr>
          <p:cNvSpPr txBox="1"/>
          <p:nvPr/>
        </p:nvSpPr>
        <p:spPr>
          <a:xfrm>
            <a:off x="914400" y="383058"/>
            <a:ext cx="85109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sz="20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82" name="Google Shape;2067;p79">
            <a:extLst>
              <a:ext uri="{FF2B5EF4-FFF2-40B4-BE49-F238E27FC236}">
                <a16:creationId xmlns:a16="http://schemas.microsoft.com/office/drawing/2014/main" id="{3591869D-3325-B3D2-E951-0B5A4B1A3E62}"/>
              </a:ext>
            </a:extLst>
          </p:cNvPr>
          <p:cNvPicPr preferRelativeResize="0"/>
          <p:nvPr/>
        </p:nvPicPr>
        <p:blipFill>
          <a:blip r:embed="rId4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239" y="3250458"/>
            <a:ext cx="4516765" cy="3013707"/>
          </a:xfrm>
          <a:prstGeom prst="rect">
            <a:avLst/>
          </a:prstGeom>
          <a:noFill/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85" name="Google Shape;2068;p79">
            <a:extLst>
              <a:ext uri="{FF2B5EF4-FFF2-40B4-BE49-F238E27FC236}">
                <a16:creationId xmlns:a16="http://schemas.microsoft.com/office/drawing/2014/main" id="{BAA73C74-AC4F-1384-EB50-F524CA24DE60}"/>
              </a:ext>
            </a:extLst>
          </p:cNvPr>
          <p:cNvPicPr preferRelativeResize="0"/>
          <p:nvPr/>
        </p:nvPicPr>
        <p:blipFill>
          <a:blip r:embed="rId5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8891" y="1470176"/>
            <a:ext cx="2870781" cy="1914450"/>
          </a:xfrm>
          <a:prstGeom prst="rect">
            <a:avLst/>
          </a:prstGeom>
          <a:noFill/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sp>
        <p:nvSpPr>
          <p:cNvPr id="92" name="TextBox 91">
            <a:extLst>
              <a:ext uri="{FF2B5EF4-FFF2-40B4-BE49-F238E27FC236}">
                <a16:creationId xmlns:a16="http://schemas.microsoft.com/office/drawing/2014/main" id="{66E24D32-1B3B-55AA-9BE4-A3C4C9E83F66}"/>
              </a:ext>
            </a:extLst>
          </p:cNvPr>
          <p:cNvSpPr txBox="1"/>
          <p:nvPr/>
        </p:nvSpPr>
        <p:spPr>
          <a:xfrm>
            <a:off x="5487812" y="3720224"/>
            <a:ext cx="3294107" cy="2242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تغییر دهید.</a:t>
            </a:r>
            <a:endParaRPr lang="en-US" sz="14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7B300EBF-4A2F-E246-F7CB-AB3A57C3416E}"/>
              </a:ext>
            </a:extLst>
          </p:cNvPr>
          <p:cNvSpPr txBox="1"/>
          <p:nvPr/>
        </p:nvSpPr>
        <p:spPr>
          <a:xfrm>
            <a:off x="440293" y="1202972"/>
            <a:ext cx="5047519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تغییر دهید.</a:t>
            </a:r>
            <a:endParaRPr lang="en-US" sz="14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48140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92" grpId="0"/>
      <p:bldP spid="9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Oval 75">
            <a:extLst>
              <a:ext uri="{FF2B5EF4-FFF2-40B4-BE49-F238E27FC236}">
                <a16:creationId xmlns:a16="http://schemas.microsoft.com/office/drawing/2014/main" id="{9BA9B8F6-4CD5-F4B8-1599-D4AAA7D5C179}"/>
              </a:ext>
            </a:extLst>
          </p:cNvPr>
          <p:cNvSpPr/>
          <p:nvPr/>
        </p:nvSpPr>
        <p:spPr>
          <a:xfrm>
            <a:off x="11531160" y="3092403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40439144-5DA7-8A96-A515-27915A116953}"/>
              </a:ext>
            </a:extLst>
          </p:cNvPr>
          <p:cNvSpPr/>
          <p:nvPr/>
        </p:nvSpPr>
        <p:spPr>
          <a:xfrm>
            <a:off x="11531160" y="3886972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F4BAFB25-1B6E-206F-C2FD-CB0ED468F165}"/>
              </a:ext>
            </a:extLst>
          </p:cNvPr>
          <p:cNvSpPr/>
          <p:nvPr/>
        </p:nvSpPr>
        <p:spPr>
          <a:xfrm>
            <a:off x="11531160" y="4658998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DF1C4409-F547-FE68-B6EB-DDFB775FD76F}"/>
              </a:ext>
            </a:extLst>
          </p:cNvPr>
          <p:cNvSpPr/>
          <p:nvPr/>
        </p:nvSpPr>
        <p:spPr>
          <a:xfrm>
            <a:off x="11531160" y="5452149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C8683BDB-1F4C-4BF7-D61B-B75A8A4C5D96}"/>
              </a:ext>
            </a:extLst>
          </p:cNvPr>
          <p:cNvSpPr/>
          <p:nvPr/>
        </p:nvSpPr>
        <p:spPr>
          <a:xfrm>
            <a:off x="11530172" y="2317349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B5B8948B-6410-6F95-A5BB-B388891E05BA}"/>
              </a:ext>
            </a:extLst>
          </p:cNvPr>
          <p:cNvSpPr/>
          <p:nvPr/>
        </p:nvSpPr>
        <p:spPr>
          <a:xfrm>
            <a:off x="11518882" y="1495237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58CFFC3-1E3C-0BC4-54FE-004DADD09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en-US" smtClean="0"/>
              <a:pPr/>
              <a:t>12</a:t>
            </a:fld>
            <a:endParaRPr lang="en-US" dirty="0"/>
          </a:p>
        </p:txBody>
      </p:sp>
      <p:grpSp>
        <p:nvGrpSpPr>
          <p:cNvPr id="3" name="Google Shape;9637;p64">
            <a:extLst>
              <a:ext uri="{FF2B5EF4-FFF2-40B4-BE49-F238E27FC236}">
                <a16:creationId xmlns:a16="http://schemas.microsoft.com/office/drawing/2014/main" id="{C925ED75-C0D0-C029-B00E-CAA00F109669}"/>
              </a:ext>
            </a:extLst>
          </p:cNvPr>
          <p:cNvGrpSpPr/>
          <p:nvPr/>
        </p:nvGrpSpPr>
        <p:grpSpPr>
          <a:xfrm>
            <a:off x="11467737" y="3870079"/>
            <a:ext cx="409885" cy="319555"/>
            <a:chOff x="2611458" y="3816374"/>
            <a:chExt cx="426329" cy="332375"/>
          </a:xfrm>
          <a:solidFill>
            <a:srgbClr val="002060"/>
          </a:solidFill>
        </p:grpSpPr>
        <p:sp>
          <p:nvSpPr>
            <p:cNvPr id="4" name="Google Shape;9638;p64">
              <a:extLst>
                <a:ext uri="{FF2B5EF4-FFF2-40B4-BE49-F238E27FC236}">
                  <a16:creationId xmlns:a16="http://schemas.microsoft.com/office/drawing/2014/main" id="{9384065A-4A54-65ED-8F8C-3FF3672780D6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9639;p64">
              <a:extLst>
                <a:ext uri="{FF2B5EF4-FFF2-40B4-BE49-F238E27FC236}">
                  <a16:creationId xmlns:a16="http://schemas.microsoft.com/office/drawing/2014/main" id="{650BC25A-C536-4C44-E857-4334A2FB3E27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9640;p64">
              <a:extLst>
                <a:ext uri="{FF2B5EF4-FFF2-40B4-BE49-F238E27FC236}">
                  <a16:creationId xmlns:a16="http://schemas.microsoft.com/office/drawing/2014/main" id="{49FA0C96-2FA0-7737-0440-A7439C5FEA11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9641;p64">
              <a:extLst>
                <a:ext uri="{FF2B5EF4-FFF2-40B4-BE49-F238E27FC236}">
                  <a16:creationId xmlns:a16="http://schemas.microsoft.com/office/drawing/2014/main" id="{94D874E3-4AF4-BEA1-AD68-B4537A9FC029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9642;p64">
              <a:extLst>
                <a:ext uri="{FF2B5EF4-FFF2-40B4-BE49-F238E27FC236}">
                  <a16:creationId xmlns:a16="http://schemas.microsoft.com/office/drawing/2014/main" id="{4B4BC31E-F565-52B9-628E-8CAB46ADED90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9643;p64">
              <a:extLst>
                <a:ext uri="{FF2B5EF4-FFF2-40B4-BE49-F238E27FC236}">
                  <a16:creationId xmlns:a16="http://schemas.microsoft.com/office/drawing/2014/main" id="{AD317BF8-52C2-97FD-614F-99ABF20FA0A4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9644;p64">
              <a:extLst>
                <a:ext uri="{FF2B5EF4-FFF2-40B4-BE49-F238E27FC236}">
                  <a16:creationId xmlns:a16="http://schemas.microsoft.com/office/drawing/2014/main" id="{446B60AE-E069-5473-0A03-B6653A159027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645;p64">
              <a:extLst>
                <a:ext uri="{FF2B5EF4-FFF2-40B4-BE49-F238E27FC236}">
                  <a16:creationId xmlns:a16="http://schemas.microsoft.com/office/drawing/2014/main" id="{FE452003-019C-1C58-FB00-9474027663A9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646;p64">
              <a:extLst>
                <a:ext uri="{FF2B5EF4-FFF2-40B4-BE49-F238E27FC236}">
                  <a16:creationId xmlns:a16="http://schemas.microsoft.com/office/drawing/2014/main" id="{7A5E1941-943A-4A04-61E3-DC3AC4DBCF8C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647;p64">
              <a:extLst>
                <a:ext uri="{FF2B5EF4-FFF2-40B4-BE49-F238E27FC236}">
                  <a16:creationId xmlns:a16="http://schemas.microsoft.com/office/drawing/2014/main" id="{1B38CF05-E1F0-2AFE-1DF6-C16239361383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" name="Google Shape;9201;p64">
            <a:extLst>
              <a:ext uri="{FF2B5EF4-FFF2-40B4-BE49-F238E27FC236}">
                <a16:creationId xmlns:a16="http://schemas.microsoft.com/office/drawing/2014/main" id="{14FCB0E1-5002-E953-D756-8CEE4F61621D}"/>
              </a:ext>
            </a:extLst>
          </p:cNvPr>
          <p:cNvGrpSpPr/>
          <p:nvPr/>
        </p:nvGrpSpPr>
        <p:grpSpPr>
          <a:xfrm>
            <a:off x="11492106" y="2264506"/>
            <a:ext cx="361147" cy="361529"/>
            <a:chOff x="7538896" y="1970156"/>
            <a:chExt cx="361147" cy="361529"/>
          </a:xfrm>
          <a:solidFill>
            <a:srgbClr val="002060"/>
          </a:solidFill>
        </p:grpSpPr>
        <p:sp>
          <p:nvSpPr>
            <p:cNvPr id="15" name="Google Shape;9202;p64">
              <a:extLst>
                <a:ext uri="{FF2B5EF4-FFF2-40B4-BE49-F238E27FC236}">
                  <a16:creationId xmlns:a16="http://schemas.microsoft.com/office/drawing/2014/main" id="{4DCF91D6-AD84-1F74-5D72-318339C3BB70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203;p64">
              <a:extLst>
                <a:ext uri="{FF2B5EF4-FFF2-40B4-BE49-F238E27FC236}">
                  <a16:creationId xmlns:a16="http://schemas.microsoft.com/office/drawing/2014/main" id="{EEADFACC-118C-138B-369B-C3F917B3FC42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204;p64">
              <a:extLst>
                <a:ext uri="{FF2B5EF4-FFF2-40B4-BE49-F238E27FC236}">
                  <a16:creationId xmlns:a16="http://schemas.microsoft.com/office/drawing/2014/main" id="{AB504380-7B3B-A451-FECB-9BB9BA95E95C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205;p64">
              <a:extLst>
                <a:ext uri="{FF2B5EF4-FFF2-40B4-BE49-F238E27FC236}">
                  <a16:creationId xmlns:a16="http://schemas.microsoft.com/office/drawing/2014/main" id="{CA4E5571-3190-AEF0-486E-2303B71792F0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206;p64">
              <a:extLst>
                <a:ext uri="{FF2B5EF4-FFF2-40B4-BE49-F238E27FC236}">
                  <a16:creationId xmlns:a16="http://schemas.microsoft.com/office/drawing/2014/main" id="{322D9888-5304-3CC7-B9C5-3B2E2C72C57B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9207;p64">
              <a:extLst>
                <a:ext uri="{FF2B5EF4-FFF2-40B4-BE49-F238E27FC236}">
                  <a16:creationId xmlns:a16="http://schemas.microsoft.com/office/drawing/2014/main" id="{45D75996-2C6C-BB00-1FFC-01D1FABD5560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" name="Google Shape;9261;p64">
            <a:extLst>
              <a:ext uri="{FF2B5EF4-FFF2-40B4-BE49-F238E27FC236}">
                <a16:creationId xmlns:a16="http://schemas.microsoft.com/office/drawing/2014/main" id="{276825B8-E873-BCC5-C73C-B28F71D48CBC}"/>
              </a:ext>
            </a:extLst>
          </p:cNvPr>
          <p:cNvGrpSpPr/>
          <p:nvPr/>
        </p:nvGrpSpPr>
        <p:grpSpPr>
          <a:xfrm>
            <a:off x="11506683" y="4638562"/>
            <a:ext cx="331993" cy="331993"/>
            <a:chOff x="870939" y="2439293"/>
            <a:chExt cx="331993" cy="331993"/>
          </a:xfrm>
          <a:solidFill>
            <a:srgbClr val="002060"/>
          </a:solidFill>
        </p:grpSpPr>
        <p:sp>
          <p:nvSpPr>
            <p:cNvPr id="22" name="Google Shape;9262;p64">
              <a:extLst>
                <a:ext uri="{FF2B5EF4-FFF2-40B4-BE49-F238E27FC236}">
                  <a16:creationId xmlns:a16="http://schemas.microsoft.com/office/drawing/2014/main" id="{3A2D6C67-0B3F-9E66-D2BF-BA7FEB85AB36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263;p64">
              <a:extLst>
                <a:ext uri="{FF2B5EF4-FFF2-40B4-BE49-F238E27FC236}">
                  <a16:creationId xmlns:a16="http://schemas.microsoft.com/office/drawing/2014/main" id="{0136E113-84FF-E495-6571-5E44C27A6034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264;p64">
              <a:extLst>
                <a:ext uri="{FF2B5EF4-FFF2-40B4-BE49-F238E27FC236}">
                  <a16:creationId xmlns:a16="http://schemas.microsoft.com/office/drawing/2014/main" id="{83DEA688-68FC-7507-E835-B0BFB76A80C6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265;p64">
              <a:extLst>
                <a:ext uri="{FF2B5EF4-FFF2-40B4-BE49-F238E27FC236}">
                  <a16:creationId xmlns:a16="http://schemas.microsoft.com/office/drawing/2014/main" id="{FF107C38-D975-EAFF-A796-5351D66F00D5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266;p64">
              <a:extLst>
                <a:ext uri="{FF2B5EF4-FFF2-40B4-BE49-F238E27FC236}">
                  <a16:creationId xmlns:a16="http://schemas.microsoft.com/office/drawing/2014/main" id="{857DF390-C1A3-F365-080B-AC83243169A5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9267;p64">
              <a:extLst>
                <a:ext uri="{FF2B5EF4-FFF2-40B4-BE49-F238E27FC236}">
                  <a16:creationId xmlns:a16="http://schemas.microsoft.com/office/drawing/2014/main" id="{8DBE09D3-7235-E6C6-5629-02E1E1C79246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9268;p64">
              <a:extLst>
                <a:ext uri="{FF2B5EF4-FFF2-40B4-BE49-F238E27FC236}">
                  <a16:creationId xmlns:a16="http://schemas.microsoft.com/office/drawing/2014/main" id="{878BA3A2-D547-C95D-99A8-E41C6E540912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269;p64">
              <a:extLst>
                <a:ext uri="{FF2B5EF4-FFF2-40B4-BE49-F238E27FC236}">
                  <a16:creationId xmlns:a16="http://schemas.microsoft.com/office/drawing/2014/main" id="{B47BD659-8528-F049-A683-9092703ADCBD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270;p64">
              <a:extLst>
                <a:ext uri="{FF2B5EF4-FFF2-40B4-BE49-F238E27FC236}">
                  <a16:creationId xmlns:a16="http://schemas.microsoft.com/office/drawing/2014/main" id="{07A0049F-66EE-5180-EB6C-BD1D26FAE68D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271;p64">
              <a:extLst>
                <a:ext uri="{FF2B5EF4-FFF2-40B4-BE49-F238E27FC236}">
                  <a16:creationId xmlns:a16="http://schemas.microsoft.com/office/drawing/2014/main" id="{C75DF272-FE21-3729-DD3D-E772FB46FD2C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272;p64">
              <a:extLst>
                <a:ext uri="{FF2B5EF4-FFF2-40B4-BE49-F238E27FC236}">
                  <a16:creationId xmlns:a16="http://schemas.microsoft.com/office/drawing/2014/main" id="{812F177F-5113-6B65-D270-E1CA4E55B823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273;p64">
              <a:extLst>
                <a:ext uri="{FF2B5EF4-FFF2-40B4-BE49-F238E27FC236}">
                  <a16:creationId xmlns:a16="http://schemas.microsoft.com/office/drawing/2014/main" id="{6E358DAE-492C-FF72-1D7F-8761B1831EFB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274;p64">
              <a:extLst>
                <a:ext uri="{FF2B5EF4-FFF2-40B4-BE49-F238E27FC236}">
                  <a16:creationId xmlns:a16="http://schemas.microsoft.com/office/drawing/2014/main" id="{053C994D-3F81-C3EF-883E-6E23473190C5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75;p64">
              <a:extLst>
                <a:ext uri="{FF2B5EF4-FFF2-40B4-BE49-F238E27FC236}">
                  <a16:creationId xmlns:a16="http://schemas.microsoft.com/office/drawing/2014/main" id="{6D11BAF1-2E69-DD05-A1BB-526AF22A9598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276;p64">
              <a:extLst>
                <a:ext uri="{FF2B5EF4-FFF2-40B4-BE49-F238E27FC236}">
                  <a16:creationId xmlns:a16="http://schemas.microsoft.com/office/drawing/2014/main" id="{E381D34A-2FDF-A295-190B-BD974CF77559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77;p64">
              <a:extLst>
                <a:ext uri="{FF2B5EF4-FFF2-40B4-BE49-F238E27FC236}">
                  <a16:creationId xmlns:a16="http://schemas.microsoft.com/office/drawing/2014/main" id="{E0431019-643C-ABBC-D3CD-B03A7C3B25A5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" name="Google Shape;9284;p64">
            <a:extLst>
              <a:ext uri="{FF2B5EF4-FFF2-40B4-BE49-F238E27FC236}">
                <a16:creationId xmlns:a16="http://schemas.microsoft.com/office/drawing/2014/main" id="{FEE7C1C8-34A5-D1CC-6A40-B0847905EBF4}"/>
              </a:ext>
            </a:extLst>
          </p:cNvPr>
          <p:cNvGrpSpPr/>
          <p:nvPr/>
        </p:nvGrpSpPr>
        <p:grpSpPr>
          <a:xfrm>
            <a:off x="11542505" y="1453286"/>
            <a:ext cx="260349" cy="362292"/>
            <a:chOff x="5388757" y="2414659"/>
            <a:chExt cx="260349" cy="362292"/>
          </a:xfrm>
          <a:solidFill>
            <a:srgbClr val="002060"/>
          </a:solidFill>
        </p:grpSpPr>
        <p:sp>
          <p:nvSpPr>
            <p:cNvPr id="39" name="Google Shape;9285;p64">
              <a:extLst>
                <a:ext uri="{FF2B5EF4-FFF2-40B4-BE49-F238E27FC236}">
                  <a16:creationId xmlns:a16="http://schemas.microsoft.com/office/drawing/2014/main" id="{8FD19B36-34FA-8890-18B2-E07F32C4A864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86;p64">
              <a:extLst>
                <a:ext uri="{FF2B5EF4-FFF2-40B4-BE49-F238E27FC236}">
                  <a16:creationId xmlns:a16="http://schemas.microsoft.com/office/drawing/2014/main" id="{5C936794-2AFC-B2AF-6FAE-EB3B83BFD7CB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87;p64">
              <a:extLst>
                <a:ext uri="{FF2B5EF4-FFF2-40B4-BE49-F238E27FC236}">
                  <a16:creationId xmlns:a16="http://schemas.microsoft.com/office/drawing/2014/main" id="{BBC7A435-203A-3437-C3A7-C4F87EB11AE7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88;p64">
              <a:extLst>
                <a:ext uri="{FF2B5EF4-FFF2-40B4-BE49-F238E27FC236}">
                  <a16:creationId xmlns:a16="http://schemas.microsoft.com/office/drawing/2014/main" id="{2359C3BE-0AB6-47D5-4BAD-8E3F9D2DDE7E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89;p64">
              <a:extLst>
                <a:ext uri="{FF2B5EF4-FFF2-40B4-BE49-F238E27FC236}">
                  <a16:creationId xmlns:a16="http://schemas.microsoft.com/office/drawing/2014/main" id="{E10A65C6-2978-E077-5DE5-24FCAEE9E9FD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9290;p64">
              <a:extLst>
                <a:ext uri="{FF2B5EF4-FFF2-40B4-BE49-F238E27FC236}">
                  <a16:creationId xmlns:a16="http://schemas.microsoft.com/office/drawing/2014/main" id="{A85D43AA-3B7A-056C-072F-9E8FF2C2FDE0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9291;p64">
              <a:extLst>
                <a:ext uri="{FF2B5EF4-FFF2-40B4-BE49-F238E27FC236}">
                  <a16:creationId xmlns:a16="http://schemas.microsoft.com/office/drawing/2014/main" id="{183775B8-9186-F1B9-1C2C-2699CB4F7D2D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92;p64">
              <a:extLst>
                <a:ext uri="{FF2B5EF4-FFF2-40B4-BE49-F238E27FC236}">
                  <a16:creationId xmlns:a16="http://schemas.microsoft.com/office/drawing/2014/main" id="{CAEE706D-27E8-C6A9-CAEB-09D00C546B80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93;p64">
              <a:extLst>
                <a:ext uri="{FF2B5EF4-FFF2-40B4-BE49-F238E27FC236}">
                  <a16:creationId xmlns:a16="http://schemas.microsoft.com/office/drawing/2014/main" id="{2A937EEF-B32A-704C-28C2-30561BF1DA93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94;p64">
              <a:extLst>
                <a:ext uri="{FF2B5EF4-FFF2-40B4-BE49-F238E27FC236}">
                  <a16:creationId xmlns:a16="http://schemas.microsoft.com/office/drawing/2014/main" id="{551DF1A7-63E5-B0DC-FE37-D8FA4A05A249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95;p64">
              <a:extLst>
                <a:ext uri="{FF2B5EF4-FFF2-40B4-BE49-F238E27FC236}">
                  <a16:creationId xmlns:a16="http://schemas.microsoft.com/office/drawing/2014/main" id="{F3F89716-973B-F1CB-1DEC-63B063AC0F63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96;p64">
              <a:extLst>
                <a:ext uri="{FF2B5EF4-FFF2-40B4-BE49-F238E27FC236}">
                  <a16:creationId xmlns:a16="http://schemas.microsoft.com/office/drawing/2014/main" id="{CA6F2EBA-28F1-519C-0262-A89D22CD291F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97;p64">
              <a:extLst>
                <a:ext uri="{FF2B5EF4-FFF2-40B4-BE49-F238E27FC236}">
                  <a16:creationId xmlns:a16="http://schemas.microsoft.com/office/drawing/2014/main" id="{6CC3A580-1A44-66F5-AFBF-F7E9176B8D91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98;p64">
              <a:extLst>
                <a:ext uri="{FF2B5EF4-FFF2-40B4-BE49-F238E27FC236}">
                  <a16:creationId xmlns:a16="http://schemas.microsoft.com/office/drawing/2014/main" id="{2F42A46C-E50A-AEF3-8053-D88279010ED6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99;p64">
              <a:extLst>
                <a:ext uri="{FF2B5EF4-FFF2-40B4-BE49-F238E27FC236}">
                  <a16:creationId xmlns:a16="http://schemas.microsoft.com/office/drawing/2014/main" id="{BCBA4D3C-EB26-1BB9-7B05-7CA603682831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300;p64">
              <a:extLst>
                <a:ext uri="{FF2B5EF4-FFF2-40B4-BE49-F238E27FC236}">
                  <a16:creationId xmlns:a16="http://schemas.microsoft.com/office/drawing/2014/main" id="{5091F25C-CAC7-DCA3-2507-CCA9AFBC5113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301;p64">
              <a:extLst>
                <a:ext uri="{FF2B5EF4-FFF2-40B4-BE49-F238E27FC236}">
                  <a16:creationId xmlns:a16="http://schemas.microsoft.com/office/drawing/2014/main" id="{4CDCB322-B91E-1F17-916F-3162DE7C3C30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302;p64">
              <a:extLst>
                <a:ext uri="{FF2B5EF4-FFF2-40B4-BE49-F238E27FC236}">
                  <a16:creationId xmlns:a16="http://schemas.microsoft.com/office/drawing/2014/main" id="{E8F3597D-B364-ACBF-B2BE-CD96993F897D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303;p64">
              <a:extLst>
                <a:ext uri="{FF2B5EF4-FFF2-40B4-BE49-F238E27FC236}">
                  <a16:creationId xmlns:a16="http://schemas.microsoft.com/office/drawing/2014/main" id="{958524EA-A76C-6DAC-4811-17AAAB49AB9D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304;p64">
              <a:extLst>
                <a:ext uri="{FF2B5EF4-FFF2-40B4-BE49-F238E27FC236}">
                  <a16:creationId xmlns:a16="http://schemas.microsoft.com/office/drawing/2014/main" id="{F993B122-EA01-7ED0-2CA7-41DA4747C13D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" name="Google Shape;9434;p64">
            <a:extLst>
              <a:ext uri="{FF2B5EF4-FFF2-40B4-BE49-F238E27FC236}">
                <a16:creationId xmlns:a16="http://schemas.microsoft.com/office/drawing/2014/main" id="{2051F3CD-C655-068E-7651-2CB01F6A1D42}"/>
              </a:ext>
            </a:extLst>
          </p:cNvPr>
          <p:cNvGrpSpPr/>
          <p:nvPr/>
        </p:nvGrpSpPr>
        <p:grpSpPr>
          <a:xfrm>
            <a:off x="11498551" y="3074963"/>
            <a:ext cx="348257" cy="346188"/>
            <a:chOff x="3541011" y="3367320"/>
            <a:chExt cx="348257" cy="346188"/>
          </a:xfrm>
          <a:solidFill>
            <a:srgbClr val="002060"/>
          </a:solidFill>
        </p:grpSpPr>
        <p:sp>
          <p:nvSpPr>
            <p:cNvPr id="60" name="Google Shape;9435;p64">
              <a:extLst>
                <a:ext uri="{FF2B5EF4-FFF2-40B4-BE49-F238E27FC236}">
                  <a16:creationId xmlns:a16="http://schemas.microsoft.com/office/drawing/2014/main" id="{93057411-5783-5BBC-CA94-B0E3977C4A81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436;p64">
              <a:extLst>
                <a:ext uri="{FF2B5EF4-FFF2-40B4-BE49-F238E27FC236}">
                  <a16:creationId xmlns:a16="http://schemas.microsoft.com/office/drawing/2014/main" id="{9FC986FF-A50D-114A-3E93-6EF6209D2F42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437;p64">
              <a:extLst>
                <a:ext uri="{FF2B5EF4-FFF2-40B4-BE49-F238E27FC236}">
                  <a16:creationId xmlns:a16="http://schemas.microsoft.com/office/drawing/2014/main" id="{03A9FC58-CCE1-ADDC-1F13-7B69DFBD56C6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438;p64">
              <a:extLst>
                <a:ext uri="{FF2B5EF4-FFF2-40B4-BE49-F238E27FC236}">
                  <a16:creationId xmlns:a16="http://schemas.microsoft.com/office/drawing/2014/main" id="{D907B9E1-E0F2-08E9-286B-8D51B59E4F1F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" name="Google Shape;9683;p64">
            <a:extLst>
              <a:ext uri="{FF2B5EF4-FFF2-40B4-BE49-F238E27FC236}">
                <a16:creationId xmlns:a16="http://schemas.microsoft.com/office/drawing/2014/main" id="{6F6C40C8-1788-403D-BA62-DCAE4BCE2939}"/>
              </a:ext>
            </a:extLst>
          </p:cNvPr>
          <p:cNvGrpSpPr/>
          <p:nvPr/>
        </p:nvGrpSpPr>
        <p:grpSpPr>
          <a:xfrm>
            <a:off x="11488875" y="5419482"/>
            <a:ext cx="367608" cy="350548"/>
            <a:chOff x="6659725" y="3808035"/>
            <a:chExt cx="367608" cy="350548"/>
          </a:xfrm>
          <a:solidFill>
            <a:srgbClr val="002060"/>
          </a:solidFill>
        </p:grpSpPr>
        <p:sp>
          <p:nvSpPr>
            <p:cNvPr id="65" name="Google Shape;9684;p64">
              <a:extLst>
                <a:ext uri="{FF2B5EF4-FFF2-40B4-BE49-F238E27FC236}">
                  <a16:creationId xmlns:a16="http://schemas.microsoft.com/office/drawing/2014/main" id="{A4C93BF1-EC96-9DC2-3059-527BAC727610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9685;p64">
              <a:extLst>
                <a:ext uri="{FF2B5EF4-FFF2-40B4-BE49-F238E27FC236}">
                  <a16:creationId xmlns:a16="http://schemas.microsoft.com/office/drawing/2014/main" id="{90538037-F86E-A782-191D-39FFA15CB27F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66855285-EE03-9480-852F-366CADBAE516}"/>
              </a:ext>
            </a:extLst>
          </p:cNvPr>
          <p:cNvSpPr txBox="1"/>
          <p:nvPr/>
        </p:nvSpPr>
        <p:spPr>
          <a:xfrm>
            <a:off x="9710590" y="1474582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A54C165-BBC5-86ED-29CE-6F952266D9D8}"/>
              </a:ext>
            </a:extLst>
          </p:cNvPr>
          <p:cNvSpPr txBox="1"/>
          <p:nvPr/>
        </p:nvSpPr>
        <p:spPr>
          <a:xfrm>
            <a:off x="9710590" y="2293727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A2B4424-72CA-CBCB-293F-10BC90C44E96}"/>
              </a:ext>
            </a:extLst>
          </p:cNvPr>
          <p:cNvSpPr txBox="1"/>
          <p:nvPr/>
        </p:nvSpPr>
        <p:spPr>
          <a:xfrm>
            <a:off x="9710591" y="3046072"/>
            <a:ext cx="16885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C8671A0-2562-4BE6-EA4C-19095117D56B}"/>
              </a:ext>
            </a:extLst>
          </p:cNvPr>
          <p:cNvSpPr txBox="1"/>
          <p:nvPr/>
        </p:nvSpPr>
        <p:spPr>
          <a:xfrm>
            <a:off x="9710589" y="3892419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B45D249A-BF09-E55D-1E11-014FD7B2A474}"/>
              </a:ext>
            </a:extLst>
          </p:cNvPr>
          <p:cNvSpPr txBox="1"/>
          <p:nvPr/>
        </p:nvSpPr>
        <p:spPr>
          <a:xfrm>
            <a:off x="9710588" y="4637314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4A0A5D3-019F-7386-1810-B862D27A2562}"/>
              </a:ext>
            </a:extLst>
          </p:cNvPr>
          <p:cNvSpPr txBox="1"/>
          <p:nvPr/>
        </p:nvSpPr>
        <p:spPr>
          <a:xfrm>
            <a:off x="9710588" y="5456459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73" name="Graphic 72">
            <a:extLst>
              <a:ext uri="{FF2B5EF4-FFF2-40B4-BE49-F238E27FC236}">
                <a16:creationId xmlns:a16="http://schemas.microsoft.com/office/drawing/2014/main" id="{CE71A881-97AC-0F01-3DC9-D60F8A80D45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10836" y="354981"/>
            <a:ext cx="789863" cy="789862"/>
          </a:xfrm>
          <a:prstGeom prst="rect">
            <a:avLst/>
          </a:prstGeom>
        </p:spPr>
      </p:pic>
      <p:sp>
        <p:nvSpPr>
          <p:cNvPr id="80" name="TextBox 85">
            <a:extLst>
              <a:ext uri="{FF2B5EF4-FFF2-40B4-BE49-F238E27FC236}">
                <a16:creationId xmlns:a16="http://schemas.microsoft.com/office/drawing/2014/main" id="{85F8FBAA-8672-2A7E-A18A-12B7F09435CE}"/>
              </a:ext>
            </a:extLst>
          </p:cNvPr>
          <p:cNvSpPr txBox="1"/>
          <p:nvPr/>
        </p:nvSpPr>
        <p:spPr>
          <a:xfrm>
            <a:off x="9947507" y="488677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6">
            <a:extLst>
              <a:ext uri="{FF2B5EF4-FFF2-40B4-BE49-F238E27FC236}">
                <a16:creationId xmlns:a16="http://schemas.microsoft.com/office/drawing/2014/main" id="{3F481433-F748-2EFD-A4FB-78C437D3F275}"/>
              </a:ext>
            </a:extLst>
          </p:cNvPr>
          <p:cNvSpPr txBox="1"/>
          <p:nvPr/>
        </p:nvSpPr>
        <p:spPr>
          <a:xfrm>
            <a:off x="9947506" y="860262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معماری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D3954B71-73AA-2469-9B2C-AC1A37175917}"/>
              </a:ext>
            </a:extLst>
          </p:cNvPr>
          <p:cNvSpPr/>
          <p:nvPr/>
        </p:nvSpPr>
        <p:spPr>
          <a:xfrm>
            <a:off x="10669815" y="6236006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Google Shape;8410;p6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DF0838F-3F41-481A-6545-CBD7CDF71E29}"/>
              </a:ext>
            </a:extLst>
          </p:cNvPr>
          <p:cNvSpPr/>
          <p:nvPr/>
        </p:nvSpPr>
        <p:spPr>
          <a:xfrm>
            <a:off x="10654944" y="6213002"/>
            <a:ext cx="356196" cy="328410"/>
          </a:xfrm>
          <a:custGeom>
            <a:avLst/>
            <a:gdLst/>
            <a:ahLst/>
            <a:cxnLst/>
            <a:rect l="l" t="t" r="r" b="b"/>
            <a:pathLst>
              <a:path w="11217" h="10342" extrusionOk="0">
                <a:moveTo>
                  <a:pt x="3394" y="1186"/>
                </a:moveTo>
                <a:lnTo>
                  <a:pt x="3394" y="1507"/>
                </a:lnTo>
                <a:lnTo>
                  <a:pt x="1668" y="1507"/>
                </a:lnTo>
                <a:lnTo>
                  <a:pt x="1668" y="1186"/>
                </a:lnTo>
                <a:close/>
                <a:moveTo>
                  <a:pt x="3096" y="1829"/>
                </a:moveTo>
                <a:lnTo>
                  <a:pt x="3096" y="2090"/>
                </a:lnTo>
                <a:lnTo>
                  <a:pt x="2013" y="3043"/>
                </a:lnTo>
                <a:lnTo>
                  <a:pt x="2013" y="1829"/>
                </a:lnTo>
                <a:close/>
                <a:moveTo>
                  <a:pt x="6740" y="5948"/>
                </a:moveTo>
                <a:cubicBezTo>
                  <a:pt x="6775" y="5948"/>
                  <a:pt x="6799" y="5972"/>
                  <a:pt x="6799" y="6008"/>
                </a:cubicBezTo>
                <a:lnTo>
                  <a:pt x="6799" y="10020"/>
                </a:lnTo>
                <a:lnTo>
                  <a:pt x="4644" y="10020"/>
                </a:lnTo>
                <a:lnTo>
                  <a:pt x="4644" y="6008"/>
                </a:lnTo>
                <a:cubicBezTo>
                  <a:pt x="4644" y="5972"/>
                  <a:pt x="4668" y="5948"/>
                  <a:pt x="4704" y="5948"/>
                </a:cubicBezTo>
                <a:close/>
                <a:moveTo>
                  <a:pt x="5601" y="1"/>
                </a:moveTo>
                <a:cubicBezTo>
                  <a:pt x="5543" y="1"/>
                  <a:pt x="5484" y="19"/>
                  <a:pt x="5430" y="55"/>
                </a:cubicBezTo>
                <a:lnTo>
                  <a:pt x="3692" y="1567"/>
                </a:lnTo>
                <a:lnTo>
                  <a:pt x="3692" y="1126"/>
                </a:lnTo>
                <a:cubicBezTo>
                  <a:pt x="3692" y="995"/>
                  <a:pt x="3573" y="876"/>
                  <a:pt x="3442" y="876"/>
                </a:cubicBezTo>
                <a:lnTo>
                  <a:pt x="1596" y="876"/>
                </a:lnTo>
                <a:cubicBezTo>
                  <a:pt x="1453" y="876"/>
                  <a:pt x="1334" y="995"/>
                  <a:pt x="1334" y="1126"/>
                </a:cubicBezTo>
                <a:lnTo>
                  <a:pt x="1334" y="1590"/>
                </a:lnTo>
                <a:cubicBezTo>
                  <a:pt x="1334" y="1721"/>
                  <a:pt x="1453" y="1840"/>
                  <a:pt x="1596" y="1840"/>
                </a:cubicBezTo>
                <a:lnTo>
                  <a:pt x="1691" y="1840"/>
                </a:lnTo>
                <a:lnTo>
                  <a:pt x="1691" y="3329"/>
                </a:lnTo>
                <a:lnTo>
                  <a:pt x="108" y="4710"/>
                </a:lnTo>
                <a:cubicBezTo>
                  <a:pt x="25" y="4781"/>
                  <a:pt x="1" y="4888"/>
                  <a:pt x="25" y="4984"/>
                </a:cubicBezTo>
                <a:cubicBezTo>
                  <a:pt x="60" y="5079"/>
                  <a:pt x="167" y="5138"/>
                  <a:pt x="251" y="5138"/>
                </a:cubicBezTo>
                <a:lnTo>
                  <a:pt x="1322" y="5138"/>
                </a:lnTo>
                <a:lnTo>
                  <a:pt x="1322" y="7972"/>
                </a:lnTo>
                <a:cubicBezTo>
                  <a:pt x="1322" y="8056"/>
                  <a:pt x="1394" y="8139"/>
                  <a:pt x="1489" y="8139"/>
                </a:cubicBezTo>
                <a:cubicBezTo>
                  <a:pt x="1572" y="8139"/>
                  <a:pt x="1656" y="8056"/>
                  <a:pt x="1656" y="7972"/>
                </a:cubicBezTo>
                <a:lnTo>
                  <a:pt x="1656" y="5055"/>
                </a:lnTo>
                <a:lnTo>
                  <a:pt x="5609" y="1614"/>
                </a:lnTo>
                <a:lnTo>
                  <a:pt x="9561" y="5055"/>
                </a:lnTo>
                <a:lnTo>
                  <a:pt x="9561" y="9937"/>
                </a:lnTo>
                <a:cubicBezTo>
                  <a:pt x="9561" y="9984"/>
                  <a:pt x="9526" y="10020"/>
                  <a:pt x="9478" y="10020"/>
                </a:cubicBezTo>
                <a:lnTo>
                  <a:pt x="7109" y="10020"/>
                </a:lnTo>
                <a:lnTo>
                  <a:pt x="7109" y="6008"/>
                </a:lnTo>
                <a:cubicBezTo>
                  <a:pt x="7109" y="5793"/>
                  <a:pt x="6930" y="5615"/>
                  <a:pt x="6728" y="5615"/>
                </a:cubicBezTo>
                <a:lnTo>
                  <a:pt x="4680" y="5615"/>
                </a:lnTo>
                <a:cubicBezTo>
                  <a:pt x="4478" y="5615"/>
                  <a:pt x="4299" y="5793"/>
                  <a:pt x="4299" y="6008"/>
                </a:cubicBezTo>
                <a:lnTo>
                  <a:pt x="4299" y="10020"/>
                </a:lnTo>
                <a:lnTo>
                  <a:pt x="1739" y="10020"/>
                </a:lnTo>
                <a:cubicBezTo>
                  <a:pt x="1691" y="10020"/>
                  <a:pt x="1656" y="9984"/>
                  <a:pt x="1656" y="9937"/>
                </a:cubicBezTo>
                <a:lnTo>
                  <a:pt x="1656" y="8734"/>
                </a:lnTo>
                <a:cubicBezTo>
                  <a:pt x="1656" y="8639"/>
                  <a:pt x="1572" y="8567"/>
                  <a:pt x="1489" y="8567"/>
                </a:cubicBezTo>
                <a:cubicBezTo>
                  <a:pt x="1394" y="8567"/>
                  <a:pt x="1322" y="8639"/>
                  <a:pt x="1322" y="8734"/>
                </a:cubicBezTo>
                <a:lnTo>
                  <a:pt x="1322" y="9937"/>
                </a:lnTo>
                <a:cubicBezTo>
                  <a:pt x="1322" y="10163"/>
                  <a:pt x="1501" y="10342"/>
                  <a:pt x="1727" y="10342"/>
                </a:cubicBezTo>
                <a:lnTo>
                  <a:pt x="9466" y="10342"/>
                </a:lnTo>
                <a:cubicBezTo>
                  <a:pt x="9692" y="10342"/>
                  <a:pt x="9871" y="10163"/>
                  <a:pt x="9871" y="9937"/>
                </a:cubicBezTo>
                <a:lnTo>
                  <a:pt x="9871" y="5127"/>
                </a:lnTo>
                <a:lnTo>
                  <a:pt x="10943" y="5127"/>
                </a:lnTo>
                <a:cubicBezTo>
                  <a:pt x="11038" y="5127"/>
                  <a:pt x="11133" y="5067"/>
                  <a:pt x="11157" y="4960"/>
                </a:cubicBezTo>
                <a:cubicBezTo>
                  <a:pt x="11216" y="4877"/>
                  <a:pt x="11205" y="4769"/>
                  <a:pt x="11121" y="4698"/>
                </a:cubicBezTo>
                <a:lnTo>
                  <a:pt x="8811" y="2686"/>
                </a:lnTo>
                <a:cubicBezTo>
                  <a:pt x="8785" y="2659"/>
                  <a:pt x="8748" y="2647"/>
                  <a:pt x="8711" y="2647"/>
                </a:cubicBezTo>
                <a:cubicBezTo>
                  <a:pt x="8665" y="2647"/>
                  <a:pt x="8618" y="2665"/>
                  <a:pt x="8585" y="2698"/>
                </a:cubicBezTo>
                <a:cubicBezTo>
                  <a:pt x="8526" y="2757"/>
                  <a:pt x="8538" y="2864"/>
                  <a:pt x="8597" y="2924"/>
                </a:cubicBezTo>
                <a:lnTo>
                  <a:pt x="10764" y="4805"/>
                </a:lnTo>
                <a:lnTo>
                  <a:pt x="9776" y="4805"/>
                </a:lnTo>
                <a:lnTo>
                  <a:pt x="5763" y="1305"/>
                </a:lnTo>
                <a:cubicBezTo>
                  <a:pt x="5716" y="1269"/>
                  <a:pt x="5659" y="1251"/>
                  <a:pt x="5601" y="1251"/>
                </a:cubicBezTo>
                <a:cubicBezTo>
                  <a:pt x="5543" y="1251"/>
                  <a:pt x="5484" y="1269"/>
                  <a:pt x="5430" y="1305"/>
                </a:cubicBezTo>
                <a:lnTo>
                  <a:pt x="1418" y="4805"/>
                </a:lnTo>
                <a:lnTo>
                  <a:pt x="429" y="4805"/>
                </a:lnTo>
                <a:lnTo>
                  <a:pt x="1918" y="3507"/>
                </a:lnTo>
                <a:lnTo>
                  <a:pt x="3335" y="2281"/>
                </a:lnTo>
                <a:lnTo>
                  <a:pt x="5609" y="340"/>
                </a:lnTo>
                <a:lnTo>
                  <a:pt x="8026" y="2436"/>
                </a:lnTo>
                <a:cubicBezTo>
                  <a:pt x="8052" y="2463"/>
                  <a:pt x="8086" y="2475"/>
                  <a:pt x="8121" y="2475"/>
                </a:cubicBezTo>
                <a:cubicBezTo>
                  <a:pt x="8164" y="2475"/>
                  <a:pt x="8207" y="2457"/>
                  <a:pt x="8240" y="2424"/>
                </a:cubicBezTo>
                <a:cubicBezTo>
                  <a:pt x="8299" y="2364"/>
                  <a:pt x="8288" y="2257"/>
                  <a:pt x="8228" y="2198"/>
                </a:cubicBezTo>
                <a:lnTo>
                  <a:pt x="5763" y="55"/>
                </a:lnTo>
                <a:cubicBezTo>
                  <a:pt x="5716" y="19"/>
                  <a:pt x="5659" y="1"/>
                  <a:pt x="5601" y="1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3DA7F459-5B4B-5E26-5602-2A0C7108D27E}"/>
              </a:ext>
            </a:extLst>
          </p:cNvPr>
          <p:cNvSpPr/>
          <p:nvPr/>
        </p:nvSpPr>
        <p:spPr>
          <a:xfrm>
            <a:off x="11399719" y="6226240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C746704C-F38C-14BD-A71B-219098A19CAF}"/>
              </a:ext>
            </a:extLst>
          </p:cNvPr>
          <p:cNvSpPr/>
          <p:nvPr/>
        </p:nvSpPr>
        <p:spPr>
          <a:xfrm>
            <a:off x="9939912" y="6236006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7" name="Google Shape;10366;p6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5EDB533-5DCB-2942-475B-1B81CA37710C}"/>
              </a:ext>
            </a:extLst>
          </p:cNvPr>
          <p:cNvSpPr/>
          <p:nvPr/>
        </p:nvSpPr>
        <p:spPr>
          <a:xfrm rot="5400000" flipV="1">
            <a:off x="10005883" y="6184149"/>
            <a:ext cx="177196" cy="386117"/>
          </a:xfrm>
          <a:custGeom>
            <a:avLst/>
            <a:gdLst/>
            <a:ahLst/>
            <a:cxnLst/>
            <a:rect l="l" t="t" r="r" b="b"/>
            <a:pathLst>
              <a:path w="5038" h="10978" extrusionOk="0">
                <a:moveTo>
                  <a:pt x="1918" y="1893"/>
                </a:moveTo>
                <a:cubicBezTo>
                  <a:pt x="2156" y="1893"/>
                  <a:pt x="2358" y="2084"/>
                  <a:pt x="2358" y="2322"/>
                </a:cubicBezTo>
                <a:lnTo>
                  <a:pt x="2358" y="3465"/>
                </a:lnTo>
                <a:lnTo>
                  <a:pt x="1501" y="3465"/>
                </a:lnTo>
                <a:lnTo>
                  <a:pt x="1501" y="2703"/>
                </a:lnTo>
                <a:lnTo>
                  <a:pt x="1501" y="2310"/>
                </a:lnTo>
                <a:cubicBezTo>
                  <a:pt x="1501" y="2191"/>
                  <a:pt x="1549" y="2084"/>
                  <a:pt x="1620" y="2012"/>
                </a:cubicBezTo>
                <a:cubicBezTo>
                  <a:pt x="1703" y="1929"/>
                  <a:pt x="1822" y="1893"/>
                  <a:pt x="1918" y="1893"/>
                </a:cubicBezTo>
                <a:close/>
                <a:moveTo>
                  <a:pt x="751" y="322"/>
                </a:moveTo>
                <a:cubicBezTo>
                  <a:pt x="989" y="322"/>
                  <a:pt x="1180" y="524"/>
                  <a:pt x="1180" y="750"/>
                </a:cubicBezTo>
                <a:lnTo>
                  <a:pt x="1180" y="2322"/>
                </a:lnTo>
                <a:lnTo>
                  <a:pt x="1180" y="2715"/>
                </a:lnTo>
                <a:lnTo>
                  <a:pt x="1180" y="3465"/>
                </a:lnTo>
                <a:lnTo>
                  <a:pt x="715" y="3465"/>
                </a:lnTo>
                <a:cubicBezTo>
                  <a:pt x="572" y="3465"/>
                  <a:pt x="429" y="3513"/>
                  <a:pt x="310" y="3584"/>
                </a:cubicBezTo>
                <a:lnTo>
                  <a:pt x="310" y="738"/>
                </a:lnTo>
                <a:lnTo>
                  <a:pt x="334" y="738"/>
                </a:lnTo>
                <a:cubicBezTo>
                  <a:pt x="334" y="619"/>
                  <a:pt x="370" y="524"/>
                  <a:pt x="453" y="441"/>
                </a:cubicBezTo>
                <a:cubicBezTo>
                  <a:pt x="525" y="369"/>
                  <a:pt x="644" y="322"/>
                  <a:pt x="751" y="322"/>
                </a:cubicBezTo>
                <a:close/>
                <a:moveTo>
                  <a:pt x="4335" y="1870"/>
                </a:moveTo>
                <a:cubicBezTo>
                  <a:pt x="4537" y="1870"/>
                  <a:pt x="4716" y="2036"/>
                  <a:pt x="4716" y="2262"/>
                </a:cubicBezTo>
                <a:lnTo>
                  <a:pt x="4716" y="3275"/>
                </a:lnTo>
                <a:cubicBezTo>
                  <a:pt x="4704" y="3477"/>
                  <a:pt x="4537" y="3656"/>
                  <a:pt x="4335" y="3656"/>
                </a:cubicBezTo>
                <a:lnTo>
                  <a:pt x="4239" y="3656"/>
                </a:lnTo>
                <a:cubicBezTo>
                  <a:pt x="4037" y="3656"/>
                  <a:pt x="3858" y="3501"/>
                  <a:pt x="3858" y="3275"/>
                </a:cubicBezTo>
                <a:lnTo>
                  <a:pt x="3858" y="2286"/>
                </a:lnTo>
                <a:lnTo>
                  <a:pt x="3858" y="2262"/>
                </a:lnTo>
                <a:cubicBezTo>
                  <a:pt x="3858" y="2048"/>
                  <a:pt x="4013" y="1870"/>
                  <a:pt x="4239" y="1870"/>
                </a:cubicBezTo>
                <a:close/>
                <a:moveTo>
                  <a:pt x="3108" y="1870"/>
                </a:moveTo>
                <a:cubicBezTo>
                  <a:pt x="3335" y="1870"/>
                  <a:pt x="3525" y="2048"/>
                  <a:pt x="3525" y="2286"/>
                </a:cubicBezTo>
                <a:lnTo>
                  <a:pt x="3525" y="3275"/>
                </a:lnTo>
                <a:lnTo>
                  <a:pt x="3525" y="3501"/>
                </a:lnTo>
                <a:cubicBezTo>
                  <a:pt x="3525" y="3715"/>
                  <a:pt x="3346" y="3917"/>
                  <a:pt x="3108" y="3917"/>
                </a:cubicBezTo>
                <a:lnTo>
                  <a:pt x="3037" y="3917"/>
                </a:lnTo>
                <a:lnTo>
                  <a:pt x="3037" y="3620"/>
                </a:lnTo>
                <a:cubicBezTo>
                  <a:pt x="3037" y="3525"/>
                  <a:pt x="2965" y="3453"/>
                  <a:pt x="2870" y="3453"/>
                </a:cubicBezTo>
                <a:lnTo>
                  <a:pt x="2668" y="3453"/>
                </a:lnTo>
                <a:lnTo>
                  <a:pt x="2668" y="2310"/>
                </a:lnTo>
                <a:lnTo>
                  <a:pt x="2668" y="2286"/>
                </a:lnTo>
                <a:cubicBezTo>
                  <a:pt x="2668" y="2072"/>
                  <a:pt x="2846" y="1870"/>
                  <a:pt x="3085" y="1870"/>
                </a:cubicBezTo>
                <a:close/>
                <a:moveTo>
                  <a:pt x="2727" y="3763"/>
                </a:moveTo>
                <a:lnTo>
                  <a:pt x="2727" y="4632"/>
                </a:lnTo>
                <a:cubicBezTo>
                  <a:pt x="2727" y="4846"/>
                  <a:pt x="2549" y="5025"/>
                  <a:pt x="2323" y="5025"/>
                </a:cubicBezTo>
                <a:lnTo>
                  <a:pt x="727" y="5025"/>
                </a:lnTo>
                <a:cubicBezTo>
                  <a:pt x="513" y="5025"/>
                  <a:pt x="334" y="4846"/>
                  <a:pt x="334" y="4632"/>
                </a:cubicBezTo>
                <a:lnTo>
                  <a:pt x="334" y="4167"/>
                </a:lnTo>
                <a:cubicBezTo>
                  <a:pt x="334" y="3941"/>
                  <a:pt x="513" y="3763"/>
                  <a:pt x="727" y="3763"/>
                </a:cubicBezTo>
                <a:close/>
                <a:moveTo>
                  <a:pt x="763" y="0"/>
                </a:moveTo>
                <a:cubicBezTo>
                  <a:pt x="572" y="0"/>
                  <a:pt x="370" y="72"/>
                  <a:pt x="227" y="227"/>
                </a:cubicBezTo>
                <a:cubicBezTo>
                  <a:pt x="72" y="369"/>
                  <a:pt x="1" y="548"/>
                  <a:pt x="1" y="762"/>
                </a:cubicBezTo>
                <a:lnTo>
                  <a:pt x="1" y="6751"/>
                </a:lnTo>
                <a:cubicBezTo>
                  <a:pt x="1" y="6846"/>
                  <a:pt x="72" y="6918"/>
                  <a:pt x="167" y="6918"/>
                </a:cubicBezTo>
                <a:cubicBezTo>
                  <a:pt x="251" y="6918"/>
                  <a:pt x="334" y="6846"/>
                  <a:pt x="334" y="6751"/>
                </a:cubicBezTo>
                <a:lnTo>
                  <a:pt x="334" y="5239"/>
                </a:lnTo>
                <a:cubicBezTo>
                  <a:pt x="453" y="5310"/>
                  <a:pt x="584" y="5358"/>
                  <a:pt x="727" y="5358"/>
                </a:cubicBezTo>
                <a:lnTo>
                  <a:pt x="2323" y="5358"/>
                </a:lnTo>
                <a:cubicBezTo>
                  <a:pt x="2727" y="5358"/>
                  <a:pt x="3037" y="5025"/>
                  <a:pt x="3037" y="4644"/>
                </a:cubicBezTo>
                <a:lnTo>
                  <a:pt x="3037" y="4239"/>
                </a:lnTo>
                <a:lnTo>
                  <a:pt x="3108" y="4239"/>
                </a:lnTo>
                <a:cubicBezTo>
                  <a:pt x="3394" y="4239"/>
                  <a:pt x="3644" y="4072"/>
                  <a:pt x="3763" y="3822"/>
                </a:cubicBezTo>
                <a:cubicBezTo>
                  <a:pt x="3882" y="3929"/>
                  <a:pt x="4049" y="3989"/>
                  <a:pt x="4216" y="3989"/>
                </a:cubicBezTo>
                <a:lnTo>
                  <a:pt x="4299" y="3989"/>
                </a:lnTo>
                <a:cubicBezTo>
                  <a:pt x="4442" y="3989"/>
                  <a:pt x="4573" y="3941"/>
                  <a:pt x="4692" y="3870"/>
                </a:cubicBezTo>
                <a:lnTo>
                  <a:pt x="4692" y="8335"/>
                </a:lnTo>
                <a:lnTo>
                  <a:pt x="2989" y="8335"/>
                </a:lnTo>
                <a:cubicBezTo>
                  <a:pt x="2906" y="8335"/>
                  <a:pt x="2834" y="8406"/>
                  <a:pt x="2834" y="8501"/>
                </a:cubicBezTo>
                <a:cubicBezTo>
                  <a:pt x="2834" y="8585"/>
                  <a:pt x="2906" y="8656"/>
                  <a:pt x="2989" y="8656"/>
                </a:cubicBezTo>
                <a:lnTo>
                  <a:pt x="4692" y="8656"/>
                </a:lnTo>
                <a:lnTo>
                  <a:pt x="4692" y="9299"/>
                </a:lnTo>
                <a:lnTo>
                  <a:pt x="334" y="9299"/>
                </a:lnTo>
                <a:lnTo>
                  <a:pt x="334" y="8656"/>
                </a:lnTo>
                <a:lnTo>
                  <a:pt x="2311" y="8656"/>
                </a:lnTo>
                <a:cubicBezTo>
                  <a:pt x="2394" y="8656"/>
                  <a:pt x="2477" y="8585"/>
                  <a:pt x="2477" y="8501"/>
                </a:cubicBezTo>
                <a:cubicBezTo>
                  <a:pt x="2477" y="8406"/>
                  <a:pt x="2394" y="8335"/>
                  <a:pt x="2311" y="8335"/>
                </a:cubicBezTo>
                <a:lnTo>
                  <a:pt x="346" y="8335"/>
                </a:lnTo>
                <a:lnTo>
                  <a:pt x="346" y="7382"/>
                </a:lnTo>
                <a:cubicBezTo>
                  <a:pt x="346" y="7287"/>
                  <a:pt x="275" y="7215"/>
                  <a:pt x="179" y="7215"/>
                </a:cubicBezTo>
                <a:cubicBezTo>
                  <a:pt x="96" y="7215"/>
                  <a:pt x="13" y="7287"/>
                  <a:pt x="13" y="7382"/>
                </a:cubicBezTo>
                <a:lnTo>
                  <a:pt x="13" y="9454"/>
                </a:lnTo>
                <a:cubicBezTo>
                  <a:pt x="13" y="9537"/>
                  <a:pt x="96" y="9609"/>
                  <a:pt x="179" y="9609"/>
                </a:cubicBezTo>
                <a:lnTo>
                  <a:pt x="1299" y="9609"/>
                </a:lnTo>
                <a:lnTo>
                  <a:pt x="1299" y="10823"/>
                </a:lnTo>
                <a:cubicBezTo>
                  <a:pt x="1299" y="10906"/>
                  <a:pt x="1370" y="10978"/>
                  <a:pt x="1465" y="10978"/>
                </a:cubicBezTo>
                <a:lnTo>
                  <a:pt x="2203" y="10978"/>
                </a:lnTo>
                <a:cubicBezTo>
                  <a:pt x="2299" y="10978"/>
                  <a:pt x="2370" y="10906"/>
                  <a:pt x="2370" y="10823"/>
                </a:cubicBezTo>
                <a:cubicBezTo>
                  <a:pt x="2370" y="10728"/>
                  <a:pt x="2299" y="10656"/>
                  <a:pt x="2203" y="10656"/>
                </a:cubicBezTo>
                <a:lnTo>
                  <a:pt x="1608" y="10656"/>
                </a:lnTo>
                <a:lnTo>
                  <a:pt x="1608" y="9597"/>
                </a:lnTo>
                <a:lnTo>
                  <a:pt x="3442" y="9597"/>
                </a:lnTo>
                <a:lnTo>
                  <a:pt x="3442" y="10656"/>
                </a:lnTo>
                <a:lnTo>
                  <a:pt x="2834" y="10656"/>
                </a:lnTo>
                <a:cubicBezTo>
                  <a:pt x="2739" y="10656"/>
                  <a:pt x="2668" y="10728"/>
                  <a:pt x="2668" y="10823"/>
                </a:cubicBezTo>
                <a:cubicBezTo>
                  <a:pt x="2668" y="10906"/>
                  <a:pt x="2739" y="10978"/>
                  <a:pt x="2834" y="10978"/>
                </a:cubicBezTo>
                <a:lnTo>
                  <a:pt x="3585" y="10978"/>
                </a:lnTo>
                <a:cubicBezTo>
                  <a:pt x="3680" y="10978"/>
                  <a:pt x="3751" y="10906"/>
                  <a:pt x="3751" y="10823"/>
                </a:cubicBezTo>
                <a:lnTo>
                  <a:pt x="3751" y="9609"/>
                </a:lnTo>
                <a:lnTo>
                  <a:pt x="4870" y="9609"/>
                </a:lnTo>
                <a:cubicBezTo>
                  <a:pt x="4954" y="9609"/>
                  <a:pt x="5037" y="9537"/>
                  <a:pt x="5037" y="9454"/>
                </a:cubicBezTo>
                <a:lnTo>
                  <a:pt x="5037" y="2703"/>
                </a:lnTo>
                <a:lnTo>
                  <a:pt x="5037" y="2262"/>
                </a:lnTo>
                <a:cubicBezTo>
                  <a:pt x="5037" y="1870"/>
                  <a:pt x="4716" y="1560"/>
                  <a:pt x="4335" y="1560"/>
                </a:cubicBezTo>
                <a:lnTo>
                  <a:pt x="4239" y="1560"/>
                </a:lnTo>
                <a:cubicBezTo>
                  <a:pt x="4025" y="1560"/>
                  <a:pt x="3823" y="1667"/>
                  <a:pt x="3692" y="1834"/>
                </a:cubicBezTo>
                <a:cubicBezTo>
                  <a:pt x="3561" y="1667"/>
                  <a:pt x="3346" y="1560"/>
                  <a:pt x="3132" y="1560"/>
                </a:cubicBezTo>
                <a:lnTo>
                  <a:pt x="3096" y="1560"/>
                </a:lnTo>
                <a:cubicBezTo>
                  <a:pt x="2858" y="1560"/>
                  <a:pt x="2656" y="1667"/>
                  <a:pt x="2513" y="1846"/>
                </a:cubicBezTo>
                <a:cubicBezTo>
                  <a:pt x="2382" y="1679"/>
                  <a:pt x="2180" y="1560"/>
                  <a:pt x="1942" y="1560"/>
                </a:cubicBezTo>
                <a:cubicBezTo>
                  <a:pt x="1787" y="1560"/>
                  <a:pt x="1644" y="1608"/>
                  <a:pt x="1501" y="1691"/>
                </a:cubicBezTo>
                <a:lnTo>
                  <a:pt x="1501" y="738"/>
                </a:lnTo>
                <a:cubicBezTo>
                  <a:pt x="1501" y="322"/>
                  <a:pt x="1168" y="0"/>
                  <a:pt x="763" y="0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366;p6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7B1B3B9-FEF1-48B5-6106-D13E22EE04EA}"/>
              </a:ext>
            </a:extLst>
          </p:cNvPr>
          <p:cNvSpPr/>
          <p:nvPr/>
        </p:nvSpPr>
        <p:spPr>
          <a:xfrm rot="16200000" flipH="1" flipV="1">
            <a:off x="11483006" y="6184149"/>
            <a:ext cx="177196" cy="386117"/>
          </a:xfrm>
          <a:custGeom>
            <a:avLst/>
            <a:gdLst/>
            <a:ahLst/>
            <a:cxnLst/>
            <a:rect l="l" t="t" r="r" b="b"/>
            <a:pathLst>
              <a:path w="5038" h="10978" extrusionOk="0">
                <a:moveTo>
                  <a:pt x="1918" y="1893"/>
                </a:moveTo>
                <a:cubicBezTo>
                  <a:pt x="2156" y="1893"/>
                  <a:pt x="2358" y="2084"/>
                  <a:pt x="2358" y="2322"/>
                </a:cubicBezTo>
                <a:lnTo>
                  <a:pt x="2358" y="3465"/>
                </a:lnTo>
                <a:lnTo>
                  <a:pt x="1501" y="3465"/>
                </a:lnTo>
                <a:lnTo>
                  <a:pt x="1501" y="2703"/>
                </a:lnTo>
                <a:lnTo>
                  <a:pt x="1501" y="2310"/>
                </a:lnTo>
                <a:cubicBezTo>
                  <a:pt x="1501" y="2191"/>
                  <a:pt x="1549" y="2084"/>
                  <a:pt x="1620" y="2012"/>
                </a:cubicBezTo>
                <a:cubicBezTo>
                  <a:pt x="1703" y="1929"/>
                  <a:pt x="1822" y="1893"/>
                  <a:pt x="1918" y="1893"/>
                </a:cubicBezTo>
                <a:close/>
                <a:moveTo>
                  <a:pt x="751" y="322"/>
                </a:moveTo>
                <a:cubicBezTo>
                  <a:pt x="989" y="322"/>
                  <a:pt x="1180" y="524"/>
                  <a:pt x="1180" y="750"/>
                </a:cubicBezTo>
                <a:lnTo>
                  <a:pt x="1180" y="2322"/>
                </a:lnTo>
                <a:lnTo>
                  <a:pt x="1180" y="2715"/>
                </a:lnTo>
                <a:lnTo>
                  <a:pt x="1180" y="3465"/>
                </a:lnTo>
                <a:lnTo>
                  <a:pt x="715" y="3465"/>
                </a:lnTo>
                <a:cubicBezTo>
                  <a:pt x="572" y="3465"/>
                  <a:pt x="429" y="3513"/>
                  <a:pt x="310" y="3584"/>
                </a:cubicBezTo>
                <a:lnTo>
                  <a:pt x="310" y="738"/>
                </a:lnTo>
                <a:lnTo>
                  <a:pt x="334" y="738"/>
                </a:lnTo>
                <a:cubicBezTo>
                  <a:pt x="334" y="619"/>
                  <a:pt x="370" y="524"/>
                  <a:pt x="453" y="441"/>
                </a:cubicBezTo>
                <a:cubicBezTo>
                  <a:pt x="525" y="369"/>
                  <a:pt x="644" y="322"/>
                  <a:pt x="751" y="322"/>
                </a:cubicBezTo>
                <a:close/>
                <a:moveTo>
                  <a:pt x="4335" y="1870"/>
                </a:moveTo>
                <a:cubicBezTo>
                  <a:pt x="4537" y="1870"/>
                  <a:pt x="4716" y="2036"/>
                  <a:pt x="4716" y="2262"/>
                </a:cubicBezTo>
                <a:lnTo>
                  <a:pt x="4716" y="3275"/>
                </a:lnTo>
                <a:cubicBezTo>
                  <a:pt x="4704" y="3477"/>
                  <a:pt x="4537" y="3656"/>
                  <a:pt x="4335" y="3656"/>
                </a:cubicBezTo>
                <a:lnTo>
                  <a:pt x="4239" y="3656"/>
                </a:lnTo>
                <a:cubicBezTo>
                  <a:pt x="4037" y="3656"/>
                  <a:pt x="3858" y="3501"/>
                  <a:pt x="3858" y="3275"/>
                </a:cubicBezTo>
                <a:lnTo>
                  <a:pt x="3858" y="2286"/>
                </a:lnTo>
                <a:lnTo>
                  <a:pt x="3858" y="2262"/>
                </a:lnTo>
                <a:cubicBezTo>
                  <a:pt x="3858" y="2048"/>
                  <a:pt x="4013" y="1870"/>
                  <a:pt x="4239" y="1870"/>
                </a:cubicBezTo>
                <a:close/>
                <a:moveTo>
                  <a:pt x="3108" y="1870"/>
                </a:moveTo>
                <a:cubicBezTo>
                  <a:pt x="3335" y="1870"/>
                  <a:pt x="3525" y="2048"/>
                  <a:pt x="3525" y="2286"/>
                </a:cubicBezTo>
                <a:lnTo>
                  <a:pt x="3525" y="3275"/>
                </a:lnTo>
                <a:lnTo>
                  <a:pt x="3525" y="3501"/>
                </a:lnTo>
                <a:cubicBezTo>
                  <a:pt x="3525" y="3715"/>
                  <a:pt x="3346" y="3917"/>
                  <a:pt x="3108" y="3917"/>
                </a:cubicBezTo>
                <a:lnTo>
                  <a:pt x="3037" y="3917"/>
                </a:lnTo>
                <a:lnTo>
                  <a:pt x="3037" y="3620"/>
                </a:lnTo>
                <a:cubicBezTo>
                  <a:pt x="3037" y="3525"/>
                  <a:pt x="2965" y="3453"/>
                  <a:pt x="2870" y="3453"/>
                </a:cubicBezTo>
                <a:lnTo>
                  <a:pt x="2668" y="3453"/>
                </a:lnTo>
                <a:lnTo>
                  <a:pt x="2668" y="2310"/>
                </a:lnTo>
                <a:lnTo>
                  <a:pt x="2668" y="2286"/>
                </a:lnTo>
                <a:cubicBezTo>
                  <a:pt x="2668" y="2072"/>
                  <a:pt x="2846" y="1870"/>
                  <a:pt x="3085" y="1870"/>
                </a:cubicBezTo>
                <a:close/>
                <a:moveTo>
                  <a:pt x="2727" y="3763"/>
                </a:moveTo>
                <a:lnTo>
                  <a:pt x="2727" y="4632"/>
                </a:lnTo>
                <a:cubicBezTo>
                  <a:pt x="2727" y="4846"/>
                  <a:pt x="2549" y="5025"/>
                  <a:pt x="2323" y="5025"/>
                </a:cubicBezTo>
                <a:lnTo>
                  <a:pt x="727" y="5025"/>
                </a:lnTo>
                <a:cubicBezTo>
                  <a:pt x="513" y="5025"/>
                  <a:pt x="334" y="4846"/>
                  <a:pt x="334" y="4632"/>
                </a:cubicBezTo>
                <a:lnTo>
                  <a:pt x="334" y="4167"/>
                </a:lnTo>
                <a:cubicBezTo>
                  <a:pt x="334" y="3941"/>
                  <a:pt x="513" y="3763"/>
                  <a:pt x="727" y="3763"/>
                </a:cubicBezTo>
                <a:close/>
                <a:moveTo>
                  <a:pt x="763" y="0"/>
                </a:moveTo>
                <a:cubicBezTo>
                  <a:pt x="572" y="0"/>
                  <a:pt x="370" y="72"/>
                  <a:pt x="227" y="227"/>
                </a:cubicBezTo>
                <a:cubicBezTo>
                  <a:pt x="72" y="369"/>
                  <a:pt x="1" y="548"/>
                  <a:pt x="1" y="762"/>
                </a:cubicBezTo>
                <a:lnTo>
                  <a:pt x="1" y="6751"/>
                </a:lnTo>
                <a:cubicBezTo>
                  <a:pt x="1" y="6846"/>
                  <a:pt x="72" y="6918"/>
                  <a:pt x="167" y="6918"/>
                </a:cubicBezTo>
                <a:cubicBezTo>
                  <a:pt x="251" y="6918"/>
                  <a:pt x="334" y="6846"/>
                  <a:pt x="334" y="6751"/>
                </a:cubicBezTo>
                <a:lnTo>
                  <a:pt x="334" y="5239"/>
                </a:lnTo>
                <a:cubicBezTo>
                  <a:pt x="453" y="5310"/>
                  <a:pt x="584" y="5358"/>
                  <a:pt x="727" y="5358"/>
                </a:cubicBezTo>
                <a:lnTo>
                  <a:pt x="2323" y="5358"/>
                </a:lnTo>
                <a:cubicBezTo>
                  <a:pt x="2727" y="5358"/>
                  <a:pt x="3037" y="5025"/>
                  <a:pt x="3037" y="4644"/>
                </a:cubicBezTo>
                <a:lnTo>
                  <a:pt x="3037" y="4239"/>
                </a:lnTo>
                <a:lnTo>
                  <a:pt x="3108" y="4239"/>
                </a:lnTo>
                <a:cubicBezTo>
                  <a:pt x="3394" y="4239"/>
                  <a:pt x="3644" y="4072"/>
                  <a:pt x="3763" y="3822"/>
                </a:cubicBezTo>
                <a:cubicBezTo>
                  <a:pt x="3882" y="3929"/>
                  <a:pt x="4049" y="3989"/>
                  <a:pt x="4216" y="3989"/>
                </a:cubicBezTo>
                <a:lnTo>
                  <a:pt x="4299" y="3989"/>
                </a:lnTo>
                <a:cubicBezTo>
                  <a:pt x="4442" y="3989"/>
                  <a:pt x="4573" y="3941"/>
                  <a:pt x="4692" y="3870"/>
                </a:cubicBezTo>
                <a:lnTo>
                  <a:pt x="4692" y="8335"/>
                </a:lnTo>
                <a:lnTo>
                  <a:pt x="2989" y="8335"/>
                </a:lnTo>
                <a:cubicBezTo>
                  <a:pt x="2906" y="8335"/>
                  <a:pt x="2834" y="8406"/>
                  <a:pt x="2834" y="8501"/>
                </a:cubicBezTo>
                <a:cubicBezTo>
                  <a:pt x="2834" y="8585"/>
                  <a:pt x="2906" y="8656"/>
                  <a:pt x="2989" y="8656"/>
                </a:cubicBezTo>
                <a:lnTo>
                  <a:pt x="4692" y="8656"/>
                </a:lnTo>
                <a:lnTo>
                  <a:pt x="4692" y="9299"/>
                </a:lnTo>
                <a:lnTo>
                  <a:pt x="334" y="9299"/>
                </a:lnTo>
                <a:lnTo>
                  <a:pt x="334" y="8656"/>
                </a:lnTo>
                <a:lnTo>
                  <a:pt x="2311" y="8656"/>
                </a:lnTo>
                <a:cubicBezTo>
                  <a:pt x="2394" y="8656"/>
                  <a:pt x="2477" y="8585"/>
                  <a:pt x="2477" y="8501"/>
                </a:cubicBezTo>
                <a:cubicBezTo>
                  <a:pt x="2477" y="8406"/>
                  <a:pt x="2394" y="8335"/>
                  <a:pt x="2311" y="8335"/>
                </a:cubicBezTo>
                <a:lnTo>
                  <a:pt x="346" y="8335"/>
                </a:lnTo>
                <a:lnTo>
                  <a:pt x="346" y="7382"/>
                </a:lnTo>
                <a:cubicBezTo>
                  <a:pt x="346" y="7287"/>
                  <a:pt x="275" y="7215"/>
                  <a:pt x="179" y="7215"/>
                </a:cubicBezTo>
                <a:cubicBezTo>
                  <a:pt x="96" y="7215"/>
                  <a:pt x="13" y="7287"/>
                  <a:pt x="13" y="7382"/>
                </a:cubicBezTo>
                <a:lnTo>
                  <a:pt x="13" y="9454"/>
                </a:lnTo>
                <a:cubicBezTo>
                  <a:pt x="13" y="9537"/>
                  <a:pt x="96" y="9609"/>
                  <a:pt x="179" y="9609"/>
                </a:cubicBezTo>
                <a:lnTo>
                  <a:pt x="1299" y="9609"/>
                </a:lnTo>
                <a:lnTo>
                  <a:pt x="1299" y="10823"/>
                </a:lnTo>
                <a:cubicBezTo>
                  <a:pt x="1299" y="10906"/>
                  <a:pt x="1370" y="10978"/>
                  <a:pt x="1465" y="10978"/>
                </a:cubicBezTo>
                <a:lnTo>
                  <a:pt x="2203" y="10978"/>
                </a:lnTo>
                <a:cubicBezTo>
                  <a:pt x="2299" y="10978"/>
                  <a:pt x="2370" y="10906"/>
                  <a:pt x="2370" y="10823"/>
                </a:cubicBezTo>
                <a:cubicBezTo>
                  <a:pt x="2370" y="10728"/>
                  <a:pt x="2299" y="10656"/>
                  <a:pt x="2203" y="10656"/>
                </a:cubicBezTo>
                <a:lnTo>
                  <a:pt x="1608" y="10656"/>
                </a:lnTo>
                <a:lnTo>
                  <a:pt x="1608" y="9597"/>
                </a:lnTo>
                <a:lnTo>
                  <a:pt x="3442" y="9597"/>
                </a:lnTo>
                <a:lnTo>
                  <a:pt x="3442" y="10656"/>
                </a:lnTo>
                <a:lnTo>
                  <a:pt x="2834" y="10656"/>
                </a:lnTo>
                <a:cubicBezTo>
                  <a:pt x="2739" y="10656"/>
                  <a:pt x="2668" y="10728"/>
                  <a:pt x="2668" y="10823"/>
                </a:cubicBezTo>
                <a:cubicBezTo>
                  <a:pt x="2668" y="10906"/>
                  <a:pt x="2739" y="10978"/>
                  <a:pt x="2834" y="10978"/>
                </a:cubicBezTo>
                <a:lnTo>
                  <a:pt x="3585" y="10978"/>
                </a:lnTo>
                <a:cubicBezTo>
                  <a:pt x="3680" y="10978"/>
                  <a:pt x="3751" y="10906"/>
                  <a:pt x="3751" y="10823"/>
                </a:cubicBezTo>
                <a:lnTo>
                  <a:pt x="3751" y="9609"/>
                </a:lnTo>
                <a:lnTo>
                  <a:pt x="4870" y="9609"/>
                </a:lnTo>
                <a:cubicBezTo>
                  <a:pt x="4954" y="9609"/>
                  <a:pt x="5037" y="9537"/>
                  <a:pt x="5037" y="9454"/>
                </a:cubicBezTo>
                <a:lnTo>
                  <a:pt x="5037" y="2703"/>
                </a:lnTo>
                <a:lnTo>
                  <a:pt x="5037" y="2262"/>
                </a:lnTo>
                <a:cubicBezTo>
                  <a:pt x="5037" y="1870"/>
                  <a:pt x="4716" y="1560"/>
                  <a:pt x="4335" y="1560"/>
                </a:cubicBezTo>
                <a:lnTo>
                  <a:pt x="4239" y="1560"/>
                </a:lnTo>
                <a:cubicBezTo>
                  <a:pt x="4025" y="1560"/>
                  <a:pt x="3823" y="1667"/>
                  <a:pt x="3692" y="1834"/>
                </a:cubicBezTo>
                <a:cubicBezTo>
                  <a:pt x="3561" y="1667"/>
                  <a:pt x="3346" y="1560"/>
                  <a:pt x="3132" y="1560"/>
                </a:cubicBezTo>
                <a:lnTo>
                  <a:pt x="3096" y="1560"/>
                </a:lnTo>
                <a:cubicBezTo>
                  <a:pt x="2858" y="1560"/>
                  <a:pt x="2656" y="1667"/>
                  <a:pt x="2513" y="1846"/>
                </a:cubicBezTo>
                <a:cubicBezTo>
                  <a:pt x="2382" y="1679"/>
                  <a:pt x="2180" y="1560"/>
                  <a:pt x="1942" y="1560"/>
                </a:cubicBezTo>
                <a:cubicBezTo>
                  <a:pt x="1787" y="1560"/>
                  <a:pt x="1644" y="1608"/>
                  <a:pt x="1501" y="1691"/>
                </a:cubicBezTo>
                <a:lnTo>
                  <a:pt x="1501" y="738"/>
                </a:lnTo>
                <a:cubicBezTo>
                  <a:pt x="1501" y="322"/>
                  <a:pt x="1168" y="0"/>
                  <a:pt x="763" y="0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CA56EBB5-ABFA-CC73-CCF5-C5E40729F2BF}"/>
              </a:ext>
            </a:extLst>
          </p:cNvPr>
          <p:cNvSpPr txBox="1"/>
          <p:nvPr/>
        </p:nvSpPr>
        <p:spPr>
          <a:xfrm>
            <a:off x="914400" y="383058"/>
            <a:ext cx="85109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sz="20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82" name="Google Shape;3023;p29">
            <a:extLst>
              <a:ext uri="{FF2B5EF4-FFF2-40B4-BE49-F238E27FC236}">
                <a16:creationId xmlns:a16="http://schemas.microsoft.com/office/drawing/2014/main" id="{73107028-973F-DC5B-E067-97B0C113B481}"/>
              </a:ext>
            </a:extLst>
          </p:cNvPr>
          <p:cNvGrpSpPr/>
          <p:nvPr/>
        </p:nvGrpSpPr>
        <p:grpSpPr>
          <a:xfrm>
            <a:off x="2120577" y="1813136"/>
            <a:ext cx="4752881" cy="4015189"/>
            <a:chOff x="709825" y="238100"/>
            <a:chExt cx="6198075" cy="5236075"/>
          </a:xfrm>
          <a:solidFill>
            <a:srgbClr val="001E5A"/>
          </a:solidFill>
        </p:grpSpPr>
        <p:sp>
          <p:nvSpPr>
            <p:cNvPr id="85" name="Google Shape;3024;p29">
              <a:extLst>
                <a:ext uri="{FF2B5EF4-FFF2-40B4-BE49-F238E27FC236}">
                  <a16:creationId xmlns:a16="http://schemas.microsoft.com/office/drawing/2014/main" id="{0F1145D8-45A1-0E11-457D-2763F3072CEC}"/>
                </a:ext>
              </a:extLst>
            </p:cNvPr>
            <p:cNvSpPr/>
            <p:nvPr/>
          </p:nvSpPr>
          <p:spPr>
            <a:xfrm>
              <a:off x="3570325" y="1364100"/>
              <a:ext cx="6800" cy="989475"/>
            </a:xfrm>
            <a:custGeom>
              <a:avLst/>
              <a:gdLst/>
              <a:ahLst/>
              <a:cxnLst/>
              <a:rect l="l" t="t" r="r" b="b"/>
              <a:pathLst>
                <a:path w="272" h="39579" extrusionOk="0">
                  <a:moveTo>
                    <a:pt x="136" y="1"/>
                  </a:moveTo>
                  <a:cubicBezTo>
                    <a:pt x="68" y="1"/>
                    <a:pt x="0" y="45"/>
                    <a:pt x="0" y="135"/>
                  </a:cubicBezTo>
                  <a:lnTo>
                    <a:pt x="0" y="39443"/>
                  </a:lnTo>
                  <a:cubicBezTo>
                    <a:pt x="0" y="39519"/>
                    <a:pt x="60" y="39578"/>
                    <a:pt x="136" y="39578"/>
                  </a:cubicBezTo>
                  <a:cubicBezTo>
                    <a:pt x="212" y="39578"/>
                    <a:pt x="271" y="39519"/>
                    <a:pt x="271" y="39443"/>
                  </a:cubicBezTo>
                  <a:lnTo>
                    <a:pt x="271" y="135"/>
                  </a:lnTo>
                  <a:cubicBezTo>
                    <a:pt x="271" y="45"/>
                    <a:pt x="204" y="1"/>
                    <a:pt x="1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3025;p29">
              <a:extLst>
                <a:ext uri="{FF2B5EF4-FFF2-40B4-BE49-F238E27FC236}">
                  <a16:creationId xmlns:a16="http://schemas.microsoft.com/office/drawing/2014/main" id="{A74EFB40-14B3-7752-6807-B64242AD4E75}"/>
                </a:ext>
              </a:extLst>
            </p:cNvPr>
            <p:cNvSpPr/>
            <p:nvPr/>
          </p:nvSpPr>
          <p:spPr>
            <a:xfrm>
              <a:off x="3569500" y="1363300"/>
              <a:ext cx="8425" cy="991075"/>
            </a:xfrm>
            <a:custGeom>
              <a:avLst/>
              <a:gdLst/>
              <a:ahLst/>
              <a:cxnLst/>
              <a:rect l="l" t="t" r="r" b="b"/>
              <a:pathLst>
                <a:path w="337" h="39643" extrusionOk="0">
                  <a:moveTo>
                    <a:pt x="169" y="69"/>
                  </a:moveTo>
                  <a:cubicBezTo>
                    <a:pt x="223" y="69"/>
                    <a:pt x="266" y="112"/>
                    <a:pt x="266" y="167"/>
                  </a:cubicBezTo>
                  <a:lnTo>
                    <a:pt x="266" y="39475"/>
                  </a:lnTo>
                  <a:cubicBezTo>
                    <a:pt x="266" y="39540"/>
                    <a:pt x="218" y="39572"/>
                    <a:pt x="169" y="39572"/>
                  </a:cubicBezTo>
                  <a:cubicBezTo>
                    <a:pt x="120" y="39572"/>
                    <a:pt x="71" y="39540"/>
                    <a:pt x="71" y="39475"/>
                  </a:cubicBezTo>
                  <a:lnTo>
                    <a:pt x="71" y="167"/>
                  </a:lnTo>
                  <a:cubicBezTo>
                    <a:pt x="71" y="112"/>
                    <a:pt x="115" y="69"/>
                    <a:pt x="169" y="69"/>
                  </a:cubicBezTo>
                  <a:close/>
                  <a:moveTo>
                    <a:pt x="169" y="0"/>
                  </a:moveTo>
                  <a:cubicBezTo>
                    <a:pt x="85" y="0"/>
                    <a:pt x="1" y="56"/>
                    <a:pt x="1" y="167"/>
                  </a:cubicBezTo>
                  <a:lnTo>
                    <a:pt x="1" y="39475"/>
                  </a:lnTo>
                  <a:cubicBezTo>
                    <a:pt x="1" y="39567"/>
                    <a:pt x="77" y="39643"/>
                    <a:pt x="169" y="39643"/>
                  </a:cubicBezTo>
                  <a:cubicBezTo>
                    <a:pt x="261" y="39643"/>
                    <a:pt x="337" y="39567"/>
                    <a:pt x="337" y="39475"/>
                  </a:cubicBezTo>
                  <a:lnTo>
                    <a:pt x="337" y="167"/>
                  </a:lnTo>
                  <a:cubicBezTo>
                    <a:pt x="337" y="56"/>
                    <a:pt x="253" y="0"/>
                    <a:pt x="1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3026;p29">
              <a:extLst>
                <a:ext uri="{FF2B5EF4-FFF2-40B4-BE49-F238E27FC236}">
                  <a16:creationId xmlns:a16="http://schemas.microsoft.com/office/drawing/2014/main" id="{5E358902-45C3-74D3-1B4C-9B71115B2DD3}"/>
                </a:ext>
              </a:extLst>
            </p:cNvPr>
            <p:cNvSpPr/>
            <p:nvPr/>
          </p:nvSpPr>
          <p:spPr>
            <a:xfrm>
              <a:off x="2929500" y="2561350"/>
              <a:ext cx="1710350" cy="142350"/>
            </a:xfrm>
            <a:custGeom>
              <a:avLst/>
              <a:gdLst/>
              <a:ahLst/>
              <a:cxnLst/>
              <a:rect l="l" t="t" r="r" b="b"/>
              <a:pathLst>
                <a:path w="68414" h="5694" extrusionOk="0">
                  <a:moveTo>
                    <a:pt x="68270" y="0"/>
                  </a:moveTo>
                  <a:cubicBezTo>
                    <a:pt x="68264" y="0"/>
                    <a:pt x="68257" y="1"/>
                    <a:pt x="68251" y="2"/>
                  </a:cubicBezTo>
                  <a:lnTo>
                    <a:pt x="25780" y="5428"/>
                  </a:lnTo>
                  <a:lnTo>
                    <a:pt x="152" y="2932"/>
                  </a:lnTo>
                  <a:cubicBezTo>
                    <a:pt x="145" y="2931"/>
                    <a:pt x="139" y="2930"/>
                    <a:pt x="133" y="2930"/>
                  </a:cubicBezTo>
                  <a:cubicBezTo>
                    <a:pt x="65" y="2930"/>
                    <a:pt x="6" y="2981"/>
                    <a:pt x="6" y="3051"/>
                  </a:cubicBezTo>
                  <a:cubicBezTo>
                    <a:pt x="0" y="3126"/>
                    <a:pt x="49" y="3191"/>
                    <a:pt x="125" y="3197"/>
                  </a:cubicBezTo>
                  <a:lnTo>
                    <a:pt x="25785" y="5694"/>
                  </a:lnTo>
                  <a:lnTo>
                    <a:pt x="68283" y="267"/>
                  </a:lnTo>
                  <a:cubicBezTo>
                    <a:pt x="68359" y="256"/>
                    <a:pt x="68413" y="191"/>
                    <a:pt x="68402" y="121"/>
                  </a:cubicBezTo>
                  <a:cubicBezTo>
                    <a:pt x="68392" y="51"/>
                    <a:pt x="68337" y="0"/>
                    <a:pt x="682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3027;p29">
              <a:extLst>
                <a:ext uri="{FF2B5EF4-FFF2-40B4-BE49-F238E27FC236}">
                  <a16:creationId xmlns:a16="http://schemas.microsoft.com/office/drawing/2014/main" id="{07D9C402-3FC5-91A6-C049-E3BFCDA53B77}"/>
                </a:ext>
              </a:extLst>
            </p:cNvPr>
            <p:cNvSpPr/>
            <p:nvPr/>
          </p:nvSpPr>
          <p:spPr>
            <a:xfrm>
              <a:off x="2928550" y="2560525"/>
              <a:ext cx="1713225" cy="144125"/>
            </a:xfrm>
            <a:custGeom>
              <a:avLst/>
              <a:gdLst/>
              <a:ahLst/>
              <a:cxnLst/>
              <a:rect l="l" t="t" r="r" b="b"/>
              <a:pathLst>
                <a:path w="68529" h="5765" extrusionOk="0">
                  <a:moveTo>
                    <a:pt x="68304" y="67"/>
                  </a:moveTo>
                  <a:cubicBezTo>
                    <a:pt x="68355" y="67"/>
                    <a:pt x="68403" y="103"/>
                    <a:pt x="68408" y="154"/>
                  </a:cubicBezTo>
                  <a:cubicBezTo>
                    <a:pt x="68413" y="208"/>
                    <a:pt x="68375" y="262"/>
                    <a:pt x="68321" y="267"/>
                  </a:cubicBezTo>
                  <a:lnTo>
                    <a:pt x="25823" y="5694"/>
                  </a:lnTo>
                  <a:lnTo>
                    <a:pt x="168" y="3197"/>
                  </a:lnTo>
                  <a:cubicBezTo>
                    <a:pt x="109" y="3192"/>
                    <a:pt x="71" y="3143"/>
                    <a:pt x="76" y="3089"/>
                  </a:cubicBezTo>
                  <a:cubicBezTo>
                    <a:pt x="76" y="3057"/>
                    <a:pt x="92" y="3035"/>
                    <a:pt x="114" y="3013"/>
                  </a:cubicBezTo>
                  <a:cubicBezTo>
                    <a:pt x="130" y="3002"/>
                    <a:pt x="147" y="2997"/>
                    <a:pt x="168" y="2997"/>
                  </a:cubicBezTo>
                  <a:lnTo>
                    <a:pt x="185" y="2997"/>
                  </a:lnTo>
                  <a:lnTo>
                    <a:pt x="25818" y="5499"/>
                  </a:lnTo>
                  <a:lnTo>
                    <a:pt x="25823" y="5499"/>
                  </a:lnTo>
                  <a:lnTo>
                    <a:pt x="68294" y="67"/>
                  </a:lnTo>
                  <a:cubicBezTo>
                    <a:pt x="68298" y="67"/>
                    <a:pt x="68301" y="67"/>
                    <a:pt x="68304" y="67"/>
                  </a:cubicBezTo>
                  <a:close/>
                  <a:moveTo>
                    <a:pt x="68308" y="1"/>
                  </a:moveTo>
                  <a:cubicBezTo>
                    <a:pt x="68302" y="1"/>
                    <a:pt x="68295" y="1"/>
                    <a:pt x="68289" y="2"/>
                  </a:cubicBezTo>
                  <a:lnTo>
                    <a:pt x="25818" y="5429"/>
                  </a:lnTo>
                  <a:lnTo>
                    <a:pt x="195" y="2932"/>
                  </a:lnTo>
                  <a:cubicBezTo>
                    <a:pt x="184" y="2929"/>
                    <a:pt x="173" y="2928"/>
                    <a:pt x="162" y="2928"/>
                  </a:cubicBezTo>
                  <a:cubicBezTo>
                    <a:pt x="130" y="2928"/>
                    <a:pt x="99" y="2939"/>
                    <a:pt x="71" y="2959"/>
                  </a:cubicBezTo>
                  <a:cubicBezTo>
                    <a:pt x="33" y="2992"/>
                    <a:pt x="11" y="3035"/>
                    <a:pt x="11" y="3078"/>
                  </a:cubicBezTo>
                  <a:cubicBezTo>
                    <a:pt x="0" y="3170"/>
                    <a:pt x="65" y="3252"/>
                    <a:pt x="157" y="3262"/>
                  </a:cubicBezTo>
                  <a:lnTo>
                    <a:pt x="25818" y="5765"/>
                  </a:lnTo>
                  <a:lnTo>
                    <a:pt x="25823" y="5765"/>
                  </a:lnTo>
                  <a:lnTo>
                    <a:pt x="68327" y="332"/>
                  </a:lnTo>
                  <a:cubicBezTo>
                    <a:pt x="68370" y="327"/>
                    <a:pt x="68413" y="305"/>
                    <a:pt x="68440" y="273"/>
                  </a:cubicBezTo>
                  <a:cubicBezTo>
                    <a:pt x="68528" y="159"/>
                    <a:pt x="68443" y="1"/>
                    <a:pt x="683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3028;p29">
              <a:extLst>
                <a:ext uri="{FF2B5EF4-FFF2-40B4-BE49-F238E27FC236}">
                  <a16:creationId xmlns:a16="http://schemas.microsoft.com/office/drawing/2014/main" id="{32829EA8-BB0C-52BA-39F3-5F68FA10DDDA}"/>
                </a:ext>
              </a:extLst>
            </p:cNvPr>
            <p:cNvSpPr/>
            <p:nvPr/>
          </p:nvSpPr>
          <p:spPr>
            <a:xfrm>
              <a:off x="3570325" y="2697075"/>
              <a:ext cx="6800" cy="1374275"/>
            </a:xfrm>
            <a:custGeom>
              <a:avLst/>
              <a:gdLst/>
              <a:ahLst/>
              <a:cxnLst/>
              <a:rect l="l" t="t" r="r" b="b"/>
              <a:pathLst>
                <a:path w="272" h="54971" extrusionOk="0">
                  <a:moveTo>
                    <a:pt x="136" y="1"/>
                  </a:moveTo>
                  <a:cubicBezTo>
                    <a:pt x="68" y="1"/>
                    <a:pt x="0" y="45"/>
                    <a:pt x="0" y="135"/>
                  </a:cubicBezTo>
                  <a:lnTo>
                    <a:pt x="0" y="54835"/>
                  </a:lnTo>
                  <a:cubicBezTo>
                    <a:pt x="0" y="54911"/>
                    <a:pt x="60" y="54970"/>
                    <a:pt x="136" y="54970"/>
                  </a:cubicBezTo>
                  <a:cubicBezTo>
                    <a:pt x="212" y="54970"/>
                    <a:pt x="271" y="54911"/>
                    <a:pt x="271" y="54835"/>
                  </a:cubicBezTo>
                  <a:lnTo>
                    <a:pt x="271" y="135"/>
                  </a:lnTo>
                  <a:cubicBezTo>
                    <a:pt x="271" y="45"/>
                    <a:pt x="204" y="1"/>
                    <a:pt x="1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3029;p29">
              <a:extLst>
                <a:ext uri="{FF2B5EF4-FFF2-40B4-BE49-F238E27FC236}">
                  <a16:creationId xmlns:a16="http://schemas.microsoft.com/office/drawing/2014/main" id="{98395897-4F43-5EA6-F900-EB0D00BA4474}"/>
                </a:ext>
              </a:extLst>
            </p:cNvPr>
            <p:cNvSpPr/>
            <p:nvPr/>
          </p:nvSpPr>
          <p:spPr>
            <a:xfrm>
              <a:off x="3569500" y="2696275"/>
              <a:ext cx="8425" cy="1375875"/>
            </a:xfrm>
            <a:custGeom>
              <a:avLst/>
              <a:gdLst/>
              <a:ahLst/>
              <a:cxnLst/>
              <a:rect l="l" t="t" r="r" b="b"/>
              <a:pathLst>
                <a:path w="337" h="55035" extrusionOk="0">
                  <a:moveTo>
                    <a:pt x="169" y="64"/>
                  </a:moveTo>
                  <a:cubicBezTo>
                    <a:pt x="223" y="64"/>
                    <a:pt x="266" y="112"/>
                    <a:pt x="266" y="167"/>
                  </a:cubicBezTo>
                  <a:lnTo>
                    <a:pt x="266" y="54867"/>
                  </a:lnTo>
                  <a:cubicBezTo>
                    <a:pt x="266" y="54934"/>
                    <a:pt x="218" y="54968"/>
                    <a:pt x="169" y="54968"/>
                  </a:cubicBezTo>
                  <a:cubicBezTo>
                    <a:pt x="120" y="54968"/>
                    <a:pt x="71" y="54934"/>
                    <a:pt x="71" y="54867"/>
                  </a:cubicBezTo>
                  <a:lnTo>
                    <a:pt x="71" y="167"/>
                  </a:lnTo>
                  <a:cubicBezTo>
                    <a:pt x="71" y="112"/>
                    <a:pt x="115" y="64"/>
                    <a:pt x="169" y="64"/>
                  </a:cubicBezTo>
                  <a:close/>
                  <a:moveTo>
                    <a:pt x="169" y="0"/>
                  </a:moveTo>
                  <a:cubicBezTo>
                    <a:pt x="85" y="0"/>
                    <a:pt x="1" y="56"/>
                    <a:pt x="1" y="167"/>
                  </a:cubicBezTo>
                  <a:lnTo>
                    <a:pt x="1" y="54867"/>
                  </a:lnTo>
                  <a:cubicBezTo>
                    <a:pt x="1" y="54959"/>
                    <a:pt x="77" y="55035"/>
                    <a:pt x="169" y="55035"/>
                  </a:cubicBezTo>
                  <a:cubicBezTo>
                    <a:pt x="261" y="55035"/>
                    <a:pt x="337" y="54959"/>
                    <a:pt x="337" y="54867"/>
                  </a:cubicBezTo>
                  <a:lnTo>
                    <a:pt x="337" y="167"/>
                  </a:lnTo>
                  <a:cubicBezTo>
                    <a:pt x="337" y="56"/>
                    <a:pt x="253" y="0"/>
                    <a:pt x="1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3030;p29">
              <a:extLst>
                <a:ext uri="{FF2B5EF4-FFF2-40B4-BE49-F238E27FC236}">
                  <a16:creationId xmlns:a16="http://schemas.microsoft.com/office/drawing/2014/main" id="{382E23C3-4C5E-DF4F-B026-21B73CB57334}"/>
                </a:ext>
              </a:extLst>
            </p:cNvPr>
            <p:cNvSpPr/>
            <p:nvPr/>
          </p:nvSpPr>
          <p:spPr>
            <a:xfrm>
              <a:off x="3570200" y="3764600"/>
              <a:ext cx="181975" cy="26075"/>
            </a:xfrm>
            <a:custGeom>
              <a:avLst/>
              <a:gdLst/>
              <a:ahLst/>
              <a:cxnLst/>
              <a:rect l="l" t="t" r="r" b="b"/>
              <a:pathLst>
                <a:path w="7279" h="1043" extrusionOk="0">
                  <a:moveTo>
                    <a:pt x="138" y="1"/>
                  </a:moveTo>
                  <a:cubicBezTo>
                    <a:pt x="70" y="1"/>
                    <a:pt x="11" y="52"/>
                    <a:pt x="11" y="121"/>
                  </a:cubicBezTo>
                  <a:cubicBezTo>
                    <a:pt x="0" y="197"/>
                    <a:pt x="54" y="262"/>
                    <a:pt x="125" y="268"/>
                  </a:cubicBezTo>
                  <a:lnTo>
                    <a:pt x="7084" y="1042"/>
                  </a:lnTo>
                  <a:lnTo>
                    <a:pt x="7095" y="1042"/>
                  </a:lnTo>
                  <a:cubicBezTo>
                    <a:pt x="7263" y="1042"/>
                    <a:pt x="7279" y="798"/>
                    <a:pt x="7111" y="777"/>
                  </a:cubicBezTo>
                  <a:lnTo>
                    <a:pt x="157" y="2"/>
                  </a:lnTo>
                  <a:cubicBezTo>
                    <a:pt x="151" y="1"/>
                    <a:pt x="144" y="1"/>
                    <a:pt x="1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3031;p29">
              <a:extLst>
                <a:ext uri="{FF2B5EF4-FFF2-40B4-BE49-F238E27FC236}">
                  <a16:creationId xmlns:a16="http://schemas.microsoft.com/office/drawing/2014/main" id="{B88F6E86-6C9E-3AE5-C333-8238842B2DE3}"/>
                </a:ext>
              </a:extLst>
            </p:cNvPr>
            <p:cNvSpPr/>
            <p:nvPr/>
          </p:nvSpPr>
          <p:spPr>
            <a:xfrm>
              <a:off x="3569250" y="3763725"/>
              <a:ext cx="184025" cy="27750"/>
            </a:xfrm>
            <a:custGeom>
              <a:avLst/>
              <a:gdLst/>
              <a:ahLst/>
              <a:cxnLst/>
              <a:rect l="l" t="t" r="r" b="b"/>
              <a:pathLst>
                <a:path w="7361" h="1110" extrusionOk="0">
                  <a:moveTo>
                    <a:pt x="168" y="70"/>
                  </a:moveTo>
                  <a:cubicBezTo>
                    <a:pt x="173" y="70"/>
                    <a:pt x="184" y="70"/>
                    <a:pt x="190" y="75"/>
                  </a:cubicBezTo>
                  <a:lnTo>
                    <a:pt x="7144" y="844"/>
                  </a:lnTo>
                  <a:cubicBezTo>
                    <a:pt x="7171" y="850"/>
                    <a:pt x="7198" y="860"/>
                    <a:pt x="7214" y="882"/>
                  </a:cubicBezTo>
                  <a:cubicBezTo>
                    <a:pt x="7263" y="947"/>
                    <a:pt x="7219" y="1045"/>
                    <a:pt x="7133" y="1045"/>
                  </a:cubicBezTo>
                  <a:lnTo>
                    <a:pt x="7122" y="1045"/>
                  </a:lnTo>
                  <a:lnTo>
                    <a:pt x="168" y="270"/>
                  </a:lnTo>
                  <a:cubicBezTo>
                    <a:pt x="114" y="265"/>
                    <a:pt x="76" y="216"/>
                    <a:pt x="81" y="162"/>
                  </a:cubicBezTo>
                  <a:cubicBezTo>
                    <a:pt x="81" y="129"/>
                    <a:pt x="98" y="102"/>
                    <a:pt x="125" y="86"/>
                  </a:cubicBezTo>
                  <a:cubicBezTo>
                    <a:pt x="136" y="75"/>
                    <a:pt x="152" y="70"/>
                    <a:pt x="168" y="70"/>
                  </a:cubicBezTo>
                  <a:close/>
                  <a:moveTo>
                    <a:pt x="169" y="0"/>
                  </a:moveTo>
                  <a:cubicBezTo>
                    <a:pt x="140" y="0"/>
                    <a:pt x="111" y="11"/>
                    <a:pt x="87" y="26"/>
                  </a:cubicBezTo>
                  <a:cubicBezTo>
                    <a:pt x="43" y="59"/>
                    <a:pt x="16" y="102"/>
                    <a:pt x="11" y="151"/>
                  </a:cubicBezTo>
                  <a:cubicBezTo>
                    <a:pt x="0" y="243"/>
                    <a:pt x="71" y="330"/>
                    <a:pt x="163" y="335"/>
                  </a:cubicBezTo>
                  <a:lnTo>
                    <a:pt x="7111" y="1110"/>
                  </a:lnTo>
                  <a:lnTo>
                    <a:pt x="7133" y="1110"/>
                  </a:lnTo>
                  <a:cubicBezTo>
                    <a:pt x="7344" y="1110"/>
                    <a:pt x="7360" y="801"/>
                    <a:pt x="7154" y="779"/>
                  </a:cubicBezTo>
                  <a:lnTo>
                    <a:pt x="201" y="5"/>
                  </a:lnTo>
                  <a:cubicBezTo>
                    <a:pt x="190" y="2"/>
                    <a:pt x="180" y="0"/>
                    <a:pt x="1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3032;p29">
              <a:extLst>
                <a:ext uri="{FF2B5EF4-FFF2-40B4-BE49-F238E27FC236}">
                  <a16:creationId xmlns:a16="http://schemas.microsoft.com/office/drawing/2014/main" id="{F1D4335D-7FD7-A5B2-7A4B-B7DC79DCA2B5}"/>
                </a:ext>
              </a:extLst>
            </p:cNvPr>
            <p:cNvSpPr/>
            <p:nvPr/>
          </p:nvSpPr>
          <p:spPr>
            <a:xfrm>
              <a:off x="2214325" y="1533725"/>
              <a:ext cx="1364225" cy="2455825"/>
            </a:xfrm>
            <a:custGeom>
              <a:avLst/>
              <a:gdLst/>
              <a:ahLst/>
              <a:cxnLst/>
              <a:rect l="l" t="t" r="r" b="b"/>
              <a:pathLst>
                <a:path w="54569" h="98233" extrusionOk="0">
                  <a:moveTo>
                    <a:pt x="54381" y="0"/>
                  </a:moveTo>
                  <a:cubicBezTo>
                    <a:pt x="54364" y="0"/>
                    <a:pt x="54346" y="4"/>
                    <a:pt x="54327" y="11"/>
                  </a:cubicBezTo>
                  <a:lnTo>
                    <a:pt x="88" y="20889"/>
                  </a:lnTo>
                  <a:cubicBezTo>
                    <a:pt x="33" y="20911"/>
                    <a:pt x="1" y="20960"/>
                    <a:pt x="1" y="21014"/>
                  </a:cubicBezTo>
                  <a:lnTo>
                    <a:pt x="1" y="89373"/>
                  </a:lnTo>
                  <a:cubicBezTo>
                    <a:pt x="1" y="89438"/>
                    <a:pt x="50" y="89492"/>
                    <a:pt x="109" y="89503"/>
                  </a:cubicBezTo>
                  <a:lnTo>
                    <a:pt x="54354" y="98227"/>
                  </a:lnTo>
                  <a:cubicBezTo>
                    <a:pt x="54360" y="98227"/>
                    <a:pt x="54370" y="98233"/>
                    <a:pt x="54376" y="98233"/>
                  </a:cubicBezTo>
                  <a:cubicBezTo>
                    <a:pt x="54538" y="98233"/>
                    <a:pt x="54560" y="97989"/>
                    <a:pt x="54398" y="97968"/>
                  </a:cubicBezTo>
                  <a:lnTo>
                    <a:pt x="266" y="89259"/>
                  </a:lnTo>
                  <a:lnTo>
                    <a:pt x="266" y="21106"/>
                  </a:lnTo>
                  <a:lnTo>
                    <a:pt x="54425" y="260"/>
                  </a:lnTo>
                  <a:cubicBezTo>
                    <a:pt x="54569" y="203"/>
                    <a:pt x="54513" y="0"/>
                    <a:pt x="5438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3033;p29">
              <a:extLst>
                <a:ext uri="{FF2B5EF4-FFF2-40B4-BE49-F238E27FC236}">
                  <a16:creationId xmlns:a16="http://schemas.microsoft.com/office/drawing/2014/main" id="{63B65CD5-8D5B-0CF0-42C2-B8CCEC1AB960}"/>
                </a:ext>
              </a:extLst>
            </p:cNvPr>
            <p:cNvSpPr/>
            <p:nvPr/>
          </p:nvSpPr>
          <p:spPr>
            <a:xfrm>
              <a:off x="2213375" y="1532900"/>
              <a:ext cx="1366050" cy="2457475"/>
            </a:xfrm>
            <a:custGeom>
              <a:avLst/>
              <a:gdLst/>
              <a:ahLst/>
              <a:cxnLst/>
              <a:rect l="l" t="t" r="r" b="b"/>
              <a:pathLst>
                <a:path w="54642" h="98299" extrusionOk="0">
                  <a:moveTo>
                    <a:pt x="54414" y="71"/>
                  </a:moveTo>
                  <a:cubicBezTo>
                    <a:pt x="54522" y="71"/>
                    <a:pt x="54555" y="223"/>
                    <a:pt x="54452" y="261"/>
                  </a:cubicBezTo>
                  <a:lnTo>
                    <a:pt x="293" y="21106"/>
                  </a:lnTo>
                  <a:lnTo>
                    <a:pt x="272" y="21117"/>
                  </a:lnTo>
                  <a:lnTo>
                    <a:pt x="272" y="89319"/>
                  </a:lnTo>
                  <a:lnTo>
                    <a:pt x="54430" y="98033"/>
                  </a:lnTo>
                  <a:cubicBezTo>
                    <a:pt x="54484" y="98038"/>
                    <a:pt x="54522" y="98093"/>
                    <a:pt x="54511" y="98147"/>
                  </a:cubicBezTo>
                  <a:cubicBezTo>
                    <a:pt x="54501" y="98197"/>
                    <a:pt x="54459" y="98229"/>
                    <a:pt x="54409" y="98229"/>
                  </a:cubicBezTo>
                  <a:cubicBezTo>
                    <a:pt x="54405" y="98229"/>
                    <a:pt x="54402" y="98228"/>
                    <a:pt x="54398" y="98228"/>
                  </a:cubicBezTo>
                  <a:lnTo>
                    <a:pt x="153" y="89503"/>
                  </a:lnTo>
                  <a:cubicBezTo>
                    <a:pt x="109" y="89498"/>
                    <a:pt x="71" y="89454"/>
                    <a:pt x="71" y="89406"/>
                  </a:cubicBezTo>
                  <a:lnTo>
                    <a:pt x="71" y="21047"/>
                  </a:lnTo>
                  <a:cubicBezTo>
                    <a:pt x="71" y="21009"/>
                    <a:pt x="98" y="20971"/>
                    <a:pt x="136" y="20955"/>
                  </a:cubicBezTo>
                  <a:lnTo>
                    <a:pt x="54376" y="77"/>
                  </a:lnTo>
                  <a:cubicBezTo>
                    <a:pt x="54392" y="71"/>
                    <a:pt x="54403" y="71"/>
                    <a:pt x="54414" y="71"/>
                  </a:cubicBezTo>
                  <a:close/>
                  <a:moveTo>
                    <a:pt x="54412" y="0"/>
                  </a:moveTo>
                  <a:cubicBezTo>
                    <a:pt x="54392" y="0"/>
                    <a:pt x="54372" y="4"/>
                    <a:pt x="54354" y="12"/>
                  </a:cubicBezTo>
                  <a:lnTo>
                    <a:pt x="109" y="20890"/>
                  </a:lnTo>
                  <a:cubicBezTo>
                    <a:pt x="44" y="20917"/>
                    <a:pt x="1" y="20976"/>
                    <a:pt x="6" y="21047"/>
                  </a:cubicBezTo>
                  <a:lnTo>
                    <a:pt x="6" y="89406"/>
                  </a:lnTo>
                  <a:cubicBezTo>
                    <a:pt x="1" y="89487"/>
                    <a:pt x="61" y="89557"/>
                    <a:pt x="142" y="89568"/>
                  </a:cubicBezTo>
                  <a:lnTo>
                    <a:pt x="54387" y="98293"/>
                  </a:lnTo>
                  <a:cubicBezTo>
                    <a:pt x="54398" y="98298"/>
                    <a:pt x="54403" y="98298"/>
                    <a:pt x="54414" y="98298"/>
                  </a:cubicBezTo>
                  <a:cubicBezTo>
                    <a:pt x="54620" y="98298"/>
                    <a:pt x="54641" y="97995"/>
                    <a:pt x="54441" y="97963"/>
                  </a:cubicBezTo>
                  <a:lnTo>
                    <a:pt x="337" y="89259"/>
                  </a:lnTo>
                  <a:lnTo>
                    <a:pt x="337" y="21166"/>
                  </a:lnTo>
                  <a:lnTo>
                    <a:pt x="54473" y="326"/>
                  </a:lnTo>
                  <a:cubicBezTo>
                    <a:pt x="54614" y="272"/>
                    <a:pt x="54620" y="77"/>
                    <a:pt x="54479" y="17"/>
                  </a:cubicBezTo>
                  <a:cubicBezTo>
                    <a:pt x="54459" y="5"/>
                    <a:pt x="54435" y="0"/>
                    <a:pt x="544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3034;p29">
              <a:extLst>
                <a:ext uri="{FF2B5EF4-FFF2-40B4-BE49-F238E27FC236}">
                  <a16:creationId xmlns:a16="http://schemas.microsoft.com/office/drawing/2014/main" id="{791EF5F2-7A59-CE63-6DB5-A8B0BEA99DBA}"/>
                </a:ext>
              </a:extLst>
            </p:cNvPr>
            <p:cNvSpPr/>
            <p:nvPr/>
          </p:nvSpPr>
          <p:spPr>
            <a:xfrm>
              <a:off x="4632900" y="907375"/>
              <a:ext cx="1524875" cy="3508400"/>
            </a:xfrm>
            <a:custGeom>
              <a:avLst/>
              <a:gdLst/>
              <a:ahLst/>
              <a:cxnLst/>
              <a:rect l="l" t="t" r="r" b="b"/>
              <a:pathLst>
                <a:path w="60995" h="140336" extrusionOk="0">
                  <a:moveTo>
                    <a:pt x="266" y="363"/>
                  </a:moveTo>
                  <a:lnTo>
                    <a:pt x="60723" y="35361"/>
                  </a:lnTo>
                  <a:lnTo>
                    <a:pt x="60723" y="124094"/>
                  </a:lnTo>
                  <a:lnTo>
                    <a:pt x="266" y="140027"/>
                  </a:lnTo>
                  <a:lnTo>
                    <a:pt x="266" y="363"/>
                  </a:lnTo>
                  <a:close/>
                  <a:moveTo>
                    <a:pt x="136" y="0"/>
                  </a:moveTo>
                  <a:cubicBezTo>
                    <a:pt x="65" y="0"/>
                    <a:pt x="1" y="57"/>
                    <a:pt x="1" y="136"/>
                  </a:cubicBezTo>
                  <a:lnTo>
                    <a:pt x="1" y="140201"/>
                  </a:lnTo>
                  <a:cubicBezTo>
                    <a:pt x="1" y="140244"/>
                    <a:pt x="17" y="140282"/>
                    <a:pt x="50" y="140309"/>
                  </a:cubicBezTo>
                  <a:cubicBezTo>
                    <a:pt x="77" y="140325"/>
                    <a:pt x="104" y="140336"/>
                    <a:pt x="131" y="140336"/>
                  </a:cubicBezTo>
                  <a:cubicBezTo>
                    <a:pt x="147" y="140336"/>
                    <a:pt x="158" y="140336"/>
                    <a:pt x="169" y="140331"/>
                  </a:cubicBezTo>
                  <a:lnTo>
                    <a:pt x="60891" y="124327"/>
                  </a:lnTo>
                  <a:cubicBezTo>
                    <a:pt x="60951" y="124311"/>
                    <a:pt x="60994" y="124256"/>
                    <a:pt x="60994" y="124197"/>
                  </a:cubicBezTo>
                  <a:lnTo>
                    <a:pt x="60994" y="35279"/>
                  </a:lnTo>
                  <a:cubicBezTo>
                    <a:pt x="60994" y="35236"/>
                    <a:pt x="60967" y="35187"/>
                    <a:pt x="60924" y="35166"/>
                  </a:cubicBezTo>
                  <a:lnTo>
                    <a:pt x="201" y="17"/>
                  </a:lnTo>
                  <a:cubicBezTo>
                    <a:pt x="180" y="5"/>
                    <a:pt x="158" y="0"/>
                    <a:pt x="1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3035;p29">
              <a:extLst>
                <a:ext uri="{FF2B5EF4-FFF2-40B4-BE49-F238E27FC236}">
                  <a16:creationId xmlns:a16="http://schemas.microsoft.com/office/drawing/2014/main" id="{A6AF7E1F-90E0-6E40-9C1A-0B85784E4081}"/>
                </a:ext>
              </a:extLst>
            </p:cNvPr>
            <p:cNvSpPr/>
            <p:nvPr/>
          </p:nvSpPr>
          <p:spPr>
            <a:xfrm>
              <a:off x="4632100" y="906525"/>
              <a:ext cx="1526475" cy="3510075"/>
            </a:xfrm>
            <a:custGeom>
              <a:avLst/>
              <a:gdLst/>
              <a:ahLst/>
              <a:cxnLst/>
              <a:rect l="l" t="t" r="r" b="b"/>
              <a:pathLst>
                <a:path w="61059" h="140403" extrusionOk="0">
                  <a:moveTo>
                    <a:pt x="331" y="457"/>
                  </a:moveTo>
                  <a:lnTo>
                    <a:pt x="60723" y="35411"/>
                  </a:lnTo>
                  <a:lnTo>
                    <a:pt x="60723" y="124101"/>
                  </a:lnTo>
                  <a:lnTo>
                    <a:pt x="331" y="140018"/>
                  </a:lnTo>
                  <a:lnTo>
                    <a:pt x="331" y="457"/>
                  </a:lnTo>
                  <a:close/>
                  <a:moveTo>
                    <a:pt x="266" y="343"/>
                  </a:moveTo>
                  <a:lnTo>
                    <a:pt x="266" y="140110"/>
                  </a:lnTo>
                  <a:lnTo>
                    <a:pt x="60766" y="124160"/>
                  </a:lnTo>
                  <a:lnTo>
                    <a:pt x="60793" y="124155"/>
                  </a:lnTo>
                  <a:lnTo>
                    <a:pt x="60793" y="35373"/>
                  </a:lnTo>
                  <a:lnTo>
                    <a:pt x="315" y="370"/>
                  </a:lnTo>
                  <a:lnTo>
                    <a:pt x="266" y="343"/>
                  </a:lnTo>
                  <a:close/>
                  <a:moveTo>
                    <a:pt x="163" y="67"/>
                  </a:moveTo>
                  <a:cubicBezTo>
                    <a:pt x="185" y="67"/>
                    <a:pt x="201" y="72"/>
                    <a:pt x="217" y="83"/>
                  </a:cubicBezTo>
                  <a:lnTo>
                    <a:pt x="60939" y="35227"/>
                  </a:lnTo>
                  <a:cubicBezTo>
                    <a:pt x="60972" y="35248"/>
                    <a:pt x="60988" y="35281"/>
                    <a:pt x="60988" y="35313"/>
                  </a:cubicBezTo>
                  <a:lnTo>
                    <a:pt x="60988" y="124231"/>
                  </a:lnTo>
                  <a:cubicBezTo>
                    <a:pt x="60988" y="124274"/>
                    <a:pt x="60961" y="124312"/>
                    <a:pt x="60918" y="124323"/>
                  </a:cubicBezTo>
                  <a:lnTo>
                    <a:pt x="190" y="140332"/>
                  </a:lnTo>
                  <a:cubicBezTo>
                    <a:pt x="181" y="140336"/>
                    <a:pt x="171" y="140338"/>
                    <a:pt x="162" y="140338"/>
                  </a:cubicBezTo>
                  <a:cubicBezTo>
                    <a:pt x="142" y="140338"/>
                    <a:pt x="121" y="140330"/>
                    <a:pt x="103" y="140316"/>
                  </a:cubicBezTo>
                  <a:cubicBezTo>
                    <a:pt x="82" y="140300"/>
                    <a:pt x="65" y="140267"/>
                    <a:pt x="65" y="140235"/>
                  </a:cubicBezTo>
                  <a:lnTo>
                    <a:pt x="65" y="170"/>
                  </a:lnTo>
                  <a:cubicBezTo>
                    <a:pt x="65" y="110"/>
                    <a:pt x="109" y="67"/>
                    <a:pt x="163" y="67"/>
                  </a:cubicBezTo>
                  <a:close/>
                  <a:moveTo>
                    <a:pt x="166" y="1"/>
                  </a:moveTo>
                  <a:cubicBezTo>
                    <a:pt x="78" y="1"/>
                    <a:pt x="0" y="71"/>
                    <a:pt x="0" y="170"/>
                  </a:cubicBezTo>
                  <a:lnTo>
                    <a:pt x="0" y="140235"/>
                  </a:lnTo>
                  <a:cubicBezTo>
                    <a:pt x="0" y="140289"/>
                    <a:pt x="22" y="140338"/>
                    <a:pt x="65" y="140370"/>
                  </a:cubicBezTo>
                  <a:cubicBezTo>
                    <a:pt x="93" y="140392"/>
                    <a:pt x="130" y="140403"/>
                    <a:pt x="163" y="140403"/>
                  </a:cubicBezTo>
                  <a:cubicBezTo>
                    <a:pt x="179" y="140403"/>
                    <a:pt x="195" y="140403"/>
                    <a:pt x="206" y="140397"/>
                  </a:cubicBezTo>
                  <a:lnTo>
                    <a:pt x="60934" y="124393"/>
                  </a:lnTo>
                  <a:cubicBezTo>
                    <a:pt x="61004" y="124372"/>
                    <a:pt x="61059" y="124307"/>
                    <a:pt x="61059" y="124231"/>
                  </a:cubicBezTo>
                  <a:lnTo>
                    <a:pt x="61059" y="35313"/>
                  </a:lnTo>
                  <a:cubicBezTo>
                    <a:pt x="61059" y="35254"/>
                    <a:pt x="61026" y="35200"/>
                    <a:pt x="60972" y="35173"/>
                  </a:cubicBezTo>
                  <a:lnTo>
                    <a:pt x="250" y="24"/>
                  </a:lnTo>
                  <a:cubicBezTo>
                    <a:pt x="222" y="8"/>
                    <a:pt x="193" y="1"/>
                    <a:pt x="1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3036;p29">
              <a:extLst>
                <a:ext uri="{FF2B5EF4-FFF2-40B4-BE49-F238E27FC236}">
                  <a16:creationId xmlns:a16="http://schemas.microsoft.com/office/drawing/2014/main" id="{59D8CEE5-42BC-9BFC-04F8-E84624C5C212}"/>
                </a:ext>
              </a:extLst>
            </p:cNvPr>
            <p:cNvSpPr/>
            <p:nvPr/>
          </p:nvSpPr>
          <p:spPr>
            <a:xfrm>
              <a:off x="4425125" y="3669575"/>
              <a:ext cx="1733950" cy="219800"/>
            </a:xfrm>
            <a:custGeom>
              <a:avLst/>
              <a:gdLst/>
              <a:ahLst/>
              <a:cxnLst/>
              <a:rect l="l" t="t" r="r" b="b"/>
              <a:pathLst>
                <a:path w="69358" h="8792" extrusionOk="0">
                  <a:moveTo>
                    <a:pt x="69173" y="0"/>
                  </a:moveTo>
                  <a:cubicBezTo>
                    <a:pt x="69167" y="0"/>
                    <a:pt x="69160" y="0"/>
                    <a:pt x="69153" y="1"/>
                  </a:cubicBezTo>
                  <a:lnTo>
                    <a:pt x="8458" y="8526"/>
                  </a:lnTo>
                  <a:lnTo>
                    <a:pt x="199" y="7611"/>
                  </a:lnTo>
                  <a:cubicBezTo>
                    <a:pt x="192" y="7610"/>
                    <a:pt x="185" y="7609"/>
                    <a:pt x="179" y="7609"/>
                  </a:cubicBezTo>
                  <a:cubicBezTo>
                    <a:pt x="19" y="7609"/>
                    <a:pt x="0" y="7855"/>
                    <a:pt x="172" y="7876"/>
                  </a:cubicBezTo>
                  <a:lnTo>
                    <a:pt x="8464" y="8791"/>
                  </a:lnTo>
                  <a:lnTo>
                    <a:pt x="69186" y="267"/>
                  </a:lnTo>
                  <a:cubicBezTo>
                    <a:pt x="69358" y="246"/>
                    <a:pt x="69329" y="0"/>
                    <a:pt x="69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3037;p29">
              <a:extLst>
                <a:ext uri="{FF2B5EF4-FFF2-40B4-BE49-F238E27FC236}">
                  <a16:creationId xmlns:a16="http://schemas.microsoft.com/office/drawing/2014/main" id="{0750008F-BD13-E561-8CF6-6F9494FEE1D2}"/>
                </a:ext>
              </a:extLst>
            </p:cNvPr>
            <p:cNvSpPr/>
            <p:nvPr/>
          </p:nvSpPr>
          <p:spPr>
            <a:xfrm>
              <a:off x="4424125" y="3668725"/>
              <a:ext cx="1736100" cy="221600"/>
            </a:xfrm>
            <a:custGeom>
              <a:avLst/>
              <a:gdLst/>
              <a:ahLst/>
              <a:cxnLst/>
              <a:rect l="l" t="t" r="r" b="b"/>
              <a:pathLst>
                <a:path w="69444" h="8864" extrusionOk="0">
                  <a:moveTo>
                    <a:pt x="69213" y="72"/>
                  </a:moveTo>
                  <a:cubicBezTo>
                    <a:pt x="69331" y="72"/>
                    <a:pt x="69349" y="253"/>
                    <a:pt x="69226" y="268"/>
                  </a:cubicBezTo>
                  <a:lnTo>
                    <a:pt x="8504" y="8793"/>
                  </a:lnTo>
                  <a:lnTo>
                    <a:pt x="212" y="7877"/>
                  </a:lnTo>
                  <a:cubicBezTo>
                    <a:pt x="158" y="7872"/>
                    <a:pt x="120" y="7818"/>
                    <a:pt x="125" y="7764"/>
                  </a:cubicBezTo>
                  <a:cubicBezTo>
                    <a:pt x="131" y="7715"/>
                    <a:pt x="174" y="7677"/>
                    <a:pt x="223" y="7677"/>
                  </a:cubicBezTo>
                  <a:lnTo>
                    <a:pt x="234" y="7677"/>
                  </a:lnTo>
                  <a:lnTo>
                    <a:pt x="8493" y="8598"/>
                  </a:lnTo>
                  <a:lnTo>
                    <a:pt x="8498" y="8598"/>
                  </a:lnTo>
                  <a:lnTo>
                    <a:pt x="69193" y="73"/>
                  </a:lnTo>
                  <a:cubicBezTo>
                    <a:pt x="69200" y="72"/>
                    <a:pt x="69207" y="72"/>
                    <a:pt x="69213" y="72"/>
                  </a:cubicBezTo>
                  <a:close/>
                  <a:moveTo>
                    <a:pt x="69218" y="1"/>
                  </a:moveTo>
                  <a:cubicBezTo>
                    <a:pt x="69208" y="1"/>
                    <a:pt x="69198" y="1"/>
                    <a:pt x="69188" y="3"/>
                  </a:cubicBezTo>
                  <a:lnTo>
                    <a:pt x="8498" y="8527"/>
                  </a:lnTo>
                  <a:lnTo>
                    <a:pt x="244" y="7612"/>
                  </a:lnTo>
                  <a:cubicBezTo>
                    <a:pt x="237" y="7611"/>
                    <a:pt x="230" y="7611"/>
                    <a:pt x="222" y="7611"/>
                  </a:cubicBezTo>
                  <a:cubicBezTo>
                    <a:pt x="185" y="7611"/>
                    <a:pt x="147" y="7622"/>
                    <a:pt x="120" y="7645"/>
                  </a:cubicBezTo>
                  <a:cubicBezTo>
                    <a:pt x="1" y="7737"/>
                    <a:pt x="60" y="7926"/>
                    <a:pt x="207" y="7942"/>
                  </a:cubicBezTo>
                  <a:lnTo>
                    <a:pt x="8498" y="8863"/>
                  </a:lnTo>
                  <a:lnTo>
                    <a:pt x="8504" y="8863"/>
                  </a:lnTo>
                  <a:lnTo>
                    <a:pt x="69231" y="333"/>
                  </a:lnTo>
                  <a:cubicBezTo>
                    <a:pt x="69443" y="307"/>
                    <a:pt x="69414" y="1"/>
                    <a:pt x="692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3038;p29">
              <a:extLst>
                <a:ext uri="{FF2B5EF4-FFF2-40B4-BE49-F238E27FC236}">
                  <a16:creationId xmlns:a16="http://schemas.microsoft.com/office/drawing/2014/main" id="{3AC50709-4651-0AC8-6E8D-8BADCC9BD853}"/>
                </a:ext>
              </a:extLst>
            </p:cNvPr>
            <p:cNvSpPr/>
            <p:nvPr/>
          </p:nvSpPr>
          <p:spPr>
            <a:xfrm>
              <a:off x="3535525" y="837950"/>
              <a:ext cx="2669625" cy="954800"/>
            </a:xfrm>
            <a:custGeom>
              <a:avLst/>
              <a:gdLst/>
              <a:ahLst/>
              <a:cxnLst/>
              <a:rect l="l" t="t" r="r" b="b"/>
              <a:pathLst>
                <a:path w="106785" h="38192" extrusionOk="0">
                  <a:moveTo>
                    <a:pt x="44021" y="281"/>
                  </a:moveTo>
                  <a:lnTo>
                    <a:pt x="106357" y="37017"/>
                  </a:lnTo>
                  <a:lnTo>
                    <a:pt x="104754" y="37905"/>
                  </a:lnTo>
                  <a:lnTo>
                    <a:pt x="44096" y="2794"/>
                  </a:lnTo>
                  <a:cubicBezTo>
                    <a:pt x="44075" y="2783"/>
                    <a:pt x="44053" y="2778"/>
                    <a:pt x="44026" y="2778"/>
                  </a:cubicBezTo>
                  <a:cubicBezTo>
                    <a:pt x="44010" y="2778"/>
                    <a:pt x="43993" y="2783"/>
                    <a:pt x="43977" y="2788"/>
                  </a:cubicBezTo>
                  <a:lnTo>
                    <a:pt x="1571" y="21018"/>
                  </a:lnTo>
                  <a:lnTo>
                    <a:pt x="363" y="19372"/>
                  </a:lnTo>
                  <a:lnTo>
                    <a:pt x="44021" y="281"/>
                  </a:lnTo>
                  <a:close/>
                  <a:moveTo>
                    <a:pt x="44024" y="1"/>
                  </a:moveTo>
                  <a:cubicBezTo>
                    <a:pt x="44008" y="1"/>
                    <a:pt x="43992" y="4"/>
                    <a:pt x="43977" y="10"/>
                  </a:cubicBezTo>
                  <a:lnTo>
                    <a:pt x="104" y="19198"/>
                  </a:lnTo>
                  <a:cubicBezTo>
                    <a:pt x="28" y="19231"/>
                    <a:pt x="1" y="19328"/>
                    <a:pt x="55" y="19399"/>
                  </a:cubicBezTo>
                  <a:lnTo>
                    <a:pt x="1420" y="21262"/>
                  </a:lnTo>
                  <a:cubicBezTo>
                    <a:pt x="1446" y="21296"/>
                    <a:pt x="1487" y="21315"/>
                    <a:pt x="1529" y="21315"/>
                  </a:cubicBezTo>
                  <a:cubicBezTo>
                    <a:pt x="1547" y="21315"/>
                    <a:pt x="1565" y="21311"/>
                    <a:pt x="1582" y="21305"/>
                  </a:cubicBezTo>
                  <a:lnTo>
                    <a:pt x="44021" y="3059"/>
                  </a:lnTo>
                  <a:lnTo>
                    <a:pt x="104689" y="38176"/>
                  </a:lnTo>
                  <a:cubicBezTo>
                    <a:pt x="104705" y="38186"/>
                    <a:pt x="104732" y="38192"/>
                    <a:pt x="104754" y="38192"/>
                  </a:cubicBezTo>
                  <a:cubicBezTo>
                    <a:pt x="104775" y="38192"/>
                    <a:pt x="104797" y="38186"/>
                    <a:pt x="104819" y="38176"/>
                  </a:cubicBezTo>
                  <a:lnTo>
                    <a:pt x="106693" y="37136"/>
                  </a:lnTo>
                  <a:cubicBezTo>
                    <a:pt x="106779" y="37082"/>
                    <a:pt x="106785" y="36957"/>
                    <a:pt x="106693" y="36903"/>
                  </a:cubicBezTo>
                  <a:lnTo>
                    <a:pt x="44096" y="21"/>
                  </a:lnTo>
                  <a:cubicBezTo>
                    <a:pt x="44073" y="8"/>
                    <a:pt x="44048" y="1"/>
                    <a:pt x="440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3039;p29">
              <a:extLst>
                <a:ext uri="{FF2B5EF4-FFF2-40B4-BE49-F238E27FC236}">
                  <a16:creationId xmlns:a16="http://schemas.microsoft.com/office/drawing/2014/main" id="{D23B7E06-827A-7DEE-BEA8-AF5B1A59E39B}"/>
                </a:ext>
              </a:extLst>
            </p:cNvPr>
            <p:cNvSpPr/>
            <p:nvPr/>
          </p:nvSpPr>
          <p:spPr>
            <a:xfrm>
              <a:off x="3534575" y="837100"/>
              <a:ext cx="2671525" cy="956475"/>
            </a:xfrm>
            <a:custGeom>
              <a:avLst/>
              <a:gdLst/>
              <a:ahLst/>
              <a:cxnLst/>
              <a:rect l="l" t="t" r="r" b="b"/>
              <a:pathLst>
                <a:path w="106861" h="38259" extrusionOk="0">
                  <a:moveTo>
                    <a:pt x="44053" y="353"/>
                  </a:moveTo>
                  <a:lnTo>
                    <a:pt x="106330" y="37045"/>
                  </a:lnTo>
                  <a:lnTo>
                    <a:pt x="104792" y="37901"/>
                  </a:lnTo>
                  <a:lnTo>
                    <a:pt x="44151" y="2801"/>
                  </a:lnTo>
                  <a:cubicBezTo>
                    <a:pt x="44124" y="2784"/>
                    <a:pt x="44096" y="2779"/>
                    <a:pt x="44064" y="2779"/>
                  </a:cubicBezTo>
                  <a:cubicBezTo>
                    <a:pt x="44042" y="2779"/>
                    <a:pt x="44021" y="2784"/>
                    <a:pt x="43999" y="2790"/>
                  </a:cubicBezTo>
                  <a:lnTo>
                    <a:pt x="1620" y="21009"/>
                  </a:lnTo>
                  <a:lnTo>
                    <a:pt x="456" y="19422"/>
                  </a:lnTo>
                  <a:lnTo>
                    <a:pt x="44053" y="353"/>
                  </a:lnTo>
                  <a:close/>
                  <a:moveTo>
                    <a:pt x="44059" y="277"/>
                  </a:moveTo>
                  <a:lnTo>
                    <a:pt x="353" y="19395"/>
                  </a:lnTo>
                  <a:lnTo>
                    <a:pt x="1598" y="21090"/>
                  </a:lnTo>
                  <a:lnTo>
                    <a:pt x="44026" y="2855"/>
                  </a:lnTo>
                  <a:cubicBezTo>
                    <a:pt x="44041" y="2850"/>
                    <a:pt x="44055" y="2847"/>
                    <a:pt x="44069" y="2847"/>
                  </a:cubicBezTo>
                  <a:cubicBezTo>
                    <a:pt x="44087" y="2847"/>
                    <a:pt x="44103" y="2851"/>
                    <a:pt x="44118" y="2860"/>
                  </a:cubicBezTo>
                  <a:lnTo>
                    <a:pt x="104775" y="37971"/>
                  </a:lnTo>
                  <a:lnTo>
                    <a:pt x="104792" y="37977"/>
                  </a:lnTo>
                  <a:lnTo>
                    <a:pt x="106465" y="37051"/>
                  </a:lnTo>
                  <a:lnTo>
                    <a:pt x="44075" y="288"/>
                  </a:lnTo>
                  <a:lnTo>
                    <a:pt x="44059" y="277"/>
                  </a:lnTo>
                  <a:close/>
                  <a:moveTo>
                    <a:pt x="44067" y="69"/>
                  </a:moveTo>
                  <a:cubicBezTo>
                    <a:pt x="44085" y="69"/>
                    <a:pt x="44103" y="73"/>
                    <a:pt x="44118" y="82"/>
                  </a:cubicBezTo>
                  <a:lnTo>
                    <a:pt x="106714" y="36964"/>
                  </a:lnTo>
                  <a:cubicBezTo>
                    <a:pt x="106779" y="37002"/>
                    <a:pt x="106779" y="37099"/>
                    <a:pt x="106714" y="37137"/>
                  </a:cubicBezTo>
                  <a:lnTo>
                    <a:pt x="104840" y="38177"/>
                  </a:lnTo>
                  <a:cubicBezTo>
                    <a:pt x="104825" y="38187"/>
                    <a:pt x="104809" y="38191"/>
                    <a:pt x="104793" y="38191"/>
                  </a:cubicBezTo>
                  <a:cubicBezTo>
                    <a:pt x="104775" y="38191"/>
                    <a:pt x="104757" y="38186"/>
                    <a:pt x="104743" y="38177"/>
                  </a:cubicBezTo>
                  <a:lnTo>
                    <a:pt x="44075" y="3066"/>
                  </a:lnTo>
                  <a:lnTo>
                    <a:pt x="44059" y="3055"/>
                  </a:lnTo>
                  <a:lnTo>
                    <a:pt x="1604" y="21307"/>
                  </a:lnTo>
                  <a:cubicBezTo>
                    <a:pt x="1591" y="21312"/>
                    <a:pt x="1577" y="21314"/>
                    <a:pt x="1564" y="21314"/>
                  </a:cubicBezTo>
                  <a:cubicBezTo>
                    <a:pt x="1533" y="21314"/>
                    <a:pt x="1504" y="21301"/>
                    <a:pt x="1485" y="21274"/>
                  </a:cubicBezTo>
                  <a:lnTo>
                    <a:pt x="120" y="19411"/>
                  </a:lnTo>
                  <a:cubicBezTo>
                    <a:pt x="82" y="19362"/>
                    <a:pt x="98" y="19287"/>
                    <a:pt x="158" y="19259"/>
                  </a:cubicBezTo>
                  <a:lnTo>
                    <a:pt x="44026" y="77"/>
                  </a:lnTo>
                  <a:cubicBezTo>
                    <a:pt x="44038" y="72"/>
                    <a:pt x="44053" y="69"/>
                    <a:pt x="44067" y="69"/>
                  </a:cubicBezTo>
                  <a:close/>
                  <a:moveTo>
                    <a:pt x="44065" y="0"/>
                  </a:moveTo>
                  <a:cubicBezTo>
                    <a:pt x="44043" y="0"/>
                    <a:pt x="44020" y="4"/>
                    <a:pt x="43999" y="12"/>
                  </a:cubicBezTo>
                  <a:lnTo>
                    <a:pt x="131" y="19200"/>
                  </a:lnTo>
                  <a:cubicBezTo>
                    <a:pt x="33" y="19243"/>
                    <a:pt x="1" y="19368"/>
                    <a:pt x="66" y="19454"/>
                  </a:cubicBezTo>
                  <a:lnTo>
                    <a:pt x="1430" y="21312"/>
                  </a:lnTo>
                  <a:cubicBezTo>
                    <a:pt x="1464" y="21357"/>
                    <a:pt x="1513" y="21381"/>
                    <a:pt x="1564" y="21381"/>
                  </a:cubicBezTo>
                  <a:cubicBezTo>
                    <a:pt x="1586" y="21381"/>
                    <a:pt x="1609" y="21376"/>
                    <a:pt x="1631" y="21366"/>
                  </a:cubicBezTo>
                  <a:lnTo>
                    <a:pt x="44053" y="3131"/>
                  </a:lnTo>
                  <a:lnTo>
                    <a:pt x="104710" y="38237"/>
                  </a:lnTo>
                  <a:cubicBezTo>
                    <a:pt x="104732" y="38253"/>
                    <a:pt x="104765" y="38258"/>
                    <a:pt x="104792" y="38258"/>
                  </a:cubicBezTo>
                  <a:cubicBezTo>
                    <a:pt x="104819" y="38258"/>
                    <a:pt x="104846" y="38253"/>
                    <a:pt x="104873" y="38237"/>
                  </a:cubicBezTo>
                  <a:lnTo>
                    <a:pt x="106747" y="37197"/>
                  </a:lnTo>
                  <a:cubicBezTo>
                    <a:pt x="106861" y="37137"/>
                    <a:pt x="106861" y="36975"/>
                    <a:pt x="106752" y="36904"/>
                  </a:cubicBezTo>
                  <a:lnTo>
                    <a:pt x="44151" y="22"/>
                  </a:lnTo>
                  <a:cubicBezTo>
                    <a:pt x="44123" y="7"/>
                    <a:pt x="44094" y="0"/>
                    <a:pt x="44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3040;p29">
              <a:extLst>
                <a:ext uri="{FF2B5EF4-FFF2-40B4-BE49-F238E27FC236}">
                  <a16:creationId xmlns:a16="http://schemas.microsoft.com/office/drawing/2014/main" id="{DF805ED6-295B-3EFF-9AEA-6862C507808F}"/>
                </a:ext>
              </a:extLst>
            </p:cNvPr>
            <p:cNvSpPr/>
            <p:nvPr/>
          </p:nvSpPr>
          <p:spPr>
            <a:xfrm>
              <a:off x="4632900" y="837950"/>
              <a:ext cx="6675" cy="76075"/>
            </a:xfrm>
            <a:custGeom>
              <a:avLst/>
              <a:gdLst/>
              <a:ahLst/>
              <a:cxnLst/>
              <a:rect l="l" t="t" r="r" b="b"/>
              <a:pathLst>
                <a:path w="267" h="3043" extrusionOk="0">
                  <a:moveTo>
                    <a:pt x="134" y="1"/>
                  </a:moveTo>
                  <a:cubicBezTo>
                    <a:pt x="67" y="1"/>
                    <a:pt x="1" y="45"/>
                    <a:pt x="1" y="135"/>
                  </a:cubicBezTo>
                  <a:lnTo>
                    <a:pt x="1" y="2913"/>
                  </a:lnTo>
                  <a:cubicBezTo>
                    <a:pt x="1" y="2983"/>
                    <a:pt x="61" y="3043"/>
                    <a:pt x="131" y="3043"/>
                  </a:cubicBezTo>
                  <a:cubicBezTo>
                    <a:pt x="207" y="3043"/>
                    <a:pt x="266" y="2983"/>
                    <a:pt x="266" y="2913"/>
                  </a:cubicBezTo>
                  <a:lnTo>
                    <a:pt x="266" y="135"/>
                  </a:lnTo>
                  <a:cubicBezTo>
                    <a:pt x="266" y="45"/>
                    <a:pt x="200" y="1"/>
                    <a:pt x="1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3041;p29">
              <a:extLst>
                <a:ext uri="{FF2B5EF4-FFF2-40B4-BE49-F238E27FC236}">
                  <a16:creationId xmlns:a16="http://schemas.microsoft.com/office/drawing/2014/main" id="{22AAF0B6-115B-B4D7-C504-576332F68C97}"/>
                </a:ext>
              </a:extLst>
            </p:cNvPr>
            <p:cNvSpPr/>
            <p:nvPr/>
          </p:nvSpPr>
          <p:spPr>
            <a:xfrm>
              <a:off x="4632100" y="837150"/>
              <a:ext cx="8275" cy="77825"/>
            </a:xfrm>
            <a:custGeom>
              <a:avLst/>
              <a:gdLst/>
              <a:ahLst/>
              <a:cxnLst/>
              <a:rect l="l" t="t" r="r" b="b"/>
              <a:pathLst>
                <a:path w="331" h="3113" extrusionOk="0">
                  <a:moveTo>
                    <a:pt x="163" y="64"/>
                  </a:moveTo>
                  <a:cubicBezTo>
                    <a:pt x="223" y="64"/>
                    <a:pt x="266" y="112"/>
                    <a:pt x="266" y="167"/>
                  </a:cubicBezTo>
                  <a:lnTo>
                    <a:pt x="266" y="2945"/>
                  </a:lnTo>
                  <a:cubicBezTo>
                    <a:pt x="266" y="3010"/>
                    <a:pt x="216" y="3042"/>
                    <a:pt x="166" y="3042"/>
                  </a:cubicBezTo>
                  <a:cubicBezTo>
                    <a:pt x="116" y="3042"/>
                    <a:pt x="65" y="3010"/>
                    <a:pt x="65" y="2945"/>
                  </a:cubicBezTo>
                  <a:lnTo>
                    <a:pt x="65" y="167"/>
                  </a:lnTo>
                  <a:cubicBezTo>
                    <a:pt x="65" y="112"/>
                    <a:pt x="109" y="64"/>
                    <a:pt x="163" y="64"/>
                  </a:cubicBezTo>
                  <a:close/>
                  <a:moveTo>
                    <a:pt x="166" y="0"/>
                  </a:moveTo>
                  <a:cubicBezTo>
                    <a:pt x="83" y="0"/>
                    <a:pt x="0" y="56"/>
                    <a:pt x="0" y="167"/>
                  </a:cubicBezTo>
                  <a:lnTo>
                    <a:pt x="0" y="2945"/>
                  </a:lnTo>
                  <a:cubicBezTo>
                    <a:pt x="0" y="3037"/>
                    <a:pt x="71" y="3113"/>
                    <a:pt x="163" y="3113"/>
                  </a:cubicBezTo>
                  <a:cubicBezTo>
                    <a:pt x="255" y="3113"/>
                    <a:pt x="331" y="3037"/>
                    <a:pt x="331" y="2945"/>
                  </a:cubicBezTo>
                  <a:lnTo>
                    <a:pt x="331" y="167"/>
                  </a:lnTo>
                  <a:cubicBezTo>
                    <a:pt x="331" y="56"/>
                    <a:pt x="248" y="0"/>
                    <a:pt x="1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3042;p29">
              <a:extLst>
                <a:ext uri="{FF2B5EF4-FFF2-40B4-BE49-F238E27FC236}">
                  <a16:creationId xmlns:a16="http://schemas.microsoft.com/office/drawing/2014/main" id="{B8579707-9594-E1CD-54F1-2A223C43A3EB}"/>
                </a:ext>
              </a:extLst>
            </p:cNvPr>
            <p:cNvSpPr/>
            <p:nvPr/>
          </p:nvSpPr>
          <p:spPr>
            <a:xfrm>
              <a:off x="2929625" y="2243500"/>
              <a:ext cx="1709950" cy="397775"/>
            </a:xfrm>
            <a:custGeom>
              <a:avLst/>
              <a:gdLst/>
              <a:ahLst/>
              <a:cxnLst/>
              <a:rect l="l" t="t" r="r" b="b"/>
              <a:pathLst>
                <a:path w="68398" h="15911" extrusionOk="0">
                  <a:moveTo>
                    <a:pt x="45911" y="270"/>
                  </a:moveTo>
                  <a:lnTo>
                    <a:pt x="68132" y="5767"/>
                  </a:lnTo>
                  <a:lnTo>
                    <a:pt x="68132" y="12688"/>
                  </a:lnTo>
                  <a:lnTo>
                    <a:pt x="45846" y="8664"/>
                  </a:lnTo>
                  <a:cubicBezTo>
                    <a:pt x="45838" y="8662"/>
                    <a:pt x="45830" y="8660"/>
                    <a:pt x="45822" y="8660"/>
                  </a:cubicBezTo>
                  <a:cubicBezTo>
                    <a:pt x="45815" y="8660"/>
                    <a:pt x="45808" y="8662"/>
                    <a:pt x="45802" y="8664"/>
                  </a:cubicBezTo>
                  <a:lnTo>
                    <a:pt x="266" y="15624"/>
                  </a:lnTo>
                  <a:lnTo>
                    <a:pt x="266" y="9634"/>
                  </a:lnTo>
                  <a:lnTo>
                    <a:pt x="45911" y="270"/>
                  </a:lnTo>
                  <a:close/>
                  <a:moveTo>
                    <a:pt x="45916" y="0"/>
                  </a:moveTo>
                  <a:cubicBezTo>
                    <a:pt x="45905" y="0"/>
                    <a:pt x="45895" y="2"/>
                    <a:pt x="45884" y="5"/>
                  </a:cubicBezTo>
                  <a:lnTo>
                    <a:pt x="104" y="9396"/>
                  </a:lnTo>
                  <a:cubicBezTo>
                    <a:pt x="44" y="9406"/>
                    <a:pt x="1" y="9461"/>
                    <a:pt x="1" y="9526"/>
                  </a:cubicBezTo>
                  <a:lnTo>
                    <a:pt x="1" y="15775"/>
                  </a:lnTo>
                  <a:cubicBezTo>
                    <a:pt x="1" y="15851"/>
                    <a:pt x="60" y="15911"/>
                    <a:pt x="131" y="15911"/>
                  </a:cubicBezTo>
                  <a:lnTo>
                    <a:pt x="152" y="15911"/>
                  </a:lnTo>
                  <a:lnTo>
                    <a:pt x="45819" y="8930"/>
                  </a:lnTo>
                  <a:lnTo>
                    <a:pt x="68240" y="12981"/>
                  </a:lnTo>
                  <a:cubicBezTo>
                    <a:pt x="68247" y="12982"/>
                    <a:pt x="68253" y="12982"/>
                    <a:pt x="68260" y="12982"/>
                  </a:cubicBezTo>
                  <a:cubicBezTo>
                    <a:pt x="68293" y="12982"/>
                    <a:pt x="68326" y="12972"/>
                    <a:pt x="68349" y="12954"/>
                  </a:cubicBezTo>
                  <a:cubicBezTo>
                    <a:pt x="68381" y="12927"/>
                    <a:pt x="68397" y="12889"/>
                    <a:pt x="68397" y="12851"/>
                  </a:cubicBezTo>
                  <a:lnTo>
                    <a:pt x="68397" y="5664"/>
                  </a:lnTo>
                  <a:cubicBezTo>
                    <a:pt x="68397" y="5605"/>
                    <a:pt x="68354" y="5550"/>
                    <a:pt x="68294" y="5534"/>
                  </a:cubicBezTo>
                  <a:lnTo>
                    <a:pt x="45943" y="5"/>
                  </a:lnTo>
                  <a:cubicBezTo>
                    <a:pt x="45935" y="2"/>
                    <a:pt x="45926" y="0"/>
                    <a:pt x="459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3043;p29">
              <a:extLst>
                <a:ext uri="{FF2B5EF4-FFF2-40B4-BE49-F238E27FC236}">
                  <a16:creationId xmlns:a16="http://schemas.microsoft.com/office/drawing/2014/main" id="{1B4CBFC1-4736-5532-E58E-5E816346E1A4}"/>
                </a:ext>
              </a:extLst>
            </p:cNvPr>
            <p:cNvSpPr/>
            <p:nvPr/>
          </p:nvSpPr>
          <p:spPr>
            <a:xfrm>
              <a:off x="2928675" y="2242675"/>
              <a:ext cx="1711700" cy="399425"/>
            </a:xfrm>
            <a:custGeom>
              <a:avLst/>
              <a:gdLst/>
              <a:ahLst/>
              <a:cxnLst/>
              <a:rect l="l" t="t" r="r" b="b"/>
              <a:pathLst>
                <a:path w="68468" h="15977" extrusionOk="0">
                  <a:moveTo>
                    <a:pt x="45949" y="335"/>
                  </a:moveTo>
                  <a:lnTo>
                    <a:pt x="68137" y="5827"/>
                  </a:lnTo>
                  <a:lnTo>
                    <a:pt x="68137" y="12684"/>
                  </a:lnTo>
                  <a:lnTo>
                    <a:pt x="45889" y="8665"/>
                  </a:lnTo>
                  <a:cubicBezTo>
                    <a:pt x="45881" y="8662"/>
                    <a:pt x="45872" y="8661"/>
                    <a:pt x="45862" y="8661"/>
                  </a:cubicBezTo>
                  <a:cubicBezTo>
                    <a:pt x="45853" y="8661"/>
                    <a:pt x="45843" y="8662"/>
                    <a:pt x="45835" y="8665"/>
                  </a:cubicBezTo>
                  <a:lnTo>
                    <a:pt x="337" y="15614"/>
                  </a:lnTo>
                  <a:lnTo>
                    <a:pt x="337" y="9694"/>
                  </a:lnTo>
                  <a:lnTo>
                    <a:pt x="45949" y="335"/>
                  </a:lnTo>
                  <a:close/>
                  <a:moveTo>
                    <a:pt x="45949" y="270"/>
                  </a:moveTo>
                  <a:lnTo>
                    <a:pt x="299" y="9634"/>
                  </a:lnTo>
                  <a:lnTo>
                    <a:pt x="272" y="9640"/>
                  </a:lnTo>
                  <a:lnTo>
                    <a:pt x="272" y="15695"/>
                  </a:lnTo>
                  <a:lnTo>
                    <a:pt x="45846" y="8730"/>
                  </a:lnTo>
                  <a:lnTo>
                    <a:pt x="45878" y="8730"/>
                  </a:lnTo>
                  <a:lnTo>
                    <a:pt x="68202" y="12765"/>
                  </a:lnTo>
                  <a:lnTo>
                    <a:pt x="68202" y="5778"/>
                  </a:lnTo>
                  <a:lnTo>
                    <a:pt x="45954" y="270"/>
                  </a:lnTo>
                  <a:close/>
                  <a:moveTo>
                    <a:pt x="45949" y="65"/>
                  </a:moveTo>
                  <a:cubicBezTo>
                    <a:pt x="45960" y="65"/>
                    <a:pt x="45965" y="70"/>
                    <a:pt x="45976" y="70"/>
                  </a:cubicBezTo>
                  <a:lnTo>
                    <a:pt x="68327" y="5600"/>
                  </a:lnTo>
                  <a:cubicBezTo>
                    <a:pt x="68370" y="5610"/>
                    <a:pt x="68403" y="5654"/>
                    <a:pt x="68403" y="5697"/>
                  </a:cubicBezTo>
                  <a:lnTo>
                    <a:pt x="68403" y="12884"/>
                  </a:lnTo>
                  <a:cubicBezTo>
                    <a:pt x="68403" y="12911"/>
                    <a:pt x="68387" y="12938"/>
                    <a:pt x="68365" y="12960"/>
                  </a:cubicBezTo>
                  <a:cubicBezTo>
                    <a:pt x="68347" y="12973"/>
                    <a:pt x="68326" y="12983"/>
                    <a:pt x="68300" y="12983"/>
                  </a:cubicBezTo>
                  <a:cubicBezTo>
                    <a:pt x="68295" y="12983"/>
                    <a:pt x="68289" y="12982"/>
                    <a:pt x="68284" y="12981"/>
                  </a:cubicBezTo>
                  <a:lnTo>
                    <a:pt x="45862" y="8930"/>
                  </a:lnTo>
                  <a:lnTo>
                    <a:pt x="45857" y="8930"/>
                  </a:lnTo>
                  <a:lnTo>
                    <a:pt x="185" y="15911"/>
                  </a:lnTo>
                  <a:cubicBezTo>
                    <a:pt x="158" y="15911"/>
                    <a:pt x="125" y="15906"/>
                    <a:pt x="104" y="15884"/>
                  </a:cubicBezTo>
                  <a:cubicBezTo>
                    <a:pt x="82" y="15868"/>
                    <a:pt x="71" y="15841"/>
                    <a:pt x="71" y="15808"/>
                  </a:cubicBezTo>
                  <a:lnTo>
                    <a:pt x="71" y="9559"/>
                  </a:lnTo>
                  <a:cubicBezTo>
                    <a:pt x="71" y="9510"/>
                    <a:pt x="104" y="9472"/>
                    <a:pt x="152" y="9461"/>
                  </a:cubicBezTo>
                  <a:lnTo>
                    <a:pt x="45927" y="70"/>
                  </a:lnTo>
                  <a:cubicBezTo>
                    <a:pt x="45938" y="70"/>
                    <a:pt x="45943" y="65"/>
                    <a:pt x="45949" y="65"/>
                  </a:cubicBezTo>
                  <a:close/>
                  <a:moveTo>
                    <a:pt x="45954" y="1"/>
                  </a:moveTo>
                  <a:cubicBezTo>
                    <a:pt x="45942" y="1"/>
                    <a:pt x="45930" y="2"/>
                    <a:pt x="45916" y="5"/>
                  </a:cubicBezTo>
                  <a:lnTo>
                    <a:pt x="136" y="9396"/>
                  </a:lnTo>
                  <a:cubicBezTo>
                    <a:pt x="60" y="9407"/>
                    <a:pt x="1" y="9477"/>
                    <a:pt x="6" y="9559"/>
                  </a:cubicBezTo>
                  <a:lnTo>
                    <a:pt x="6" y="15808"/>
                  </a:lnTo>
                  <a:cubicBezTo>
                    <a:pt x="1" y="15857"/>
                    <a:pt x="22" y="15906"/>
                    <a:pt x="60" y="15938"/>
                  </a:cubicBezTo>
                  <a:cubicBezTo>
                    <a:pt x="93" y="15966"/>
                    <a:pt x="131" y="15976"/>
                    <a:pt x="169" y="15976"/>
                  </a:cubicBezTo>
                  <a:lnTo>
                    <a:pt x="196" y="15976"/>
                  </a:lnTo>
                  <a:lnTo>
                    <a:pt x="45857" y="8995"/>
                  </a:lnTo>
                  <a:lnTo>
                    <a:pt x="68273" y="13046"/>
                  </a:lnTo>
                  <a:cubicBezTo>
                    <a:pt x="68283" y="13049"/>
                    <a:pt x="68293" y="13050"/>
                    <a:pt x="68303" y="13050"/>
                  </a:cubicBezTo>
                  <a:cubicBezTo>
                    <a:pt x="68341" y="13050"/>
                    <a:pt x="68378" y="13034"/>
                    <a:pt x="68408" y="13009"/>
                  </a:cubicBezTo>
                  <a:cubicBezTo>
                    <a:pt x="68446" y="12981"/>
                    <a:pt x="68468" y="12933"/>
                    <a:pt x="68468" y="12884"/>
                  </a:cubicBezTo>
                  <a:lnTo>
                    <a:pt x="68468" y="5697"/>
                  </a:lnTo>
                  <a:cubicBezTo>
                    <a:pt x="68468" y="5621"/>
                    <a:pt x="68419" y="5556"/>
                    <a:pt x="68343" y="5535"/>
                  </a:cubicBezTo>
                  <a:lnTo>
                    <a:pt x="45992" y="5"/>
                  </a:lnTo>
                  <a:cubicBezTo>
                    <a:pt x="45979" y="2"/>
                    <a:pt x="45966" y="1"/>
                    <a:pt x="45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3044;p29">
              <a:extLst>
                <a:ext uri="{FF2B5EF4-FFF2-40B4-BE49-F238E27FC236}">
                  <a16:creationId xmlns:a16="http://schemas.microsoft.com/office/drawing/2014/main" id="{123F998C-A5A0-BDF2-587C-6FF5657EBE90}"/>
                </a:ext>
              </a:extLst>
            </p:cNvPr>
            <p:cNvSpPr/>
            <p:nvPr/>
          </p:nvSpPr>
          <p:spPr>
            <a:xfrm>
              <a:off x="4071825" y="2243475"/>
              <a:ext cx="8975" cy="223275"/>
            </a:xfrm>
            <a:custGeom>
              <a:avLst/>
              <a:gdLst/>
              <a:ahLst/>
              <a:cxnLst/>
              <a:rect l="l" t="t" r="r" b="b"/>
              <a:pathLst>
                <a:path w="359" h="8931" extrusionOk="0">
                  <a:moveTo>
                    <a:pt x="223" y="0"/>
                  </a:moveTo>
                  <a:cubicBezTo>
                    <a:pt x="152" y="0"/>
                    <a:pt x="93" y="60"/>
                    <a:pt x="93" y="130"/>
                  </a:cubicBezTo>
                  <a:lnTo>
                    <a:pt x="1" y="8795"/>
                  </a:lnTo>
                  <a:cubicBezTo>
                    <a:pt x="1" y="8866"/>
                    <a:pt x="60" y="8931"/>
                    <a:pt x="131" y="8931"/>
                  </a:cubicBezTo>
                  <a:lnTo>
                    <a:pt x="136" y="8931"/>
                  </a:lnTo>
                  <a:cubicBezTo>
                    <a:pt x="207" y="8931"/>
                    <a:pt x="266" y="8871"/>
                    <a:pt x="266" y="8795"/>
                  </a:cubicBezTo>
                  <a:lnTo>
                    <a:pt x="358" y="136"/>
                  </a:lnTo>
                  <a:cubicBezTo>
                    <a:pt x="358" y="60"/>
                    <a:pt x="299" y="0"/>
                    <a:pt x="2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3045;p29">
              <a:extLst>
                <a:ext uri="{FF2B5EF4-FFF2-40B4-BE49-F238E27FC236}">
                  <a16:creationId xmlns:a16="http://schemas.microsoft.com/office/drawing/2014/main" id="{E951D5E1-BFD4-7F0D-5A75-1916749E619B}"/>
                </a:ext>
              </a:extLst>
            </p:cNvPr>
            <p:cNvSpPr/>
            <p:nvPr/>
          </p:nvSpPr>
          <p:spPr>
            <a:xfrm>
              <a:off x="4071025" y="2242625"/>
              <a:ext cx="10650" cy="224950"/>
            </a:xfrm>
            <a:custGeom>
              <a:avLst/>
              <a:gdLst/>
              <a:ahLst/>
              <a:cxnLst/>
              <a:rect l="l" t="t" r="r" b="b"/>
              <a:pathLst>
                <a:path w="426" h="8998" extrusionOk="0">
                  <a:moveTo>
                    <a:pt x="256" y="67"/>
                  </a:moveTo>
                  <a:lnTo>
                    <a:pt x="256" y="67"/>
                  </a:lnTo>
                  <a:cubicBezTo>
                    <a:pt x="315" y="72"/>
                    <a:pt x="358" y="116"/>
                    <a:pt x="358" y="170"/>
                  </a:cubicBezTo>
                  <a:lnTo>
                    <a:pt x="266" y="8829"/>
                  </a:lnTo>
                  <a:cubicBezTo>
                    <a:pt x="266" y="8884"/>
                    <a:pt x="222" y="8927"/>
                    <a:pt x="168" y="8927"/>
                  </a:cubicBezTo>
                  <a:lnTo>
                    <a:pt x="168" y="8965"/>
                  </a:lnTo>
                  <a:lnTo>
                    <a:pt x="163" y="8927"/>
                  </a:lnTo>
                  <a:cubicBezTo>
                    <a:pt x="136" y="8927"/>
                    <a:pt x="114" y="8916"/>
                    <a:pt x="92" y="8900"/>
                  </a:cubicBezTo>
                  <a:cubicBezTo>
                    <a:pt x="76" y="8878"/>
                    <a:pt x="65" y="8857"/>
                    <a:pt x="65" y="8829"/>
                  </a:cubicBezTo>
                  <a:lnTo>
                    <a:pt x="157" y="170"/>
                  </a:lnTo>
                  <a:cubicBezTo>
                    <a:pt x="157" y="111"/>
                    <a:pt x="198" y="69"/>
                    <a:pt x="256" y="67"/>
                  </a:cubicBezTo>
                  <a:close/>
                  <a:moveTo>
                    <a:pt x="256" y="0"/>
                  </a:moveTo>
                  <a:cubicBezTo>
                    <a:pt x="173" y="0"/>
                    <a:pt x="90" y="54"/>
                    <a:pt x="87" y="164"/>
                  </a:cubicBezTo>
                  <a:lnTo>
                    <a:pt x="0" y="8829"/>
                  </a:lnTo>
                  <a:cubicBezTo>
                    <a:pt x="0" y="8873"/>
                    <a:pt x="16" y="8916"/>
                    <a:pt x="44" y="8949"/>
                  </a:cubicBezTo>
                  <a:cubicBezTo>
                    <a:pt x="76" y="8981"/>
                    <a:pt x="119" y="8997"/>
                    <a:pt x="163" y="8997"/>
                  </a:cubicBezTo>
                  <a:lnTo>
                    <a:pt x="168" y="8997"/>
                  </a:lnTo>
                  <a:cubicBezTo>
                    <a:pt x="255" y="8997"/>
                    <a:pt x="331" y="8922"/>
                    <a:pt x="331" y="8829"/>
                  </a:cubicBezTo>
                  <a:lnTo>
                    <a:pt x="423" y="170"/>
                  </a:lnTo>
                  <a:cubicBezTo>
                    <a:pt x="425" y="57"/>
                    <a:pt x="341" y="0"/>
                    <a:pt x="2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3046;p29">
              <a:extLst>
                <a:ext uri="{FF2B5EF4-FFF2-40B4-BE49-F238E27FC236}">
                  <a16:creationId xmlns:a16="http://schemas.microsoft.com/office/drawing/2014/main" id="{C5FFAA65-EBD5-A391-AFAD-C30FDA2BBEB3}"/>
                </a:ext>
              </a:extLst>
            </p:cNvPr>
            <p:cNvSpPr/>
            <p:nvPr/>
          </p:nvSpPr>
          <p:spPr>
            <a:xfrm>
              <a:off x="2214200" y="3589825"/>
              <a:ext cx="1364125" cy="133550"/>
            </a:xfrm>
            <a:custGeom>
              <a:avLst/>
              <a:gdLst/>
              <a:ahLst/>
              <a:cxnLst/>
              <a:rect l="l" t="t" r="r" b="b"/>
              <a:pathLst>
                <a:path w="54565" h="5342" extrusionOk="0">
                  <a:moveTo>
                    <a:pt x="134" y="0"/>
                  </a:moveTo>
                  <a:cubicBezTo>
                    <a:pt x="66" y="0"/>
                    <a:pt x="11" y="56"/>
                    <a:pt x="6" y="120"/>
                  </a:cubicBezTo>
                  <a:cubicBezTo>
                    <a:pt x="0" y="196"/>
                    <a:pt x="55" y="261"/>
                    <a:pt x="125" y="267"/>
                  </a:cubicBezTo>
                  <a:lnTo>
                    <a:pt x="54370" y="5336"/>
                  </a:lnTo>
                  <a:cubicBezTo>
                    <a:pt x="54370" y="5341"/>
                    <a:pt x="54375" y="5341"/>
                    <a:pt x="54381" y="5341"/>
                  </a:cubicBezTo>
                  <a:cubicBezTo>
                    <a:pt x="54549" y="5341"/>
                    <a:pt x="54565" y="5087"/>
                    <a:pt x="54392" y="5071"/>
                  </a:cubicBezTo>
                  <a:lnTo>
                    <a:pt x="152" y="1"/>
                  </a:lnTo>
                  <a:cubicBezTo>
                    <a:pt x="146" y="0"/>
                    <a:pt x="140" y="0"/>
                    <a:pt x="1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3047;p29">
              <a:extLst>
                <a:ext uri="{FF2B5EF4-FFF2-40B4-BE49-F238E27FC236}">
                  <a16:creationId xmlns:a16="http://schemas.microsoft.com/office/drawing/2014/main" id="{6AB73889-DBBC-86AF-0195-85EFBA159983}"/>
                </a:ext>
              </a:extLst>
            </p:cNvPr>
            <p:cNvSpPr/>
            <p:nvPr/>
          </p:nvSpPr>
          <p:spPr>
            <a:xfrm>
              <a:off x="2213250" y="3589000"/>
              <a:ext cx="1366175" cy="135175"/>
            </a:xfrm>
            <a:custGeom>
              <a:avLst/>
              <a:gdLst/>
              <a:ahLst/>
              <a:cxnLst/>
              <a:rect l="l" t="t" r="r" b="b"/>
              <a:pathLst>
                <a:path w="54647" h="5407" extrusionOk="0">
                  <a:moveTo>
                    <a:pt x="185" y="67"/>
                  </a:moveTo>
                  <a:lnTo>
                    <a:pt x="54430" y="5141"/>
                  </a:lnTo>
                  <a:cubicBezTo>
                    <a:pt x="54457" y="5141"/>
                    <a:pt x="54478" y="5152"/>
                    <a:pt x="54495" y="5174"/>
                  </a:cubicBezTo>
                  <a:cubicBezTo>
                    <a:pt x="54549" y="5239"/>
                    <a:pt x="54506" y="5336"/>
                    <a:pt x="54419" y="5336"/>
                  </a:cubicBezTo>
                  <a:lnTo>
                    <a:pt x="54408" y="5336"/>
                  </a:lnTo>
                  <a:lnTo>
                    <a:pt x="168" y="267"/>
                  </a:lnTo>
                  <a:cubicBezTo>
                    <a:pt x="114" y="262"/>
                    <a:pt x="71" y="213"/>
                    <a:pt x="76" y="159"/>
                  </a:cubicBezTo>
                  <a:cubicBezTo>
                    <a:pt x="82" y="132"/>
                    <a:pt x="93" y="105"/>
                    <a:pt x="120" y="83"/>
                  </a:cubicBezTo>
                  <a:cubicBezTo>
                    <a:pt x="131" y="72"/>
                    <a:pt x="152" y="67"/>
                    <a:pt x="168" y="67"/>
                  </a:cubicBezTo>
                  <a:close/>
                  <a:moveTo>
                    <a:pt x="173" y="0"/>
                  </a:moveTo>
                  <a:cubicBezTo>
                    <a:pt x="138" y="0"/>
                    <a:pt x="103" y="11"/>
                    <a:pt x="76" y="29"/>
                  </a:cubicBezTo>
                  <a:cubicBezTo>
                    <a:pt x="38" y="61"/>
                    <a:pt x="17" y="105"/>
                    <a:pt x="11" y="153"/>
                  </a:cubicBezTo>
                  <a:cubicBezTo>
                    <a:pt x="1" y="246"/>
                    <a:pt x="71" y="327"/>
                    <a:pt x="163" y="332"/>
                  </a:cubicBezTo>
                  <a:lnTo>
                    <a:pt x="54403" y="5407"/>
                  </a:lnTo>
                  <a:lnTo>
                    <a:pt x="54419" y="5407"/>
                  </a:lnTo>
                  <a:cubicBezTo>
                    <a:pt x="54630" y="5407"/>
                    <a:pt x="54646" y="5093"/>
                    <a:pt x="54435" y="5071"/>
                  </a:cubicBezTo>
                  <a:lnTo>
                    <a:pt x="196" y="2"/>
                  </a:lnTo>
                  <a:cubicBezTo>
                    <a:pt x="188" y="1"/>
                    <a:pt x="181" y="0"/>
                    <a:pt x="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3048;p29">
              <a:extLst>
                <a:ext uri="{FF2B5EF4-FFF2-40B4-BE49-F238E27FC236}">
                  <a16:creationId xmlns:a16="http://schemas.microsoft.com/office/drawing/2014/main" id="{3AA1E0E9-F10C-2205-877B-A9BDCA6B820A}"/>
                </a:ext>
              </a:extLst>
            </p:cNvPr>
            <p:cNvSpPr/>
            <p:nvPr/>
          </p:nvSpPr>
          <p:spPr>
            <a:xfrm>
              <a:off x="3744300" y="2895275"/>
              <a:ext cx="688800" cy="1271800"/>
            </a:xfrm>
            <a:custGeom>
              <a:avLst/>
              <a:gdLst/>
              <a:ahLst/>
              <a:cxnLst/>
              <a:rect l="l" t="t" r="r" b="b"/>
              <a:pathLst>
                <a:path w="27552" h="50872" extrusionOk="0">
                  <a:moveTo>
                    <a:pt x="27286" y="271"/>
                  </a:moveTo>
                  <a:lnTo>
                    <a:pt x="27286" y="50579"/>
                  </a:lnTo>
                  <a:lnTo>
                    <a:pt x="266" y="45861"/>
                  </a:lnTo>
                  <a:lnTo>
                    <a:pt x="266" y="1847"/>
                  </a:lnTo>
                  <a:lnTo>
                    <a:pt x="27286" y="271"/>
                  </a:lnTo>
                  <a:close/>
                  <a:moveTo>
                    <a:pt x="27410" y="0"/>
                  </a:moveTo>
                  <a:lnTo>
                    <a:pt x="125" y="1587"/>
                  </a:lnTo>
                  <a:cubicBezTo>
                    <a:pt x="55" y="1592"/>
                    <a:pt x="1" y="1652"/>
                    <a:pt x="1" y="1722"/>
                  </a:cubicBezTo>
                  <a:lnTo>
                    <a:pt x="1" y="45975"/>
                  </a:lnTo>
                  <a:cubicBezTo>
                    <a:pt x="1" y="46040"/>
                    <a:pt x="44" y="46094"/>
                    <a:pt x="109" y="46105"/>
                  </a:cubicBezTo>
                  <a:lnTo>
                    <a:pt x="27394" y="50871"/>
                  </a:lnTo>
                  <a:lnTo>
                    <a:pt x="27416" y="50871"/>
                  </a:lnTo>
                  <a:cubicBezTo>
                    <a:pt x="27492" y="50871"/>
                    <a:pt x="27551" y="50812"/>
                    <a:pt x="27551" y="50741"/>
                  </a:cubicBezTo>
                  <a:lnTo>
                    <a:pt x="27551" y="130"/>
                  </a:lnTo>
                  <a:cubicBezTo>
                    <a:pt x="27551" y="98"/>
                    <a:pt x="27535" y="60"/>
                    <a:pt x="27508" y="38"/>
                  </a:cubicBezTo>
                  <a:cubicBezTo>
                    <a:pt x="27481" y="11"/>
                    <a:pt x="27448" y="0"/>
                    <a:pt x="274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3049;p29">
              <a:extLst>
                <a:ext uri="{FF2B5EF4-FFF2-40B4-BE49-F238E27FC236}">
                  <a16:creationId xmlns:a16="http://schemas.microsoft.com/office/drawing/2014/main" id="{524D30A0-831B-2D12-5A41-CCF153E0A8C0}"/>
                </a:ext>
              </a:extLst>
            </p:cNvPr>
            <p:cNvSpPr/>
            <p:nvPr/>
          </p:nvSpPr>
          <p:spPr>
            <a:xfrm>
              <a:off x="3743350" y="2894425"/>
              <a:ext cx="690550" cy="1273575"/>
            </a:xfrm>
            <a:custGeom>
              <a:avLst/>
              <a:gdLst/>
              <a:ahLst/>
              <a:cxnLst/>
              <a:rect l="l" t="t" r="r" b="b"/>
              <a:pathLst>
                <a:path w="27622" h="50943" extrusionOk="0">
                  <a:moveTo>
                    <a:pt x="27286" y="343"/>
                  </a:moveTo>
                  <a:lnTo>
                    <a:pt x="27286" y="50575"/>
                  </a:lnTo>
                  <a:lnTo>
                    <a:pt x="337" y="45868"/>
                  </a:lnTo>
                  <a:lnTo>
                    <a:pt x="337" y="1913"/>
                  </a:lnTo>
                  <a:lnTo>
                    <a:pt x="27286" y="343"/>
                  </a:lnTo>
                  <a:close/>
                  <a:moveTo>
                    <a:pt x="27356" y="272"/>
                  </a:moveTo>
                  <a:lnTo>
                    <a:pt x="272" y="1848"/>
                  </a:lnTo>
                  <a:lnTo>
                    <a:pt x="272" y="45923"/>
                  </a:lnTo>
                  <a:lnTo>
                    <a:pt x="27318" y="50651"/>
                  </a:lnTo>
                  <a:lnTo>
                    <a:pt x="27356" y="50656"/>
                  </a:lnTo>
                  <a:lnTo>
                    <a:pt x="27356" y="272"/>
                  </a:lnTo>
                  <a:close/>
                  <a:moveTo>
                    <a:pt x="27448" y="67"/>
                  </a:moveTo>
                  <a:cubicBezTo>
                    <a:pt x="27475" y="67"/>
                    <a:pt x="27503" y="77"/>
                    <a:pt x="27524" y="94"/>
                  </a:cubicBezTo>
                  <a:cubicBezTo>
                    <a:pt x="27546" y="115"/>
                    <a:pt x="27557" y="137"/>
                    <a:pt x="27557" y="164"/>
                  </a:cubicBezTo>
                  <a:lnTo>
                    <a:pt x="27557" y="50775"/>
                  </a:lnTo>
                  <a:cubicBezTo>
                    <a:pt x="27557" y="50802"/>
                    <a:pt x="27540" y="50829"/>
                    <a:pt x="27519" y="50851"/>
                  </a:cubicBezTo>
                  <a:cubicBezTo>
                    <a:pt x="27501" y="50864"/>
                    <a:pt x="27476" y="50874"/>
                    <a:pt x="27452" y="50874"/>
                  </a:cubicBezTo>
                  <a:cubicBezTo>
                    <a:pt x="27447" y="50874"/>
                    <a:pt x="27442" y="50874"/>
                    <a:pt x="27438" y="50873"/>
                  </a:cubicBezTo>
                  <a:lnTo>
                    <a:pt x="153" y="46107"/>
                  </a:lnTo>
                  <a:cubicBezTo>
                    <a:pt x="104" y="46096"/>
                    <a:pt x="71" y="46052"/>
                    <a:pt x="71" y="46009"/>
                  </a:cubicBezTo>
                  <a:lnTo>
                    <a:pt x="71" y="1756"/>
                  </a:lnTo>
                  <a:cubicBezTo>
                    <a:pt x="71" y="1702"/>
                    <a:pt x="109" y="1659"/>
                    <a:pt x="163" y="1653"/>
                  </a:cubicBezTo>
                  <a:lnTo>
                    <a:pt x="27448" y="67"/>
                  </a:lnTo>
                  <a:close/>
                  <a:moveTo>
                    <a:pt x="27461" y="1"/>
                  </a:moveTo>
                  <a:cubicBezTo>
                    <a:pt x="27455" y="1"/>
                    <a:pt x="27449" y="1"/>
                    <a:pt x="27443" y="2"/>
                  </a:cubicBezTo>
                  <a:lnTo>
                    <a:pt x="158" y="1588"/>
                  </a:lnTo>
                  <a:cubicBezTo>
                    <a:pt x="71" y="1594"/>
                    <a:pt x="1" y="1664"/>
                    <a:pt x="1" y="1756"/>
                  </a:cubicBezTo>
                  <a:lnTo>
                    <a:pt x="1" y="46009"/>
                  </a:lnTo>
                  <a:cubicBezTo>
                    <a:pt x="1" y="46090"/>
                    <a:pt x="60" y="46155"/>
                    <a:pt x="142" y="46172"/>
                  </a:cubicBezTo>
                  <a:lnTo>
                    <a:pt x="27427" y="50938"/>
                  </a:lnTo>
                  <a:cubicBezTo>
                    <a:pt x="27438" y="50938"/>
                    <a:pt x="27443" y="50943"/>
                    <a:pt x="27454" y="50943"/>
                  </a:cubicBezTo>
                  <a:cubicBezTo>
                    <a:pt x="27492" y="50943"/>
                    <a:pt x="27535" y="50927"/>
                    <a:pt x="27562" y="50900"/>
                  </a:cubicBezTo>
                  <a:cubicBezTo>
                    <a:pt x="27600" y="50867"/>
                    <a:pt x="27622" y="50824"/>
                    <a:pt x="27622" y="50775"/>
                  </a:cubicBezTo>
                  <a:lnTo>
                    <a:pt x="27622" y="164"/>
                  </a:lnTo>
                  <a:cubicBezTo>
                    <a:pt x="27622" y="121"/>
                    <a:pt x="27605" y="77"/>
                    <a:pt x="27568" y="45"/>
                  </a:cubicBezTo>
                  <a:cubicBezTo>
                    <a:pt x="27539" y="16"/>
                    <a:pt x="27503" y="1"/>
                    <a:pt x="274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3050;p29">
              <a:extLst>
                <a:ext uri="{FF2B5EF4-FFF2-40B4-BE49-F238E27FC236}">
                  <a16:creationId xmlns:a16="http://schemas.microsoft.com/office/drawing/2014/main" id="{6FFCB051-B7C2-404B-0901-49A2BF392120}"/>
                </a:ext>
              </a:extLst>
            </p:cNvPr>
            <p:cNvSpPr/>
            <p:nvPr/>
          </p:nvSpPr>
          <p:spPr>
            <a:xfrm>
              <a:off x="3293850" y="2906900"/>
              <a:ext cx="1140450" cy="1588500"/>
            </a:xfrm>
            <a:custGeom>
              <a:avLst/>
              <a:gdLst/>
              <a:ahLst/>
              <a:cxnLst/>
              <a:rect l="l" t="t" r="r" b="b"/>
              <a:pathLst>
                <a:path w="45618" h="63540" extrusionOk="0">
                  <a:moveTo>
                    <a:pt x="45428" y="1"/>
                  </a:moveTo>
                  <a:lnTo>
                    <a:pt x="19275" y="1615"/>
                  </a:lnTo>
                  <a:cubicBezTo>
                    <a:pt x="19205" y="1615"/>
                    <a:pt x="19151" y="1674"/>
                    <a:pt x="19151" y="1745"/>
                  </a:cubicBezTo>
                  <a:lnTo>
                    <a:pt x="19151" y="45218"/>
                  </a:lnTo>
                  <a:lnTo>
                    <a:pt x="8622" y="46859"/>
                  </a:lnTo>
                  <a:cubicBezTo>
                    <a:pt x="8557" y="46870"/>
                    <a:pt x="8509" y="46924"/>
                    <a:pt x="8509" y="46994"/>
                  </a:cubicBezTo>
                  <a:lnTo>
                    <a:pt x="8509" y="50926"/>
                  </a:lnTo>
                  <a:lnTo>
                    <a:pt x="114" y="52182"/>
                  </a:lnTo>
                  <a:cubicBezTo>
                    <a:pt x="49" y="52188"/>
                    <a:pt x="0" y="52247"/>
                    <a:pt x="0" y="52312"/>
                  </a:cubicBezTo>
                  <a:lnTo>
                    <a:pt x="0" y="56759"/>
                  </a:lnTo>
                  <a:cubicBezTo>
                    <a:pt x="0" y="56824"/>
                    <a:pt x="38" y="56873"/>
                    <a:pt x="98" y="56889"/>
                  </a:cubicBezTo>
                  <a:lnTo>
                    <a:pt x="26722" y="63540"/>
                  </a:lnTo>
                  <a:lnTo>
                    <a:pt x="26787" y="63540"/>
                  </a:lnTo>
                  <a:lnTo>
                    <a:pt x="45466" y="58757"/>
                  </a:lnTo>
                  <a:cubicBezTo>
                    <a:pt x="45537" y="58741"/>
                    <a:pt x="45580" y="58665"/>
                    <a:pt x="45564" y="58595"/>
                  </a:cubicBezTo>
                  <a:cubicBezTo>
                    <a:pt x="45550" y="58534"/>
                    <a:pt x="45492" y="58494"/>
                    <a:pt x="45431" y="58494"/>
                  </a:cubicBezTo>
                  <a:cubicBezTo>
                    <a:pt x="45421" y="58494"/>
                    <a:pt x="45411" y="58495"/>
                    <a:pt x="45401" y="58497"/>
                  </a:cubicBezTo>
                  <a:lnTo>
                    <a:pt x="26755" y="63269"/>
                  </a:lnTo>
                  <a:lnTo>
                    <a:pt x="266" y="56656"/>
                  </a:lnTo>
                  <a:lnTo>
                    <a:pt x="266" y="52426"/>
                  </a:lnTo>
                  <a:lnTo>
                    <a:pt x="8660" y="51170"/>
                  </a:lnTo>
                  <a:cubicBezTo>
                    <a:pt x="8725" y="51159"/>
                    <a:pt x="8774" y="51105"/>
                    <a:pt x="8774" y="51040"/>
                  </a:cubicBezTo>
                  <a:lnTo>
                    <a:pt x="8774" y="47108"/>
                  </a:lnTo>
                  <a:lnTo>
                    <a:pt x="19308" y="45461"/>
                  </a:lnTo>
                  <a:cubicBezTo>
                    <a:pt x="19373" y="45451"/>
                    <a:pt x="19416" y="45396"/>
                    <a:pt x="19416" y="45331"/>
                  </a:cubicBezTo>
                  <a:lnTo>
                    <a:pt x="19416" y="1869"/>
                  </a:lnTo>
                  <a:lnTo>
                    <a:pt x="45445" y="272"/>
                  </a:lnTo>
                  <a:cubicBezTo>
                    <a:pt x="45618" y="261"/>
                    <a:pt x="45607" y="1"/>
                    <a:pt x="454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3051;p29">
              <a:extLst>
                <a:ext uri="{FF2B5EF4-FFF2-40B4-BE49-F238E27FC236}">
                  <a16:creationId xmlns:a16="http://schemas.microsoft.com/office/drawing/2014/main" id="{40995799-22E4-5118-B64A-7FDF3504B473}"/>
                </a:ext>
              </a:extLst>
            </p:cNvPr>
            <p:cNvSpPr/>
            <p:nvPr/>
          </p:nvSpPr>
          <p:spPr>
            <a:xfrm>
              <a:off x="3292900" y="2906100"/>
              <a:ext cx="1142500" cy="1590250"/>
            </a:xfrm>
            <a:custGeom>
              <a:avLst/>
              <a:gdLst/>
              <a:ahLst/>
              <a:cxnLst/>
              <a:rect l="l" t="t" r="r" b="b"/>
              <a:pathLst>
                <a:path w="45700" h="63610" extrusionOk="0">
                  <a:moveTo>
                    <a:pt x="45477" y="71"/>
                  </a:moveTo>
                  <a:cubicBezTo>
                    <a:pt x="45602" y="71"/>
                    <a:pt x="45605" y="260"/>
                    <a:pt x="45477" y="266"/>
                  </a:cubicBezTo>
                  <a:lnTo>
                    <a:pt x="19454" y="1869"/>
                  </a:lnTo>
                  <a:lnTo>
                    <a:pt x="19422" y="1869"/>
                  </a:lnTo>
                  <a:lnTo>
                    <a:pt x="19422" y="45363"/>
                  </a:lnTo>
                  <a:cubicBezTo>
                    <a:pt x="19422" y="45412"/>
                    <a:pt x="19389" y="45456"/>
                    <a:pt x="19340" y="45461"/>
                  </a:cubicBezTo>
                  <a:lnTo>
                    <a:pt x="8779" y="47107"/>
                  </a:lnTo>
                  <a:lnTo>
                    <a:pt x="8779" y="51072"/>
                  </a:lnTo>
                  <a:cubicBezTo>
                    <a:pt x="8779" y="51120"/>
                    <a:pt x="8742" y="51164"/>
                    <a:pt x="8693" y="51169"/>
                  </a:cubicBezTo>
                  <a:lnTo>
                    <a:pt x="298" y="52426"/>
                  </a:lnTo>
                  <a:lnTo>
                    <a:pt x="271" y="52431"/>
                  </a:lnTo>
                  <a:lnTo>
                    <a:pt x="271" y="56715"/>
                  </a:lnTo>
                  <a:lnTo>
                    <a:pt x="26782" y="63333"/>
                  </a:lnTo>
                  <a:lnTo>
                    <a:pt x="26793" y="63339"/>
                  </a:lnTo>
                  <a:lnTo>
                    <a:pt x="45450" y="58562"/>
                  </a:lnTo>
                  <a:cubicBezTo>
                    <a:pt x="45456" y="58560"/>
                    <a:pt x="45463" y="58560"/>
                    <a:pt x="45469" y="58560"/>
                  </a:cubicBezTo>
                  <a:cubicBezTo>
                    <a:pt x="45512" y="58560"/>
                    <a:pt x="45555" y="58591"/>
                    <a:pt x="45569" y="58638"/>
                  </a:cubicBezTo>
                  <a:cubicBezTo>
                    <a:pt x="45586" y="58692"/>
                    <a:pt x="45553" y="58746"/>
                    <a:pt x="45499" y="58757"/>
                  </a:cubicBezTo>
                  <a:lnTo>
                    <a:pt x="26814" y="63534"/>
                  </a:lnTo>
                  <a:cubicBezTo>
                    <a:pt x="26809" y="63536"/>
                    <a:pt x="26801" y="63538"/>
                    <a:pt x="26792" y="63538"/>
                  </a:cubicBezTo>
                  <a:cubicBezTo>
                    <a:pt x="26783" y="63538"/>
                    <a:pt x="26774" y="63536"/>
                    <a:pt x="26765" y="63534"/>
                  </a:cubicBezTo>
                  <a:lnTo>
                    <a:pt x="147" y="56888"/>
                  </a:lnTo>
                  <a:cubicBezTo>
                    <a:pt x="103" y="56878"/>
                    <a:pt x="71" y="56840"/>
                    <a:pt x="71" y="56791"/>
                  </a:cubicBezTo>
                  <a:lnTo>
                    <a:pt x="71" y="52344"/>
                  </a:lnTo>
                  <a:cubicBezTo>
                    <a:pt x="71" y="52296"/>
                    <a:pt x="109" y="52252"/>
                    <a:pt x="157" y="52247"/>
                  </a:cubicBezTo>
                  <a:lnTo>
                    <a:pt x="8552" y="50991"/>
                  </a:lnTo>
                  <a:lnTo>
                    <a:pt x="8579" y="50985"/>
                  </a:lnTo>
                  <a:lnTo>
                    <a:pt x="8579" y="47026"/>
                  </a:lnTo>
                  <a:cubicBezTo>
                    <a:pt x="8579" y="46972"/>
                    <a:pt x="8617" y="46934"/>
                    <a:pt x="8660" y="46923"/>
                  </a:cubicBezTo>
                  <a:lnTo>
                    <a:pt x="19221" y="45277"/>
                  </a:lnTo>
                  <a:lnTo>
                    <a:pt x="19221" y="1777"/>
                  </a:lnTo>
                  <a:cubicBezTo>
                    <a:pt x="19221" y="1723"/>
                    <a:pt x="19265" y="1679"/>
                    <a:pt x="19319" y="1679"/>
                  </a:cubicBezTo>
                  <a:lnTo>
                    <a:pt x="45466" y="71"/>
                  </a:lnTo>
                  <a:lnTo>
                    <a:pt x="45472" y="71"/>
                  </a:lnTo>
                  <a:cubicBezTo>
                    <a:pt x="45474" y="71"/>
                    <a:pt x="45475" y="71"/>
                    <a:pt x="45477" y="71"/>
                  </a:cubicBezTo>
                  <a:close/>
                  <a:moveTo>
                    <a:pt x="45461" y="0"/>
                  </a:moveTo>
                  <a:lnTo>
                    <a:pt x="19313" y="1609"/>
                  </a:lnTo>
                  <a:cubicBezTo>
                    <a:pt x="19227" y="1614"/>
                    <a:pt x="19156" y="1690"/>
                    <a:pt x="19156" y="1777"/>
                  </a:cubicBezTo>
                  <a:lnTo>
                    <a:pt x="19156" y="45217"/>
                  </a:lnTo>
                  <a:lnTo>
                    <a:pt x="8655" y="46858"/>
                  </a:lnTo>
                  <a:cubicBezTo>
                    <a:pt x="8568" y="46869"/>
                    <a:pt x="8509" y="46939"/>
                    <a:pt x="8509" y="47026"/>
                  </a:cubicBezTo>
                  <a:lnTo>
                    <a:pt x="8509" y="50926"/>
                  </a:lnTo>
                  <a:lnTo>
                    <a:pt x="147" y="52177"/>
                  </a:lnTo>
                  <a:cubicBezTo>
                    <a:pt x="65" y="52193"/>
                    <a:pt x="0" y="52263"/>
                    <a:pt x="0" y="52344"/>
                  </a:cubicBezTo>
                  <a:lnTo>
                    <a:pt x="0" y="56791"/>
                  </a:lnTo>
                  <a:cubicBezTo>
                    <a:pt x="0" y="56867"/>
                    <a:pt x="55" y="56937"/>
                    <a:pt x="130" y="56953"/>
                  </a:cubicBezTo>
                  <a:lnTo>
                    <a:pt x="26749" y="63604"/>
                  </a:lnTo>
                  <a:cubicBezTo>
                    <a:pt x="26765" y="63604"/>
                    <a:pt x="26776" y="63609"/>
                    <a:pt x="26793" y="63609"/>
                  </a:cubicBezTo>
                  <a:cubicBezTo>
                    <a:pt x="26809" y="63609"/>
                    <a:pt x="26820" y="63604"/>
                    <a:pt x="26836" y="63604"/>
                  </a:cubicBezTo>
                  <a:lnTo>
                    <a:pt x="45515" y="58822"/>
                  </a:lnTo>
                  <a:cubicBezTo>
                    <a:pt x="45602" y="58800"/>
                    <a:pt x="45656" y="58708"/>
                    <a:pt x="45634" y="58621"/>
                  </a:cubicBezTo>
                  <a:cubicBezTo>
                    <a:pt x="45616" y="58543"/>
                    <a:pt x="45546" y="58492"/>
                    <a:pt x="45473" y="58492"/>
                  </a:cubicBezTo>
                  <a:cubicBezTo>
                    <a:pt x="45460" y="58492"/>
                    <a:pt x="45447" y="58494"/>
                    <a:pt x="45434" y="58497"/>
                  </a:cubicBezTo>
                  <a:lnTo>
                    <a:pt x="26793" y="63268"/>
                  </a:lnTo>
                  <a:lnTo>
                    <a:pt x="336" y="56661"/>
                  </a:lnTo>
                  <a:lnTo>
                    <a:pt x="336" y="52491"/>
                  </a:lnTo>
                  <a:lnTo>
                    <a:pt x="8704" y="51234"/>
                  </a:lnTo>
                  <a:cubicBezTo>
                    <a:pt x="8785" y="51223"/>
                    <a:pt x="8844" y="51153"/>
                    <a:pt x="8844" y="51072"/>
                  </a:cubicBezTo>
                  <a:lnTo>
                    <a:pt x="8844" y="47167"/>
                  </a:lnTo>
                  <a:lnTo>
                    <a:pt x="19351" y="45526"/>
                  </a:lnTo>
                  <a:cubicBezTo>
                    <a:pt x="19432" y="45515"/>
                    <a:pt x="19492" y="45445"/>
                    <a:pt x="19492" y="45363"/>
                  </a:cubicBezTo>
                  <a:lnTo>
                    <a:pt x="19492" y="1934"/>
                  </a:lnTo>
                  <a:lnTo>
                    <a:pt x="45483" y="336"/>
                  </a:lnTo>
                  <a:cubicBezTo>
                    <a:pt x="45699" y="320"/>
                    <a:pt x="45688" y="0"/>
                    <a:pt x="454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3052;p29">
              <a:extLst>
                <a:ext uri="{FF2B5EF4-FFF2-40B4-BE49-F238E27FC236}">
                  <a16:creationId xmlns:a16="http://schemas.microsoft.com/office/drawing/2014/main" id="{F542AE5F-9D50-A1FE-8B58-2D15F49144D8}"/>
                </a:ext>
              </a:extLst>
            </p:cNvPr>
            <p:cNvSpPr/>
            <p:nvPr/>
          </p:nvSpPr>
          <p:spPr>
            <a:xfrm>
              <a:off x="3506275" y="4078325"/>
              <a:ext cx="1134525" cy="337450"/>
            </a:xfrm>
            <a:custGeom>
              <a:avLst/>
              <a:gdLst/>
              <a:ahLst/>
              <a:cxnLst/>
              <a:rect l="l" t="t" r="r" b="b"/>
              <a:pathLst>
                <a:path w="45381" h="13498" extrusionOk="0">
                  <a:moveTo>
                    <a:pt x="146" y="0"/>
                  </a:moveTo>
                  <a:cubicBezTo>
                    <a:pt x="79" y="0"/>
                    <a:pt x="21" y="42"/>
                    <a:pt x="12" y="110"/>
                  </a:cubicBezTo>
                  <a:cubicBezTo>
                    <a:pt x="1" y="180"/>
                    <a:pt x="44" y="251"/>
                    <a:pt x="120" y="267"/>
                  </a:cubicBezTo>
                  <a:lnTo>
                    <a:pt x="27741" y="5472"/>
                  </a:lnTo>
                  <a:cubicBezTo>
                    <a:pt x="27752" y="5474"/>
                    <a:pt x="27761" y="5476"/>
                    <a:pt x="27770" y="5476"/>
                  </a:cubicBezTo>
                  <a:cubicBezTo>
                    <a:pt x="27779" y="5476"/>
                    <a:pt x="27787" y="5474"/>
                    <a:pt x="27795" y="5472"/>
                  </a:cubicBezTo>
                  <a:lnTo>
                    <a:pt x="36807" y="3582"/>
                  </a:lnTo>
                  <a:lnTo>
                    <a:pt x="36807" y="11770"/>
                  </a:lnTo>
                  <a:cubicBezTo>
                    <a:pt x="36807" y="11835"/>
                    <a:pt x="36850" y="11889"/>
                    <a:pt x="36915" y="11900"/>
                  </a:cubicBezTo>
                  <a:lnTo>
                    <a:pt x="45174" y="13498"/>
                  </a:lnTo>
                  <a:lnTo>
                    <a:pt x="45196" y="13498"/>
                  </a:lnTo>
                  <a:cubicBezTo>
                    <a:pt x="45358" y="13498"/>
                    <a:pt x="45380" y="13265"/>
                    <a:pt x="45223" y="13233"/>
                  </a:cubicBezTo>
                  <a:lnTo>
                    <a:pt x="37072" y="11662"/>
                  </a:lnTo>
                  <a:lnTo>
                    <a:pt x="37072" y="3419"/>
                  </a:lnTo>
                  <a:cubicBezTo>
                    <a:pt x="37072" y="3376"/>
                    <a:pt x="37051" y="3338"/>
                    <a:pt x="37023" y="3316"/>
                  </a:cubicBezTo>
                  <a:cubicBezTo>
                    <a:pt x="36999" y="3296"/>
                    <a:pt x="36969" y="3285"/>
                    <a:pt x="36940" y="3285"/>
                  </a:cubicBezTo>
                  <a:cubicBezTo>
                    <a:pt x="36930" y="3285"/>
                    <a:pt x="36920" y="3286"/>
                    <a:pt x="36910" y="3289"/>
                  </a:cubicBezTo>
                  <a:lnTo>
                    <a:pt x="27768" y="5206"/>
                  </a:lnTo>
                  <a:lnTo>
                    <a:pt x="169" y="2"/>
                  </a:lnTo>
                  <a:cubicBezTo>
                    <a:pt x="161" y="1"/>
                    <a:pt x="153" y="0"/>
                    <a:pt x="1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3053;p29">
              <a:extLst>
                <a:ext uri="{FF2B5EF4-FFF2-40B4-BE49-F238E27FC236}">
                  <a16:creationId xmlns:a16="http://schemas.microsoft.com/office/drawing/2014/main" id="{AE658A73-E6D2-2244-6AA6-E3DFA84331DB}"/>
                </a:ext>
              </a:extLst>
            </p:cNvPr>
            <p:cNvSpPr/>
            <p:nvPr/>
          </p:nvSpPr>
          <p:spPr>
            <a:xfrm>
              <a:off x="3505325" y="4077425"/>
              <a:ext cx="1136675" cy="339175"/>
            </a:xfrm>
            <a:custGeom>
              <a:avLst/>
              <a:gdLst/>
              <a:ahLst/>
              <a:cxnLst/>
              <a:rect l="l" t="t" r="r" b="b"/>
              <a:pathLst>
                <a:path w="45467" h="13567" extrusionOk="0">
                  <a:moveTo>
                    <a:pt x="181" y="68"/>
                  </a:moveTo>
                  <a:cubicBezTo>
                    <a:pt x="188" y="68"/>
                    <a:pt x="194" y="69"/>
                    <a:pt x="201" y="70"/>
                  </a:cubicBezTo>
                  <a:lnTo>
                    <a:pt x="27795" y="5275"/>
                  </a:lnTo>
                  <a:lnTo>
                    <a:pt x="27806" y="5275"/>
                  </a:lnTo>
                  <a:lnTo>
                    <a:pt x="36953" y="3358"/>
                  </a:lnTo>
                  <a:cubicBezTo>
                    <a:pt x="36961" y="3356"/>
                    <a:pt x="36969" y="3356"/>
                    <a:pt x="36977" y="3356"/>
                  </a:cubicBezTo>
                  <a:cubicBezTo>
                    <a:pt x="36999" y="3356"/>
                    <a:pt x="37019" y="3362"/>
                    <a:pt x="37040" y="3374"/>
                  </a:cubicBezTo>
                  <a:cubicBezTo>
                    <a:pt x="37061" y="3396"/>
                    <a:pt x="37078" y="3423"/>
                    <a:pt x="37078" y="3455"/>
                  </a:cubicBezTo>
                  <a:lnTo>
                    <a:pt x="37078" y="11725"/>
                  </a:lnTo>
                  <a:lnTo>
                    <a:pt x="45256" y="13301"/>
                  </a:lnTo>
                  <a:cubicBezTo>
                    <a:pt x="45283" y="13307"/>
                    <a:pt x="45304" y="13323"/>
                    <a:pt x="45321" y="13344"/>
                  </a:cubicBezTo>
                  <a:cubicBezTo>
                    <a:pt x="45364" y="13409"/>
                    <a:pt x="45315" y="13502"/>
                    <a:pt x="45234" y="13502"/>
                  </a:cubicBezTo>
                  <a:cubicBezTo>
                    <a:pt x="45229" y="13502"/>
                    <a:pt x="45223" y="13502"/>
                    <a:pt x="45218" y="13496"/>
                  </a:cubicBezTo>
                  <a:lnTo>
                    <a:pt x="36959" y="11904"/>
                  </a:lnTo>
                  <a:cubicBezTo>
                    <a:pt x="36910" y="11898"/>
                    <a:pt x="36877" y="11855"/>
                    <a:pt x="36877" y="11806"/>
                  </a:cubicBezTo>
                  <a:lnTo>
                    <a:pt x="36877" y="3574"/>
                  </a:lnTo>
                  <a:lnTo>
                    <a:pt x="27827" y="5475"/>
                  </a:lnTo>
                  <a:cubicBezTo>
                    <a:pt x="27822" y="5478"/>
                    <a:pt x="27815" y="5479"/>
                    <a:pt x="27808" y="5479"/>
                  </a:cubicBezTo>
                  <a:cubicBezTo>
                    <a:pt x="27802" y="5479"/>
                    <a:pt x="27795" y="5478"/>
                    <a:pt x="27790" y="5475"/>
                  </a:cubicBezTo>
                  <a:lnTo>
                    <a:pt x="163" y="271"/>
                  </a:lnTo>
                  <a:cubicBezTo>
                    <a:pt x="109" y="260"/>
                    <a:pt x="71" y="206"/>
                    <a:pt x="82" y="151"/>
                  </a:cubicBezTo>
                  <a:cubicBezTo>
                    <a:pt x="88" y="124"/>
                    <a:pt x="104" y="103"/>
                    <a:pt x="125" y="86"/>
                  </a:cubicBezTo>
                  <a:cubicBezTo>
                    <a:pt x="142" y="74"/>
                    <a:pt x="161" y="68"/>
                    <a:pt x="181" y="68"/>
                  </a:cubicBezTo>
                  <a:close/>
                  <a:moveTo>
                    <a:pt x="177" y="1"/>
                  </a:moveTo>
                  <a:cubicBezTo>
                    <a:pt x="146" y="1"/>
                    <a:pt x="115" y="11"/>
                    <a:pt x="88" y="27"/>
                  </a:cubicBezTo>
                  <a:cubicBezTo>
                    <a:pt x="50" y="54"/>
                    <a:pt x="23" y="97"/>
                    <a:pt x="17" y="141"/>
                  </a:cubicBezTo>
                  <a:cubicBezTo>
                    <a:pt x="1" y="233"/>
                    <a:pt x="60" y="319"/>
                    <a:pt x="153" y="336"/>
                  </a:cubicBezTo>
                  <a:lnTo>
                    <a:pt x="27773" y="5540"/>
                  </a:lnTo>
                  <a:cubicBezTo>
                    <a:pt x="27784" y="5543"/>
                    <a:pt x="27795" y="5544"/>
                    <a:pt x="27806" y="5544"/>
                  </a:cubicBezTo>
                  <a:cubicBezTo>
                    <a:pt x="27817" y="5544"/>
                    <a:pt x="27827" y="5543"/>
                    <a:pt x="27838" y="5540"/>
                  </a:cubicBezTo>
                  <a:lnTo>
                    <a:pt x="36807" y="3661"/>
                  </a:lnTo>
                  <a:lnTo>
                    <a:pt x="36807" y="11806"/>
                  </a:lnTo>
                  <a:cubicBezTo>
                    <a:pt x="36807" y="11888"/>
                    <a:pt x="36866" y="11958"/>
                    <a:pt x="36942" y="11974"/>
                  </a:cubicBezTo>
                  <a:lnTo>
                    <a:pt x="45201" y="13567"/>
                  </a:lnTo>
                  <a:lnTo>
                    <a:pt x="45234" y="13567"/>
                  </a:lnTo>
                  <a:cubicBezTo>
                    <a:pt x="45440" y="13567"/>
                    <a:pt x="45467" y="13274"/>
                    <a:pt x="45266" y="13236"/>
                  </a:cubicBezTo>
                  <a:lnTo>
                    <a:pt x="37143" y="11671"/>
                  </a:lnTo>
                  <a:lnTo>
                    <a:pt x="37143" y="3455"/>
                  </a:lnTo>
                  <a:cubicBezTo>
                    <a:pt x="37143" y="3401"/>
                    <a:pt x="37121" y="3358"/>
                    <a:pt x="37083" y="3325"/>
                  </a:cubicBezTo>
                  <a:cubicBezTo>
                    <a:pt x="37047" y="3298"/>
                    <a:pt x="37007" y="3286"/>
                    <a:pt x="36966" y="3286"/>
                  </a:cubicBezTo>
                  <a:cubicBezTo>
                    <a:pt x="36958" y="3286"/>
                    <a:pt x="36950" y="3286"/>
                    <a:pt x="36942" y="3287"/>
                  </a:cubicBezTo>
                  <a:lnTo>
                    <a:pt x="27806" y="5210"/>
                  </a:lnTo>
                  <a:lnTo>
                    <a:pt x="212" y="5"/>
                  </a:lnTo>
                  <a:cubicBezTo>
                    <a:pt x="200" y="2"/>
                    <a:pt x="189" y="1"/>
                    <a:pt x="1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3054;p29">
              <a:extLst>
                <a:ext uri="{FF2B5EF4-FFF2-40B4-BE49-F238E27FC236}">
                  <a16:creationId xmlns:a16="http://schemas.microsoft.com/office/drawing/2014/main" id="{FDD8902D-8EE3-A538-BD0E-D7EBF6A75952}"/>
                </a:ext>
              </a:extLst>
            </p:cNvPr>
            <p:cNvSpPr/>
            <p:nvPr/>
          </p:nvSpPr>
          <p:spPr>
            <a:xfrm>
              <a:off x="3506150" y="4179550"/>
              <a:ext cx="697725" cy="144975"/>
            </a:xfrm>
            <a:custGeom>
              <a:avLst/>
              <a:gdLst/>
              <a:ahLst/>
              <a:cxnLst/>
              <a:rect l="l" t="t" r="r" b="b"/>
              <a:pathLst>
                <a:path w="27909" h="5799" extrusionOk="0">
                  <a:moveTo>
                    <a:pt x="146" y="1"/>
                  </a:moveTo>
                  <a:cubicBezTo>
                    <a:pt x="85" y="1"/>
                    <a:pt x="26" y="45"/>
                    <a:pt x="17" y="107"/>
                  </a:cubicBezTo>
                  <a:cubicBezTo>
                    <a:pt x="0" y="177"/>
                    <a:pt x="49" y="247"/>
                    <a:pt x="120" y="264"/>
                  </a:cubicBezTo>
                  <a:lnTo>
                    <a:pt x="27746" y="5793"/>
                  </a:lnTo>
                  <a:cubicBezTo>
                    <a:pt x="27757" y="5799"/>
                    <a:pt x="27762" y="5799"/>
                    <a:pt x="27773" y="5799"/>
                  </a:cubicBezTo>
                  <a:cubicBezTo>
                    <a:pt x="27849" y="5799"/>
                    <a:pt x="27908" y="5739"/>
                    <a:pt x="27908" y="5663"/>
                  </a:cubicBezTo>
                  <a:lnTo>
                    <a:pt x="27908" y="1293"/>
                  </a:lnTo>
                  <a:cubicBezTo>
                    <a:pt x="27908" y="1203"/>
                    <a:pt x="27840" y="1159"/>
                    <a:pt x="27773" y="1159"/>
                  </a:cubicBezTo>
                  <a:cubicBezTo>
                    <a:pt x="27705" y="1159"/>
                    <a:pt x="27637" y="1203"/>
                    <a:pt x="27637" y="1293"/>
                  </a:cubicBezTo>
                  <a:lnTo>
                    <a:pt x="27637" y="5501"/>
                  </a:lnTo>
                  <a:lnTo>
                    <a:pt x="174" y="4"/>
                  </a:lnTo>
                  <a:cubicBezTo>
                    <a:pt x="164" y="2"/>
                    <a:pt x="155" y="1"/>
                    <a:pt x="1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3055;p29">
              <a:extLst>
                <a:ext uri="{FF2B5EF4-FFF2-40B4-BE49-F238E27FC236}">
                  <a16:creationId xmlns:a16="http://schemas.microsoft.com/office/drawing/2014/main" id="{D75D92C4-D219-CB0D-63A6-B0944C0188BB}"/>
                </a:ext>
              </a:extLst>
            </p:cNvPr>
            <p:cNvSpPr/>
            <p:nvPr/>
          </p:nvSpPr>
          <p:spPr>
            <a:xfrm>
              <a:off x="3505325" y="4178700"/>
              <a:ext cx="699350" cy="146650"/>
            </a:xfrm>
            <a:custGeom>
              <a:avLst/>
              <a:gdLst/>
              <a:ahLst/>
              <a:cxnLst/>
              <a:rect l="l" t="t" r="r" b="b"/>
              <a:pathLst>
                <a:path w="27974" h="5866" extrusionOk="0">
                  <a:moveTo>
                    <a:pt x="180" y="65"/>
                  </a:moveTo>
                  <a:cubicBezTo>
                    <a:pt x="185" y="65"/>
                    <a:pt x="196" y="70"/>
                    <a:pt x="201" y="70"/>
                  </a:cubicBezTo>
                  <a:lnTo>
                    <a:pt x="27665" y="5567"/>
                  </a:lnTo>
                  <a:lnTo>
                    <a:pt x="27708" y="5578"/>
                  </a:lnTo>
                  <a:lnTo>
                    <a:pt x="27708" y="1327"/>
                  </a:lnTo>
                  <a:cubicBezTo>
                    <a:pt x="27708" y="1262"/>
                    <a:pt x="27757" y="1229"/>
                    <a:pt x="27806" y="1229"/>
                  </a:cubicBezTo>
                  <a:cubicBezTo>
                    <a:pt x="27855" y="1229"/>
                    <a:pt x="27903" y="1262"/>
                    <a:pt x="27903" y="1327"/>
                  </a:cubicBezTo>
                  <a:lnTo>
                    <a:pt x="27903" y="5697"/>
                  </a:lnTo>
                  <a:cubicBezTo>
                    <a:pt x="27903" y="5730"/>
                    <a:pt x="27892" y="5757"/>
                    <a:pt x="27871" y="5773"/>
                  </a:cubicBezTo>
                  <a:cubicBezTo>
                    <a:pt x="27850" y="5790"/>
                    <a:pt x="27829" y="5797"/>
                    <a:pt x="27806" y="5797"/>
                  </a:cubicBezTo>
                  <a:cubicBezTo>
                    <a:pt x="27799" y="5797"/>
                    <a:pt x="27792" y="5796"/>
                    <a:pt x="27784" y="5795"/>
                  </a:cubicBezTo>
                  <a:lnTo>
                    <a:pt x="163" y="265"/>
                  </a:lnTo>
                  <a:cubicBezTo>
                    <a:pt x="136" y="260"/>
                    <a:pt x="115" y="244"/>
                    <a:pt x="98" y="222"/>
                  </a:cubicBezTo>
                  <a:cubicBezTo>
                    <a:pt x="82" y="200"/>
                    <a:pt x="77" y="173"/>
                    <a:pt x="82" y="146"/>
                  </a:cubicBezTo>
                  <a:cubicBezTo>
                    <a:pt x="93" y="103"/>
                    <a:pt x="131" y="65"/>
                    <a:pt x="180" y="65"/>
                  </a:cubicBezTo>
                  <a:close/>
                  <a:moveTo>
                    <a:pt x="174" y="1"/>
                  </a:moveTo>
                  <a:cubicBezTo>
                    <a:pt x="97" y="1"/>
                    <a:pt x="31" y="56"/>
                    <a:pt x="17" y="135"/>
                  </a:cubicBezTo>
                  <a:cubicBezTo>
                    <a:pt x="1" y="227"/>
                    <a:pt x="55" y="314"/>
                    <a:pt x="147" y="330"/>
                  </a:cubicBezTo>
                  <a:lnTo>
                    <a:pt x="27773" y="5860"/>
                  </a:lnTo>
                  <a:cubicBezTo>
                    <a:pt x="27784" y="5865"/>
                    <a:pt x="27795" y="5865"/>
                    <a:pt x="27806" y="5865"/>
                  </a:cubicBezTo>
                  <a:cubicBezTo>
                    <a:pt x="27898" y="5865"/>
                    <a:pt x="27974" y="5789"/>
                    <a:pt x="27974" y="5697"/>
                  </a:cubicBezTo>
                  <a:lnTo>
                    <a:pt x="27974" y="1327"/>
                  </a:lnTo>
                  <a:cubicBezTo>
                    <a:pt x="27974" y="1216"/>
                    <a:pt x="27890" y="1160"/>
                    <a:pt x="27806" y="1160"/>
                  </a:cubicBezTo>
                  <a:cubicBezTo>
                    <a:pt x="27722" y="1160"/>
                    <a:pt x="27638" y="1216"/>
                    <a:pt x="27638" y="1327"/>
                  </a:cubicBezTo>
                  <a:lnTo>
                    <a:pt x="27638" y="5497"/>
                  </a:lnTo>
                  <a:lnTo>
                    <a:pt x="212" y="5"/>
                  </a:lnTo>
                  <a:cubicBezTo>
                    <a:pt x="199" y="2"/>
                    <a:pt x="187" y="1"/>
                    <a:pt x="1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3056;p29">
              <a:extLst>
                <a:ext uri="{FF2B5EF4-FFF2-40B4-BE49-F238E27FC236}">
                  <a16:creationId xmlns:a16="http://schemas.microsoft.com/office/drawing/2014/main" id="{4F9C3250-35C8-7813-A698-A56BC265FBE7}"/>
                </a:ext>
              </a:extLst>
            </p:cNvPr>
            <p:cNvSpPr/>
            <p:nvPr/>
          </p:nvSpPr>
          <p:spPr>
            <a:xfrm>
              <a:off x="3292375" y="4211350"/>
              <a:ext cx="911750" cy="154875"/>
            </a:xfrm>
            <a:custGeom>
              <a:avLst/>
              <a:gdLst/>
              <a:ahLst/>
              <a:cxnLst/>
              <a:rect l="l" t="t" r="r" b="b"/>
              <a:pathLst>
                <a:path w="36470" h="6195" extrusionOk="0">
                  <a:moveTo>
                    <a:pt x="188" y="1"/>
                  </a:moveTo>
                  <a:cubicBezTo>
                    <a:pt x="42" y="1"/>
                    <a:pt x="1" y="229"/>
                    <a:pt x="162" y="264"/>
                  </a:cubicBezTo>
                  <a:lnTo>
                    <a:pt x="26786" y="6189"/>
                  </a:lnTo>
                  <a:cubicBezTo>
                    <a:pt x="26792" y="6195"/>
                    <a:pt x="26803" y="6195"/>
                    <a:pt x="26814" y="6195"/>
                  </a:cubicBezTo>
                  <a:lnTo>
                    <a:pt x="26835" y="6195"/>
                  </a:lnTo>
                  <a:lnTo>
                    <a:pt x="36345" y="4521"/>
                  </a:lnTo>
                  <a:cubicBezTo>
                    <a:pt x="36421" y="4510"/>
                    <a:pt x="36470" y="4440"/>
                    <a:pt x="36454" y="4370"/>
                  </a:cubicBezTo>
                  <a:cubicBezTo>
                    <a:pt x="36444" y="4304"/>
                    <a:pt x="36390" y="4258"/>
                    <a:pt x="36329" y="4258"/>
                  </a:cubicBezTo>
                  <a:cubicBezTo>
                    <a:pt x="36320" y="4258"/>
                    <a:pt x="36311" y="4259"/>
                    <a:pt x="36302" y="4261"/>
                  </a:cubicBezTo>
                  <a:lnTo>
                    <a:pt x="26819" y="5924"/>
                  </a:lnTo>
                  <a:lnTo>
                    <a:pt x="222" y="4"/>
                  </a:lnTo>
                  <a:cubicBezTo>
                    <a:pt x="210" y="2"/>
                    <a:pt x="199" y="1"/>
                    <a:pt x="1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3057;p29">
              <a:extLst>
                <a:ext uri="{FF2B5EF4-FFF2-40B4-BE49-F238E27FC236}">
                  <a16:creationId xmlns:a16="http://schemas.microsoft.com/office/drawing/2014/main" id="{CDDE0BC7-2E31-2315-10E0-C20B3334965D}"/>
                </a:ext>
              </a:extLst>
            </p:cNvPr>
            <p:cNvSpPr/>
            <p:nvPr/>
          </p:nvSpPr>
          <p:spPr>
            <a:xfrm>
              <a:off x="3291125" y="4210525"/>
              <a:ext cx="913825" cy="156525"/>
            </a:xfrm>
            <a:custGeom>
              <a:avLst/>
              <a:gdLst/>
              <a:ahLst/>
              <a:cxnLst/>
              <a:rect l="l" t="t" r="r" b="b"/>
              <a:pathLst>
                <a:path w="36553" h="6261" extrusionOk="0">
                  <a:moveTo>
                    <a:pt x="230" y="69"/>
                  </a:moveTo>
                  <a:cubicBezTo>
                    <a:pt x="233" y="69"/>
                    <a:pt x="236" y="70"/>
                    <a:pt x="239" y="70"/>
                  </a:cubicBezTo>
                  <a:lnTo>
                    <a:pt x="261" y="70"/>
                  </a:lnTo>
                  <a:lnTo>
                    <a:pt x="26858" y="5990"/>
                  </a:lnTo>
                  <a:lnTo>
                    <a:pt x="26864" y="5995"/>
                  </a:lnTo>
                  <a:lnTo>
                    <a:pt x="36358" y="4327"/>
                  </a:lnTo>
                  <a:cubicBezTo>
                    <a:pt x="36363" y="4325"/>
                    <a:pt x="36370" y="4325"/>
                    <a:pt x="36376" y="4325"/>
                  </a:cubicBezTo>
                  <a:cubicBezTo>
                    <a:pt x="36393" y="4325"/>
                    <a:pt x="36412" y="4330"/>
                    <a:pt x="36428" y="4338"/>
                  </a:cubicBezTo>
                  <a:cubicBezTo>
                    <a:pt x="36450" y="4354"/>
                    <a:pt x="36466" y="4381"/>
                    <a:pt x="36471" y="4408"/>
                  </a:cubicBezTo>
                  <a:cubicBezTo>
                    <a:pt x="36482" y="4462"/>
                    <a:pt x="36444" y="4516"/>
                    <a:pt x="36390" y="4522"/>
                  </a:cubicBezTo>
                  <a:lnTo>
                    <a:pt x="26880" y="6190"/>
                  </a:lnTo>
                  <a:cubicBezTo>
                    <a:pt x="26874" y="6193"/>
                    <a:pt x="26868" y="6194"/>
                    <a:pt x="26861" y="6194"/>
                  </a:cubicBezTo>
                  <a:cubicBezTo>
                    <a:pt x="26854" y="6194"/>
                    <a:pt x="26847" y="6193"/>
                    <a:pt x="26842" y="6190"/>
                  </a:cubicBezTo>
                  <a:lnTo>
                    <a:pt x="218" y="265"/>
                  </a:lnTo>
                  <a:cubicBezTo>
                    <a:pt x="163" y="254"/>
                    <a:pt x="131" y="200"/>
                    <a:pt x="142" y="146"/>
                  </a:cubicBezTo>
                  <a:cubicBezTo>
                    <a:pt x="152" y="101"/>
                    <a:pt x="190" y="69"/>
                    <a:pt x="230" y="69"/>
                  </a:cubicBezTo>
                  <a:close/>
                  <a:moveTo>
                    <a:pt x="234" y="0"/>
                  </a:moveTo>
                  <a:cubicBezTo>
                    <a:pt x="52" y="0"/>
                    <a:pt x="0" y="285"/>
                    <a:pt x="207" y="330"/>
                  </a:cubicBezTo>
                  <a:lnTo>
                    <a:pt x="26826" y="6255"/>
                  </a:lnTo>
                  <a:cubicBezTo>
                    <a:pt x="26836" y="6260"/>
                    <a:pt x="26853" y="6260"/>
                    <a:pt x="26864" y="6260"/>
                  </a:cubicBezTo>
                  <a:lnTo>
                    <a:pt x="26891" y="6260"/>
                  </a:lnTo>
                  <a:lnTo>
                    <a:pt x="36401" y="4592"/>
                  </a:lnTo>
                  <a:cubicBezTo>
                    <a:pt x="36493" y="4576"/>
                    <a:pt x="36553" y="4489"/>
                    <a:pt x="36536" y="4397"/>
                  </a:cubicBezTo>
                  <a:cubicBezTo>
                    <a:pt x="36531" y="4349"/>
                    <a:pt x="36504" y="4311"/>
                    <a:pt x="36466" y="4284"/>
                  </a:cubicBezTo>
                  <a:cubicBezTo>
                    <a:pt x="36438" y="4268"/>
                    <a:pt x="36407" y="4258"/>
                    <a:pt x="36378" y="4258"/>
                  </a:cubicBezTo>
                  <a:cubicBezTo>
                    <a:pt x="36367" y="4258"/>
                    <a:pt x="36357" y="4259"/>
                    <a:pt x="36347" y="4262"/>
                  </a:cubicBezTo>
                  <a:lnTo>
                    <a:pt x="26869" y="5925"/>
                  </a:lnTo>
                  <a:lnTo>
                    <a:pt x="277" y="5"/>
                  </a:lnTo>
                  <a:cubicBezTo>
                    <a:pt x="262" y="2"/>
                    <a:pt x="248" y="0"/>
                    <a:pt x="2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3058;p29">
              <a:extLst>
                <a:ext uri="{FF2B5EF4-FFF2-40B4-BE49-F238E27FC236}">
                  <a16:creationId xmlns:a16="http://schemas.microsoft.com/office/drawing/2014/main" id="{3193FA27-D899-214D-B646-6270316F9D2D}"/>
                </a:ext>
              </a:extLst>
            </p:cNvPr>
            <p:cNvSpPr/>
            <p:nvPr/>
          </p:nvSpPr>
          <p:spPr>
            <a:xfrm>
              <a:off x="3959325" y="4285400"/>
              <a:ext cx="6775" cy="292600"/>
            </a:xfrm>
            <a:custGeom>
              <a:avLst/>
              <a:gdLst/>
              <a:ahLst/>
              <a:cxnLst/>
              <a:rect l="l" t="t" r="r" b="b"/>
              <a:pathLst>
                <a:path w="271" h="11704" extrusionOk="0">
                  <a:moveTo>
                    <a:pt x="136" y="1"/>
                  </a:moveTo>
                  <a:cubicBezTo>
                    <a:pt x="68" y="1"/>
                    <a:pt x="0" y="46"/>
                    <a:pt x="0" y="135"/>
                  </a:cubicBezTo>
                  <a:lnTo>
                    <a:pt x="0" y="11568"/>
                  </a:lnTo>
                  <a:cubicBezTo>
                    <a:pt x="0" y="11644"/>
                    <a:pt x="60" y="11703"/>
                    <a:pt x="136" y="11703"/>
                  </a:cubicBezTo>
                  <a:cubicBezTo>
                    <a:pt x="211" y="11703"/>
                    <a:pt x="271" y="11644"/>
                    <a:pt x="271" y="11568"/>
                  </a:cubicBezTo>
                  <a:lnTo>
                    <a:pt x="271" y="135"/>
                  </a:lnTo>
                  <a:cubicBezTo>
                    <a:pt x="271" y="46"/>
                    <a:pt x="203" y="1"/>
                    <a:pt x="1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3059;p29">
              <a:extLst>
                <a:ext uri="{FF2B5EF4-FFF2-40B4-BE49-F238E27FC236}">
                  <a16:creationId xmlns:a16="http://schemas.microsoft.com/office/drawing/2014/main" id="{F7D95FF2-7C97-E98D-E362-DF4063EE2251}"/>
                </a:ext>
              </a:extLst>
            </p:cNvPr>
            <p:cNvSpPr/>
            <p:nvPr/>
          </p:nvSpPr>
          <p:spPr>
            <a:xfrm>
              <a:off x="3958500" y="4284600"/>
              <a:ext cx="8425" cy="294200"/>
            </a:xfrm>
            <a:custGeom>
              <a:avLst/>
              <a:gdLst/>
              <a:ahLst/>
              <a:cxnLst/>
              <a:rect l="l" t="t" r="r" b="b"/>
              <a:pathLst>
                <a:path w="337" h="11768" extrusionOk="0">
                  <a:moveTo>
                    <a:pt x="169" y="69"/>
                  </a:moveTo>
                  <a:cubicBezTo>
                    <a:pt x="223" y="69"/>
                    <a:pt x="266" y="113"/>
                    <a:pt x="266" y="167"/>
                  </a:cubicBezTo>
                  <a:lnTo>
                    <a:pt x="266" y="11600"/>
                  </a:lnTo>
                  <a:cubicBezTo>
                    <a:pt x="266" y="11667"/>
                    <a:pt x="217" y="11701"/>
                    <a:pt x="169" y="11701"/>
                  </a:cubicBezTo>
                  <a:cubicBezTo>
                    <a:pt x="120" y="11701"/>
                    <a:pt x="71" y="11667"/>
                    <a:pt x="71" y="11600"/>
                  </a:cubicBezTo>
                  <a:lnTo>
                    <a:pt x="71" y="167"/>
                  </a:lnTo>
                  <a:cubicBezTo>
                    <a:pt x="71" y="113"/>
                    <a:pt x="114" y="69"/>
                    <a:pt x="169" y="69"/>
                  </a:cubicBezTo>
                  <a:close/>
                  <a:moveTo>
                    <a:pt x="169" y="0"/>
                  </a:moveTo>
                  <a:cubicBezTo>
                    <a:pt x="85" y="0"/>
                    <a:pt x="1" y="56"/>
                    <a:pt x="1" y="167"/>
                  </a:cubicBezTo>
                  <a:lnTo>
                    <a:pt x="1" y="11600"/>
                  </a:lnTo>
                  <a:cubicBezTo>
                    <a:pt x="1" y="11692"/>
                    <a:pt x="77" y="11768"/>
                    <a:pt x="169" y="11768"/>
                  </a:cubicBezTo>
                  <a:cubicBezTo>
                    <a:pt x="261" y="11768"/>
                    <a:pt x="336" y="11692"/>
                    <a:pt x="336" y="11600"/>
                  </a:cubicBezTo>
                  <a:lnTo>
                    <a:pt x="336" y="167"/>
                  </a:lnTo>
                  <a:cubicBezTo>
                    <a:pt x="336" y="56"/>
                    <a:pt x="253" y="0"/>
                    <a:pt x="1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3060;p29">
              <a:extLst>
                <a:ext uri="{FF2B5EF4-FFF2-40B4-BE49-F238E27FC236}">
                  <a16:creationId xmlns:a16="http://schemas.microsoft.com/office/drawing/2014/main" id="{850AEBE9-283E-D612-CE02-7B9B982401FE}"/>
                </a:ext>
              </a:extLst>
            </p:cNvPr>
            <p:cNvSpPr/>
            <p:nvPr/>
          </p:nvSpPr>
          <p:spPr>
            <a:xfrm>
              <a:off x="3742650" y="2934900"/>
              <a:ext cx="37975" cy="19025"/>
            </a:xfrm>
            <a:custGeom>
              <a:avLst/>
              <a:gdLst/>
              <a:ahLst/>
              <a:cxnLst/>
              <a:rect l="l" t="t" r="r" b="b"/>
              <a:pathLst>
                <a:path w="1519" h="761" extrusionOk="0">
                  <a:moveTo>
                    <a:pt x="193" y="0"/>
                  </a:moveTo>
                  <a:cubicBezTo>
                    <a:pt x="66" y="0"/>
                    <a:pt x="0" y="195"/>
                    <a:pt x="143" y="256"/>
                  </a:cubicBezTo>
                  <a:lnTo>
                    <a:pt x="1280" y="749"/>
                  </a:lnTo>
                  <a:cubicBezTo>
                    <a:pt x="1296" y="755"/>
                    <a:pt x="1312" y="760"/>
                    <a:pt x="1334" y="760"/>
                  </a:cubicBezTo>
                  <a:cubicBezTo>
                    <a:pt x="1480" y="760"/>
                    <a:pt x="1518" y="560"/>
                    <a:pt x="1388" y="506"/>
                  </a:cubicBezTo>
                  <a:lnTo>
                    <a:pt x="251" y="13"/>
                  </a:lnTo>
                  <a:cubicBezTo>
                    <a:pt x="231" y="4"/>
                    <a:pt x="212" y="0"/>
                    <a:pt x="1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3061;p29">
              <a:extLst>
                <a:ext uri="{FF2B5EF4-FFF2-40B4-BE49-F238E27FC236}">
                  <a16:creationId xmlns:a16="http://schemas.microsoft.com/office/drawing/2014/main" id="{F2CF3DB5-1AFC-CADB-9C5F-F5C002F09ABD}"/>
                </a:ext>
              </a:extLst>
            </p:cNvPr>
            <p:cNvSpPr/>
            <p:nvPr/>
          </p:nvSpPr>
          <p:spPr>
            <a:xfrm>
              <a:off x="3741400" y="2934025"/>
              <a:ext cx="40425" cy="20700"/>
            </a:xfrm>
            <a:custGeom>
              <a:avLst/>
              <a:gdLst/>
              <a:ahLst/>
              <a:cxnLst/>
              <a:rect l="l" t="t" r="r" b="b"/>
              <a:pathLst>
                <a:path w="1617" h="828" extrusionOk="0">
                  <a:moveTo>
                    <a:pt x="247" y="69"/>
                  </a:moveTo>
                  <a:cubicBezTo>
                    <a:pt x="263" y="69"/>
                    <a:pt x="274" y="75"/>
                    <a:pt x="290" y="80"/>
                  </a:cubicBezTo>
                  <a:lnTo>
                    <a:pt x="1422" y="568"/>
                  </a:lnTo>
                  <a:cubicBezTo>
                    <a:pt x="1531" y="615"/>
                    <a:pt x="1483" y="762"/>
                    <a:pt x="1385" y="762"/>
                  </a:cubicBezTo>
                  <a:cubicBezTo>
                    <a:pt x="1371" y="762"/>
                    <a:pt x="1356" y="759"/>
                    <a:pt x="1341" y="752"/>
                  </a:cubicBezTo>
                  <a:lnTo>
                    <a:pt x="209" y="259"/>
                  </a:lnTo>
                  <a:cubicBezTo>
                    <a:pt x="160" y="237"/>
                    <a:pt x="133" y="183"/>
                    <a:pt x="155" y="129"/>
                  </a:cubicBezTo>
                  <a:cubicBezTo>
                    <a:pt x="171" y="96"/>
                    <a:pt x="209" y="69"/>
                    <a:pt x="247" y="69"/>
                  </a:cubicBezTo>
                  <a:close/>
                  <a:moveTo>
                    <a:pt x="242" y="0"/>
                  </a:moveTo>
                  <a:cubicBezTo>
                    <a:pt x="84" y="0"/>
                    <a:pt x="1" y="248"/>
                    <a:pt x="182" y="324"/>
                  </a:cubicBezTo>
                  <a:lnTo>
                    <a:pt x="1319" y="817"/>
                  </a:lnTo>
                  <a:cubicBezTo>
                    <a:pt x="1335" y="822"/>
                    <a:pt x="1362" y="828"/>
                    <a:pt x="1384" y="828"/>
                  </a:cubicBezTo>
                  <a:cubicBezTo>
                    <a:pt x="1563" y="828"/>
                    <a:pt x="1617" y="578"/>
                    <a:pt x="1449" y="508"/>
                  </a:cubicBezTo>
                  <a:lnTo>
                    <a:pt x="312" y="15"/>
                  </a:lnTo>
                  <a:cubicBezTo>
                    <a:pt x="288" y="5"/>
                    <a:pt x="264" y="0"/>
                    <a:pt x="2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3062;p29">
              <a:extLst>
                <a:ext uri="{FF2B5EF4-FFF2-40B4-BE49-F238E27FC236}">
                  <a16:creationId xmlns:a16="http://schemas.microsoft.com/office/drawing/2014/main" id="{6C82CA1D-938D-0CE7-0238-3895EC46508F}"/>
                </a:ext>
              </a:extLst>
            </p:cNvPr>
            <p:cNvSpPr/>
            <p:nvPr/>
          </p:nvSpPr>
          <p:spPr>
            <a:xfrm>
              <a:off x="3846950" y="3004100"/>
              <a:ext cx="498275" cy="183250"/>
            </a:xfrm>
            <a:custGeom>
              <a:avLst/>
              <a:gdLst/>
              <a:ahLst/>
              <a:cxnLst/>
              <a:rect l="l" t="t" r="r" b="b"/>
              <a:pathLst>
                <a:path w="19931" h="7330" extrusionOk="0">
                  <a:moveTo>
                    <a:pt x="19660" y="272"/>
                  </a:moveTo>
                  <a:lnTo>
                    <a:pt x="19660" y="7058"/>
                  </a:lnTo>
                  <a:lnTo>
                    <a:pt x="265" y="7058"/>
                  </a:lnTo>
                  <a:lnTo>
                    <a:pt x="265" y="1036"/>
                  </a:lnTo>
                  <a:lnTo>
                    <a:pt x="19660" y="272"/>
                  </a:lnTo>
                  <a:close/>
                  <a:moveTo>
                    <a:pt x="19804" y="0"/>
                  </a:moveTo>
                  <a:cubicBezTo>
                    <a:pt x="19799" y="0"/>
                    <a:pt x="19794" y="1"/>
                    <a:pt x="19789" y="1"/>
                  </a:cubicBezTo>
                  <a:lnTo>
                    <a:pt x="130" y="776"/>
                  </a:lnTo>
                  <a:cubicBezTo>
                    <a:pt x="60" y="781"/>
                    <a:pt x="0" y="835"/>
                    <a:pt x="0" y="911"/>
                  </a:cubicBezTo>
                  <a:lnTo>
                    <a:pt x="0" y="7194"/>
                  </a:lnTo>
                  <a:cubicBezTo>
                    <a:pt x="0" y="7269"/>
                    <a:pt x="60" y="7329"/>
                    <a:pt x="135" y="7329"/>
                  </a:cubicBezTo>
                  <a:lnTo>
                    <a:pt x="19795" y="7329"/>
                  </a:lnTo>
                  <a:cubicBezTo>
                    <a:pt x="19865" y="7329"/>
                    <a:pt x="19925" y="7269"/>
                    <a:pt x="19930" y="7194"/>
                  </a:cubicBezTo>
                  <a:lnTo>
                    <a:pt x="19930" y="137"/>
                  </a:lnTo>
                  <a:cubicBezTo>
                    <a:pt x="19930" y="99"/>
                    <a:pt x="19914" y="61"/>
                    <a:pt x="19887" y="39"/>
                  </a:cubicBezTo>
                  <a:cubicBezTo>
                    <a:pt x="19863" y="16"/>
                    <a:pt x="19836" y="0"/>
                    <a:pt x="198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3063;p29">
              <a:extLst>
                <a:ext uri="{FF2B5EF4-FFF2-40B4-BE49-F238E27FC236}">
                  <a16:creationId xmlns:a16="http://schemas.microsoft.com/office/drawing/2014/main" id="{1A07CBBD-27FD-6807-B797-20C59C0D3A26}"/>
                </a:ext>
              </a:extLst>
            </p:cNvPr>
            <p:cNvSpPr/>
            <p:nvPr/>
          </p:nvSpPr>
          <p:spPr>
            <a:xfrm>
              <a:off x="3846125" y="3003275"/>
              <a:ext cx="499900" cy="184875"/>
            </a:xfrm>
            <a:custGeom>
              <a:avLst/>
              <a:gdLst/>
              <a:ahLst/>
              <a:cxnLst/>
              <a:rect l="l" t="t" r="r" b="b"/>
              <a:pathLst>
                <a:path w="19996" h="7395" extrusionOk="0">
                  <a:moveTo>
                    <a:pt x="19660" y="343"/>
                  </a:moveTo>
                  <a:lnTo>
                    <a:pt x="19660" y="7059"/>
                  </a:lnTo>
                  <a:lnTo>
                    <a:pt x="336" y="7059"/>
                  </a:lnTo>
                  <a:lnTo>
                    <a:pt x="336" y="1101"/>
                  </a:lnTo>
                  <a:lnTo>
                    <a:pt x="19660" y="343"/>
                  </a:lnTo>
                  <a:close/>
                  <a:moveTo>
                    <a:pt x="19725" y="273"/>
                  </a:moveTo>
                  <a:lnTo>
                    <a:pt x="298" y="1036"/>
                  </a:lnTo>
                  <a:lnTo>
                    <a:pt x="266" y="1036"/>
                  </a:lnTo>
                  <a:lnTo>
                    <a:pt x="266" y="7129"/>
                  </a:lnTo>
                  <a:lnTo>
                    <a:pt x="19725" y="7129"/>
                  </a:lnTo>
                  <a:lnTo>
                    <a:pt x="19725" y="273"/>
                  </a:lnTo>
                  <a:close/>
                  <a:moveTo>
                    <a:pt x="19833" y="67"/>
                  </a:moveTo>
                  <a:cubicBezTo>
                    <a:pt x="19860" y="67"/>
                    <a:pt x="19882" y="78"/>
                    <a:pt x="19898" y="94"/>
                  </a:cubicBezTo>
                  <a:cubicBezTo>
                    <a:pt x="19915" y="116"/>
                    <a:pt x="19925" y="137"/>
                    <a:pt x="19925" y="170"/>
                  </a:cubicBezTo>
                  <a:lnTo>
                    <a:pt x="19925" y="7227"/>
                  </a:lnTo>
                  <a:cubicBezTo>
                    <a:pt x="19925" y="7281"/>
                    <a:pt x="19882" y="7324"/>
                    <a:pt x="19828" y="7324"/>
                  </a:cubicBezTo>
                  <a:lnTo>
                    <a:pt x="168" y="7324"/>
                  </a:lnTo>
                  <a:cubicBezTo>
                    <a:pt x="114" y="7324"/>
                    <a:pt x="66" y="7281"/>
                    <a:pt x="66" y="7227"/>
                  </a:cubicBezTo>
                  <a:lnTo>
                    <a:pt x="66" y="944"/>
                  </a:lnTo>
                  <a:cubicBezTo>
                    <a:pt x="66" y="890"/>
                    <a:pt x="109" y="847"/>
                    <a:pt x="163" y="841"/>
                  </a:cubicBezTo>
                  <a:lnTo>
                    <a:pt x="19828" y="67"/>
                  </a:lnTo>
                  <a:close/>
                  <a:moveTo>
                    <a:pt x="19839" y="1"/>
                  </a:moveTo>
                  <a:cubicBezTo>
                    <a:pt x="19834" y="1"/>
                    <a:pt x="19828" y="1"/>
                    <a:pt x="19822" y="2"/>
                  </a:cubicBezTo>
                  <a:lnTo>
                    <a:pt x="163" y="776"/>
                  </a:lnTo>
                  <a:cubicBezTo>
                    <a:pt x="71" y="776"/>
                    <a:pt x="1" y="852"/>
                    <a:pt x="1" y="944"/>
                  </a:cubicBezTo>
                  <a:lnTo>
                    <a:pt x="1" y="7227"/>
                  </a:lnTo>
                  <a:cubicBezTo>
                    <a:pt x="1" y="7319"/>
                    <a:pt x="76" y="7395"/>
                    <a:pt x="168" y="7395"/>
                  </a:cubicBezTo>
                  <a:lnTo>
                    <a:pt x="19828" y="7395"/>
                  </a:lnTo>
                  <a:cubicBezTo>
                    <a:pt x="19920" y="7395"/>
                    <a:pt x="19996" y="7319"/>
                    <a:pt x="19996" y="7227"/>
                  </a:cubicBezTo>
                  <a:lnTo>
                    <a:pt x="19996" y="170"/>
                  </a:lnTo>
                  <a:cubicBezTo>
                    <a:pt x="19996" y="121"/>
                    <a:pt x="19974" y="78"/>
                    <a:pt x="19942" y="45"/>
                  </a:cubicBezTo>
                  <a:cubicBezTo>
                    <a:pt x="19913" y="17"/>
                    <a:pt x="19877" y="1"/>
                    <a:pt x="198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3064;p29">
              <a:extLst>
                <a:ext uri="{FF2B5EF4-FFF2-40B4-BE49-F238E27FC236}">
                  <a16:creationId xmlns:a16="http://schemas.microsoft.com/office/drawing/2014/main" id="{35F14511-C8E9-D29B-0E95-E97293E83F17}"/>
                </a:ext>
              </a:extLst>
            </p:cNvPr>
            <p:cNvSpPr/>
            <p:nvPr/>
          </p:nvSpPr>
          <p:spPr>
            <a:xfrm>
              <a:off x="3846950" y="3273300"/>
              <a:ext cx="498275" cy="163300"/>
            </a:xfrm>
            <a:custGeom>
              <a:avLst/>
              <a:gdLst/>
              <a:ahLst/>
              <a:cxnLst/>
              <a:rect l="l" t="t" r="r" b="b"/>
              <a:pathLst>
                <a:path w="19931" h="6532" extrusionOk="0">
                  <a:moveTo>
                    <a:pt x="265" y="271"/>
                  </a:moveTo>
                  <a:lnTo>
                    <a:pt x="19660" y="471"/>
                  </a:lnTo>
                  <a:lnTo>
                    <a:pt x="19660" y="6261"/>
                  </a:lnTo>
                  <a:lnTo>
                    <a:pt x="265" y="5687"/>
                  </a:lnTo>
                  <a:lnTo>
                    <a:pt x="265" y="271"/>
                  </a:lnTo>
                  <a:close/>
                  <a:moveTo>
                    <a:pt x="135" y="0"/>
                  </a:moveTo>
                  <a:cubicBezTo>
                    <a:pt x="98" y="0"/>
                    <a:pt x="65" y="16"/>
                    <a:pt x="38" y="38"/>
                  </a:cubicBezTo>
                  <a:cubicBezTo>
                    <a:pt x="16" y="65"/>
                    <a:pt x="0" y="98"/>
                    <a:pt x="0" y="135"/>
                  </a:cubicBezTo>
                  <a:lnTo>
                    <a:pt x="0" y="5817"/>
                  </a:lnTo>
                  <a:cubicBezTo>
                    <a:pt x="0" y="5887"/>
                    <a:pt x="60" y="5947"/>
                    <a:pt x="130" y="5952"/>
                  </a:cubicBezTo>
                  <a:lnTo>
                    <a:pt x="19789" y="6532"/>
                  </a:lnTo>
                  <a:lnTo>
                    <a:pt x="19795" y="6532"/>
                  </a:lnTo>
                  <a:cubicBezTo>
                    <a:pt x="19865" y="6532"/>
                    <a:pt x="19930" y="6472"/>
                    <a:pt x="19930" y="6402"/>
                  </a:cubicBezTo>
                  <a:lnTo>
                    <a:pt x="19930" y="341"/>
                  </a:lnTo>
                  <a:cubicBezTo>
                    <a:pt x="19930" y="265"/>
                    <a:pt x="19871" y="206"/>
                    <a:pt x="19795" y="206"/>
                  </a:cubicBez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3065;p29">
              <a:extLst>
                <a:ext uri="{FF2B5EF4-FFF2-40B4-BE49-F238E27FC236}">
                  <a16:creationId xmlns:a16="http://schemas.microsoft.com/office/drawing/2014/main" id="{5BCE2A31-57A0-E070-A202-C39E358514C4}"/>
                </a:ext>
              </a:extLst>
            </p:cNvPr>
            <p:cNvSpPr/>
            <p:nvPr/>
          </p:nvSpPr>
          <p:spPr>
            <a:xfrm>
              <a:off x="3846125" y="3272475"/>
              <a:ext cx="499900" cy="165075"/>
            </a:xfrm>
            <a:custGeom>
              <a:avLst/>
              <a:gdLst/>
              <a:ahLst/>
              <a:cxnLst/>
              <a:rect l="l" t="t" r="r" b="b"/>
              <a:pathLst>
                <a:path w="19996" h="6603" extrusionOk="0">
                  <a:moveTo>
                    <a:pt x="336" y="336"/>
                  </a:moveTo>
                  <a:lnTo>
                    <a:pt x="19660" y="537"/>
                  </a:lnTo>
                  <a:lnTo>
                    <a:pt x="19660" y="6261"/>
                  </a:lnTo>
                  <a:lnTo>
                    <a:pt x="336" y="5687"/>
                  </a:lnTo>
                  <a:lnTo>
                    <a:pt x="336" y="336"/>
                  </a:lnTo>
                  <a:close/>
                  <a:moveTo>
                    <a:pt x="266" y="266"/>
                  </a:moveTo>
                  <a:lnTo>
                    <a:pt x="266" y="5752"/>
                  </a:lnTo>
                  <a:lnTo>
                    <a:pt x="19693" y="6332"/>
                  </a:lnTo>
                  <a:lnTo>
                    <a:pt x="19725" y="6332"/>
                  </a:lnTo>
                  <a:lnTo>
                    <a:pt x="19725" y="472"/>
                  </a:lnTo>
                  <a:lnTo>
                    <a:pt x="298" y="266"/>
                  </a:lnTo>
                  <a:close/>
                  <a:moveTo>
                    <a:pt x="168" y="66"/>
                  </a:moveTo>
                  <a:lnTo>
                    <a:pt x="19828" y="271"/>
                  </a:lnTo>
                  <a:cubicBezTo>
                    <a:pt x="19882" y="271"/>
                    <a:pt x="19925" y="315"/>
                    <a:pt x="19925" y="374"/>
                  </a:cubicBezTo>
                  <a:lnTo>
                    <a:pt x="19925" y="6435"/>
                  </a:lnTo>
                  <a:cubicBezTo>
                    <a:pt x="19925" y="6462"/>
                    <a:pt x="19915" y="6483"/>
                    <a:pt x="19898" y="6505"/>
                  </a:cubicBezTo>
                  <a:cubicBezTo>
                    <a:pt x="19877" y="6521"/>
                    <a:pt x="19855" y="6532"/>
                    <a:pt x="19828" y="6532"/>
                  </a:cubicBezTo>
                  <a:lnTo>
                    <a:pt x="19828" y="6565"/>
                  </a:lnTo>
                  <a:lnTo>
                    <a:pt x="19822" y="6532"/>
                  </a:lnTo>
                  <a:lnTo>
                    <a:pt x="163" y="5953"/>
                  </a:lnTo>
                  <a:cubicBezTo>
                    <a:pt x="109" y="5947"/>
                    <a:pt x="66" y="5904"/>
                    <a:pt x="66" y="5850"/>
                  </a:cubicBezTo>
                  <a:lnTo>
                    <a:pt x="66" y="168"/>
                  </a:lnTo>
                  <a:cubicBezTo>
                    <a:pt x="66" y="141"/>
                    <a:pt x="76" y="114"/>
                    <a:pt x="98" y="98"/>
                  </a:cubicBezTo>
                  <a:cubicBezTo>
                    <a:pt x="114" y="76"/>
                    <a:pt x="141" y="66"/>
                    <a:pt x="168" y="66"/>
                  </a:cubicBezTo>
                  <a:close/>
                  <a:moveTo>
                    <a:pt x="168" y="1"/>
                  </a:moveTo>
                  <a:cubicBezTo>
                    <a:pt x="125" y="1"/>
                    <a:pt x="82" y="17"/>
                    <a:pt x="49" y="49"/>
                  </a:cubicBezTo>
                  <a:cubicBezTo>
                    <a:pt x="17" y="82"/>
                    <a:pt x="1" y="125"/>
                    <a:pt x="1" y="168"/>
                  </a:cubicBezTo>
                  <a:lnTo>
                    <a:pt x="1" y="5850"/>
                  </a:lnTo>
                  <a:cubicBezTo>
                    <a:pt x="1" y="5942"/>
                    <a:pt x="71" y="6012"/>
                    <a:pt x="163" y="6018"/>
                  </a:cubicBezTo>
                  <a:lnTo>
                    <a:pt x="19822" y="6603"/>
                  </a:lnTo>
                  <a:lnTo>
                    <a:pt x="19828" y="6603"/>
                  </a:lnTo>
                  <a:cubicBezTo>
                    <a:pt x="19920" y="6603"/>
                    <a:pt x="19996" y="6527"/>
                    <a:pt x="19996" y="6435"/>
                  </a:cubicBezTo>
                  <a:lnTo>
                    <a:pt x="19996" y="374"/>
                  </a:lnTo>
                  <a:cubicBezTo>
                    <a:pt x="19996" y="282"/>
                    <a:pt x="19920" y="206"/>
                    <a:pt x="19828" y="206"/>
                  </a:cubicBezTo>
                  <a:lnTo>
                    <a:pt x="16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3066;p29">
              <a:extLst>
                <a:ext uri="{FF2B5EF4-FFF2-40B4-BE49-F238E27FC236}">
                  <a16:creationId xmlns:a16="http://schemas.microsoft.com/office/drawing/2014/main" id="{56781ACC-1273-8B01-8FA6-DE90F3E132F9}"/>
                </a:ext>
              </a:extLst>
            </p:cNvPr>
            <p:cNvSpPr/>
            <p:nvPr/>
          </p:nvSpPr>
          <p:spPr>
            <a:xfrm>
              <a:off x="3513875" y="2561375"/>
              <a:ext cx="411200" cy="74500"/>
            </a:xfrm>
            <a:custGeom>
              <a:avLst/>
              <a:gdLst/>
              <a:ahLst/>
              <a:cxnLst/>
              <a:rect l="l" t="t" r="r" b="b"/>
              <a:pathLst>
                <a:path w="16448" h="2980" extrusionOk="0">
                  <a:moveTo>
                    <a:pt x="8221" y="266"/>
                  </a:moveTo>
                  <a:cubicBezTo>
                    <a:pt x="13155" y="266"/>
                    <a:pt x="16183" y="981"/>
                    <a:pt x="16183" y="1490"/>
                  </a:cubicBezTo>
                  <a:cubicBezTo>
                    <a:pt x="16183" y="2004"/>
                    <a:pt x="13155" y="2714"/>
                    <a:pt x="8221" y="2714"/>
                  </a:cubicBezTo>
                  <a:cubicBezTo>
                    <a:pt x="3293" y="2714"/>
                    <a:pt x="265" y="2004"/>
                    <a:pt x="265" y="1490"/>
                  </a:cubicBezTo>
                  <a:cubicBezTo>
                    <a:pt x="265" y="981"/>
                    <a:pt x="3293" y="266"/>
                    <a:pt x="8221" y="266"/>
                  </a:cubicBezTo>
                  <a:close/>
                  <a:moveTo>
                    <a:pt x="8221" y="1"/>
                  </a:moveTo>
                  <a:cubicBezTo>
                    <a:pt x="4138" y="1"/>
                    <a:pt x="0" y="515"/>
                    <a:pt x="0" y="1490"/>
                  </a:cubicBezTo>
                  <a:cubicBezTo>
                    <a:pt x="0" y="2470"/>
                    <a:pt x="4138" y="2979"/>
                    <a:pt x="8221" y="2979"/>
                  </a:cubicBezTo>
                  <a:cubicBezTo>
                    <a:pt x="12310" y="2979"/>
                    <a:pt x="16448" y="2470"/>
                    <a:pt x="16448" y="1490"/>
                  </a:cubicBezTo>
                  <a:cubicBezTo>
                    <a:pt x="16448" y="515"/>
                    <a:pt x="12310" y="1"/>
                    <a:pt x="822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3067;p29">
              <a:extLst>
                <a:ext uri="{FF2B5EF4-FFF2-40B4-BE49-F238E27FC236}">
                  <a16:creationId xmlns:a16="http://schemas.microsoft.com/office/drawing/2014/main" id="{67242DC1-F67A-5356-309F-768CFD2B9B8C}"/>
                </a:ext>
              </a:extLst>
            </p:cNvPr>
            <p:cNvSpPr/>
            <p:nvPr/>
          </p:nvSpPr>
          <p:spPr>
            <a:xfrm>
              <a:off x="3512925" y="2560575"/>
              <a:ext cx="412975" cy="76250"/>
            </a:xfrm>
            <a:custGeom>
              <a:avLst/>
              <a:gdLst/>
              <a:ahLst/>
              <a:cxnLst/>
              <a:rect l="l" t="t" r="r" b="b"/>
              <a:pathLst>
                <a:path w="16519" h="3050" extrusionOk="0">
                  <a:moveTo>
                    <a:pt x="8259" y="336"/>
                  </a:moveTo>
                  <a:cubicBezTo>
                    <a:pt x="10480" y="336"/>
                    <a:pt x="12549" y="482"/>
                    <a:pt x="14081" y="753"/>
                  </a:cubicBezTo>
                  <a:cubicBezTo>
                    <a:pt x="15636" y="1029"/>
                    <a:pt x="16188" y="1338"/>
                    <a:pt x="16188" y="1522"/>
                  </a:cubicBezTo>
                  <a:cubicBezTo>
                    <a:pt x="16188" y="1706"/>
                    <a:pt x="15636" y="2020"/>
                    <a:pt x="14081" y="2291"/>
                  </a:cubicBezTo>
                  <a:cubicBezTo>
                    <a:pt x="12549" y="2562"/>
                    <a:pt x="10480" y="2713"/>
                    <a:pt x="8259" y="2713"/>
                  </a:cubicBezTo>
                  <a:cubicBezTo>
                    <a:pt x="6044" y="2713"/>
                    <a:pt x="3975" y="2562"/>
                    <a:pt x="2437" y="2291"/>
                  </a:cubicBezTo>
                  <a:cubicBezTo>
                    <a:pt x="888" y="2020"/>
                    <a:pt x="336" y="1706"/>
                    <a:pt x="336" y="1522"/>
                  </a:cubicBezTo>
                  <a:cubicBezTo>
                    <a:pt x="336" y="1338"/>
                    <a:pt x="888" y="1029"/>
                    <a:pt x="2437" y="753"/>
                  </a:cubicBezTo>
                  <a:cubicBezTo>
                    <a:pt x="3975" y="482"/>
                    <a:pt x="6044" y="336"/>
                    <a:pt x="8259" y="336"/>
                  </a:cubicBezTo>
                  <a:close/>
                  <a:moveTo>
                    <a:pt x="8259" y="265"/>
                  </a:moveTo>
                  <a:cubicBezTo>
                    <a:pt x="3553" y="265"/>
                    <a:pt x="271" y="926"/>
                    <a:pt x="271" y="1522"/>
                  </a:cubicBezTo>
                  <a:cubicBezTo>
                    <a:pt x="271" y="2118"/>
                    <a:pt x="3553" y="2778"/>
                    <a:pt x="8259" y="2778"/>
                  </a:cubicBezTo>
                  <a:cubicBezTo>
                    <a:pt x="12971" y="2778"/>
                    <a:pt x="16253" y="2118"/>
                    <a:pt x="16253" y="1522"/>
                  </a:cubicBezTo>
                  <a:cubicBezTo>
                    <a:pt x="16253" y="926"/>
                    <a:pt x="12971" y="265"/>
                    <a:pt x="8259" y="265"/>
                  </a:cubicBezTo>
                  <a:close/>
                  <a:moveTo>
                    <a:pt x="8259" y="65"/>
                  </a:moveTo>
                  <a:cubicBezTo>
                    <a:pt x="12235" y="65"/>
                    <a:pt x="16453" y="580"/>
                    <a:pt x="16453" y="1522"/>
                  </a:cubicBezTo>
                  <a:cubicBezTo>
                    <a:pt x="16453" y="2470"/>
                    <a:pt x="12235" y="2979"/>
                    <a:pt x="8259" y="2979"/>
                  </a:cubicBezTo>
                  <a:cubicBezTo>
                    <a:pt x="4290" y="2979"/>
                    <a:pt x="71" y="2470"/>
                    <a:pt x="71" y="1522"/>
                  </a:cubicBezTo>
                  <a:cubicBezTo>
                    <a:pt x="71" y="580"/>
                    <a:pt x="4290" y="65"/>
                    <a:pt x="8259" y="65"/>
                  </a:cubicBezTo>
                  <a:close/>
                  <a:moveTo>
                    <a:pt x="8259" y="0"/>
                  </a:moveTo>
                  <a:cubicBezTo>
                    <a:pt x="6158" y="0"/>
                    <a:pt x="4095" y="135"/>
                    <a:pt x="2611" y="379"/>
                  </a:cubicBezTo>
                  <a:cubicBezTo>
                    <a:pt x="455" y="726"/>
                    <a:pt x="0" y="1192"/>
                    <a:pt x="0" y="1522"/>
                  </a:cubicBezTo>
                  <a:cubicBezTo>
                    <a:pt x="0" y="1852"/>
                    <a:pt x="455" y="2318"/>
                    <a:pt x="2611" y="2670"/>
                  </a:cubicBezTo>
                  <a:cubicBezTo>
                    <a:pt x="4095" y="2908"/>
                    <a:pt x="6158" y="3049"/>
                    <a:pt x="8259" y="3049"/>
                  </a:cubicBezTo>
                  <a:cubicBezTo>
                    <a:pt x="10366" y="3049"/>
                    <a:pt x="12424" y="2908"/>
                    <a:pt x="13913" y="2670"/>
                  </a:cubicBezTo>
                  <a:cubicBezTo>
                    <a:pt x="16069" y="2318"/>
                    <a:pt x="16518" y="1852"/>
                    <a:pt x="16518" y="1522"/>
                  </a:cubicBezTo>
                  <a:cubicBezTo>
                    <a:pt x="16518" y="1192"/>
                    <a:pt x="16069" y="726"/>
                    <a:pt x="13913" y="379"/>
                  </a:cubicBezTo>
                  <a:cubicBezTo>
                    <a:pt x="12424" y="135"/>
                    <a:pt x="10366" y="0"/>
                    <a:pt x="825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3068;p29">
              <a:extLst>
                <a:ext uri="{FF2B5EF4-FFF2-40B4-BE49-F238E27FC236}">
                  <a16:creationId xmlns:a16="http://schemas.microsoft.com/office/drawing/2014/main" id="{D1EB50E5-496A-5F4C-D02E-16B93B4C97DE}"/>
                </a:ext>
              </a:extLst>
            </p:cNvPr>
            <p:cNvSpPr/>
            <p:nvPr/>
          </p:nvSpPr>
          <p:spPr>
            <a:xfrm>
              <a:off x="4464350" y="3244025"/>
              <a:ext cx="138125" cy="188650"/>
            </a:xfrm>
            <a:custGeom>
              <a:avLst/>
              <a:gdLst/>
              <a:ahLst/>
              <a:cxnLst/>
              <a:rect l="l" t="t" r="r" b="b"/>
              <a:pathLst>
                <a:path w="5525" h="7546" extrusionOk="0">
                  <a:moveTo>
                    <a:pt x="5259" y="272"/>
                  </a:moveTo>
                  <a:lnTo>
                    <a:pt x="5259" y="7275"/>
                  </a:lnTo>
                  <a:lnTo>
                    <a:pt x="266" y="7129"/>
                  </a:lnTo>
                  <a:lnTo>
                    <a:pt x="266" y="418"/>
                  </a:lnTo>
                  <a:lnTo>
                    <a:pt x="5259" y="272"/>
                  </a:lnTo>
                  <a:close/>
                  <a:moveTo>
                    <a:pt x="5402" y="0"/>
                  </a:moveTo>
                  <a:cubicBezTo>
                    <a:pt x="5398" y="0"/>
                    <a:pt x="5393" y="1"/>
                    <a:pt x="5389" y="1"/>
                  </a:cubicBezTo>
                  <a:lnTo>
                    <a:pt x="130" y="158"/>
                  </a:lnTo>
                  <a:cubicBezTo>
                    <a:pt x="60" y="158"/>
                    <a:pt x="0" y="218"/>
                    <a:pt x="0" y="288"/>
                  </a:cubicBezTo>
                  <a:lnTo>
                    <a:pt x="0" y="7258"/>
                  </a:lnTo>
                  <a:cubicBezTo>
                    <a:pt x="0" y="7334"/>
                    <a:pt x="60" y="7394"/>
                    <a:pt x="130" y="7394"/>
                  </a:cubicBezTo>
                  <a:lnTo>
                    <a:pt x="5389" y="7546"/>
                  </a:lnTo>
                  <a:lnTo>
                    <a:pt x="5394" y="7546"/>
                  </a:lnTo>
                  <a:cubicBezTo>
                    <a:pt x="5427" y="7546"/>
                    <a:pt x="5459" y="7535"/>
                    <a:pt x="5486" y="7508"/>
                  </a:cubicBezTo>
                  <a:cubicBezTo>
                    <a:pt x="5508" y="7486"/>
                    <a:pt x="5524" y="7448"/>
                    <a:pt x="5524" y="7410"/>
                  </a:cubicBezTo>
                  <a:lnTo>
                    <a:pt x="5524" y="131"/>
                  </a:lnTo>
                  <a:cubicBezTo>
                    <a:pt x="5524" y="99"/>
                    <a:pt x="5508" y="61"/>
                    <a:pt x="5486" y="34"/>
                  </a:cubicBezTo>
                  <a:cubicBezTo>
                    <a:pt x="5463" y="15"/>
                    <a:pt x="5431" y="0"/>
                    <a:pt x="540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3069;p29">
              <a:extLst>
                <a:ext uri="{FF2B5EF4-FFF2-40B4-BE49-F238E27FC236}">
                  <a16:creationId xmlns:a16="http://schemas.microsoft.com/office/drawing/2014/main" id="{25ADB848-25EA-EF77-0EA9-CB74143E10D2}"/>
                </a:ext>
              </a:extLst>
            </p:cNvPr>
            <p:cNvSpPr/>
            <p:nvPr/>
          </p:nvSpPr>
          <p:spPr>
            <a:xfrm>
              <a:off x="4463525" y="3243100"/>
              <a:ext cx="139750" cy="190400"/>
            </a:xfrm>
            <a:custGeom>
              <a:avLst/>
              <a:gdLst/>
              <a:ahLst/>
              <a:cxnLst/>
              <a:rect l="l" t="t" r="r" b="b"/>
              <a:pathLst>
                <a:path w="5590" h="7616" extrusionOk="0">
                  <a:moveTo>
                    <a:pt x="5260" y="342"/>
                  </a:moveTo>
                  <a:lnTo>
                    <a:pt x="5260" y="7279"/>
                  </a:lnTo>
                  <a:lnTo>
                    <a:pt x="337" y="7133"/>
                  </a:lnTo>
                  <a:lnTo>
                    <a:pt x="337" y="488"/>
                  </a:lnTo>
                  <a:lnTo>
                    <a:pt x="5260" y="342"/>
                  </a:lnTo>
                  <a:close/>
                  <a:moveTo>
                    <a:pt x="5325" y="271"/>
                  </a:moveTo>
                  <a:lnTo>
                    <a:pt x="266" y="423"/>
                  </a:lnTo>
                  <a:lnTo>
                    <a:pt x="266" y="7198"/>
                  </a:lnTo>
                  <a:lnTo>
                    <a:pt x="5325" y="7344"/>
                  </a:lnTo>
                  <a:lnTo>
                    <a:pt x="5325" y="271"/>
                  </a:lnTo>
                  <a:close/>
                  <a:moveTo>
                    <a:pt x="5433" y="71"/>
                  </a:moveTo>
                  <a:cubicBezTo>
                    <a:pt x="5454" y="71"/>
                    <a:pt x="5476" y="82"/>
                    <a:pt x="5492" y="98"/>
                  </a:cubicBezTo>
                  <a:cubicBezTo>
                    <a:pt x="5514" y="114"/>
                    <a:pt x="5525" y="141"/>
                    <a:pt x="5525" y="168"/>
                  </a:cubicBezTo>
                  <a:lnTo>
                    <a:pt x="5525" y="7447"/>
                  </a:lnTo>
                  <a:cubicBezTo>
                    <a:pt x="5525" y="7507"/>
                    <a:pt x="5482" y="7550"/>
                    <a:pt x="5427" y="7550"/>
                  </a:cubicBezTo>
                  <a:lnTo>
                    <a:pt x="5427" y="7583"/>
                  </a:lnTo>
                  <a:lnTo>
                    <a:pt x="5422" y="7550"/>
                  </a:lnTo>
                  <a:lnTo>
                    <a:pt x="163" y="7398"/>
                  </a:lnTo>
                  <a:cubicBezTo>
                    <a:pt x="109" y="7398"/>
                    <a:pt x="66" y="7350"/>
                    <a:pt x="66" y="7295"/>
                  </a:cubicBezTo>
                  <a:lnTo>
                    <a:pt x="66" y="325"/>
                  </a:lnTo>
                  <a:cubicBezTo>
                    <a:pt x="66" y="271"/>
                    <a:pt x="109" y="228"/>
                    <a:pt x="163" y="228"/>
                  </a:cubicBezTo>
                  <a:lnTo>
                    <a:pt x="5422" y="71"/>
                  </a:lnTo>
                  <a:close/>
                  <a:moveTo>
                    <a:pt x="5422" y="0"/>
                  </a:moveTo>
                  <a:lnTo>
                    <a:pt x="163" y="157"/>
                  </a:lnTo>
                  <a:cubicBezTo>
                    <a:pt x="71" y="163"/>
                    <a:pt x="1" y="233"/>
                    <a:pt x="1" y="325"/>
                  </a:cubicBezTo>
                  <a:lnTo>
                    <a:pt x="1" y="7295"/>
                  </a:lnTo>
                  <a:cubicBezTo>
                    <a:pt x="1" y="7388"/>
                    <a:pt x="71" y="7463"/>
                    <a:pt x="163" y="7463"/>
                  </a:cubicBezTo>
                  <a:lnTo>
                    <a:pt x="5422" y="7615"/>
                  </a:lnTo>
                  <a:lnTo>
                    <a:pt x="5427" y="7615"/>
                  </a:lnTo>
                  <a:cubicBezTo>
                    <a:pt x="5519" y="7615"/>
                    <a:pt x="5590" y="7545"/>
                    <a:pt x="5590" y="7447"/>
                  </a:cubicBezTo>
                  <a:lnTo>
                    <a:pt x="5590" y="168"/>
                  </a:lnTo>
                  <a:cubicBezTo>
                    <a:pt x="5590" y="125"/>
                    <a:pt x="5574" y="82"/>
                    <a:pt x="5541" y="49"/>
                  </a:cubicBezTo>
                  <a:cubicBezTo>
                    <a:pt x="5509" y="17"/>
                    <a:pt x="5465" y="0"/>
                    <a:pt x="54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3070;p29">
              <a:extLst>
                <a:ext uri="{FF2B5EF4-FFF2-40B4-BE49-F238E27FC236}">
                  <a16:creationId xmlns:a16="http://schemas.microsoft.com/office/drawing/2014/main" id="{C4ADFCE4-E1C1-8F91-E092-2F3814FA7B74}"/>
                </a:ext>
              </a:extLst>
            </p:cNvPr>
            <p:cNvSpPr/>
            <p:nvPr/>
          </p:nvSpPr>
          <p:spPr>
            <a:xfrm>
              <a:off x="4492650" y="3273300"/>
              <a:ext cx="83275" cy="51200"/>
            </a:xfrm>
            <a:custGeom>
              <a:avLst/>
              <a:gdLst/>
              <a:ahLst/>
              <a:cxnLst/>
              <a:rect l="l" t="t" r="r" b="b"/>
              <a:pathLst>
                <a:path w="3331" h="2048" extrusionOk="0">
                  <a:moveTo>
                    <a:pt x="3066" y="271"/>
                  </a:moveTo>
                  <a:lnTo>
                    <a:pt x="3066" y="1717"/>
                  </a:lnTo>
                  <a:lnTo>
                    <a:pt x="266" y="1776"/>
                  </a:lnTo>
                  <a:lnTo>
                    <a:pt x="266" y="363"/>
                  </a:lnTo>
                  <a:lnTo>
                    <a:pt x="3066" y="271"/>
                  </a:lnTo>
                  <a:close/>
                  <a:moveTo>
                    <a:pt x="3195" y="0"/>
                  </a:moveTo>
                  <a:lnTo>
                    <a:pt x="130" y="103"/>
                  </a:lnTo>
                  <a:cubicBezTo>
                    <a:pt x="54" y="103"/>
                    <a:pt x="0" y="163"/>
                    <a:pt x="0" y="233"/>
                  </a:cubicBezTo>
                  <a:lnTo>
                    <a:pt x="0" y="1912"/>
                  </a:lnTo>
                  <a:cubicBezTo>
                    <a:pt x="0" y="1988"/>
                    <a:pt x="60" y="2047"/>
                    <a:pt x="136" y="2047"/>
                  </a:cubicBezTo>
                  <a:lnTo>
                    <a:pt x="3201" y="1982"/>
                  </a:lnTo>
                  <a:cubicBezTo>
                    <a:pt x="3277" y="1982"/>
                    <a:pt x="3331" y="1923"/>
                    <a:pt x="3331" y="1852"/>
                  </a:cubicBezTo>
                  <a:lnTo>
                    <a:pt x="3331" y="130"/>
                  </a:lnTo>
                  <a:cubicBezTo>
                    <a:pt x="3331" y="92"/>
                    <a:pt x="3320" y="60"/>
                    <a:pt x="3293" y="33"/>
                  </a:cubicBezTo>
                  <a:cubicBezTo>
                    <a:pt x="3266" y="11"/>
                    <a:pt x="3233" y="0"/>
                    <a:pt x="31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3071;p29">
              <a:extLst>
                <a:ext uri="{FF2B5EF4-FFF2-40B4-BE49-F238E27FC236}">
                  <a16:creationId xmlns:a16="http://schemas.microsoft.com/office/drawing/2014/main" id="{B1014460-7A87-626E-4657-2D82C1464030}"/>
                </a:ext>
              </a:extLst>
            </p:cNvPr>
            <p:cNvSpPr/>
            <p:nvPr/>
          </p:nvSpPr>
          <p:spPr>
            <a:xfrm>
              <a:off x="4491825" y="3272350"/>
              <a:ext cx="85050" cy="52950"/>
            </a:xfrm>
            <a:custGeom>
              <a:avLst/>
              <a:gdLst/>
              <a:ahLst/>
              <a:cxnLst/>
              <a:rect l="l" t="t" r="r" b="b"/>
              <a:pathLst>
                <a:path w="3402" h="2118" extrusionOk="0">
                  <a:moveTo>
                    <a:pt x="3066" y="341"/>
                  </a:moveTo>
                  <a:lnTo>
                    <a:pt x="3066" y="1722"/>
                  </a:lnTo>
                  <a:lnTo>
                    <a:pt x="331" y="1777"/>
                  </a:lnTo>
                  <a:lnTo>
                    <a:pt x="331" y="433"/>
                  </a:lnTo>
                  <a:lnTo>
                    <a:pt x="3066" y="341"/>
                  </a:lnTo>
                  <a:close/>
                  <a:moveTo>
                    <a:pt x="3131" y="271"/>
                  </a:moveTo>
                  <a:lnTo>
                    <a:pt x="266" y="368"/>
                  </a:lnTo>
                  <a:lnTo>
                    <a:pt x="266" y="1847"/>
                  </a:lnTo>
                  <a:lnTo>
                    <a:pt x="3131" y="1793"/>
                  </a:lnTo>
                  <a:lnTo>
                    <a:pt x="3131" y="271"/>
                  </a:lnTo>
                  <a:close/>
                  <a:moveTo>
                    <a:pt x="3228" y="71"/>
                  </a:moveTo>
                  <a:cubicBezTo>
                    <a:pt x="3256" y="71"/>
                    <a:pt x="3283" y="81"/>
                    <a:pt x="3304" y="98"/>
                  </a:cubicBezTo>
                  <a:cubicBezTo>
                    <a:pt x="3321" y="114"/>
                    <a:pt x="3331" y="141"/>
                    <a:pt x="3331" y="168"/>
                  </a:cubicBezTo>
                  <a:lnTo>
                    <a:pt x="3331" y="1890"/>
                  </a:lnTo>
                  <a:cubicBezTo>
                    <a:pt x="3331" y="1944"/>
                    <a:pt x="3288" y="1988"/>
                    <a:pt x="3234" y="1988"/>
                  </a:cubicBezTo>
                  <a:lnTo>
                    <a:pt x="169" y="2047"/>
                  </a:lnTo>
                  <a:cubicBezTo>
                    <a:pt x="141" y="2047"/>
                    <a:pt x="114" y="2037"/>
                    <a:pt x="98" y="2020"/>
                  </a:cubicBezTo>
                  <a:cubicBezTo>
                    <a:pt x="76" y="2004"/>
                    <a:pt x="66" y="1977"/>
                    <a:pt x="66" y="1950"/>
                  </a:cubicBezTo>
                  <a:lnTo>
                    <a:pt x="66" y="271"/>
                  </a:lnTo>
                  <a:cubicBezTo>
                    <a:pt x="66" y="217"/>
                    <a:pt x="109" y="173"/>
                    <a:pt x="163" y="173"/>
                  </a:cubicBezTo>
                  <a:lnTo>
                    <a:pt x="3228" y="71"/>
                  </a:lnTo>
                  <a:close/>
                  <a:moveTo>
                    <a:pt x="3228" y="0"/>
                  </a:moveTo>
                  <a:lnTo>
                    <a:pt x="158" y="103"/>
                  </a:lnTo>
                  <a:cubicBezTo>
                    <a:pt x="71" y="108"/>
                    <a:pt x="1" y="184"/>
                    <a:pt x="1" y="271"/>
                  </a:cubicBezTo>
                  <a:lnTo>
                    <a:pt x="1" y="1950"/>
                  </a:lnTo>
                  <a:cubicBezTo>
                    <a:pt x="1" y="1993"/>
                    <a:pt x="17" y="2037"/>
                    <a:pt x="49" y="2069"/>
                  </a:cubicBezTo>
                  <a:cubicBezTo>
                    <a:pt x="82" y="2102"/>
                    <a:pt x="120" y="2118"/>
                    <a:pt x="169" y="2118"/>
                  </a:cubicBezTo>
                  <a:lnTo>
                    <a:pt x="3234" y="2053"/>
                  </a:lnTo>
                  <a:cubicBezTo>
                    <a:pt x="3326" y="2053"/>
                    <a:pt x="3402" y="1977"/>
                    <a:pt x="3402" y="1890"/>
                  </a:cubicBezTo>
                  <a:lnTo>
                    <a:pt x="3402" y="168"/>
                  </a:lnTo>
                  <a:cubicBezTo>
                    <a:pt x="3402" y="125"/>
                    <a:pt x="3380" y="81"/>
                    <a:pt x="3348" y="49"/>
                  </a:cubicBezTo>
                  <a:cubicBezTo>
                    <a:pt x="3315" y="16"/>
                    <a:pt x="3272" y="0"/>
                    <a:pt x="32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3072;p29">
              <a:extLst>
                <a:ext uri="{FF2B5EF4-FFF2-40B4-BE49-F238E27FC236}">
                  <a16:creationId xmlns:a16="http://schemas.microsoft.com/office/drawing/2014/main" id="{57009C80-5CFB-D28F-36B0-21A25A861784}"/>
                </a:ext>
              </a:extLst>
            </p:cNvPr>
            <p:cNvSpPr/>
            <p:nvPr/>
          </p:nvSpPr>
          <p:spPr>
            <a:xfrm>
              <a:off x="4491550" y="3344650"/>
              <a:ext cx="87225" cy="6650"/>
            </a:xfrm>
            <a:custGeom>
              <a:avLst/>
              <a:gdLst/>
              <a:ahLst/>
              <a:cxnLst/>
              <a:rect l="l" t="t" r="r" b="b"/>
              <a:pathLst>
                <a:path w="3489" h="266" extrusionOk="0">
                  <a:moveTo>
                    <a:pt x="180" y="0"/>
                  </a:moveTo>
                  <a:cubicBezTo>
                    <a:pt x="1" y="0"/>
                    <a:pt x="1" y="266"/>
                    <a:pt x="180" y="266"/>
                  </a:cubicBezTo>
                  <a:lnTo>
                    <a:pt x="3310" y="266"/>
                  </a:lnTo>
                  <a:cubicBezTo>
                    <a:pt x="3489" y="266"/>
                    <a:pt x="3489" y="0"/>
                    <a:pt x="33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3073;p29">
              <a:extLst>
                <a:ext uri="{FF2B5EF4-FFF2-40B4-BE49-F238E27FC236}">
                  <a16:creationId xmlns:a16="http://schemas.microsoft.com/office/drawing/2014/main" id="{2C768183-4C7A-431F-B84F-11C391328D0F}"/>
                </a:ext>
              </a:extLst>
            </p:cNvPr>
            <p:cNvSpPr/>
            <p:nvPr/>
          </p:nvSpPr>
          <p:spPr>
            <a:xfrm>
              <a:off x="4490350" y="3343700"/>
              <a:ext cx="89500" cy="8425"/>
            </a:xfrm>
            <a:custGeom>
              <a:avLst/>
              <a:gdLst/>
              <a:ahLst/>
              <a:cxnLst/>
              <a:rect l="l" t="t" r="r" b="b"/>
              <a:pathLst>
                <a:path w="3580" h="337" extrusionOk="0">
                  <a:moveTo>
                    <a:pt x="3358" y="71"/>
                  </a:moveTo>
                  <a:cubicBezTo>
                    <a:pt x="3488" y="71"/>
                    <a:pt x="3488" y="271"/>
                    <a:pt x="3358" y="271"/>
                  </a:cubicBezTo>
                  <a:lnTo>
                    <a:pt x="228" y="271"/>
                  </a:lnTo>
                  <a:cubicBezTo>
                    <a:pt x="92" y="271"/>
                    <a:pt x="92" y="71"/>
                    <a:pt x="228" y="71"/>
                  </a:cubicBezTo>
                  <a:close/>
                  <a:moveTo>
                    <a:pt x="228" y="0"/>
                  </a:moveTo>
                  <a:cubicBezTo>
                    <a:pt x="0" y="0"/>
                    <a:pt x="0" y="336"/>
                    <a:pt x="228" y="336"/>
                  </a:cubicBezTo>
                  <a:lnTo>
                    <a:pt x="3358" y="336"/>
                  </a:lnTo>
                  <a:cubicBezTo>
                    <a:pt x="3580" y="336"/>
                    <a:pt x="3580" y="0"/>
                    <a:pt x="33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3074;p29">
              <a:extLst>
                <a:ext uri="{FF2B5EF4-FFF2-40B4-BE49-F238E27FC236}">
                  <a16:creationId xmlns:a16="http://schemas.microsoft.com/office/drawing/2014/main" id="{FD777C57-86EA-AFA2-9C89-7BBBF05A9A7C}"/>
                </a:ext>
              </a:extLst>
            </p:cNvPr>
            <p:cNvSpPr/>
            <p:nvPr/>
          </p:nvSpPr>
          <p:spPr>
            <a:xfrm>
              <a:off x="4491550" y="3369950"/>
              <a:ext cx="85600" cy="6800"/>
            </a:xfrm>
            <a:custGeom>
              <a:avLst/>
              <a:gdLst/>
              <a:ahLst/>
              <a:cxnLst/>
              <a:rect l="l" t="t" r="r" b="b"/>
              <a:pathLst>
                <a:path w="3424" h="272" extrusionOk="0">
                  <a:moveTo>
                    <a:pt x="180" y="1"/>
                  </a:moveTo>
                  <a:cubicBezTo>
                    <a:pt x="1" y="1"/>
                    <a:pt x="1" y="272"/>
                    <a:pt x="180" y="272"/>
                  </a:cubicBezTo>
                  <a:lnTo>
                    <a:pt x="3245" y="272"/>
                  </a:lnTo>
                  <a:cubicBezTo>
                    <a:pt x="3424" y="272"/>
                    <a:pt x="3424" y="1"/>
                    <a:pt x="32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3075;p29">
              <a:extLst>
                <a:ext uri="{FF2B5EF4-FFF2-40B4-BE49-F238E27FC236}">
                  <a16:creationId xmlns:a16="http://schemas.microsoft.com/office/drawing/2014/main" id="{991F45BE-7738-43F6-BF82-158354C07578}"/>
                </a:ext>
              </a:extLst>
            </p:cNvPr>
            <p:cNvSpPr/>
            <p:nvPr/>
          </p:nvSpPr>
          <p:spPr>
            <a:xfrm>
              <a:off x="4490350" y="3369150"/>
              <a:ext cx="87875" cy="8425"/>
            </a:xfrm>
            <a:custGeom>
              <a:avLst/>
              <a:gdLst/>
              <a:ahLst/>
              <a:cxnLst/>
              <a:rect l="l" t="t" r="r" b="b"/>
              <a:pathLst>
                <a:path w="3515" h="337" extrusionOk="0">
                  <a:moveTo>
                    <a:pt x="3293" y="71"/>
                  </a:moveTo>
                  <a:cubicBezTo>
                    <a:pt x="3423" y="71"/>
                    <a:pt x="3423" y="266"/>
                    <a:pt x="3293" y="266"/>
                  </a:cubicBezTo>
                  <a:lnTo>
                    <a:pt x="228" y="266"/>
                  </a:lnTo>
                  <a:cubicBezTo>
                    <a:pt x="92" y="266"/>
                    <a:pt x="92" y="71"/>
                    <a:pt x="228" y="71"/>
                  </a:cubicBezTo>
                  <a:close/>
                  <a:moveTo>
                    <a:pt x="228" y="0"/>
                  </a:moveTo>
                  <a:cubicBezTo>
                    <a:pt x="0" y="0"/>
                    <a:pt x="0" y="336"/>
                    <a:pt x="228" y="336"/>
                  </a:cubicBezTo>
                  <a:lnTo>
                    <a:pt x="3293" y="336"/>
                  </a:lnTo>
                  <a:cubicBezTo>
                    <a:pt x="3515" y="336"/>
                    <a:pt x="3515" y="0"/>
                    <a:pt x="32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3076;p29">
              <a:extLst>
                <a:ext uri="{FF2B5EF4-FFF2-40B4-BE49-F238E27FC236}">
                  <a16:creationId xmlns:a16="http://schemas.microsoft.com/office/drawing/2014/main" id="{2C0A6CE0-2F2C-9D25-6391-E4E14565B419}"/>
                </a:ext>
              </a:extLst>
            </p:cNvPr>
            <p:cNvSpPr/>
            <p:nvPr/>
          </p:nvSpPr>
          <p:spPr>
            <a:xfrm>
              <a:off x="4491550" y="3392450"/>
              <a:ext cx="85600" cy="8125"/>
            </a:xfrm>
            <a:custGeom>
              <a:avLst/>
              <a:gdLst/>
              <a:ahLst/>
              <a:cxnLst/>
              <a:rect l="l" t="t" r="r" b="b"/>
              <a:pathLst>
                <a:path w="3424" h="325" extrusionOk="0">
                  <a:moveTo>
                    <a:pt x="180" y="0"/>
                  </a:moveTo>
                  <a:cubicBezTo>
                    <a:pt x="1" y="0"/>
                    <a:pt x="1" y="265"/>
                    <a:pt x="174" y="265"/>
                  </a:cubicBezTo>
                  <a:lnTo>
                    <a:pt x="3239" y="325"/>
                  </a:lnTo>
                  <a:lnTo>
                    <a:pt x="3245" y="325"/>
                  </a:lnTo>
                  <a:cubicBezTo>
                    <a:pt x="3418" y="325"/>
                    <a:pt x="3424" y="60"/>
                    <a:pt x="3245" y="54"/>
                  </a:cubicBezTo>
                  <a:lnTo>
                    <a:pt x="18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3077;p29">
              <a:extLst>
                <a:ext uri="{FF2B5EF4-FFF2-40B4-BE49-F238E27FC236}">
                  <a16:creationId xmlns:a16="http://schemas.microsoft.com/office/drawing/2014/main" id="{042A2E24-D351-E958-C486-33EDD1E159D3}"/>
                </a:ext>
              </a:extLst>
            </p:cNvPr>
            <p:cNvSpPr/>
            <p:nvPr/>
          </p:nvSpPr>
          <p:spPr>
            <a:xfrm>
              <a:off x="4490350" y="3391625"/>
              <a:ext cx="87875" cy="9775"/>
            </a:xfrm>
            <a:custGeom>
              <a:avLst/>
              <a:gdLst/>
              <a:ahLst/>
              <a:cxnLst/>
              <a:rect l="l" t="t" r="r" b="b"/>
              <a:pathLst>
                <a:path w="3515" h="391" extrusionOk="0">
                  <a:moveTo>
                    <a:pt x="228" y="66"/>
                  </a:moveTo>
                  <a:lnTo>
                    <a:pt x="3293" y="125"/>
                  </a:lnTo>
                  <a:cubicBezTo>
                    <a:pt x="3423" y="125"/>
                    <a:pt x="3423" y="320"/>
                    <a:pt x="3293" y="320"/>
                  </a:cubicBezTo>
                  <a:lnTo>
                    <a:pt x="3293" y="358"/>
                  </a:lnTo>
                  <a:lnTo>
                    <a:pt x="3287" y="320"/>
                  </a:lnTo>
                  <a:lnTo>
                    <a:pt x="222" y="266"/>
                  </a:lnTo>
                  <a:cubicBezTo>
                    <a:pt x="195" y="266"/>
                    <a:pt x="173" y="255"/>
                    <a:pt x="152" y="233"/>
                  </a:cubicBezTo>
                  <a:cubicBezTo>
                    <a:pt x="135" y="217"/>
                    <a:pt x="125" y="190"/>
                    <a:pt x="125" y="163"/>
                  </a:cubicBezTo>
                  <a:cubicBezTo>
                    <a:pt x="125" y="109"/>
                    <a:pt x="173" y="66"/>
                    <a:pt x="228" y="66"/>
                  </a:cubicBezTo>
                  <a:close/>
                  <a:moveTo>
                    <a:pt x="228" y="1"/>
                  </a:moveTo>
                  <a:cubicBezTo>
                    <a:pt x="6" y="1"/>
                    <a:pt x="0" y="331"/>
                    <a:pt x="222" y="331"/>
                  </a:cubicBezTo>
                  <a:lnTo>
                    <a:pt x="3287" y="390"/>
                  </a:lnTo>
                  <a:lnTo>
                    <a:pt x="3293" y="390"/>
                  </a:lnTo>
                  <a:cubicBezTo>
                    <a:pt x="3515" y="390"/>
                    <a:pt x="3515" y="60"/>
                    <a:pt x="3293" y="55"/>
                  </a:cubicBezTo>
                  <a:lnTo>
                    <a:pt x="22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3078;p29">
              <a:extLst>
                <a:ext uri="{FF2B5EF4-FFF2-40B4-BE49-F238E27FC236}">
                  <a16:creationId xmlns:a16="http://schemas.microsoft.com/office/drawing/2014/main" id="{4F2AF86F-CA57-23F1-9EE8-7C374EBB8883}"/>
                </a:ext>
              </a:extLst>
            </p:cNvPr>
            <p:cNvSpPr/>
            <p:nvPr/>
          </p:nvSpPr>
          <p:spPr>
            <a:xfrm>
              <a:off x="5073225" y="2822825"/>
              <a:ext cx="804800" cy="754325"/>
            </a:xfrm>
            <a:custGeom>
              <a:avLst/>
              <a:gdLst/>
              <a:ahLst/>
              <a:cxnLst/>
              <a:rect l="l" t="t" r="r" b="b"/>
              <a:pathLst>
                <a:path w="32192" h="30173" extrusionOk="0">
                  <a:moveTo>
                    <a:pt x="266" y="288"/>
                  </a:moveTo>
                  <a:lnTo>
                    <a:pt x="31927" y="4734"/>
                  </a:lnTo>
                  <a:lnTo>
                    <a:pt x="31927" y="27887"/>
                  </a:lnTo>
                  <a:lnTo>
                    <a:pt x="266" y="29896"/>
                  </a:lnTo>
                  <a:lnTo>
                    <a:pt x="266" y="288"/>
                  </a:lnTo>
                  <a:close/>
                  <a:moveTo>
                    <a:pt x="152" y="1"/>
                  </a:moveTo>
                  <a:cubicBezTo>
                    <a:pt x="114" y="1"/>
                    <a:pt x="76" y="11"/>
                    <a:pt x="49" y="33"/>
                  </a:cubicBezTo>
                  <a:cubicBezTo>
                    <a:pt x="17" y="60"/>
                    <a:pt x="0" y="98"/>
                    <a:pt x="0" y="136"/>
                  </a:cubicBezTo>
                  <a:lnTo>
                    <a:pt x="0" y="30037"/>
                  </a:lnTo>
                  <a:cubicBezTo>
                    <a:pt x="0" y="30113"/>
                    <a:pt x="60" y="30172"/>
                    <a:pt x="136" y="30172"/>
                  </a:cubicBezTo>
                  <a:cubicBezTo>
                    <a:pt x="136" y="30172"/>
                    <a:pt x="141" y="30172"/>
                    <a:pt x="141" y="30167"/>
                  </a:cubicBezTo>
                  <a:lnTo>
                    <a:pt x="32067" y="28147"/>
                  </a:lnTo>
                  <a:cubicBezTo>
                    <a:pt x="32138" y="28141"/>
                    <a:pt x="32192" y="28082"/>
                    <a:pt x="32192" y="28011"/>
                  </a:cubicBezTo>
                  <a:lnTo>
                    <a:pt x="32192" y="4620"/>
                  </a:lnTo>
                  <a:cubicBezTo>
                    <a:pt x="32192" y="4550"/>
                    <a:pt x="32143" y="4496"/>
                    <a:pt x="32078" y="4485"/>
                  </a:cubicBezTo>
                  <a:lnTo>
                    <a:pt x="15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3079;p29">
              <a:extLst>
                <a:ext uri="{FF2B5EF4-FFF2-40B4-BE49-F238E27FC236}">
                  <a16:creationId xmlns:a16="http://schemas.microsoft.com/office/drawing/2014/main" id="{51CBA7FB-2215-EEFC-10DF-EEED93E233C1}"/>
                </a:ext>
              </a:extLst>
            </p:cNvPr>
            <p:cNvSpPr/>
            <p:nvPr/>
          </p:nvSpPr>
          <p:spPr>
            <a:xfrm>
              <a:off x="5072400" y="2822000"/>
              <a:ext cx="806450" cy="755950"/>
            </a:xfrm>
            <a:custGeom>
              <a:avLst/>
              <a:gdLst/>
              <a:ahLst/>
              <a:cxnLst/>
              <a:rect l="l" t="t" r="r" b="b"/>
              <a:pathLst>
                <a:path w="32258" h="30238" extrusionOk="0">
                  <a:moveTo>
                    <a:pt x="337" y="358"/>
                  </a:moveTo>
                  <a:lnTo>
                    <a:pt x="31927" y="4794"/>
                  </a:lnTo>
                  <a:lnTo>
                    <a:pt x="31927" y="27887"/>
                  </a:lnTo>
                  <a:lnTo>
                    <a:pt x="337" y="29891"/>
                  </a:lnTo>
                  <a:lnTo>
                    <a:pt x="337" y="358"/>
                  </a:lnTo>
                  <a:close/>
                  <a:moveTo>
                    <a:pt x="266" y="283"/>
                  </a:moveTo>
                  <a:lnTo>
                    <a:pt x="266" y="29962"/>
                  </a:lnTo>
                  <a:lnTo>
                    <a:pt x="31960" y="27952"/>
                  </a:lnTo>
                  <a:lnTo>
                    <a:pt x="31992" y="27952"/>
                  </a:lnTo>
                  <a:lnTo>
                    <a:pt x="31992" y="4740"/>
                  </a:lnTo>
                  <a:lnTo>
                    <a:pt x="304" y="288"/>
                  </a:lnTo>
                  <a:lnTo>
                    <a:pt x="266" y="283"/>
                  </a:lnTo>
                  <a:close/>
                  <a:moveTo>
                    <a:pt x="179" y="71"/>
                  </a:moveTo>
                  <a:lnTo>
                    <a:pt x="32106" y="4550"/>
                  </a:lnTo>
                  <a:cubicBezTo>
                    <a:pt x="32155" y="4561"/>
                    <a:pt x="32193" y="4599"/>
                    <a:pt x="32193" y="4653"/>
                  </a:cubicBezTo>
                  <a:lnTo>
                    <a:pt x="32193" y="28044"/>
                  </a:lnTo>
                  <a:cubicBezTo>
                    <a:pt x="32193" y="28098"/>
                    <a:pt x="32149" y="28142"/>
                    <a:pt x="32100" y="28142"/>
                  </a:cubicBezTo>
                  <a:lnTo>
                    <a:pt x="169" y="30167"/>
                  </a:lnTo>
                  <a:cubicBezTo>
                    <a:pt x="142" y="30167"/>
                    <a:pt x="120" y="30156"/>
                    <a:pt x="98" y="30140"/>
                  </a:cubicBezTo>
                  <a:cubicBezTo>
                    <a:pt x="77" y="30124"/>
                    <a:pt x="66" y="30097"/>
                    <a:pt x="66" y="30070"/>
                  </a:cubicBezTo>
                  <a:lnTo>
                    <a:pt x="66" y="169"/>
                  </a:lnTo>
                  <a:cubicBezTo>
                    <a:pt x="66" y="142"/>
                    <a:pt x="82" y="115"/>
                    <a:pt x="104" y="93"/>
                  </a:cubicBezTo>
                  <a:cubicBezTo>
                    <a:pt x="120" y="77"/>
                    <a:pt x="147" y="71"/>
                    <a:pt x="174" y="71"/>
                  </a:cubicBezTo>
                  <a:close/>
                  <a:moveTo>
                    <a:pt x="172" y="0"/>
                  </a:moveTo>
                  <a:cubicBezTo>
                    <a:pt x="129" y="0"/>
                    <a:pt x="89" y="16"/>
                    <a:pt x="60" y="44"/>
                  </a:cubicBezTo>
                  <a:cubicBezTo>
                    <a:pt x="22" y="71"/>
                    <a:pt x="1" y="120"/>
                    <a:pt x="1" y="169"/>
                  </a:cubicBezTo>
                  <a:lnTo>
                    <a:pt x="1" y="30070"/>
                  </a:lnTo>
                  <a:cubicBezTo>
                    <a:pt x="1" y="30113"/>
                    <a:pt x="17" y="30162"/>
                    <a:pt x="55" y="30189"/>
                  </a:cubicBezTo>
                  <a:cubicBezTo>
                    <a:pt x="82" y="30221"/>
                    <a:pt x="125" y="30238"/>
                    <a:pt x="169" y="30238"/>
                  </a:cubicBezTo>
                  <a:lnTo>
                    <a:pt x="179" y="30238"/>
                  </a:lnTo>
                  <a:lnTo>
                    <a:pt x="32100" y="28212"/>
                  </a:lnTo>
                  <a:cubicBezTo>
                    <a:pt x="32193" y="28207"/>
                    <a:pt x="32257" y="28131"/>
                    <a:pt x="32257" y="28044"/>
                  </a:cubicBezTo>
                  <a:lnTo>
                    <a:pt x="32257" y="4653"/>
                  </a:lnTo>
                  <a:cubicBezTo>
                    <a:pt x="32257" y="4567"/>
                    <a:pt x="32198" y="4496"/>
                    <a:pt x="32117" y="4485"/>
                  </a:cubicBezTo>
                  <a:lnTo>
                    <a:pt x="190" y="1"/>
                  </a:lnTo>
                  <a:cubicBezTo>
                    <a:pt x="184" y="0"/>
                    <a:pt x="178" y="0"/>
                    <a:pt x="1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3080;p29">
              <a:extLst>
                <a:ext uri="{FF2B5EF4-FFF2-40B4-BE49-F238E27FC236}">
                  <a16:creationId xmlns:a16="http://schemas.microsoft.com/office/drawing/2014/main" id="{39213C42-D7AC-DF88-B091-2D5301B6AB08}"/>
                </a:ext>
              </a:extLst>
            </p:cNvPr>
            <p:cNvSpPr/>
            <p:nvPr/>
          </p:nvSpPr>
          <p:spPr>
            <a:xfrm>
              <a:off x="5072000" y="2929425"/>
              <a:ext cx="767175" cy="634050"/>
            </a:xfrm>
            <a:custGeom>
              <a:avLst/>
              <a:gdLst/>
              <a:ahLst/>
              <a:cxnLst/>
              <a:rect l="l" t="t" r="r" b="b"/>
              <a:pathLst>
                <a:path w="30687" h="25362" extrusionOk="0">
                  <a:moveTo>
                    <a:pt x="30551" y="0"/>
                  </a:moveTo>
                  <a:cubicBezTo>
                    <a:pt x="30484" y="0"/>
                    <a:pt x="30416" y="45"/>
                    <a:pt x="30416" y="134"/>
                  </a:cubicBezTo>
                  <a:lnTo>
                    <a:pt x="30416" y="23466"/>
                  </a:lnTo>
                  <a:lnTo>
                    <a:pt x="174" y="25096"/>
                  </a:lnTo>
                  <a:cubicBezTo>
                    <a:pt x="1" y="25101"/>
                    <a:pt x="11" y="25361"/>
                    <a:pt x="185" y="25361"/>
                  </a:cubicBezTo>
                  <a:lnTo>
                    <a:pt x="190" y="25361"/>
                  </a:lnTo>
                  <a:lnTo>
                    <a:pt x="30557" y="23726"/>
                  </a:lnTo>
                  <a:cubicBezTo>
                    <a:pt x="30627" y="23720"/>
                    <a:pt x="30687" y="23661"/>
                    <a:pt x="30687" y="23590"/>
                  </a:cubicBezTo>
                  <a:lnTo>
                    <a:pt x="30687" y="134"/>
                  </a:lnTo>
                  <a:cubicBezTo>
                    <a:pt x="30687" y="45"/>
                    <a:pt x="30619" y="0"/>
                    <a:pt x="305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3081;p29">
              <a:extLst>
                <a:ext uri="{FF2B5EF4-FFF2-40B4-BE49-F238E27FC236}">
                  <a16:creationId xmlns:a16="http://schemas.microsoft.com/office/drawing/2014/main" id="{DB5792B9-0772-07B5-5186-C8618889780B}"/>
                </a:ext>
              </a:extLst>
            </p:cNvPr>
            <p:cNvSpPr/>
            <p:nvPr/>
          </p:nvSpPr>
          <p:spPr>
            <a:xfrm>
              <a:off x="5070925" y="2928600"/>
              <a:ext cx="769075" cy="635675"/>
            </a:xfrm>
            <a:custGeom>
              <a:avLst/>
              <a:gdLst/>
              <a:ahLst/>
              <a:cxnLst/>
              <a:rect l="l" t="t" r="r" b="b"/>
              <a:pathLst>
                <a:path w="30763" h="25427" extrusionOk="0">
                  <a:moveTo>
                    <a:pt x="30594" y="70"/>
                  </a:moveTo>
                  <a:cubicBezTo>
                    <a:pt x="30648" y="70"/>
                    <a:pt x="30692" y="113"/>
                    <a:pt x="30692" y="167"/>
                  </a:cubicBezTo>
                  <a:lnTo>
                    <a:pt x="30692" y="23623"/>
                  </a:lnTo>
                  <a:cubicBezTo>
                    <a:pt x="30692" y="23677"/>
                    <a:pt x="30654" y="23721"/>
                    <a:pt x="30600" y="23726"/>
                  </a:cubicBezTo>
                  <a:lnTo>
                    <a:pt x="233" y="25362"/>
                  </a:lnTo>
                  <a:lnTo>
                    <a:pt x="228" y="25362"/>
                  </a:lnTo>
                  <a:cubicBezTo>
                    <a:pt x="98" y="25362"/>
                    <a:pt x="92" y="25167"/>
                    <a:pt x="222" y="25161"/>
                  </a:cubicBezTo>
                  <a:lnTo>
                    <a:pt x="30464" y="23531"/>
                  </a:lnTo>
                  <a:lnTo>
                    <a:pt x="30497" y="23531"/>
                  </a:lnTo>
                  <a:lnTo>
                    <a:pt x="30497" y="167"/>
                  </a:lnTo>
                  <a:cubicBezTo>
                    <a:pt x="30497" y="113"/>
                    <a:pt x="30540" y="70"/>
                    <a:pt x="30594" y="70"/>
                  </a:cubicBezTo>
                  <a:close/>
                  <a:moveTo>
                    <a:pt x="30594" y="1"/>
                  </a:moveTo>
                  <a:cubicBezTo>
                    <a:pt x="30510" y="1"/>
                    <a:pt x="30426" y="56"/>
                    <a:pt x="30426" y="167"/>
                  </a:cubicBezTo>
                  <a:lnTo>
                    <a:pt x="30426" y="23466"/>
                  </a:lnTo>
                  <a:lnTo>
                    <a:pt x="217" y="25091"/>
                  </a:lnTo>
                  <a:cubicBezTo>
                    <a:pt x="0" y="25107"/>
                    <a:pt x="11" y="25427"/>
                    <a:pt x="228" y="25427"/>
                  </a:cubicBezTo>
                  <a:lnTo>
                    <a:pt x="233" y="25427"/>
                  </a:lnTo>
                  <a:lnTo>
                    <a:pt x="30605" y="23791"/>
                  </a:lnTo>
                  <a:cubicBezTo>
                    <a:pt x="30692" y="23786"/>
                    <a:pt x="30762" y="23715"/>
                    <a:pt x="30762" y="23623"/>
                  </a:cubicBezTo>
                  <a:lnTo>
                    <a:pt x="30762" y="167"/>
                  </a:lnTo>
                  <a:cubicBezTo>
                    <a:pt x="30762" y="56"/>
                    <a:pt x="30678" y="1"/>
                    <a:pt x="305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3082;p29">
              <a:extLst>
                <a:ext uri="{FF2B5EF4-FFF2-40B4-BE49-F238E27FC236}">
                  <a16:creationId xmlns:a16="http://schemas.microsoft.com/office/drawing/2014/main" id="{4FD225CC-B53A-5963-74CD-FD1756A869AE}"/>
                </a:ext>
              </a:extLst>
            </p:cNvPr>
            <p:cNvSpPr/>
            <p:nvPr/>
          </p:nvSpPr>
          <p:spPr>
            <a:xfrm>
              <a:off x="5832250" y="3515875"/>
              <a:ext cx="47000" cy="10625"/>
            </a:xfrm>
            <a:custGeom>
              <a:avLst/>
              <a:gdLst/>
              <a:ahLst/>
              <a:cxnLst/>
              <a:rect l="l" t="t" r="r" b="b"/>
              <a:pathLst>
                <a:path w="1880" h="425" extrusionOk="0">
                  <a:moveTo>
                    <a:pt x="134" y="1"/>
                  </a:moveTo>
                  <a:cubicBezTo>
                    <a:pt x="70" y="1"/>
                    <a:pt x="11" y="52"/>
                    <a:pt x="6" y="121"/>
                  </a:cubicBezTo>
                  <a:cubicBezTo>
                    <a:pt x="0" y="197"/>
                    <a:pt x="55" y="262"/>
                    <a:pt x="130" y="268"/>
                  </a:cubicBezTo>
                  <a:lnTo>
                    <a:pt x="1685" y="425"/>
                  </a:lnTo>
                  <a:lnTo>
                    <a:pt x="1701" y="425"/>
                  </a:lnTo>
                  <a:cubicBezTo>
                    <a:pt x="1869" y="425"/>
                    <a:pt x="1880" y="176"/>
                    <a:pt x="1712" y="159"/>
                  </a:cubicBezTo>
                  <a:lnTo>
                    <a:pt x="152" y="2"/>
                  </a:lnTo>
                  <a:cubicBezTo>
                    <a:pt x="146" y="1"/>
                    <a:pt x="140" y="1"/>
                    <a:pt x="1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3083;p29">
              <a:extLst>
                <a:ext uri="{FF2B5EF4-FFF2-40B4-BE49-F238E27FC236}">
                  <a16:creationId xmlns:a16="http://schemas.microsoft.com/office/drawing/2014/main" id="{213D9468-74A9-85CC-379B-22B78C8EBA01}"/>
                </a:ext>
              </a:extLst>
            </p:cNvPr>
            <p:cNvSpPr/>
            <p:nvPr/>
          </p:nvSpPr>
          <p:spPr>
            <a:xfrm>
              <a:off x="5831425" y="3515025"/>
              <a:ext cx="49050" cy="12300"/>
            </a:xfrm>
            <a:custGeom>
              <a:avLst/>
              <a:gdLst/>
              <a:ahLst/>
              <a:cxnLst/>
              <a:rect l="l" t="t" r="r" b="b"/>
              <a:pathLst>
                <a:path w="1962" h="492" extrusionOk="0">
                  <a:moveTo>
                    <a:pt x="185" y="69"/>
                  </a:moveTo>
                  <a:lnTo>
                    <a:pt x="1739" y="226"/>
                  </a:lnTo>
                  <a:cubicBezTo>
                    <a:pt x="1767" y="226"/>
                    <a:pt x="1794" y="242"/>
                    <a:pt x="1810" y="264"/>
                  </a:cubicBezTo>
                  <a:cubicBezTo>
                    <a:pt x="1826" y="280"/>
                    <a:pt x="1832" y="307"/>
                    <a:pt x="1832" y="334"/>
                  </a:cubicBezTo>
                  <a:cubicBezTo>
                    <a:pt x="1826" y="383"/>
                    <a:pt x="1783" y="421"/>
                    <a:pt x="1734" y="426"/>
                  </a:cubicBezTo>
                  <a:cubicBezTo>
                    <a:pt x="1729" y="426"/>
                    <a:pt x="1723" y="426"/>
                    <a:pt x="1723" y="421"/>
                  </a:cubicBezTo>
                  <a:lnTo>
                    <a:pt x="163" y="269"/>
                  </a:lnTo>
                  <a:cubicBezTo>
                    <a:pt x="136" y="264"/>
                    <a:pt x="115" y="253"/>
                    <a:pt x="98" y="231"/>
                  </a:cubicBezTo>
                  <a:cubicBezTo>
                    <a:pt x="82" y="210"/>
                    <a:pt x="71" y="183"/>
                    <a:pt x="77" y="161"/>
                  </a:cubicBezTo>
                  <a:cubicBezTo>
                    <a:pt x="77" y="128"/>
                    <a:pt x="93" y="107"/>
                    <a:pt x="115" y="85"/>
                  </a:cubicBezTo>
                  <a:cubicBezTo>
                    <a:pt x="131" y="74"/>
                    <a:pt x="147" y="69"/>
                    <a:pt x="169" y="69"/>
                  </a:cubicBezTo>
                  <a:close/>
                  <a:moveTo>
                    <a:pt x="163" y="0"/>
                  </a:moveTo>
                  <a:cubicBezTo>
                    <a:pt x="129" y="0"/>
                    <a:pt x="97" y="15"/>
                    <a:pt x="71" y="36"/>
                  </a:cubicBezTo>
                  <a:cubicBezTo>
                    <a:pt x="33" y="63"/>
                    <a:pt x="12" y="107"/>
                    <a:pt x="6" y="150"/>
                  </a:cubicBezTo>
                  <a:cubicBezTo>
                    <a:pt x="1" y="242"/>
                    <a:pt x="66" y="323"/>
                    <a:pt x="158" y="334"/>
                  </a:cubicBezTo>
                  <a:lnTo>
                    <a:pt x="1712" y="491"/>
                  </a:lnTo>
                  <a:lnTo>
                    <a:pt x="1734" y="491"/>
                  </a:lnTo>
                  <a:cubicBezTo>
                    <a:pt x="1945" y="491"/>
                    <a:pt x="1961" y="177"/>
                    <a:pt x="1750" y="155"/>
                  </a:cubicBezTo>
                  <a:lnTo>
                    <a:pt x="191" y="4"/>
                  </a:lnTo>
                  <a:cubicBezTo>
                    <a:pt x="181" y="1"/>
                    <a:pt x="172" y="0"/>
                    <a:pt x="1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3084;p29">
              <a:extLst>
                <a:ext uri="{FF2B5EF4-FFF2-40B4-BE49-F238E27FC236}">
                  <a16:creationId xmlns:a16="http://schemas.microsoft.com/office/drawing/2014/main" id="{815765A8-9F21-242A-42F4-136BF7C29ADD}"/>
                </a:ext>
              </a:extLst>
            </p:cNvPr>
            <p:cNvSpPr/>
            <p:nvPr/>
          </p:nvSpPr>
          <p:spPr>
            <a:xfrm>
              <a:off x="5506350" y="2883650"/>
              <a:ext cx="6800" cy="656525"/>
            </a:xfrm>
            <a:custGeom>
              <a:avLst/>
              <a:gdLst/>
              <a:ahLst/>
              <a:cxnLst/>
              <a:rect l="l" t="t" r="r" b="b"/>
              <a:pathLst>
                <a:path w="272" h="26261" extrusionOk="0">
                  <a:moveTo>
                    <a:pt x="136" y="1"/>
                  </a:moveTo>
                  <a:cubicBezTo>
                    <a:pt x="68" y="1"/>
                    <a:pt x="1" y="45"/>
                    <a:pt x="1" y="135"/>
                  </a:cubicBezTo>
                  <a:lnTo>
                    <a:pt x="1" y="26125"/>
                  </a:lnTo>
                  <a:cubicBezTo>
                    <a:pt x="1" y="26201"/>
                    <a:pt x="66" y="26261"/>
                    <a:pt x="136" y="26261"/>
                  </a:cubicBezTo>
                  <a:cubicBezTo>
                    <a:pt x="212" y="26261"/>
                    <a:pt x="271" y="26201"/>
                    <a:pt x="271" y="26125"/>
                  </a:cubicBezTo>
                  <a:lnTo>
                    <a:pt x="271" y="135"/>
                  </a:lnTo>
                  <a:cubicBezTo>
                    <a:pt x="271" y="45"/>
                    <a:pt x="204" y="1"/>
                    <a:pt x="1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3085;p29">
              <a:extLst>
                <a:ext uri="{FF2B5EF4-FFF2-40B4-BE49-F238E27FC236}">
                  <a16:creationId xmlns:a16="http://schemas.microsoft.com/office/drawing/2014/main" id="{2186544A-78DC-46B8-B0DC-2B858D41AB92}"/>
                </a:ext>
              </a:extLst>
            </p:cNvPr>
            <p:cNvSpPr/>
            <p:nvPr/>
          </p:nvSpPr>
          <p:spPr>
            <a:xfrm>
              <a:off x="5505550" y="2882850"/>
              <a:ext cx="8400" cy="658150"/>
            </a:xfrm>
            <a:custGeom>
              <a:avLst/>
              <a:gdLst/>
              <a:ahLst/>
              <a:cxnLst/>
              <a:rect l="l" t="t" r="r" b="b"/>
              <a:pathLst>
                <a:path w="336" h="26326" extrusionOk="0">
                  <a:moveTo>
                    <a:pt x="168" y="69"/>
                  </a:moveTo>
                  <a:cubicBezTo>
                    <a:pt x="222" y="69"/>
                    <a:pt x="265" y="113"/>
                    <a:pt x="265" y="167"/>
                  </a:cubicBezTo>
                  <a:lnTo>
                    <a:pt x="265" y="26157"/>
                  </a:lnTo>
                  <a:cubicBezTo>
                    <a:pt x="265" y="26222"/>
                    <a:pt x="217" y="26255"/>
                    <a:pt x="168" y="26255"/>
                  </a:cubicBezTo>
                  <a:cubicBezTo>
                    <a:pt x="119" y="26255"/>
                    <a:pt x="70" y="26222"/>
                    <a:pt x="70" y="26157"/>
                  </a:cubicBezTo>
                  <a:lnTo>
                    <a:pt x="70" y="167"/>
                  </a:lnTo>
                  <a:cubicBezTo>
                    <a:pt x="70" y="113"/>
                    <a:pt x="114" y="69"/>
                    <a:pt x="168" y="69"/>
                  </a:cubicBezTo>
                  <a:close/>
                  <a:moveTo>
                    <a:pt x="168" y="0"/>
                  </a:moveTo>
                  <a:cubicBezTo>
                    <a:pt x="84" y="0"/>
                    <a:pt x="0" y="56"/>
                    <a:pt x="0" y="167"/>
                  </a:cubicBezTo>
                  <a:lnTo>
                    <a:pt x="0" y="26157"/>
                  </a:lnTo>
                  <a:cubicBezTo>
                    <a:pt x="0" y="26249"/>
                    <a:pt x="76" y="26325"/>
                    <a:pt x="168" y="26325"/>
                  </a:cubicBezTo>
                  <a:cubicBezTo>
                    <a:pt x="260" y="26325"/>
                    <a:pt x="336" y="26249"/>
                    <a:pt x="336" y="26157"/>
                  </a:cubicBezTo>
                  <a:lnTo>
                    <a:pt x="336" y="167"/>
                  </a:lnTo>
                  <a:cubicBezTo>
                    <a:pt x="336" y="56"/>
                    <a:pt x="252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3086;p29">
              <a:extLst>
                <a:ext uri="{FF2B5EF4-FFF2-40B4-BE49-F238E27FC236}">
                  <a16:creationId xmlns:a16="http://schemas.microsoft.com/office/drawing/2014/main" id="{3A5F3FC4-E739-4522-6CA9-BA575B994840}"/>
                </a:ext>
              </a:extLst>
            </p:cNvPr>
            <p:cNvSpPr/>
            <p:nvPr/>
          </p:nvSpPr>
          <p:spPr>
            <a:xfrm>
              <a:off x="5525175" y="2886225"/>
              <a:ext cx="6650" cy="652875"/>
            </a:xfrm>
            <a:custGeom>
              <a:avLst/>
              <a:gdLst/>
              <a:ahLst/>
              <a:cxnLst/>
              <a:rect l="l" t="t" r="r" b="b"/>
              <a:pathLst>
                <a:path w="266" h="26115" extrusionOk="0">
                  <a:moveTo>
                    <a:pt x="133" y="1"/>
                  </a:moveTo>
                  <a:cubicBezTo>
                    <a:pt x="67" y="1"/>
                    <a:pt x="0" y="45"/>
                    <a:pt x="0" y="135"/>
                  </a:cubicBezTo>
                  <a:lnTo>
                    <a:pt x="0" y="25984"/>
                  </a:lnTo>
                  <a:cubicBezTo>
                    <a:pt x="0" y="26055"/>
                    <a:pt x="60" y="26114"/>
                    <a:pt x="136" y="26114"/>
                  </a:cubicBezTo>
                  <a:cubicBezTo>
                    <a:pt x="206" y="26114"/>
                    <a:pt x="266" y="26055"/>
                    <a:pt x="266" y="25984"/>
                  </a:cubicBezTo>
                  <a:lnTo>
                    <a:pt x="266" y="135"/>
                  </a:lnTo>
                  <a:cubicBezTo>
                    <a:pt x="266" y="45"/>
                    <a:pt x="199" y="1"/>
                    <a:pt x="1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3087;p29">
              <a:extLst>
                <a:ext uri="{FF2B5EF4-FFF2-40B4-BE49-F238E27FC236}">
                  <a16:creationId xmlns:a16="http://schemas.microsoft.com/office/drawing/2014/main" id="{3C1D541F-2A29-5523-2961-95D138D3F902}"/>
                </a:ext>
              </a:extLst>
            </p:cNvPr>
            <p:cNvSpPr/>
            <p:nvPr/>
          </p:nvSpPr>
          <p:spPr>
            <a:xfrm>
              <a:off x="5524350" y="2885425"/>
              <a:ext cx="8300" cy="654475"/>
            </a:xfrm>
            <a:custGeom>
              <a:avLst/>
              <a:gdLst/>
              <a:ahLst/>
              <a:cxnLst/>
              <a:rect l="l" t="t" r="r" b="b"/>
              <a:pathLst>
                <a:path w="332" h="26179" extrusionOk="0">
                  <a:moveTo>
                    <a:pt x="169" y="69"/>
                  </a:moveTo>
                  <a:cubicBezTo>
                    <a:pt x="223" y="69"/>
                    <a:pt x="266" y="112"/>
                    <a:pt x="266" y="167"/>
                  </a:cubicBezTo>
                  <a:lnTo>
                    <a:pt x="266" y="26016"/>
                  </a:lnTo>
                  <a:cubicBezTo>
                    <a:pt x="266" y="26081"/>
                    <a:pt x="216" y="26114"/>
                    <a:pt x="166" y="26114"/>
                  </a:cubicBezTo>
                  <a:cubicBezTo>
                    <a:pt x="116" y="26114"/>
                    <a:pt x="66" y="26081"/>
                    <a:pt x="66" y="26016"/>
                  </a:cubicBezTo>
                  <a:lnTo>
                    <a:pt x="66" y="167"/>
                  </a:lnTo>
                  <a:cubicBezTo>
                    <a:pt x="66" y="112"/>
                    <a:pt x="109" y="69"/>
                    <a:pt x="169" y="69"/>
                  </a:cubicBezTo>
                  <a:close/>
                  <a:moveTo>
                    <a:pt x="166" y="0"/>
                  </a:moveTo>
                  <a:cubicBezTo>
                    <a:pt x="83" y="0"/>
                    <a:pt x="1" y="56"/>
                    <a:pt x="1" y="167"/>
                  </a:cubicBezTo>
                  <a:lnTo>
                    <a:pt x="1" y="26016"/>
                  </a:lnTo>
                  <a:cubicBezTo>
                    <a:pt x="1" y="26108"/>
                    <a:pt x="77" y="26179"/>
                    <a:pt x="169" y="26179"/>
                  </a:cubicBezTo>
                  <a:cubicBezTo>
                    <a:pt x="261" y="26179"/>
                    <a:pt x="331" y="26108"/>
                    <a:pt x="331" y="26016"/>
                  </a:cubicBezTo>
                  <a:lnTo>
                    <a:pt x="331" y="167"/>
                  </a:lnTo>
                  <a:cubicBezTo>
                    <a:pt x="331" y="56"/>
                    <a:pt x="249" y="0"/>
                    <a:pt x="1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3088;p29">
              <a:extLst>
                <a:ext uri="{FF2B5EF4-FFF2-40B4-BE49-F238E27FC236}">
                  <a16:creationId xmlns:a16="http://schemas.microsoft.com/office/drawing/2014/main" id="{EA297151-1F4E-CF0C-168C-C518EAAC8B8B}"/>
                </a:ext>
              </a:extLst>
            </p:cNvPr>
            <p:cNvSpPr/>
            <p:nvPr/>
          </p:nvSpPr>
          <p:spPr>
            <a:xfrm>
              <a:off x="5073225" y="1576375"/>
              <a:ext cx="804800" cy="990975"/>
            </a:xfrm>
            <a:custGeom>
              <a:avLst/>
              <a:gdLst/>
              <a:ahLst/>
              <a:cxnLst/>
              <a:rect l="l" t="t" r="r" b="b"/>
              <a:pathLst>
                <a:path w="32192" h="39639" extrusionOk="0">
                  <a:moveTo>
                    <a:pt x="266" y="341"/>
                  </a:moveTo>
                  <a:lnTo>
                    <a:pt x="31927" y="14964"/>
                  </a:lnTo>
                  <a:lnTo>
                    <a:pt x="31927" y="39336"/>
                  </a:lnTo>
                  <a:lnTo>
                    <a:pt x="266" y="31558"/>
                  </a:lnTo>
                  <a:lnTo>
                    <a:pt x="266" y="341"/>
                  </a:lnTo>
                  <a:close/>
                  <a:moveTo>
                    <a:pt x="137" y="0"/>
                  </a:moveTo>
                  <a:cubicBezTo>
                    <a:pt x="67" y="0"/>
                    <a:pt x="0" y="57"/>
                    <a:pt x="0" y="136"/>
                  </a:cubicBezTo>
                  <a:lnTo>
                    <a:pt x="0" y="31667"/>
                  </a:lnTo>
                  <a:cubicBezTo>
                    <a:pt x="0" y="31726"/>
                    <a:pt x="44" y="31780"/>
                    <a:pt x="103" y="31797"/>
                  </a:cubicBezTo>
                  <a:lnTo>
                    <a:pt x="32030" y="39633"/>
                  </a:lnTo>
                  <a:cubicBezTo>
                    <a:pt x="32040" y="39639"/>
                    <a:pt x="32051" y="39639"/>
                    <a:pt x="32062" y="39639"/>
                  </a:cubicBezTo>
                  <a:cubicBezTo>
                    <a:pt x="32132" y="39639"/>
                    <a:pt x="32192" y="39579"/>
                    <a:pt x="32192" y="39503"/>
                  </a:cubicBezTo>
                  <a:lnTo>
                    <a:pt x="32192" y="14878"/>
                  </a:lnTo>
                  <a:cubicBezTo>
                    <a:pt x="32192" y="14823"/>
                    <a:pt x="32165" y="14780"/>
                    <a:pt x="32116" y="14758"/>
                  </a:cubicBezTo>
                  <a:lnTo>
                    <a:pt x="190" y="11"/>
                  </a:lnTo>
                  <a:cubicBezTo>
                    <a:pt x="173" y="4"/>
                    <a:pt x="155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3089;p29">
              <a:extLst>
                <a:ext uri="{FF2B5EF4-FFF2-40B4-BE49-F238E27FC236}">
                  <a16:creationId xmlns:a16="http://schemas.microsoft.com/office/drawing/2014/main" id="{4D12DF18-420A-6ADC-6EAF-AE9218B5A6D7}"/>
                </a:ext>
              </a:extLst>
            </p:cNvPr>
            <p:cNvSpPr/>
            <p:nvPr/>
          </p:nvSpPr>
          <p:spPr>
            <a:xfrm>
              <a:off x="5072400" y="1575525"/>
              <a:ext cx="806450" cy="992650"/>
            </a:xfrm>
            <a:custGeom>
              <a:avLst/>
              <a:gdLst/>
              <a:ahLst/>
              <a:cxnLst/>
              <a:rect l="l" t="t" r="r" b="b"/>
              <a:pathLst>
                <a:path w="32258" h="39706" extrusionOk="0">
                  <a:moveTo>
                    <a:pt x="337" y="430"/>
                  </a:moveTo>
                  <a:lnTo>
                    <a:pt x="31927" y="15020"/>
                  </a:lnTo>
                  <a:lnTo>
                    <a:pt x="31927" y="39326"/>
                  </a:lnTo>
                  <a:lnTo>
                    <a:pt x="337" y="31565"/>
                  </a:lnTo>
                  <a:lnTo>
                    <a:pt x="337" y="430"/>
                  </a:lnTo>
                  <a:close/>
                  <a:moveTo>
                    <a:pt x="266" y="321"/>
                  </a:moveTo>
                  <a:lnTo>
                    <a:pt x="266" y="31619"/>
                  </a:lnTo>
                  <a:lnTo>
                    <a:pt x="31949" y="39402"/>
                  </a:lnTo>
                  <a:lnTo>
                    <a:pt x="31992" y="39413"/>
                  </a:lnTo>
                  <a:lnTo>
                    <a:pt x="31992" y="14977"/>
                  </a:lnTo>
                  <a:lnTo>
                    <a:pt x="315" y="343"/>
                  </a:lnTo>
                  <a:lnTo>
                    <a:pt x="266" y="321"/>
                  </a:lnTo>
                  <a:close/>
                  <a:moveTo>
                    <a:pt x="169" y="67"/>
                  </a:moveTo>
                  <a:cubicBezTo>
                    <a:pt x="179" y="67"/>
                    <a:pt x="196" y="72"/>
                    <a:pt x="207" y="78"/>
                  </a:cubicBezTo>
                  <a:lnTo>
                    <a:pt x="32133" y="14820"/>
                  </a:lnTo>
                  <a:cubicBezTo>
                    <a:pt x="32171" y="14836"/>
                    <a:pt x="32193" y="14874"/>
                    <a:pt x="32193" y="14912"/>
                  </a:cubicBezTo>
                  <a:lnTo>
                    <a:pt x="32193" y="39537"/>
                  </a:lnTo>
                  <a:cubicBezTo>
                    <a:pt x="32193" y="39570"/>
                    <a:pt x="32176" y="39597"/>
                    <a:pt x="32155" y="39619"/>
                  </a:cubicBezTo>
                  <a:cubicBezTo>
                    <a:pt x="32134" y="39631"/>
                    <a:pt x="32114" y="39637"/>
                    <a:pt x="32091" y="39637"/>
                  </a:cubicBezTo>
                  <a:cubicBezTo>
                    <a:pt x="32084" y="39637"/>
                    <a:pt x="32076" y="39636"/>
                    <a:pt x="32068" y="39635"/>
                  </a:cubicBezTo>
                  <a:lnTo>
                    <a:pt x="142" y="31798"/>
                  </a:lnTo>
                  <a:cubicBezTo>
                    <a:pt x="98" y="31787"/>
                    <a:pt x="66" y="31744"/>
                    <a:pt x="66" y="31701"/>
                  </a:cubicBezTo>
                  <a:lnTo>
                    <a:pt x="66" y="170"/>
                  </a:lnTo>
                  <a:cubicBezTo>
                    <a:pt x="66" y="132"/>
                    <a:pt x="87" y="105"/>
                    <a:pt x="115" y="83"/>
                  </a:cubicBezTo>
                  <a:cubicBezTo>
                    <a:pt x="131" y="72"/>
                    <a:pt x="147" y="67"/>
                    <a:pt x="169" y="67"/>
                  </a:cubicBezTo>
                  <a:close/>
                  <a:moveTo>
                    <a:pt x="165" y="1"/>
                  </a:moveTo>
                  <a:cubicBezTo>
                    <a:pt x="77" y="1"/>
                    <a:pt x="1" y="72"/>
                    <a:pt x="1" y="170"/>
                  </a:cubicBezTo>
                  <a:lnTo>
                    <a:pt x="1" y="31701"/>
                  </a:lnTo>
                  <a:cubicBezTo>
                    <a:pt x="1" y="31777"/>
                    <a:pt x="55" y="31842"/>
                    <a:pt x="125" y="31863"/>
                  </a:cubicBezTo>
                  <a:lnTo>
                    <a:pt x="32052" y="39700"/>
                  </a:lnTo>
                  <a:cubicBezTo>
                    <a:pt x="32068" y="39705"/>
                    <a:pt x="32079" y="39705"/>
                    <a:pt x="32095" y="39705"/>
                  </a:cubicBezTo>
                  <a:cubicBezTo>
                    <a:pt x="32187" y="39705"/>
                    <a:pt x="32257" y="39630"/>
                    <a:pt x="32257" y="39537"/>
                  </a:cubicBezTo>
                  <a:lnTo>
                    <a:pt x="32257" y="14912"/>
                  </a:lnTo>
                  <a:cubicBezTo>
                    <a:pt x="32257" y="14847"/>
                    <a:pt x="32220" y="14787"/>
                    <a:pt x="32160" y="14760"/>
                  </a:cubicBezTo>
                  <a:lnTo>
                    <a:pt x="239" y="18"/>
                  </a:lnTo>
                  <a:cubicBezTo>
                    <a:pt x="215" y="6"/>
                    <a:pt x="189" y="1"/>
                    <a:pt x="1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3090;p29">
              <a:extLst>
                <a:ext uri="{FF2B5EF4-FFF2-40B4-BE49-F238E27FC236}">
                  <a16:creationId xmlns:a16="http://schemas.microsoft.com/office/drawing/2014/main" id="{92F36368-6630-223A-EA8A-29D77E594109}"/>
                </a:ext>
              </a:extLst>
            </p:cNvPr>
            <p:cNvSpPr/>
            <p:nvPr/>
          </p:nvSpPr>
          <p:spPr>
            <a:xfrm>
              <a:off x="5071725" y="1620950"/>
              <a:ext cx="767450" cy="936800"/>
            </a:xfrm>
            <a:custGeom>
              <a:avLst/>
              <a:gdLst/>
              <a:ahLst/>
              <a:cxnLst/>
              <a:rect l="l" t="t" r="r" b="b"/>
              <a:pathLst>
                <a:path w="30698" h="37472" extrusionOk="0">
                  <a:moveTo>
                    <a:pt x="189" y="1"/>
                  </a:moveTo>
                  <a:cubicBezTo>
                    <a:pt x="63" y="1"/>
                    <a:pt x="0" y="193"/>
                    <a:pt x="142" y="259"/>
                  </a:cubicBezTo>
                  <a:lnTo>
                    <a:pt x="30427" y="13571"/>
                  </a:lnTo>
                  <a:lnTo>
                    <a:pt x="30427" y="37341"/>
                  </a:lnTo>
                  <a:cubicBezTo>
                    <a:pt x="30427" y="37412"/>
                    <a:pt x="30486" y="37471"/>
                    <a:pt x="30562" y="37471"/>
                  </a:cubicBezTo>
                  <a:cubicBezTo>
                    <a:pt x="30638" y="37471"/>
                    <a:pt x="30698" y="37412"/>
                    <a:pt x="30698" y="37341"/>
                  </a:cubicBezTo>
                  <a:lnTo>
                    <a:pt x="30698" y="13485"/>
                  </a:lnTo>
                  <a:cubicBezTo>
                    <a:pt x="30698" y="13430"/>
                    <a:pt x="30665" y="13382"/>
                    <a:pt x="30616" y="13360"/>
                  </a:cubicBezTo>
                  <a:lnTo>
                    <a:pt x="250" y="15"/>
                  </a:lnTo>
                  <a:cubicBezTo>
                    <a:pt x="228" y="5"/>
                    <a:pt x="208" y="1"/>
                    <a:pt x="1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3091;p29">
              <a:extLst>
                <a:ext uri="{FF2B5EF4-FFF2-40B4-BE49-F238E27FC236}">
                  <a16:creationId xmlns:a16="http://schemas.microsoft.com/office/drawing/2014/main" id="{A1FD7733-1225-38CD-22CB-1F107DFCB493}"/>
                </a:ext>
              </a:extLst>
            </p:cNvPr>
            <p:cNvSpPr/>
            <p:nvPr/>
          </p:nvSpPr>
          <p:spPr>
            <a:xfrm>
              <a:off x="5070475" y="1620075"/>
              <a:ext cx="769525" cy="938625"/>
            </a:xfrm>
            <a:custGeom>
              <a:avLst/>
              <a:gdLst/>
              <a:ahLst/>
              <a:cxnLst/>
              <a:rect l="l" t="t" r="r" b="b"/>
              <a:pathLst>
                <a:path w="30781" h="37545" extrusionOk="0">
                  <a:moveTo>
                    <a:pt x="246" y="72"/>
                  </a:moveTo>
                  <a:cubicBezTo>
                    <a:pt x="256" y="72"/>
                    <a:pt x="273" y="72"/>
                    <a:pt x="284" y="77"/>
                  </a:cubicBezTo>
                  <a:lnTo>
                    <a:pt x="30650" y="13427"/>
                  </a:lnTo>
                  <a:cubicBezTo>
                    <a:pt x="30688" y="13444"/>
                    <a:pt x="30710" y="13476"/>
                    <a:pt x="30710" y="13520"/>
                  </a:cubicBezTo>
                  <a:lnTo>
                    <a:pt x="30710" y="37376"/>
                  </a:lnTo>
                  <a:cubicBezTo>
                    <a:pt x="30710" y="37441"/>
                    <a:pt x="30661" y="37474"/>
                    <a:pt x="30612" y="37474"/>
                  </a:cubicBezTo>
                  <a:cubicBezTo>
                    <a:pt x="30564" y="37474"/>
                    <a:pt x="30515" y="37441"/>
                    <a:pt x="30515" y="37376"/>
                  </a:cubicBezTo>
                  <a:lnTo>
                    <a:pt x="30515" y="13579"/>
                  </a:lnTo>
                  <a:lnTo>
                    <a:pt x="202" y="262"/>
                  </a:lnTo>
                  <a:cubicBezTo>
                    <a:pt x="154" y="240"/>
                    <a:pt x="132" y="180"/>
                    <a:pt x="154" y="132"/>
                  </a:cubicBezTo>
                  <a:cubicBezTo>
                    <a:pt x="170" y="94"/>
                    <a:pt x="202" y="72"/>
                    <a:pt x="246" y="72"/>
                  </a:cubicBezTo>
                  <a:close/>
                  <a:moveTo>
                    <a:pt x="238" y="1"/>
                  </a:moveTo>
                  <a:cubicBezTo>
                    <a:pt x="81" y="1"/>
                    <a:pt x="0" y="245"/>
                    <a:pt x="175" y="321"/>
                  </a:cubicBezTo>
                  <a:lnTo>
                    <a:pt x="30444" y="13628"/>
                  </a:lnTo>
                  <a:lnTo>
                    <a:pt x="30444" y="37376"/>
                  </a:lnTo>
                  <a:cubicBezTo>
                    <a:pt x="30444" y="37468"/>
                    <a:pt x="30520" y="37544"/>
                    <a:pt x="30612" y="37544"/>
                  </a:cubicBezTo>
                  <a:cubicBezTo>
                    <a:pt x="30704" y="37544"/>
                    <a:pt x="30780" y="37468"/>
                    <a:pt x="30780" y="37376"/>
                  </a:cubicBezTo>
                  <a:lnTo>
                    <a:pt x="30780" y="13520"/>
                  </a:lnTo>
                  <a:cubicBezTo>
                    <a:pt x="30780" y="13449"/>
                    <a:pt x="30742" y="13390"/>
                    <a:pt x="30677" y="13362"/>
                  </a:cubicBezTo>
                  <a:lnTo>
                    <a:pt x="311" y="18"/>
                  </a:lnTo>
                  <a:cubicBezTo>
                    <a:pt x="285" y="6"/>
                    <a:pt x="261" y="1"/>
                    <a:pt x="2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3092;p29">
              <a:extLst>
                <a:ext uri="{FF2B5EF4-FFF2-40B4-BE49-F238E27FC236}">
                  <a16:creationId xmlns:a16="http://schemas.microsoft.com/office/drawing/2014/main" id="{6BAB521F-D282-1EC1-270A-FF7791C9E581}"/>
                </a:ext>
              </a:extLst>
            </p:cNvPr>
            <p:cNvSpPr/>
            <p:nvPr/>
          </p:nvSpPr>
          <p:spPr>
            <a:xfrm>
              <a:off x="5831175" y="1944925"/>
              <a:ext cx="47275" cy="16400"/>
            </a:xfrm>
            <a:custGeom>
              <a:avLst/>
              <a:gdLst/>
              <a:ahLst/>
              <a:cxnLst/>
              <a:rect l="l" t="t" r="r" b="b"/>
              <a:pathLst>
                <a:path w="1891" h="656" extrusionOk="0">
                  <a:moveTo>
                    <a:pt x="1746" y="0"/>
                  </a:moveTo>
                  <a:cubicBezTo>
                    <a:pt x="1734" y="0"/>
                    <a:pt x="1723" y="2"/>
                    <a:pt x="1712" y="6"/>
                  </a:cubicBezTo>
                  <a:lnTo>
                    <a:pt x="152" y="396"/>
                  </a:lnTo>
                  <a:cubicBezTo>
                    <a:pt x="0" y="433"/>
                    <a:pt x="27" y="656"/>
                    <a:pt x="184" y="656"/>
                  </a:cubicBezTo>
                  <a:cubicBezTo>
                    <a:pt x="195" y="656"/>
                    <a:pt x="206" y="656"/>
                    <a:pt x="217" y="650"/>
                  </a:cubicBezTo>
                  <a:lnTo>
                    <a:pt x="1777" y="266"/>
                  </a:lnTo>
                  <a:cubicBezTo>
                    <a:pt x="1847" y="249"/>
                    <a:pt x="1890" y="173"/>
                    <a:pt x="1869" y="103"/>
                  </a:cubicBezTo>
                  <a:cubicBezTo>
                    <a:pt x="1855" y="44"/>
                    <a:pt x="1803" y="0"/>
                    <a:pt x="17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3093;p29">
              <a:extLst>
                <a:ext uri="{FF2B5EF4-FFF2-40B4-BE49-F238E27FC236}">
                  <a16:creationId xmlns:a16="http://schemas.microsoft.com/office/drawing/2014/main" id="{13F03867-FCD5-E098-8E0C-BFFD124AA704}"/>
                </a:ext>
              </a:extLst>
            </p:cNvPr>
            <p:cNvSpPr/>
            <p:nvPr/>
          </p:nvSpPr>
          <p:spPr>
            <a:xfrm>
              <a:off x="5831175" y="1944100"/>
              <a:ext cx="48225" cy="18025"/>
            </a:xfrm>
            <a:custGeom>
              <a:avLst/>
              <a:gdLst/>
              <a:ahLst/>
              <a:cxnLst/>
              <a:rect l="l" t="t" r="r" b="b"/>
              <a:pathLst>
                <a:path w="1929" h="721" extrusionOk="0">
                  <a:moveTo>
                    <a:pt x="1744" y="66"/>
                  </a:moveTo>
                  <a:cubicBezTo>
                    <a:pt x="1760" y="66"/>
                    <a:pt x="1777" y="71"/>
                    <a:pt x="1787" y="77"/>
                  </a:cubicBezTo>
                  <a:cubicBezTo>
                    <a:pt x="1814" y="93"/>
                    <a:pt x="1831" y="114"/>
                    <a:pt x="1836" y="147"/>
                  </a:cubicBezTo>
                  <a:cubicBezTo>
                    <a:pt x="1852" y="196"/>
                    <a:pt x="1820" y="250"/>
                    <a:pt x="1766" y="266"/>
                  </a:cubicBezTo>
                  <a:lnTo>
                    <a:pt x="206" y="651"/>
                  </a:lnTo>
                  <a:cubicBezTo>
                    <a:pt x="201" y="656"/>
                    <a:pt x="190" y="656"/>
                    <a:pt x="184" y="656"/>
                  </a:cubicBezTo>
                  <a:cubicBezTo>
                    <a:pt x="141" y="656"/>
                    <a:pt x="98" y="624"/>
                    <a:pt x="87" y="580"/>
                  </a:cubicBezTo>
                  <a:cubicBezTo>
                    <a:pt x="81" y="553"/>
                    <a:pt x="87" y="526"/>
                    <a:pt x="98" y="504"/>
                  </a:cubicBezTo>
                  <a:cubicBezTo>
                    <a:pt x="114" y="483"/>
                    <a:pt x="136" y="466"/>
                    <a:pt x="163" y="461"/>
                  </a:cubicBezTo>
                  <a:lnTo>
                    <a:pt x="1717" y="71"/>
                  </a:lnTo>
                  <a:cubicBezTo>
                    <a:pt x="1728" y="71"/>
                    <a:pt x="1739" y="66"/>
                    <a:pt x="1744" y="66"/>
                  </a:cubicBezTo>
                  <a:close/>
                  <a:moveTo>
                    <a:pt x="1741" y="1"/>
                  </a:moveTo>
                  <a:cubicBezTo>
                    <a:pt x="1727" y="1"/>
                    <a:pt x="1713" y="2"/>
                    <a:pt x="1701" y="6"/>
                  </a:cubicBezTo>
                  <a:lnTo>
                    <a:pt x="146" y="396"/>
                  </a:lnTo>
                  <a:cubicBezTo>
                    <a:pt x="54" y="418"/>
                    <a:pt x="0" y="504"/>
                    <a:pt x="22" y="596"/>
                  </a:cubicBezTo>
                  <a:cubicBezTo>
                    <a:pt x="38" y="672"/>
                    <a:pt x="108" y="721"/>
                    <a:pt x="184" y="721"/>
                  </a:cubicBezTo>
                  <a:cubicBezTo>
                    <a:pt x="201" y="721"/>
                    <a:pt x="211" y="721"/>
                    <a:pt x="222" y="716"/>
                  </a:cubicBezTo>
                  <a:lnTo>
                    <a:pt x="1782" y="331"/>
                  </a:lnTo>
                  <a:cubicBezTo>
                    <a:pt x="1874" y="309"/>
                    <a:pt x="1928" y="217"/>
                    <a:pt x="1901" y="125"/>
                  </a:cubicBezTo>
                  <a:cubicBezTo>
                    <a:pt x="1890" y="82"/>
                    <a:pt x="1863" y="44"/>
                    <a:pt x="1820" y="22"/>
                  </a:cubicBezTo>
                  <a:cubicBezTo>
                    <a:pt x="1798" y="8"/>
                    <a:pt x="1769" y="1"/>
                    <a:pt x="17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3094;p29">
              <a:extLst>
                <a:ext uri="{FF2B5EF4-FFF2-40B4-BE49-F238E27FC236}">
                  <a16:creationId xmlns:a16="http://schemas.microsoft.com/office/drawing/2014/main" id="{4CE0B5B4-1E54-FD7E-A00F-FC8EEA99F784}"/>
                </a:ext>
              </a:extLst>
            </p:cNvPr>
            <p:cNvSpPr/>
            <p:nvPr/>
          </p:nvSpPr>
          <p:spPr>
            <a:xfrm>
              <a:off x="5525175" y="1819575"/>
              <a:ext cx="6650" cy="662750"/>
            </a:xfrm>
            <a:custGeom>
              <a:avLst/>
              <a:gdLst/>
              <a:ahLst/>
              <a:cxnLst/>
              <a:rect l="l" t="t" r="r" b="b"/>
              <a:pathLst>
                <a:path w="266" h="26510" extrusionOk="0">
                  <a:moveTo>
                    <a:pt x="133" y="0"/>
                  </a:moveTo>
                  <a:cubicBezTo>
                    <a:pt x="67" y="0"/>
                    <a:pt x="0" y="45"/>
                    <a:pt x="0" y="135"/>
                  </a:cubicBezTo>
                  <a:lnTo>
                    <a:pt x="0" y="26374"/>
                  </a:lnTo>
                  <a:cubicBezTo>
                    <a:pt x="0" y="26450"/>
                    <a:pt x="60" y="26510"/>
                    <a:pt x="136" y="26510"/>
                  </a:cubicBezTo>
                  <a:cubicBezTo>
                    <a:pt x="206" y="26510"/>
                    <a:pt x="266" y="26450"/>
                    <a:pt x="266" y="26374"/>
                  </a:cubicBezTo>
                  <a:lnTo>
                    <a:pt x="266" y="135"/>
                  </a:lnTo>
                  <a:cubicBezTo>
                    <a:pt x="266" y="45"/>
                    <a:pt x="199" y="0"/>
                    <a:pt x="1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3095;p29">
              <a:extLst>
                <a:ext uri="{FF2B5EF4-FFF2-40B4-BE49-F238E27FC236}">
                  <a16:creationId xmlns:a16="http://schemas.microsoft.com/office/drawing/2014/main" id="{7BFE1C29-CB82-B100-DA03-4A2AE0842F67}"/>
                </a:ext>
              </a:extLst>
            </p:cNvPr>
            <p:cNvSpPr/>
            <p:nvPr/>
          </p:nvSpPr>
          <p:spPr>
            <a:xfrm>
              <a:off x="5524350" y="1818750"/>
              <a:ext cx="8350" cy="664400"/>
            </a:xfrm>
            <a:custGeom>
              <a:avLst/>
              <a:gdLst/>
              <a:ahLst/>
              <a:cxnLst/>
              <a:rect l="l" t="t" r="r" b="b"/>
              <a:pathLst>
                <a:path w="334" h="26576" extrusionOk="0">
                  <a:moveTo>
                    <a:pt x="169" y="70"/>
                  </a:moveTo>
                  <a:cubicBezTo>
                    <a:pt x="223" y="70"/>
                    <a:pt x="266" y="113"/>
                    <a:pt x="266" y="168"/>
                  </a:cubicBezTo>
                  <a:lnTo>
                    <a:pt x="266" y="26407"/>
                  </a:lnTo>
                  <a:cubicBezTo>
                    <a:pt x="266" y="26475"/>
                    <a:pt x="216" y="26509"/>
                    <a:pt x="166" y="26509"/>
                  </a:cubicBezTo>
                  <a:cubicBezTo>
                    <a:pt x="116" y="26509"/>
                    <a:pt x="66" y="26475"/>
                    <a:pt x="66" y="26407"/>
                  </a:cubicBezTo>
                  <a:lnTo>
                    <a:pt x="66" y="168"/>
                  </a:lnTo>
                  <a:cubicBezTo>
                    <a:pt x="66" y="113"/>
                    <a:pt x="109" y="70"/>
                    <a:pt x="169" y="70"/>
                  </a:cubicBezTo>
                  <a:close/>
                  <a:moveTo>
                    <a:pt x="168" y="1"/>
                  </a:moveTo>
                  <a:cubicBezTo>
                    <a:pt x="85" y="1"/>
                    <a:pt x="1" y="56"/>
                    <a:pt x="1" y="168"/>
                  </a:cubicBezTo>
                  <a:lnTo>
                    <a:pt x="1" y="26407"/>
                  </a:lnTo>
                  <a:cubicBezTo>
                    <a:pt x="1" y="26499"/>
                    <a:pt x="77" y="26575"/>
                    <a:pt x="169" y="26575"/>
                  </a:cubicBezTo>
                  <a:cubicBezTo>
                    <a:pt x="261" y="26575"/>
                    <a:pt x="331" y="26499"/>
                    <a:pt x="331" y="26407"/>
                  </a:cubicBezTo>
                  <a:lnTo>
                    <a:pt x="331" y="168"/>
                  </a:lnTo>
                  <a:cubicBezTo>
                    <a:pt x="334" y="56"/>
                    <a:pt x="251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3096;p29">
              <a:extLst>
                <a:ext uri="{FF2B5EF4-FFF2-40B4-BE49-F238E27FC236}">
                  <a16:creationId xmlns:a16="http://schemas.microsoft.com/office/drawing/2014/main" id="{FB30617D-04B2-DD19-CB64-8650F73D33F8}"/>
                </a:ext>
              </a:extLst>
            </p:cNvPr>
            <p:cNvSpPr/>
            <p:nvPr/>
          </p:nvSpPr>
          <p:spPr>
            <a:xfrm>
              <a:off x="5506350" y="1811325"/>
              <a:ext cx="6800" cy="666400"/>
            </a:xfrm>
            <a:custGeom>
              <a:avLst/>
              <a:gdLst/>
              <a:ahLst/>
              <a:cxnLst/>
              <a:rect l="l" t="t" r="r" b="b"/>
              <a:pathLst>
                <a:path w="272" h="26656" extrusionOk="0">
                  <a:moveTo>
                    <a:pt x="136" y="0"/>
                  </a:moveTo>
                  <a:cubicBezTo>
                    <a:pt x="68" y="0"/>
                    <a:pt x="1" y="45"/>
                    <a:pt x="1" y="134"/>
                  </a:cubicBezTo>
                  <a:lnTo>
                    <a:pt x="1" y="26520"/>
                  </a:lnTo>
                  <a:cubicBezTo>
                    <a:pt x="1" y="26596"/>
                    <a:pt x="66" y="26656"/>
                    <a:pt x="136" y="26656"/>
                  </a:cubicBezTo>
                  <a:cubicBezTo>
                    <a:pt x="212" y="26656"/>
                    <a:pt x="271" y="26596"/>
                    <a:pt x="271" y="26520"/>
                  </a:cubicBezTo>
                  <a:lnTo>
                    <a:pt x="271" y="134"/>
                  </a:lnTo>
                  <a:cubicBezTo>
                    <a:pt x="271" y="45"/>
                    <a:pt x="204" y="0"/>
                    <a:pt x="1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3097;p29">
              <a:extLst>
                <a:ext uri="{FF2B5EF4-FFF2-40B4-BE49-F238E27FC236}">
                  <a16:creationId xmlns:a16="http://schemas.microsoft.com/office/drawing/2014/main" id="{1FB01704-BBD7-0C06-81B6-67541BD6EB7B}"/>
                </a:ext>
              </a:extLst>
            </p:cNvPr>
            <p:cNvSpPr/>
            <p:nvPr/>
          </p:nvSpPr>
          <p:spPr>
            <a:xfrm>
              <a:off x="5505550" y="1810500"/>
              <a:ext cx="8400" cy="668050"/>
            </a:xfrm>
            <a:custGeom>
              <a:avLst/>
              <a:gdLst/>
              <a:ahLst/>
              <a:cxnLst/>
              <a:rect l="l" t="t" r="r" b="b"/>
              <a:pathLst>
                <a:path w="336" h="26722" extrusionOk="0">
                  <a:moveTo>
                    <a:pt x="168" y="70"/>
                  </a:moveTo>
                  <a:cubicBezTo>
                    <a:pt x="222" y="70"/>
                    <a:pt x="265" y="113"/>
                    <a:pt x="265" y="167"/>
                  </a:cubicBezTo>
                  <a:lnTo>
                    <a:pt x="265" y="26553"/>
                  </a:lnTo>
                  <a:cubicBezTo>
                    <a:pt x="265" y="26621"/>
                    <a:pt x="217" y="26655"/>
                    <a:pt x="168" y="26655"/>
                  </a:cubicBezTo>
                  <a:cubicBezTo>
                    <a:pt x="119" y="26655"/>
                    <a:pt x="70" y="26621"/>
                    <a:pt x="70" y="26553"/>
                  </a:cubicBezTo>
                  <a:lnTo>
                    <a:pt x="70" y="167"/>
                  </a:lnTo>
                  <a:cubicBezTo>
                    <a:pt x="70" y="113"/>
                    <a:pt x="114" y="70"/>
                    <a:pt x="168" y="70"/>
                  </a:cubicBezTo>
                  <a:close/>
                  <a:moveTo>
                    <a:pt x="168" y="1"/>
                  </a:moveTo>
                  <a:cubicBezTo>
                    <a:pt x="84" y="1"/>
                    <a:pt x="0" y="56"/>
                    <a:pt x="0" y="167"/>
                  </a:cubicBezTo>
                  <a:lnTo>
                    <a:pt x="0" y="26553"/>
                  </a:lnTo>
                  <a:cubicBezTo>
                    <a:pt x="0" y="26645"/>
                    <a:pt x="76" y="26721"/>
                    <a:pt x="168" y="26721"/>
                  </a:cubicBezTo>
                  <a:cubicBezTo>
                    <a:pt x="260" y="26721"/>
                    <a:pt x="336" y="26645"/>
                    <a:pt x="336" y="26553"/>
                  </a:cubicBezTo>
                  <a:lnTo>
                    <a:pt x="336" y="167"/>
                  </a:lnTo>
                  <a:cubicBezTo>
                    <a:pt x="336" y="56"/>
                    <a:pt x="252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3098;p29">
              <a:extLst>
                <a:ext uri="{FF2B5EF4-FFF2-40B4-BE49-F238E27FC236}">
                  <a16:creationId xmlns:a16="http://schemas.microsoft.com/office/drawing/2014/main" id="{9B0D58FE-95B7-AB55-32F2-F28074FC626A}"/>
                </a:ext>
              </a:extLst>
            </p:cNvPr>
            <p:cNvSpPr/>
            <p:nvPr/>
          </p:nvSpPr>
          <p:spPr>
            <a:xfrm>
              <a:off x="3249975" y="501875"/>
              <a:ext cx="1156850" cy="1044050"/>
            </a:xfrm>
            <a:custGeom>
              <a:avLst/>
              <a:gdLst/>
              <a:ahLst/>
              <a:cxnLst/>
              <a:rect l="l" t="t" r="r" b="b"/>
              <a:pathLst>
                <a:path w="46274" h="41762" extrusionOk="0">
                  <a:moveTo>
                    <a:pt x="21578" y="1"/>
                  </a:moveTo>
                  <a:cubicBezTo>
                    <a:pt x="21554" y="1"/>
                    <a:pt x="21530" y="7"/>
                    <a:pt x="21507" y="22"/>
                  </a:cubicBezTo>
                  <a:lnTo>
                    <a:pt x="66" y="12744"/>
                  </a:lnTo>
                  <a:cubicBezTo>
                    <a:pt x="28" y="12771"/>
                    <a:pt x="1" y="12814"/>
                    <a:pt x="1" y="12863"/>
                  </a:cubicBezTo>
                  <a:lnTo>
                    <a:pt x="1" y="15473"/>
                  </a:lnTo>
                  <a:cubicBezTo>
                    <a:pt x="1" y="15527"/>
                    <a:pt x="33" y="15576"/>
                    <a:pt x="87" y="15592"/>
                  </a:cubicBezTo>
                  <a:lnTo>
                    <a:pt x="7984" y="18706"/>
                  </a:lnTo>
                  <a:lnTo>
                    <a:pt x="7984" y="41626"/>
                  </a:lnTo>
                  <a:cubicBezTo>
                    <a:pt x="7984" y="41702"/>
                    <a:pt x="8043" y="41762"/>
                    <a:pt x="8114" y="41762"/>
                  </a:cubicBezTo>
                  <a:cubicBezTo>
                    <a:pt x="8189" y="41762"/>
                    <a:pt x="8249" y="41702"/>
                    <a:pt x="8249" y="41626"/>
                  </a:cubicBezTo>
                  <a:lnTo>
                    <a:pt x="8249" y="18614"/>
                  </a:lnTo>
                  <a:cubicBezTo>
                    <a:pt x="8249" y="18560"/>
                    <a:pt x="8216" y="18511"/>
                    <a:pt x="8162" y="18490"/>
                  </a:cubicBezTo>
                  <a:lnTo>
                    <a:pt x="266" y="15381"/>
                  </a:lnTo>
                  <a:lnTo>
                    <a:pt x="266" y="12939"/>
                  </a:lnTo>
                  <a:lnTo>
                    <a:pt x="21577" y="287"/>
                  </a:lnTo>
                  <a:lnTo>
                    <a:pt x="46008" y="13653"/>
                  </a:lnTo>
                  <a:lnTo>
                    <a:pt x="46008" y="17650"/>
                  </a:lnTo>
                  <a:cubicBezTo>
                    <a:pt x="46008" y="17740"/>
                    <a:pt x="46074" y="17784"/>
                    <a:pt x="46141" y="17784"/>
                  </a:cubicBezTo>
                  <a:cubicBezTo>
                    <a:pt x="46207" y="17784"/>
                    <a:pt x="46274" y="17740"/>
                    <a:pt x="46274" y="17650"/>
                  </a:cubicBezTo>
                  <a:lnTo>
                    <a:pt x="46274" y="13578"/>
                  </a:lnTo>
                  <a:cubicBezTo>
                    <a:pt x="46274" y="13529"/>
                    <a:pt x="46246" y="13486"/>
                    <a:pt x="46203" y="13458"/>
                  </a:cubicBezTo>
                  <a:lnTo>
                    <a:pt x="21642" y="16"/>
                  </a:lnTo>
                  <a:cubicBezTo>
                    <a:pt x="21622" y="6"/>
                    <a:pt x="21600" y="1"/>
                    <a:pt x="215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3099;p29">
              <a:extLst>
                <a:ext uri="{FF2B5EF4-FFF2-40B4-BE49-F238E27FC236}">
                  <a16:creationId xmlns:a16="http://schemas.microsoft.com/office/drawing/2014/main" id="{46FE67F2-7312-9E04-079F-22F998E42696}"/>
                </a:ext>
              </a:extLst>
            </p:cNvPr>
            <p:cNvSpPr/>
            <p:nvPr/>
          </p:nvSpPr>
          <p:spPr>
            <a:xfrm>
              <a:off x="3249175" y="501075"/>
              <a:ext cx="1158450" cy="1045675"/>
            </a:xfrm>
            <a:custGeom>
              <a:avLst/>
              <a:gdLst/>
              <a:ahLst/>
              <a:cxnLst/>
              <a:rect l="l" t="t" r="r" b="b"/>
              <a:pathLst>
                <a:path w="46338" h="41827" extrusionOk="0">
                  <a:moveTo>
                    <a:pt x="21609" y="65"/>
                  </a:moveTo>
                  <a:cubicBezTo>
                    <a:pt x="21626" y="65"/>
                    <a:pt x="21642" y="70"/>
                    <a:pt x="21658" y="81"/>
                  </a:cubicBezTo>
                  <a:lnTo>
                    <a:pt x="46219" y="13523"/>
                  </a:lnTo>
                  <a:cubicBezTo>
                    <a:pt x="46251" y="13539"/>
                    <a:pt x="46273" y="13572"/>
                    <a:pt x="46273" y="13610"/>
                  </a:cubicBezTo>
                  <a:lnTo>
                    <a:pt x="46273" y="17682"/>
                  </a:lnTo>
                  <a:cubicBezTo>
                    <a:pt x="46270" y="17747"/>
                    <a:pt x="46220" y="17780"/>
                    <a:pt x="46171" y="17780"/>
                  </a:cubicBezTo>
                  <a:cubicBezTo>
                    <a:pt x="46121" y="17780"/>
                    <a:pt x="46073" y="17747"/>
                    <a:pt x="46073" y="17682"/>
                  </a:cubicBezTo>
                  <a:lnTo>
                    <a:pt x="46073" y="13669"/>
                  </a:lnTo>
                  <a:lnTo>
                    <a:pt x="21626" y="292"/>
                  </a:lnTo>
                  <a:lnTo>
                    <a:pt x="21609" y="281"/>
                  </a:lnTo>
                  <a:lnTo>
                    <a:pt x="282" y="12938"/>
                  </a:lnTo>
                  <a:lnTo>
                    <a:pt x="265" y="12949"/>
                  </a:lnTo>
                  <a:lnTo>
                    <a:pt x="265" y="15435"/>
                  </a:lnTo>
                  <a:lnTo>
                    <a:pt x="8183" y="18554"/>
                  </a:lnTo>
                  <a:cubicBezTo>
                    <a:pt x="8221" y="18571"/>
                    <a:pt x="8248" y="18608"/>
                    <a:pt x="8248" y="18646"/>
                  </a:cubicBezTo>
                  <a:lnTo>
                    <a:pt x="8248" y="41658"/>
                  </a:lnTo>
                  <a:cubicBezTo>
                    <a:pt x="8248" y="41726"/>
                    <a:pt x="8198" y="41760"/>
                    <a:pt x="8148" y="41760"/>
                  </a:cubicBezTo>
                  <a:cubicBezTo>
                    <a:pt x="8098" y="41760"/>
                    <a:pt x="8048" y="41726"/>
                    <a:pt x="8048" y="41658"/>
                  </a:cubicBezTo>
                  <a:lnTo>
                    <a:pt x="8048" y="18717"/>
                  </a:lnTo>
                  <a:lnTo>
                    <a:pt x="130" y="15597"/>
                  </a:lnTo>
                  <a:cubicBezTo>
                    <a:pt x="92" y="15581"/>
                    <a:pt x="65" y="15543"/>
                    <a:pt x="65" y="15505"/>
                  </a:cubicBezTo>
                  <a:lnTo>
                    <a:pt x="65" y="12895"/>
                  </a:lnTo>
                  <a:cubicBezTo>
                    <a:pt x="65" y="12857"/>
                    <a:pt x="87" y="12824"/>
                    <a:pt x="114" y="12808"/>
                  </a:cubicBezTo>
                  <a:lnTo>
                    <a:pt x="21555" y="81"/>
                  </a:lnTo>
                  <a:cubicBezTo>
                    <a:pt x="21571" y="70"/>
                    <a:pt x="21593" y="65"/>
                    <a:pt x="21609" y="65"/>
                  </a:cubicBezTo>
                  <a:close/>
                  <a:moveTo>
                    <a:pt x="21605" y="1"/>
                  </a:moveTo>
                  <a:cubicBezTo>
                    <a:pt x="21575" y="1"/>
                    <a:pt x="21547" y="8"/>
                    <a:pt x="21523" y="21"/>
                  </a:cubicBezTo>
                  <a:lnTo>
                    <a:pt x="81" y="12748"/>
                  </a:lnTo>
                  <a:cubicBezTo>
                    <a:pt x="33" y="12781"/>
                    <a:pt x="0" y="12835"/>
                    <a:pt x="0" y="12895"/>
                  </a:cubicBezTo>
                  <a:lnTo>
                    <a:pt x="0" y="15505"/>
                  </a:lnTo>
                  <a:cubicBezTo>
                    <a:pt x="0" y="15570"/>
                    <a:pt x="43" y="15635"/>
                    <a:pt x="103" y="15657"/>
                  </a:cubicBezTo>
                  <a:lnTo>
                    <a:pt x="7978" y="18760"/>
                  </a:lnTo>
                  <a:lnTo>
                    <a:pt x="7978" y="41658"/>
                  </a:lnTo>
                  <a:cubicBezTo>
                    <a:pt x="7978" y="41756"/>
                    <a:pt x="8053" y="41826"/>
                    <a:pt x="8146" y="41826"/>
                  </a:cubicBezTo>
                  <a:cubicBezTo>
                    <a:pt x="8238" y="41826"/>
                    <a:pt x="8313" y="41756"/>
                    <a:pt x="8313" y="41658"/>
                  </a:cubicBezTo>
                  <a:lnTo>
                    <a:pt x="8313" y="18646"/>
                  </a:lnTo>
                  <a:cubicBezTo>
                    <a:pt x="8313" y="18576"/>
                    <a:pt x="8270" y="18516"/>
                    <a:pt x="8211" y="18489"/>
                  </a:cubicBezTo>
                  <a:lnTo>
                    <a:pt x="336" y="15391"/>
                  </a:lnTo>
                  <a:lnTo>
                    <a:pt x="336" y="12987"/>
                  </a:lnTo>
                  <a:lnTo>
                    <a:pt x="21609" y="357"/>
                  </a:lnTo>
                  <a:lnTo>
                    <a:pt x="46002" y="13707"/>
                  </a:lnTo>
                  <a:lnTo>
                    <a:pt x="46002" y="17682"/>
                  </a:lnTo>
                  <a:cubicBezTo>
                    <a:pt x="46002" y="17793"/>
                    <a:pt x="46086" y="17849"/>
                    <a:pt x="46170" y="17849"/>
                  </a:cubicBezTo>
                  <a:cubicBezTo>
                    <a:pt x="46254" y="17849"/>
                    <a:pt x="46338" y="17793"/>
                    <a:pt x="46338" y="17682"/>
                  </a:cubicBezTo>
                  <a:lnTo>
                    <a:pt x="46338" y="13610"/>
                  </a:lnTo>
                  <a:cubicBezTo>
                    <a:pt x="46338" y="13550"/>
                    <a:pt x="46306" y="13490"/>
                    <a:pt x="46251" y="13463"/>
                  </a:cubicBezTo>
                  <a:lnTo>
                    <a:pt x="21691" y="21"/>
                  </a:lnTo>
                  <a:cubicBezTo>
                    <a:pt x="21663" y="8"/>
                    <a:pt x="21634" y="1"/>
                    <a:pt x="216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3100;p29">
              <a:extLst>
                <a:ext uri="{FF2B5EF4-FFF2-40B4-BE49-F238E27FC236}">
                  <a16:creationId xmlns:a16="http://schemas.microsoft.com/office/drawing/2014/main" id="{1B602C0E-0EB0-A301-BB96-5AE19CD770BA}"/>
                </a:ext>
              </a:extLst>
            </p:cNvPr>
            <p:cNvSpPr/>
            <p:nvPr/>
          </p:nvSpPr>
          <p:spPr>
            <a:xfrm>
              <a:off x="3447950" y="936675"/>
              <a:ext cx="59700" cy="589225"/>
            </a:xfrm>
            <a:custGeom>
              <a:avLst/>
              <a:gdLst/>
              <a:ahLst/>
              <a:cxnLst/>
              <a:rect l="l" t="t" r="r" b="b"/>
              <a:pathLst>
                <a:path w="2388" h="23569" extrusionOk="0">
                  <a:moveTo>
                    <a:pt x="2248" y="1"/>
                  </a:moveTo>
                  <a:cubicBezTo>
                    <a:pt x="2228" y="1"/>
                    <a:pt x="2207" y="5"/>
                    <a:pt x="2188" y="15"/>
                  </a:cubicBezTo>
                  <a:lnTo>
                    <a:pt x="135" y="1103"/>
                  </a:lnTo>
                  <a:cubicBezTo>
                    <a:pt x="1" y="1177"/>
                    <a:pt x="72" y="1358"/>
                    <a:pt x="194" y="1358"/>
                  </a:cubicBezTo>
                  <a:cubicBezTo>
                    <a:pt x="215" y="1358"/>
                    <a:pt x="237" y="1353"/>
                    <a:pt x="260" y="1341"/>
                  </a:cubicBezTo>
                  <a:lnTo>
                    <a:pt x="2117" y="356"/>
                  </a:lnTo>
                  <a:lnTo>
                    <a:pt x="2117" y="23438"/>
                  </a:lnTo>
                  <a:cubicBezTo>
                    <a:pt x="2117" y="23509"/>
                    <a:pt x="2177" y="23568"/>
                    <a:pt x="2253" y="23568"/>
                  </a:cubicBezTo>
                  <a:cubicBezTo>
                    <a:pt x="2323" y="23568"/>
                    <a:pt x="2383" y="23509"/>
                    <a:pt x="2388" y="23438"/>
                  </a:cubicBezTo>
                  <a:lnTo>
                    <a:pt x="2388" y="134"/>
                  </a:lnTo>
                  <a:cubicBezTo>
                    <a:pt x="2384" y="57"/>
                    <a:pt x="2320" y="1"/>
                    <a:pt x="22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3101;p29">
              <a:extLst>
                <a:ext uri="{FF2B5EF4-FFF2-40B4-BE49-F238E27FC236}">
                  <a16:creationId xmlns:a16="http://schemas.microsoft.com/office/drawing/2014/main" id="{8FD8029E-6E92-92CD-849D-7570B82CF7C5}"/>
                </a:ext>
              </a:extLst>
            </p:cNvPr>
            <p:cNvSpPr/>
            <p:nvPr/>
          </p:nvSpPr>
          <p:spPr>
            <a:xfrm>
              <a:off x="3446650" y="935850"/>
              <a:ext cx="61825" cy="591000"/>
            </a:xfrm>
            <a:custGeom>
              <a:avLst/>
              <a:gdLst/>
              <a:ahLst/>
              <a:cxnLst/>
              <a:rect l="l" t="t" r="r" b="b"/>
              <a:pathLst>
                <a:path w="2473" h="23640" extrusionOk="0">
                  <a:moveTo>
                    <a:pt x="2304" y="67"/>
                  </a:moveTo>
                  <a:cubicBezTo>
                    <a:pt x="2355" y="67"/>
                    <a:pt x="2402" y="109"/>
                    <a:pt x="2402" y="167"/>
                  </a:cubicBezTo>
                  <a:lnTo>
                    <a:pt x="2402" y="23471"/>
                  </a:lnTo>
                  <a:cubicBezTo>
                    <a:pt x="2402" y="23536"/>
                    <a:pt x="2352" y="23569"/>
                    <a:pt x="2303" y="23569"/>
                  </a:cubicBezTo>
                  <a:cubicBezTo>
                    <a:pt x="2253" y="23569"/>
                    <a:pt x="2204" y="23536"/>
                    <a:pt x="2207" y="23471"/>
                  </a:cubicBezTo>
                  <a:lnTo>
                    <a:pt x="2207" y="335"/>
                  </a:lnTo>
                  <a:lnTo>
                    <a:pt x="295" y="1342"/>
                  </a:lnTo>
                  <a:cubicBezTo>
                    <a:pt x="279" y="1351"/>
                    <a:pt x="262" y="1355"/>
                    <a:pt x="246" y="1355"/>
                  </a:cubicBezTo>
                  <a:cubicBezTo>
                    <a:pt x="211" y="1355"/>
                    <a:pt x="178" y="1337"/>
                    <a:pt x="160" y="1304"/>
                  </a:cubicBezTo>
                  <a:cubicBezTo>
                    <a:pt x="133" y="1255"/>
                    <a:pt x="154" y="1196"/>
                    <a:pt x="203" y="1169"/>
                  </a:cubicBezTo>
                  <a:lnTo>
                    <a:pt x="2256" y="80"/>
                  </a:lnTo>
                  <a:cubicBezTo>
                    <a:pt x="2271" y="71"/>
                    <a:pt x="2288" y="67"/>
                    <a:pt x="2304" y="67"/>
                  </a:cubicBezTo>
                  <a:close/>
                  <a:moveTo>
                    <a:pt x="2303" y="1"/>
                  </a:moveTo>
                  <a:cubicBezTo>
                    <a:pt x="2277" y="1"/>
                    <a:pt x="2249" y="7"/>
                    <a:pt x="2223" y="21"/>
                  </a:cubicBezTo>
                  <a:lnTo>
                    <a:pt x="171" y="1109"/>
                  </a:lnTo>
                  <a:cubicBezTo>
                    <a:pt x="0" y="1197"/>
                    <a:pt x="88" y="1425"/>
                    <a:pt x="242" y="1425"/>
                  </a:cubicBezTo>
                  <a:cubicBezTo>
                    <a:pt x="269" y="1425"/>
                    <a:pt x="298" y="1418"/>
                    <a:pt x="328" y="1402"/>
                  </a:cubicBezTo>
                  <a:lnTo>
                    <a:pt x="2137" y="443"/>
                  </a:lnTo>
                  <a:lnTo>
                    <a:pt x="2137" y="23471"/>
                  </a:lnTo>
                  <a:cubicBezTo>
                    <a:pt x="2137" y="23563"/>
                    <a:pt x="2212" y="23639"/>
                    <a:pt x="2305" y="23639"/>
                  </a:cubicBezTo>
                  <a:cubicBezTo>
                    <a:pt x="2397" y="23639"/>
                    <a:pt x="2472" y="23563"/>
                    <a:pt x="2472" y="23471"/>
                  </a:cubicBezTo>
                  <a:lnTo>
                    <a:pt x="2472" y="167"/>
                  </a:lnTo>
                  <a:cubicBezTo>
                    <a:pt x="2472" y="71"/>
                    <a:pt x="2392" y="1"/>
                    <a:pt x="23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3102;p29">
              <a:extLst>
                <a:ext uri="{FF2B5EF4-FFF2-40B4-BE49-F238E27FC236}">
                  <a16:creationId xmlns:a16="http://schemas.microsoft.com/office/drawing/2014/main" id="{93D6307A-39C6-0C0D-C053-DD0F43F361AC}"/>
                </a:ext>
              </a:extLst>
            </p:cNvPr>
            <p:cNvSpPr/>
            <p:nvPr/>
          </p:nvSpPr>
          <p:spPr>
            <a:xfrm>
              <a:off x="3499325" y="936575"/>
              <a:ext cx="405575" cy="179075"/>
            </a:xfrm>
            <a:custGeom>
              <a:avLst/>
              <a:gdLst/>
              <a:ahLst/>
              <a:cxnLst/>
              <a:rect l="l" t="t" r="r" b="b"/>
              <a:pathLst>
                <a:path w="16223" h="7163" extrusionOk="0">
                  <a:moveTo>
                    <a:pt x="195" y="1"/>
                  </a:moveTo>
                  <a:cubicBezTo>
                    <a:pt x="67" y="1"/>
                    <a:pt x="1" y="200"/>
                    <a:pt x="143" y="262"/>
                  </a:cubicBezTo>
                  <a:lnTo>
                    <a:pt x="15985" y="7151"/>
                  </a:lnTo>
                  <a:cubicBezTo>
                    <a:pt x="16001" y="7162"/>
                    <a:pt x="16017" y="7162"/>
                    <a:pt x="16039" y="7162"/>
                  </a:cubicBezTo>
                  <a:cubicBezTo>
                    <a:pt x="16185" y="7162"/>
                    <a:pt x="16223" y="6967"/>
                    <a:pt x="16093" y="6908"/>
                  </a:cubicBezTo>
                  <a:lnTo>
                    <a:pt x="252" y="13"/>
                  </a:lnTo>
                  <a:cubicBezTo>
                    <a:pt x="232" y="5"/>
                    <a:pt x="213" y="1"/>
                    <a:pt x="1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3103;p29">
              <a:extLst>
                <a:ext uri="{FF2B5EF4-FFF2-40B4-BE49-F238E27FC236}">
                  <a16:creationId xmlns:a16="http://schemas.microsoft.com/office/drawing/2014/main" id="{C2E80304-FE57-9BBF-AC3F-E5D1E663E15F}"/>
                </a:ext>
              </a:extLst>
            </p:cNvPr>
            <p:cNvSpPr/>
            <p:nvPr/>
          </p:nvSpPr>
          <p:spPr>
            <a:xfrm>
              <a:off x="3498125" y="935800"/>
              <a:ext cx="408000" cy="180800"/>
            </a:xfrm>
            <a:custGeom>
              <a:avLst/>
              <a:gdLst/>
              <a:ahLst/>
              <a:cxnLst/>
              <a:rect l="l" t="t" r="r" b="b"/>
              <a:pathLst>
                <a:path w="16320" h="7232" extrusionOk="0">
                  <a:moveTo>
                    <a:pt x="246" y="71"/>
                  </a:moveTo>
                  <a:cubicBezTo>
                    <a:pt x="256" y="71"/>
                    <a:pt x="273" y="71"/>
                    <a:pt x="283" y="77"/>
                  </a:cubicBezTo>
                  <a:lnTo>
                    <a:pt x="16125" y="6971"/>
                  </a:lnTo>
                  <a:cubicBezTo>
                    <a:pt x="16174" y="6993"/>
                    <a:pt x="16201" y="7052"/>
                    <a:pt x="16179" y="7101"/>
                  </a:cubicBezTo>
                  <a:cubicBezTo>
                    <a:pt x="16158" y="7139"/>
                    <a:pt x="16120" y="7161"/>
                    <a:pt x="16079" y="7161"/>
                  </a:cubicBezTo>
                  <a:cubicBezTo>
                    <a:pt x="16068" y="7161"/>
                    <a:pt x="16056" y="7159"/>
                    <a:pt x="16044" y="7155"/>
                  </a:cubicBezTo>
                  <a:lnTo>
                    <a:pt x="208" y="261"/>
                  </a:lnTo>
                  <a:cubicBezTo>
                    <a:pt x="153" y="239"/>
                    <a:pt x="132" y="180"/>
                    <a:pt x="153" y="131"/>
                  </a:cubicBezTo>
                  <a:cubicBezTo>
                    <a:pt x="170" y="93"/>
                    <a:pt x="208" y="71"/>
                    <a:pt x="246" y="71"/>
                  </a:cubicBezTo>
                  <a:close/>
                  <a:moveTo>
                    <a:pt x="236" y="0"/>
                  </a:moveTo>
                  <a:cubicBezTo>
                    <a:pt x="77" y="0"/>
                    <a:pt x="1" y="245"/>
                    <a:pt x="181" y="320"/>
                  </a:cubicBezTo>
                  <a:lnTo>
                    <a:pt x="16022" y="7215"/>
                  </a:lnTo>
                  <a:cubicBezTo>
                    <a:pt x="16038" y="7226"/>
                    <a:pt x="16065" y="7231"/>
                    <a:pt x="16087" y="7231"/>
                  </a:cubicBezTo>
                  <a:cubicBezTo>
                    <a:pt x="16266" y="7231"/>
                    <a:pt x="16320" y="6982"/>
                    <a:pt x="16152" y="6906"/>
                  </a:cubicBezTo>
                  <a:lnTo>
                    <a:pt x="311" y="17"/>
                  </a:lnTo>
                  <a:cubicBezTo>
                    <a:pt x="284" y="5"/>
                    <a:pt x="259" y="0"/>
                    <a:pt x="2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3104;p29">
              <a:extLst>
                <a:ext uri="{FF2B5EF4-FFF2-40B4-BE49-F238E27FC236}">
                  <a16:creationId xmlns:a16="http://schemas.microsoft.com/office/drawing/2014/main" id="{7184CE6B-605A-6058-58FE-5525D23CC123}"/>
                </a:ext>
              </a:extLst>
            </p:cNvPr>
            <p:cNvSpPr/>
            <p:nvPr/>
          </p:nvSpPr>
          <p:spPr>
            <a:xfrm>
              <a:off x="3896900" y="692650"/>
              <a:ext cx="77325" cy="473900"/>
            </a:xfrm>
            <a:custGeom>
              <a:avLst/>
              <a:gdLst/>
              <a:ahLst/>
              <a:cxnLst/>
              <a:rect l="l" t="t" r="r" b="b"/>
              <a:pathLst>
                <a:path w="3093" h="18956" extrusionOk="0">
                  <a:moveTo>
                    <a:pt x="2963" y="0"/>
                  </a:moveTo>
                  <a:cubicBezTo>
                    <a:pt x="2940" y="0"/>
                    <a:pt x="2917" y="5"/>
                    <a:pt x="2898" y="16"/>
                  </a:cubicBezTo>
                  <a:lnTo>
                    <a:pt x="71" y="1495"/>
                  </a:lnTo>
                  <a:cubicBezTo>
                    <a:pt x="28" y="1516"/>
                    <a:pt x="0" y="1560"/>
                    <a:pt x="0" y="1609"/>
                  </a:cubicBezTo>
                  <a:lnTo>
                    <a:pt x="0" y="18820"/>
                  </a:lnTo>
                  <a:cubicBezTo>
                    <a:pt x="0" y="18896"/>
                    <a:pt x="60" y="18955"/>
                    <a:pt x="136" y="18955"/>
                  </a:cubicBezTo>
                  <a:cubicBezTo>
                    <a:pt x="206" y="18955"/>
                    <a:pt x="266" y="18896"/>
                    <a:pt x="266" y="18820"/>
                  </a:cubicBezTo>
                  <a:lnTo>
                    <a:pt x="266" y="1690"/>
                  </a:lnTo>
                  <a:lnTo>
                    <a:pt x="2828" y="352"/>
                  </a:lnTo>
                  <a:lnTo>
                    <a:pt x="2828" y="17585"/>
                  </a:lnTo>
                  <a:cubicBezTo>
                    <a:pt x="2828" y="17675"/>
                    <a:pt x="2894" y="17719"/>
                    <a:pt x="2960" y="17719"/>
                  </a:cubicBezTo>
                  <a:cubicBezTo>
                    <a:pt x="3027" y="17719"/>
                    <a:pt x="3093" y="17675"/>
                    <a:pt x="3093" y="17585"/>
                  </a:cubicBezTo>
                  <a:lnTo>
                    <a:pt x="3093" y="130"/>
                  </a:lnTo>
                  <a:cubicBezTo>
                    <a:pt x="3093" y="87"/>
                    <a:pt x="3066" y="43"/>
                    <a:pt x="3028" y="16"/>
                  </a:cubicBezTo>
                  <a:cubicBezTo>
                    <a:pt x="3009" y="5"/>
                    <a:pt x="2986" y="0"/>
                    <a:pt x="29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3105;p29">
              <a:extLst>
                <a:ext uri="{FF2B5EF4-FFF2-40B4-BE49-F238E27FC236}">
                  <a16:creationId xmlns:a16="http://schemas.microsoft.com/office/drawing/2014/main" id="{60868E04-8656-E78A-E7F1-1659A0752E1C}"/>
                </a:ext>
              </a:extLst>
            </p:cNvPr>
            <p:cNvSpPr/>
            <p:nvPr/>
          </p:nvSpPr>
          <p:spPr>
            <a:xfrm>
              <a:off x="3896075" y="691725"/>
              <a:ext cx="78975" cy="475625"/>
            </a:xfrm>
            <a:custGeom>
              <a:avLst/>
              <a:gdLst/>
              <a:ahLst/>
              <a:cxnLst/>
              <a:rect l="l" t="t" r="r" b="b"/>
              <a:pathLst>
                <a:path w="3159" h="19025" extrusionOk="0">
                  <a:moveTo>
                    <a:pt x="2991" y="69"/>
                  </a:moveTo>
                  <a:cubicBezTo>
                    <a:pt x="3045" y="69"/>
                    <a:pt x="3093" y="113"/>
                    <a:pt x="3093" y="167"/>
                  </a:cubicBezTo>
                  <a:lnTo>
                    <a:pt x="3093" y="17622"/>
                  </a:lnTo>
                  <a:cubicBezTo>
                    <a:pt x="3093" y="17687"/>
                    <a:pt x="3043" y="17720"/>
                    <a:pt x="2993" y="17720"/>
                  </a:cubicBezTo>
                  <a:cubicBezTo>
                    <a:pt x="2943" y="17720"/>
                    <a:pt x="2893" y="17687"/>
                    <a:pt x="2893" y="17622"/>
                  </a:cubicBezTo>
                  <a:lnTo>
                    <a:pt x="2893" y="335"/>
                  </a:lnTo>
                  <a:lnTo>
                    <a:pt x="266" y="1705"/>
                  </a:lnTo>
                  <a:lnTo>
                    <a:pt x="266" y="18857"/>
                  </a:lnTo>
                  <a:cubicBezTo>
                    <a:pt x="266" y="18922"/>
                    <a:pt x="216" y="18955"/>
                    <a:pt x="166" y="18955"/>
                  </a:cubicBezTo>
                  <a:cubicBezTo>
                    <a:pt x="116" y="18955"/>
                    <a:pt x="66" y="18922"/>
                    <a:pt x="66" y="18857"/>
                  </a:cubicBezTo>
                  <a:lnTo>
                    <a:pt x="66" y="1646"/>
                  </a:lnTo>
                  <a:cubicBezTo>
                    <a:pt x="66" y="1613"/>
                    <a:pt x="88" y="1575"/>
                    <a:pt x="120" y="1559"/>
                  </a:cubicBezTo>
                  <a:lnTo>
                    <a:pt x="2947" y="80"/>
                  </a:lnTo>
                  <a:cubicBezTo>
                    <a:pt x="2958" y="75"/>
                    <a:pt x="2974" y="69"/>
                    <a:pt x="2991" y="69"/>
                  </a:cubicBezTo>
                  <a:close/>
                  <a:moveTo>
                    <a:pt x="2992" y="1"/>
                  </a:moveTo>
                  <a:cubicBezTo>
                    <a:pt x="2966" y="1"/>
                    <a:pt x="2940" y="7"/>
                    <a:pt x="2915" y="21"/>
                  </a:cubicBezTo>
                  <a:lnTo>
                    <a:pt x="88" y="1499"/>
                  </a:lnTo>
                  <a:cubicBezTo>
                    <a:pt x="33" y="1526"/>
                    <a:pt x="1" y="1586"/>
                    <a:pt x="1" y="1646"/>
                  </a:cubicBezTo>
                  <a:lnTo>
                    <a:pt x="1" y="18857"/>
                  </a:lnTo>
                  <a:cubicBezTo>
                    <a:pt x="1" y="18949"/>
                    <a:pt x="77" y="19025"/>
                    <a:pt x="169" y="19025"/>
                  </a:cubicBezTo>
                  <a:cubicBezTo>
                    <a:pt x="261" y="19025"/>
                    <a:pt x="337" y="18949"/>
                    <a:pt x="337" y="18857"/>
                  </a:cubicBezTo>
                  <a:lnTo>
                    <a:pt x="337" y="1748"/>
                  </a:lnTo>
                  <a:lnTo>
                    <a:pt x="2823" y="443"/>
                  </a:lnTo>
                  <a:lnTo>
                    <a:pt x="2823" y="17622"/>
                  </a:lnTo>
                  <a:cubicBezTo>
                    <a:pt x="2823" y="17733"/>
                    <a:pt x="2907" y="17789"/>
                    <a:pt x="2991" y="17789"/>
                  </a:cubicBezTo>
                  <a:cubicBezTo>
                    <a:pt x="3074" y="17789"/>
                    <a:pt x="3158" y="17733"/>
                    <a:pt x="3158" y="17622"/>
                  </a:cubicBezTo>
                  <a:lnTo>
                    <a:pt x="3158" y="167"/>
                  </a:lnTo>
                  <a:cubicBezTo>
                    <a:pt x="3158" y="71"/>
                    <a:pt x="3078" y="1"/>
                    <a:pt x="299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3106;p29">
              <a:extLst>
                <a:ext uri="{FF2B5EF4-FFF2-40B4-BE49-F238E27FC236}">
                  <a16:creationId xmlns:a16="http://schemas.microsoft.com/office/drawing/2014/main" id="{3E166BAA-5D83-666D-B922-24BF626B0227}"/>
                </a:ext>
              </a:extLst>
            </p:cNvPr>
            <p:cNvSpPr/>
            <p:nvPr/>
          </p:nvSpPr>
          <p:spPr>
            <a:xfrm>
              <a:off x="3248750" y="591100"/>
              <a:ext cx="727050" cy="300875"/>
            </a:xfrm>
            <a:custGeom>
              <a:avLst/>
              <a:gdLst/>
              <a:ahLst/>
              <a:cxnLst/>
              <a:rect l="l" t="t" r="r" b="b"/>
              <a:pathLst>
                <a:path w="29082" h="12035" extrusionOk="0">
                  <a:moveTo>
                    <a:pt x="21634" y="0"/>
                  </a:moveTo>
                  <a:cubicBezTo>
                    <a:pt x="21611" y="0"/>
                    <a:pt x="21588" y="6"/>
                    <a:pt x="21567" y="16"/>
                  </a:cubicBezTo>
                  <a:lnTo>
                    <a:pt x="120" y="11785"/>
                  </a:lnTo>
                  <a:cubicBezTo>
                    <a:pt x="1" y="11850"/>
                    <a:pt x="44" y="12034"/>
                    <a:pt x="185" y="12034"/>
                  </a:cubicBezTo>
                  <a:cubicBezTo>
                    <a:pt x="207" y="12034"/>
                    <a:pt x="228" y="12029"/>
                    <a:pt x="245" y="12018"/>
                  </a:cubicBezTo>
                  <a:lnTo>
                    <a:pt x="21632" y="287"/>
                  </a:lnTo>
                  <a:lnTo>
                    <a:pt x="28819" y="4311"/>
                  </a:lnTo>
                  <a:cubicBezTo>
                    <a:pt x="28842" y="4324"/>
                    <a:pt x="28866" y="4330"/>
                    <a:pt x="28888" y="4330"/>
                  </a:cubicBezTo>
                  <a:cubicBezTo>
                    <a:pt x="29009" y="4330"/>
                    <a:pt x="29082" y="4152"/>
                    <a:pt x="28949" y="4078"/>
                  </a:cubicBezTo>
                  <a:lnTo>
                    <a:pt x="21697" y="16"/>
                  </a:lnTo>
                  <a:cubicBezTo>
                    <a:pt x="21678" y="6"/>
                    <a:pt x="21656" y="0"/>
                    <a:pt x="216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3107;p29">
              <a:extLst>
                <a:ext uri="{FF2B5EF4-FFF2-40B4-BE49-F238E27FC236}">
                  <a16:creationId xmlns:a16="http://schemas.microsoft.com/office/drawing/2014/main" id="{64125B43-1942-E2EA-4291-2FF4EC69E020}"/>
                </a:ext>
              </a:extLst>
            </p:cNvPr>
            <p:cNvSpPr/>
            <p:nvPr/>
          </p:nvSpPr>
          <p:spPr>
            <a:xfrm>
              <a:off x="3247550" y="590300"/>
              <a:ext cx="728575" cy="302475"/>
            </a:xfrm>
            <a:custGeom>
              <a:avLst/>
              <a:gdLst/>
              <a:ahLst/>
              <a:cxnLst/>
              <a:rect l="l" t="t" r="r" b="b"/>
              <a:pathLst>
                <a:path w="29143" h="12099" extrusionOk="0">
                  <a:moveTo>
                    <a:pt x="21680" y="65"/>
                  </a:moveTo>
                  <a:cubicBezTo>
                    <a:pt x="21696" y="65"/>
                    <a:pt x="21712" y="70"/>
                    <a:pt x="21728" y="81"/>
                  </a:cubicBezTo>
                  <a:lnTo>
                    <a:pt x="28980" y="4137"/>
                  </a:lnTo>
                  <a:cubicBezTo>
                    <a:pt x="29029" y="4164"/>
                    <a:pt x="29045" y="4229"/>
                    <a:pt x="29018" y="4273"/>
                  </a:cubicBezTo>
                  <a:cubicBezTo>
                    <a:pt x="29007" y="4300"/>
                    <a:pt x="28986" y="4316"/>
                    <a:pt x="28959" y="4321"/>
                  </a:cubicBezTo>
                  <a:cubicBezTo>
                    <a:pt x="28949" y="4323"/>
                    <a:pt x="28939" y="4325"/>
                    <a:pt x="28929" y="4325"/>
                  </a:cubicBezTo>
                  <a:cubicBezTo>
                    <a:pt x="28912" y="4325"/>
                    <a:pt x="28897" y="4321"/>
                    <a:pt x="28883" y="4311"/>
                  </a:cubicBezTo>
                  <a:lnTo>
                    <a:pt x="21696" y="292"/>
                  </a:lnTo>
                  <a:lnTo>
                    <a:pt x="21680" y="281"/>
                  </a:lnTo>
                  <a:lnTo>
                    <a:pt x="276" y="12023"/>
                  </a:lnTo>
                  <a:cubicBezTo>
                    <a:pt x="264" y="12029"/>
                    <a:pt x="250" y="12032"/>
                    <a:pt x="235" y="12032"/>
                  </a:cubicBezTo>
                  <a:cubicBezTo>
                    <a:pt x="201" y="12032"/>
                    <a:pt x="166" y="12014"/>
                    <a:pt x="146" y="11979"/>
                  </a:cubicBezTo>
                  <a:cubicBezTo>
                    <a:pt x="119" y="11936"/>
                    <a:pt x="136" y="11871"/>
                    <a:pt x="184" y="11849"/>
                  </a:cubicBezTo>
                  <a:lnTo>
                    <a:pt x="21636" y="81"/>
                  </a:lnTo>
                  <a:cubicBezTo>
                    <a:pt x="21647" y="70"/>
                    <a:pt x="21663" y="65"/>
                    <a:pt x="21680" y="65"/>
                  </a:cubicBezTo>
                  <a:close/>
                  <a:moveTo>
                    <a:pt x="21682" y="1"/>
                  </a:moveTo>
                  <a:cubicBezTo>
                    <a:pt x="21654" y="1"/>
                    <a:pt x="21626" y="8"/>
                    <a:pt x="21598" y="21"/>
                  </a:cubicBezTo>
                  <a:lnTo>
                    <a:pt x="152" y="11790"/>
                  </a:lnTo>
                  <a:cubicBezTo>
                    <a:pt x="0" y="11871"/>
                    <a:pt x="60" y="12099"/>
                    <a:pt x="233" y="12099"/>
                  </a:cubicBezTo>
                  <a:cubicBezTo>
                    <a:pt x="260" y="12099"/>
                    <a:pt x="287" y="12093"/>
                    <a:pt x="309" y="12082"/>
                  </a:cubicBezTo>
                  <a:lnTo>
                    <a:pt x="21680" y="357"/>
                  </a:lnTo>
                  <a:lnTo>
                    <a:pt x="28850" y="4370"/>
                  </a:lnTo>
                  <a:cubicBezTo>
                    <a:pt x="28876" y="4385"/>
                    <a:pt x="28906" y="4392"/>
                    <a:pt x="28934" y="4392"/>
                  </a:cubicBezTo>
                  <a:cubicBezTo>
                    <a:pt x="28948" y="4392"/>
                    <a:pt x="28962" y="4390"/>
                    <a:pt x="28975" y="4386"/>
                  </a:cubicBezTo>
                  <a:cubicBezTo>
                    <a:pt x="29121" y="4349"/>
                    <a:pt x="29143" y="4154"/>
                    <a:pt x="29013" y="4083"/>
                  </a:cubicBezTo>
                  <a:lnTo>
                    <a:pt x="21761" y="21"/>
                  </a:lnTo>
                  <a:cubicBezTo>
                    <a:pt x="21737" y="8"/>
                    <a:pt x="21710" y="1"/>
                    <a:pt x="216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3108;p29">
              <a:extLst>
                <a:ext uri="{FF2B5EF4-FFF2-40B4-BE49-F238E27FC236}">
                  <a16:creationId xmlns:a16="http://schemas.microsoft.com/office/drawing/2014/main" id="{3C0BDA95-9D2B-ACB4-46B1-606B775824EB}"/>
                </a:ext>
              </a:extLst>
            </p:cNvPr>
            <p:cNvSpPr/>
            <p:nvPr/>
          </p:nvSpPr>
          <p:spPr>
            <a:xfrm>
              <a:off x="3786000" y="501875"/>
              <a:ext cx="6950" cy="96000"/>
            </a:xfrm>
            <a:custGeom>
              <a:avLst/>
              <a:gdLst/>
              <a:ahLst/>
              <a:cxnLst/>
              <a:rect l="l" t="t" r="r" b="b"/>
              <a:pathLst>
                <a:path w="278" h="3840" extrusionOk="0">
                  <a:moveTo>
                    <a:pt x="136" y="0"/>
                  </a:moveTo>
                  <a:cubicBezTo>
                    <a:pt x="60" y="0"/>
                    <a:pt x="1" y="60"/>
                    <a:pt x="1" y="135"/>
                  </a:cubicBezTo>
                  <a:lnTo>
                    <a:pt x="12" y="3705"/>
                  </a:lnTo>
                  <a:cubicBezTo>
                    <a:pt x="12" y="3780"/>
                    <a:pt x="71" y="3840"/>
                    <a:pt x="142" y="3840"/>
                  </a:cubicBezTo>
                  <a:cubicBezTo>
                    <a:pt x="218" y="3834"/>
                    <a:pt x="277" y="3775"/>
                    <a:pt x="277" y="3705"/>
                  </a:cubicBezTo>
                  <a:lnTo>
                    <a:pt x="266" y="135"/>
                  </a:lnTo>
                  <a:cubicBezTo>
                    <a:pt x="266" y="60"/>
                    <a:pt x="207" y="0"/>
                    <a:pt x="1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3109;p29">
              <a:extLst>
                <a:ext uri="{FF2B5EF4-FFF2-40B4-BE49-F238E27FC236}">
                  <a16:creationId xmlns:a16="http://schemas.microsoft.com/office/drawing/2014/main" id="{04AD7773-2E4D-2FCA-5842-56FB721ED940}"/>
                </a:ext>
              </a:extLst>
            </p:cNvPr>
            <p:cNvSpPr/>
            <p:nvPr/>
          </p:nvSpPr>
          <p:spPr>
            <a:xfrm>
              <a:off x="3785200" y="501075"/>
              <a:ext cx="8550" cy="97625"/>
            </a:xfrm>
            <a:custGeom>
              <a:avLst/>
              <a:gdLst/>
              <a:ahLst/>
              <a:cxnLst/>
              <a:rect l="l" t="t" r="r" b="b"/>
              <a:pathLst>
                <a:path w="342" h="3905" extrusionOk="0">
                  <a:moveTo>
                    <a:pt x="168" y="65"/>
                  </a:moveTo>
                  <a:cubicBezTo>
                    <a:pt x="222" y="65"/>
                    <a:pt x="266" y="113"/>
                    <a:pt x="266" y="167"/>
                  </a:cubicBezTo>
                  <a:lnTo>
                    <a:pt x="277" y="3737"/>
                  </a:lnTo>
                  <a:cubicBezTo>
                    <a:pt x="277" y="3791"/>
                    <a:pt x="233" y="3834"/>
                    <a:pt x="174" y="3834"/>
                  </a:cubicBezTo>
                  <a:cubicBezTo>
                    <a:pt x="120" y="3834"/>
                    <a:pt x="76" y="3791"/>
                    <a:pt x="76" y="3737"/>
                  </a:cubicBezTo>
                  <a:lnTo>
                    <a:pt x="65" y="167"/>
                  </a:lnTo>
                  <a:cubicBezTo>
                    <a:pt x="65" y="113"/>
                    <a:pt x="114" y="65"/>
                    <a:pt x="168" y="65"/>
                  </a:cubicBezTo>
                  <a:close/>
                  <a:moveTo>
                    <a:pt x="166" y="1"/>
                  </a:moveTo>
                  <a:cubicBezTo>
                    <a:pt x="83" y="1"/>
                    <a:pt x="0" y="56"/>
                    <a:pt x="0" y="167"/>
                  </a:cubicBezTo>
                  <a:lnTo>
                    <a:pt x="6" y="3737"/>
                  </a:lnTo>
                  <a:cubicBezTo>
                    <a:pt x="6" y="3829"/>
                    <a:pt x="82" y="3904"/>
                    <a:pt x="174" y="3904"/>
                  </a:cubicBezTo>
                  <a:cubicBezTo>
                    <a:pt x="266" y="3904"/>
                    <a:pt x="342" y="3829"/>
                    <a:pt x="342" y="3737"/>
                  </a:cubicBezTo>
                  <a:lnTo>
                    <a:pt x="336" y="167"/>
                  </a:lnTo>
                  <a:cubicBezTo>
                    <a:pt x="333" y="56"/>
                    <a:pt x="250" y="1"/>
                    <a:pt x="1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3110;p29">
              <a:extLst>
                <a:ext uri="{FF2B5EF4-FFF2-40B4-BE49-F238E27FC236}">
                  <a16:creationId xmlns:a16="http://schemas.microsoft.com/office/drawing/2014/main" id="{B1ED37C0-5D15-AFCA-15AD-DB8F2E6E5869}"/>
                </a:ext>
              </a:extLst>
            </p:cNvPr>
            <p:cNvSpPr/>
            <p:nvPr/>
          </p:nvSpPr>
          <p:spPr>
            <a:xfrm>
              <a:off x="2395900" y="2917575"/>
              <a:ext cx="869125" cy="577250"/>
            </a:xfrm>
            <a:custGeom>
              <a:avLst/>
              <a:gdLst/>
              <a:ahLst/>
              <a:cxnLst/>
              <a:rect l="l" t="t" r="r" b="b"/>
              <a:pathLst>
                <a:path w="34765" h="23090" extrusionOk="0">
                  <a:moveTo>
                    <a:pt x="34494" y="283"/>
                  </a:moveTo>
                  <a:lnTo>
                    <a:pt x="34494" y="22813"/>
                  </a:lnTo>
                  <a:lnTo>
                    <a:pt x="266" y="21335"/>
                  </a:lnTo>
                  <a:lnTo>
                    <a:pt x="266" y="3462"/>
                  </a:lnTo>
                  <a:lnTo>
                    <a:pt x="34494" y="283"/>
                  </a:lnTo>
                  <a:close/>
                  <a:moveTo>
                    <a:pt x="34633" y="1"/>
                  </a:moveTo>
                  <a:cubicBezTo>
                    <a:pt x="34629" y="1"/>
                    <a:pt x="34624" y="1"/>
                    <a:pt x="34619" y="2"/>
                  </a:cubicBezTo>
                  <a:lnTo>
                    <a:pt x="120" y="3208"/>
                  </a:lnTo>
                  <a:cubicBezTo>
                    <a:pt x="55" y="3219"/>
                    <a:pt x="1" y="3273"/>
                    <a:pt x="1" y="3343"/>
                  </a:cubicBezTo>
                  <a:lnTo>
                    <a:pt x="1" y="21459"/>
                  </a:lnTo>
                  <a:cubicBezTo>
                    <a:pt x="1" y="21530"/>
                    <a:pt x="55" y="21589"/>
                    <a:pt x="130" y="21595"/>
                  </a:cubicBezTo>
                  <a:lnTo>
                    <a:pt x="34624" y="23089"/>
                  </a:lnTo>
                  <a:lnTo>
                    <a:pt x="34629" y="23089"/>
                  </a:lnTo>
                  <a:cubicBezTo>
                    <a:pt x="34705" y="23089"/>
                    <a:pt x="34765" y="23030"/>
                    <a:pt x="34765" y="22954"/>
                  </a:cubicBezTo>
                  <a:lnTo>
                    <a:pt x="34765" y="132"/>
                  </a:lnTo>
                  <a:cubicBezTo>
                    <a:pt x="34765" y="99"/>
                    <a:pt x="34749" y="61"/>
                    <a:pt x="34721" y="34"/>
                  </a:cubicBezTo>
                  <a:cubicBezTo>
                    <a:pt x="34698" y="15"/>
                    <a:pt x="34666" y="1"/>
                    <a:pt x="346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3111;p29">
              <a:extLst>
                <a:ext uri="{FF2B5EF4-FFF2-40B4-BE49-F238E27FC236}">
                  <a16:creationId xmlns:a16="http://schemas.microsoft.com/office/drawing/2014/main" id="{20E73F7E-6417-77B8-C6DF-97E805E453DF}"/>
                </a:ext>
              </a:extLst>
            </p:cNvPr>
            <p:cNvSpPr/>
            <p:nvPr/>
          </p:nvSpPr>
          <p:spPr>
            <a:xfrm>
              <a:off x="2395100" y="2916775"/>
              <a:ext cx="870750" cy="578850"/>
            </a:xfrm>
            <a:custGeom>
              <a:avLst/>
              <a:gdLst/>
              <a:ahLst/>
              <a:cxnLst/>
              <a:rect l="l" t="t" r="r" b="b"/>
              <a:pathLst>
                <a:path w="34830" h="23154" extrusionOk="0">
                  <a:moveTo>
                    <a:pt x="34493" y="348"/>
                  </a:moveTo>
                  <a:lnTo>
                    <a:pt x="34493" y="22813"/>
                  </a:lnTo>
                  <a:lnTo>
                    <a:pt x="330" y="21334"/>
                  </a:lnTo>
                  <a:lnTo>
                    <a:pt x="330" y="3527"/>
                  </a:lnTo>
                  <a:lnTo>
                    <a:pt x="34493" y="348"/>
                  </a:lnTo>
                  <a:close/>
                  <a:moveTo>
                    <a:pt x="34564" y="277"/>
                  </a:moveTo>
                  <a:lnTo>
                    <a:pt x="298" y="3462"/>
                  </a:lnTo>
                  <a:lnTo>
                    <a:pt x="265" y="3467"/>
                  </a:lnTo>
                  <a:lnTo>
                    <a:pt x="265" y="21399"/>
                  </a:lnTo>
                  <a:lnTo>
                    <a:pt x="34526" y="22883"/>
                  </a:lnTo>
                  <a:lnTo>
                    <a:pt x="34564" y="22883"/>
                  </a:lnTo>
                  <a:lnTo>
                    <a:pt x="34564" y="277"/>
                  </a:lnTo>
                  <a:close/>
                  <a:moveTo>
                    <a:pt x="34661" y="66"/>
                  </a:moveTo>
                  <a:cubicBezTo>
                    <a:pt x="34688" y="66"/>
                    <a:pt x="34710" y="77"/>
                    <a:pt x="34732" y="93"/>
                  </a:cubicBezTo>
                  <a:cubicBezTo>
                    <a:pt x="34748" y="109"/>
                    <a:pt x="34764" y="137"/>
                    <a:pt x="34759" y="164"/>
                  </a:cubicBezTo>
                  <a:lnTo>
                    <a:pt x="34759" y="22986"/>
                  </a:lnTo>
                  <a:cubicBezTo>
                    <a:pt x="34759" y="23013"/>
                    <a:pt x="34748" y="23040"/>
                    <a:pt x="34732" y="23056"/>
                  </a:cubicBezTo>
                  <a:cubicBezTo>
                    <a:pt x="34710" y="23078"/>
                    <a:pt x="34688" y="23083"/>
                    <a:pt x="34661" y="23083"/>
                  </a:cubicBezTo>
                  <a:lnTo>
                    <a:pt x="34661" y="23121"/>
                  </a:lnTo>
                  <a:lnTo>
                    <a:pt x="34656" y="23083"/>
                  </a:lnTo>
                  <a:lnTo>
                    <a:pt x="162" y="21594"/>
                  </a:lnTo>
                  <a:cubicBezTo>
                    <a:pt x="108" y="21589"/>
                    <a:pt x="65" y="21545"/>
                    <a:pt x="65" y="21491"/>
                  </a:cubicBezTo>
                  <a:lnTo>
                    <a:pt x="65" y="3375"/>
                  </a:lnTo>
                  <a:cubicBezTo>
                    <a:pt x="65" y="3321"/>
                    <a:pt x="103" y="3283"/>
                    <a:pt x="157" y="3278"/>
                  </a:cubicBezTo>
                  <a:lnTo>
                    <a:pt x="34656" y="66"/>
                  </a:lnTo>
                  <a:close/>
                  <a:moveTo>
                    <a:pt x="34663" y="0"/>
                  </a:moveTo>
                  <a:cubicBezTo>
                    <a:pt x="34657" y="0"/>
                    <a:pt x="34651" y="0"/>
                    <a:pt x="34645" y="1"/>
                  </a:cubicBezTo>
                  <a:lnTo>
                    <a:pt x="152" y="3207"/>
                  </a:lnTo>
                  <a:cubicBezTo>
                    <a:pt x="65" y="3218"/>
                    <a:pt x="0" y="3289"/>
                    <a:pt x="0" y="3375"/>
                  </a:cubicBezTo>
                  <a:lnTo>
                    <a:pt x="0" y="21491"/>
                  </a:lnTo>
                  <a:cubicBezTo>
                    <a:pt x="0" y="21583"/>
                    <a:pt x="70" y="21654"/>
                    <a:pt x="157" y="21659"/>
                  </a:cubicBezTo>
                  <a:lnTo>
                    <a:pt x="34656" y="23154"/>
                  </a:lnTo>
                  <a:lnTo>
                    <a:pt x="34661" y="23154"/>
                  </a:lnTo>
                  <a:cubicBezTo>
                    <a:pt x="34705" y="23154"/>
                    <a:pt x="34748" y="23138"/>
                    <a:pt x="34775" y="23105"/>
                  </a:cubicBezTo>
                  <a:cubicBezTo>
                    <a:pt x="34813" y="23073"/>
                    <a:pt x="34829" y="23029"/>
                    <a:pt x="34829" y="22986"/>
                  </a:cubicBezTo>
                  <a:lnTo>
                    <a:pt x="34829" y="164"/>
                  </a:lnTo>
                  <a:cubicBezTo>
                    <a:pt x="34829" y="120"/>
                    <a:pt x="34808" y="72"/>
                    <a:pt x="34775" y="44"/>
                  </a:cubicBezTo>
                  <a:cubicBezTo>
                    <a:pt x="34742" y="16"/>
                    <a:pt x="34705" y="0"/>
                    <a:pt x="346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3112;p29">
              <a:extLst>
                <a:ext uri="{FF2B5EF4-FFF2-40B4-BE49-F238E27FC236}">
                  <a16:creationId xmlns:a16="http://schemas.microsoft.com/office/drawing/2014/main" id="{318E138D-881B-AF2E-477B-F5090CFE1E67}"/>
                </a:ext>
              </a:extLst>
            </p:cNvPr>
            <p:cNvSpPr/>
            <p:nvPr/>
          </p:nvSpPr>
          <p:spPr>
            <a:xfrm>
              <a:off x="2394450" y="2928275"/>
              <a:ext cx="870725" cy="83850"/>
            </a:xfrm>
            <a:custGeom>
              <a:avLst/>
              <a:gdLst/>
              <a:ahLst/>
              <a:cxnLst/>
              <a:rect l="l" t="t" r="r" b="b"/>
              <a:pathLst>
                <a:path w="34829" h="3354" extrusionOk="0">
                  <a:moveTo>
                    <a:pt x="34695" y="0"/>
                  </a:moveTo>
                  <a:cubicBezTo>
                    <a:pt x="34689" y="0"/>
                    <a:pt x="34683" y="1"/>
                    <a:pt x="34677" y="1"/>
                  </a:cubicBezTo>
                  <a:lnTo>
                    <a:pt x="1375" y="3083"/>
                  </a:lnTo>
                  <a:lnTo>
                    <a:pt x="226" y="2785"/>
                  </a:lnTo>
                  <a:cubicBezTo>
                    <a:pt x="213" y="2782"/>
                    <a:pt x="201" y="2780"/>
                    <a:pt x="189" y="2780"/>
                  </a:cubicBezTo>
                  <a:cubicBezTo>
                    <a:pt x="45" y="2780"/>
                    <a:pt x="1" y="3005"/>
                    <a:pt x="156" y="3045"/>
                  </a:cubicBezTo>
                  <a:lnTo>
                    <a:pt x="1331" y="3348"/>
                  </a:lnTo>
                  <a:cubicBezTo>
                    <a:pt x="1342" y="3348"/>
                    <a:pt x="1353" y="3354"/>
                    <a:pt x="1364" y="3354"/>
                  </a:cubicBezTo>
                  <a:lnTo>
                    <a:pt x="1375" y="3354"/>
                  </a:lnTo>
                  <a:lnTo>
                    <a:pt x="34698" y="267"/>
                  </a:lnTo>
                  <a:cubicBezTo>
                    <a:pt x="34774" y="256"/>
                    <a:pt x="34828" y="191"/>
                    <a:pt x="34823" y="121"/>
                  </a:cubicBezTo>
                  <a:cubicBezTo>
                    <a:pt x="34813" y="51"/>
                    <a:pt x="34758" y="0"/>
                    <a:pt x="346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3113;p29">
              <a:extLst>
                <a:ext uri="{FF2B5EF4-FFF2-40B4-BE49-F238E27FC236}">
                  <a16:creationId xmlns:a16="http://schemas.microsoft.com/office/drawing/2014/main" id="{DB01D121-9C28-9E6A-6503-8813EBAE7C3F}"/>
                </a:ext>
              </a:extLst>
            </p:cNvPr>
            <p:cNvSpPr/>
            <p:nvPr/>
          </p:nvSpPr>
          <p:spPr>
            <a:xfrm>
              <a:off x="2393200" y="2927325"/>
              <a:ext cx="872775" cy="85625"/>
            </a:xfrm>
            <a:custGeom>
              <a:avLst/>
              <a:gdLst/>
              <a:ahLst/>
              <a:cxnLst/>
              <a:rect l="l" t="t" r="r" b="b"/>
              <a:pathLst>
                <a:path w="34911" h="3425" extrusionOk="0">
                  <a:moveTo>
                    <a:pt x="34749" y="70"/>
                  </a:moveTo>
                  <a:cubicBezTo>
                    <a:pt x="34766" y="70"/>
                    <a:pt x="34785" y="76"/>
                    <a:pt x="34797" y="88"/>
                  </a:cubicBezTo>
                  <a:cubicBezTo>
                    <a:pt x="34819" y="104"/>
                    <a:pt x="34835" y="132"/>
                    <a:pt x="34835" y="159"/>
                  </a:cubicBezTo>
                  <a:cubicBezTo>
                    <a:pt x="34840" y="213"/>
                    <a:pt x="34802" y="262"/>
                    <a:pt x="34748" y="267"/>
                  </a:cubicBezTo>
                  <a:lnTo>
                    <a:pt x="1419" y="3354"/>
                  </a:lnTo>
                  <a:cubicBezTo>
                    <a:pt x="1419" y="3359"/>
                    <a:pt x="1419" y="3359"/>
                    <a:pt x="1414" y="3359"/>
                  </a:cubicBezTo>
                  <a:cubicBezTo>
                    <a:pt x="1408" y="3359"/>
                    <a:pt x="1397" y="3354"/>
                    <a:pt x="1387" y="3354"/>
                  </a:cubicBezTo>
                  <a:lnTo>
                    <a:pt x="217" y="3051"/>
                  </a:lnTo>
                  <a:cubicBezTo>
                    <a:pt x="103" y="3018"/>
                    <a:pt x="125" y="2856"/>
                    <a:pt x="244" y="2856"/>
                  </a:cubicBezTo>
                  <a:lnTo>
                    <a:pt x="266" y="2856"/>
                  </a:lnTo>
                  <a:lnTo>
                    <a:pt x="1419" y="3159"/>
                  </a:lnTo>
                  <a:lnTo>
                    <a:pt x="34732" y="72"/>
                  </a:lnTo>
                  <a:cubicBezTo>
                    <a:pt x="34737" y="71"/>
                    <a:pt x="34743" y="70"/>
                    <a:pt x="34749" y="70"/>
                  </a:cubicBezTo>
                  <a:close/>
                  <a:moveTo>
                    <a:pt x="34743" y="0"/>
                  </a:moveTo>
                  <a:cubicBezTo>
                    <a:pt x="34736" y="0"/>
                    <a:pt x="34728" y="1"/>
                    <a:pt x="34721" y="2"/>
                  </a:cubicBezTo>
                  <a:lnTo>
                    <a:pt x="1425" y="3089"/>
                  </a:lnTo>
                  <a:lnTo>
                    <a:pt x="282" y="2791"/>
                  </a:lnTo>
                  <a:cubicBezTo>
                    <a:pt x="265" y="2787"/>
                    <a:pt x="249" y="2785"/>
                    <a:pt x="235" y="2785"/>
                  </a:cubicBezTo>
                  <a:cubicBezTo>
                    <a:pt x="55" y="2785"/>
                    <a:pt x="1" y="3066"/>
                    <a:pt x="201" y="3116"/>
                  </a:cubicBezTo>
                  <a:lnTo>
                    <a:pt x="1370" y="3419"/>
                  </a:lnTo>
                  <a:cubicBezTo>
                    <a:pt x="1387" y="3424"/>
                    <a:pt x="1397" y="3424"/>
                    <a:pt x="1414" y="3424"/>
                  </a:cubicBezTo>
                  <a:lnTo>
                    <a:pt x="1430" y="3424"/>
                  </a:lnTo>
                  <a:lnTo>
                    <a:pt x="34754" y="337"/>
                  </a:lnTo>
                  <a:cubicBezTo>
                    <a:pt x="34846" y="327"/>
                    <a:pt x="34911" y="245"/>
                    <a:pt x="34905" y="153"/>
                  </a:cubicBezTo>
                  <a:cubicBezTo>
                    <a:pt x="34900" y="104"/>
                    <a:pt x="34878" y="67"/>
                    <a:pt x="34840" y="34"/>
                  </a:cubicBezTo>
                  <a:cubicBezTo>
                    <a:pt x="34813" y="12"/>
                    <a:pt x="34779" y="0"/>
                    <a:pt x="347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3114;p29">
              <a:extLst>
                <a:ext uri="{FF2B5EF4-FFF2-40B4-BE49-F238E27FC236}">
                  <a16:creationId xmlns:a16="http://schemas.microsoft.com/office/drawing/2014/main" id="{F77DBC0C-AE64-B3EE-1A4C-250F59B8218A}"/>
                </a:ext>
              </a:extLst>
            </p:cNvPr>
            <p:cNvSpPr/>
            <p:nvPr/>
          </p:nvSpPr>
          <p:spPr>
            <a:xfrm>
              <a:off x="2425150" y="3005375"/>
              <a:ext cx="6650" cy="453300"/>
            </a:xfrm>
            <a:custGeom>
              <a:avLst/>
              <a:gdLst/>
              <a:ahLst/>
              <a:cxnLst/>
              <a:rect l="l" t="t" r="r" b="b"/>
              <a:pathLst>
                <a:path w="266" h="18132" extrusionOk="0">
                  <a:moveTo>
                    <a:pt x="133" y="0"/>
                  </a:moveTo>
                  <a:cubicBezTo>
                    <a:pt x="67" y="0"/>
                    <a:pt x="0" y="45"/>
                    <a:pt x="0" y="135"/>
                  </a:cubicBezTo>
                  <a:lnTo>
                    <a:pt x="0" y="18001"/>
                  </a:lnTo>
                  <a:cubicBezTo>
                    <a:pt x="0" y="18072"/>
                    <a:pt x="60" y="18131"/>
                    <a:pt x="136" y="18131"/>
                  </a:cubicBezTo>
                  <a:cubicBezTo>
                    <a:pt x="206" y="18131"/>
                    <a:pt x="266" y="18072"/>
                    <a:pt x="266" y="18001"/>
                  </a:cubicBezTo>
                  <a:lnTo>
                    <a:pt x="266" y="135"/>
                  </a:lnTo>
                  <a:cubicBezTo>
                    <a:pt x="266" y="45"/>
                    <a:pt x="199" y="0"/>
                    <a:pt x="1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3115;p29">
              <a:extLst>
                <a:ext uri="{FF2B5EF4-FFF2-40B4-BE49-F238E27FC236}">
                  <a16:creationId xmlns:a16="http://schemas.microsoft.com/office/drawing/2014/main" id="{38B9E123-2EB6-80DA-A4B9-5F425646B7D3}"/>
                </a:ext>
              </a:extLst>
            </p:cNvPr>
            <p:cNvSpPr/>
            <p:nvPr/>
          </p:nvSpPr>
          <p:spPr>
            <a:xfrm>
              <a:off x="2424325" y="3004550"/>
              <a:ext cx="8425" cy="454925"/>
            </a:xfrm>
            <a:custGeom>
              <a:avLst/>
              <a:gdLst/>
              <a:ahLst/>
              <a:cxnLst/>
              <a:rect l="l" t="t" r="r" b="b"/>
              <a:pathLst>
                <a:path w="337" h="18197" extrusionOk="0">
                  <a:moveTo>
                    <a:pt x="169" y="70"/>
                  </a:moveTo>
                  <a:cubicBezTo>
                    <a:pt x="223" y="70"/>
                    <a:pt x="266" y="113"/>
                    <a:pt x="266" y="168"/>
                  </a:cubicBezTo>
                  <a:lnTo>
                    <a:pt x="266" y="18034"/>
                  </a:lnTo>
                  <a:cubicBezTo>
                    <a:pt x="266" y="18099"/>
                    <a:pt x="216" y="18132"/>
                    <a:pt x="166" y="18132"/>
                  </a:cubicBezTo>
                  <a:cubicBezTo>
                    <a:pt x="116" y="18132"/>
                    <a:pt x="66" y="18099"/>
                    <a:pt x="66" y="18034"/>
                  </a:cubicBezTo>
                  <a:lnTo>
                    <a:pt x="66" y="168"/>
                  </a:lnTo>
                  <a:cubicBezTo>
                    <a:pt x="66" y="113"/>
                    <a:pt x="115" y="70"/>
                    <a:pt x="169" y="70"/>
                  </a:cubicBezTo>
                  <a:close/>
                  <a:moveTo>
                    <a:pt x="169" y="1"/>
                  </a:moveTo>
                  <a:cubicBezTo>
                    <a:pt x="85" y="1"/>
                    <a:pt x="1" y="56"/>
                    <a:pt x="1" y="168"/>
                  </a:cubicBezTo>
                  <a:lnTo>
                    <a:pt x="1" y="18034"/>
                  </a:lnTo>
                  <a:cubicBezTo>
                    <a:pt x="1" y="18126"/>
                    <a:pt x="77" y="18197"/>
                    <a:pt x="169" y="18197"/>
                  </a:cubicBezTo>
                  <a:cubicBezTo>
                    <a:pt x="261" y="18197"/>
                    <a:pt x="337" y="18126"/>
                    <a:pt x="337" y="18034"/>
                  </a:cubicBezTo>
                  <a:lnTo>
                    <a:pt x="337" y="168"/>
                  </a:lnTo>
                  <a:cubicBezTo>
                    <a:pt x="337" y="56"/>
                    <a:pt x="253" y="1"/>
                    <a:pt x="1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3116;p29">
              <a:extLst>
                <a:ext uri="{FF2B5EF4-FFF2-40B4-BE49-F238E27FC236}">
                  <a16:creationId xmlns:a16="http://schemas.microsoft.com/office/drawing/2014/main" id="{5E1D8BCD-13A2-F6EC-D016-7ED4745E3108}"/>
                </a:ext>
              </a:extLst>
            </p:cNvPr>
            <p:cNvSpPr/>
            <p:nvPr/>
          </p:nvSpPr>
          <p:spPr>
            <a:xfrm>
              <a:off x="2804650" y="2970300"/>
              <a:ext cx="6800" cy="504900"/>
            </a:xfrm>
            <a:custGeom>
              <a:avLst/>
              <a:gdLst/>
              <a:ahLst/>
              <a:cxnLst/>
              <a:rect l="l" t="t" r="r" b="b"/>
              <a:pathLst>
                <a:path w="272" h="20196" extrusionOk="0">
                  <a:moveTo>
                    <a:pt x="136" y="1"/>
                  </a:moveTo>
                  <a:cubicBezTo>
                    <a:pt x="69" y="1"/>
                    <a:pt x="1" y="45"/>
                    <a:pt x="1" y="135"/>
                  </a:cubicBezTo>
                  <a:lnTo>
                    <a:pt x="1" y="20060"/>
                  </a:lnTo>
                  <a:cubicBezTo>
                    <a:pt x="1" y="20136"/>
                    <a:pt x="60" y="20195"/>
                    <a:pt x="136" y="20195"/>
                  </a:cubicBezTo>
                  <a:cubicBezTo>
                    <a:pt x="212" y="20195"/>
                    <a:pt x="272" y="20136"/>
                    <a:pt x="272" y="20060"/>
                  </a:cubicBezTo>
                  <a:lnTo>
                    <a:pt x="272" y="135"/>
                  </a:lnTo>
                  <a:cubicBezTo>
                    <a:pt x="272" y="45"/>
                    <a:pt x="204" y="1"/>
                    <a:pt x="1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3117;p29">
              <a:extLst>
                <a:ext uri="{FF2B5EF4-FFF2-40B4-BE49-F238E27FC236}">
                  <a16:creationId xmlns:a16="http://schemas.microsoft.com/office/drawing/2014/main" id="{AF73039A-9AF5-07A7-FCA2-FE45B852D104}"/>
                </a:ext>
              </a:extLst>
            </p:cNvPr>
            <p:cNvSpPr/>
            <p:nvPr/>
          </p:nvSpPr>
          <p:spPr>
            <a:xfrm>
              <a:off x="2803850" y="2969400"/>
              <a:ext cx="8425" cy="506600"/>
            </a:xfrm>
            <a:custGeom>
              <a:avLst/>
              <a:gdLst/>
              <a:ahLst/>
              <a:cxnLst/>
              <a:rect l="l" t="t" r="r" b="b"/>
              <a:pathLst>
                <a:path w="337" h="20264" extrusionOk="0">
                  <a:moveTo>
                    <a:pt x="168" y="68"/>
                  </a:moveTo>
                  <a:cubicBezTo>
                    <a:pt x="222" y="68"/>
                    <a:pt x="266" y="111"/>
                    <a:pt x="266" y="171"/>
                  </a:cubicBezTo>
                  <a:lnTo>
                    <a:pt x="266" y="20096"/>
                  </a:lnTo>
                  <a:cubicBezTo>
                    <a:pt x="266" y="20161"/>
                    <a:pt x="217" y="20193"/>
                    <a:pt x="168" y="20193"/>
                  </a:cubicBezTo>
                  <a:cubicBezTo>
                    <a:pt x="120" y="20193"/>
                    <a:pt x="71" y="20161"/>
                    <a:pt x="71" y="20096"/>
                  </a:cubicBezTo>
                  <a:lnTo>
                    <a:pt x="71" y="171"/>
                  </a:lnTo>
                  <a:cubicBezTo>
                    <a:pt x="71" y="111"/>
                    <a:pt x="114" y="68"/>
                    <a:pt x="168" y="68"/>
                  </a:cubicBezTo>
                  <a:close/>
                  <a:moveTo>
                    <a:pt x="168" y="0"/>
                  </a:moveTo>
                  <a:cubicBezTo>
                    <a:pt x="84" y="0"/>
                    <a:pt x="0" y="57"/>
                    <a:pt x="0" y="171"/>
                  </a:cubicBezTo>
                  <a:lnTo>
                    <a:pt x="0" y="20096"/>
                  </a:lnTo>
                  <a:cubicBezTo>
                    <a:pt x="0" y="20188"/>
                    <a:pt x="76" y="20264"/>
                    <a:pt x="168" y="20264"/>
                  </a:cubicBezTo>
                  <a:cubicBezTo>
                    <a:pt x="260" y="20264"/>
                    <a:pt x="336" y="20188"/>
                    <a:pt x="336" y="20096"/>
                  </a:cubicBezTo>
                  <a:lnTo>
                    <a:pt x="336" y="171"/>
                  </a:lnTo>
                  <a:cubicBezTo>
                    <a:pt x="336" y="57"/>
                    <a:pt x="252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3118;p29">
              <a:extLst>
                <a:ext uri="{FF2B5EF4-FFF2-40B4-BE49-F238E27FC236}">
                  <a16:creationId xmlns:a16="http://schemas.microsoft.com/office/drawing/2014/main" id="{B4EDCD92-1F6A-6698-C718-F62D3A62670F}"/>
                </a:ext>
              </a:extLst>
            </p:cNvPr>
            <p:cNvSpPr/>
            <p:nvPr/>
          </p:nvSpPr>
          <p:spPr>
            <a:xfrm>
              <a:off x="2784475" y="2972175"/>
              <a:ext cx="6675" cy="502075"/>
            </a:xfrm>
            <a:custGeom>
              <a:avLst/>
              <a:gdLst/>
              <a:ahLst/>
              <a:cxnLst/>
              <a:rect l="l" t="t" r="r" b="b"/>
              <a:pathLst>
                <a:path w="267" h="20083" extrusionOk="0">
                  <a:moveTo>
                    <a:pt x="134" y="0"/>
                  </a:moveTo>
                  <a:cubicBezTo>
                    <a:pt x="67" y="0"/>
                    <a:pt x="1" y="44"/>
                    <a:pt x="1" y="130"/>
                  </a:cubicBezTo>
                  <a:lnTo>
                    <a:pt x="1" y="19952"/>
                  </a:lnTo>
                  <a:cubicBezTo>
                    <a:pt x="1" y="20023"/>
                    <a:pt x="61" y="20082"/>
                    <a:pt x="136" y="20082"/>
                  </a:cubicBezTo>
                  <a:cubicBezTo>
                    <a:pt x="207" y="20082"/>
                    <a:pt x="266" y="20023"/>
                    <a:pt x="266" y="19952"/>
                  </a:cubicBezTo>
                  <a:lnTo>
                    <a:pt x="266" y="130"/>
                  </a:lnTo>
                  <a:cubicBezTo>
                    <a:pt x="266" y="44"/>
                    <a:pt x="200" y="0"/>
                    <a:pt x="1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3119;p29">
              <a:extLst>
                <a:ext uri="{FF2B5EF4-FFF2-40B4-BE49-F238E27FC236}">
                  <a16:creationId xmlns:a16="http://schemas.microsoft.com/office/drawing/2014/main" id="{F85C6FC1-1D94-48F6-65FC-D86D035054F8}"/>
                </a:ext>
              </a:extLst>
            </p:cNvPr>
            <p:cNvSpPr/>
            <p:nvPr/>
          </p:nvSpPr>
          <p:spPr>
            <a:xfrm>
              <a:off x="2783675" y="2971250"/>
              <a:ext cx="8425" cy="503800"/>
            </a:xfrm>
            <a:custGeom>
              <a:avLst/>
              <a:gdLst/>
              <a:ahLst/>
              <a:cxnLst/>
              <a:rect l="l" t="t" r="r" b="b"/>
              <a:pathLst>
                <a:path w="337" h="20152" extrusionOk="0">
                  <a:moveTo>
                    <a:pt x="168" y="70"/>
                  </a:moveTo>
                  <a:cubicBezTo>
                    <a:pt x="223" y="70"/>
                    <a:pt x="266" y="113"/>
                    <a:pt x="266" y="167"/>
                  </a:cubicBezTo>
                  <a:lnTo>
                    <a:pt x="266" y="19989"/>
                  </a:lnTo>
                  <a:cubicBezTo>
                    <a:pt x="266" y="20054"/>
                    <a:pt x="216" y="20087"/>
                    <a:pt x="166" y="20087"/>
                  </a:cubicBezTo>
                  <a:cubicBezTo>
                    <a:pt x="116" y="20087"/>
                    <a:pt x="65" y="20054"/>
                    <a:pt x="65" y="19989"/>
                  </a:cubicBezTo>
                  <a:lnTo>
                    <a:pt x="65" y="167"/>
                  </a:lnTo>
                  <a:cubicBezTo>
                    <a:pt x="65" y="113"/>
                    <a:pt x="114" y="70"/>
                    <a:pt x="168" y="70"/>
                  </a:cubicBezTo>
                  <a:close/>
                  <a:moveTo>
                    <a:pt x="166" y="1"/>
                  </a:moveTo>
                  <a:cubicBezTo>
                    <a:pt x="83" y="1"/>
                    <a:pt x="0" y="56"/>
                    <a:pt x="0" y="167"/>
                  </a:cubicBezTo>
                  <a:lnTo>
                    <a:pt x="0" y="19989"/>
                  </a:lnTo>
                  <a:cubicBezTo>
                    <a:pt x="0" y="20081"/>
                    <a:pt x="76" y="20152"/>
                    <a:pt x="168" y="20152"/>
                  </a:cubicBezTo>
                  <a:cubicBezTo>
                    <a:pt x="260" y="20152"/>
                    <a:pt x="336" y="20081"/>
                    <a:pt x="336" y="19989"/>
                  </a:cubicBezTo>
                  <a:lnTo>
                    <a:pt x="336" y="167"/>
                  </a:lnTo>
                  <a:cubicBezTo>
                    <a:pt x="334" y="56"/>
                    <a:pt x="250" y="1"/>
                    <a:pt x="1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3120;p29">
              <a:extLst>
                <a:ext uri="{FF2B5EF4-FFF2-40B4-BE49-F238E27FC236}">
                  <a16:creationId xmlns:a16="http://schemas.microsoft.com/office/drawing/2014/main" id="{44C3882A-2498-A362-F39F-33F3D977E3ED}"/>
                </a:ext>
              </a:extLst>
            </p:cNvPr>
            <p:cNvSpPr/>
            <p:nvPr/>
          </p:nvSpPr>
          <p:spPr>
            <a:xfrm>
              <a:off x="2395900" y="1828625"/>
              <a:ext cx="869125" cy="720725"/>
            </a:xfrm>
            <a:custGeom>
              <a:avLst/>
              <a:gdLst/>
              <a:ahLst/>
              <a:cxnLst/>
              <a:rect l="l" t="t" r="r" b="b"/>
              <a:pathLst>
                <a:path w="34765" h="28829" extrusionOk="0">
                  <a:moveTo>
                    <a:pt x="34494" y="320"/>
                  </a:moveTo>
                  <a:lnTo>
                    <a:pt x="34494" y="20954"/>
                  </a:lnTo>
                  <a:lnTo>
                    <a:pt x="266" y="28525"/>
                  </a:lnTo>
                  <a:lnTo>
                    <a:pt x="266" y="12267"/>
                  </a:lnTo>
                  <a:lnTo>
                    <a:pt x="34494" y="320"/>
                  </a:lnTo>
                  <a:close/>
                  <a:moveTo>
                    <a:pt x="34627" y="0"/>
                  </a:moveTo>
                  <a:cubicBezTo>
                    <a:pt x="34613" y="0"/>
                    <a:pt x="34600" y="2"/>
                    <a:pt x="34586" y="5"/>
                  </a:cubicBezTo>
                  <a:lnTo>
                    <a:pt x="93" y="12045"/>
                  </a:lnTo>
                  <a:cubicBezTo>
                    <a:pt x="38" y="12066"/>
                    <a:pt x="1" y="12115"/>
                    <a:pt x="1" y="12175"/>
                  </a:cubicBezTo>
                  <a:lnTo>
                    <a:pt x="1" y="28693"/>
                  </a:lnTo>
                  <a:cubicBezTo>
                    <a:pt x="1" y="28736"/>
                    <a:pt x="17" y="28774"/>
                    <a:pt x="49" y="28796"/>
                  </a:cubicBezTo>
                  <a:cubicBezTo>
                    <a:pt x="76" y="28818"/>
                    <a:pt x="103" y="28829"/>
                    <a:pt x="136" y="28829"/>
                  </a:cubicBezTo>
                  <a:cubicBezTo>
                    <a:pt x="141" y="28829"/>
                    <a:pt x="152" y="28829"/>
                    <a:pt x="163" y="28823"/>
                  </a:cubicBezTo>
                  <a:lnTo>
                    <a:pt x="34656" y="21187"/>
                  </a:lnTo>
                  <a:cubicBezTo>
                    <a:pt x="34721" y="21176"/>
                    <a:pt x="34765" y="21122"/>
                    <a:pt x="34765" y="21057"/>
                  </a:cubicBezTo>
                  <a:lnTo>
                    <a:pt x="34765" y="135"/>
                  </a:lnTo>
                  <a:cubicBezTo>
                    <a:pt x="34765" y="92"/>
                    <a:pt x="34743" y="49"/>
                    <a:pt x="34705" y="27"/>
                  </a:cubicBezTo>
                  <a:cubicBezTo>
                    <a:pt x="34683" y="9"/>
                    <a:pt x="34656" y="0"/>
                    <a:pt x="346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3121;p29">
              <a:extLst>
                <a:ext uri="{FF2B5EF4-FFF2-40B4-BE49-F238E27FC236}">
                  <a16:creationId xmlns:a16="http://schemas.microsoft.com/office/drawing/2014/main" id="{23A7E7B8-CFD0-B1FD-2207-348421601F02}"/>
                </a:ext>
              </a:extLst>
            </p:cNvPr>
            <p:cNvSpPr/>
            <p:nvPr/>
          </p:nvSpPr>
          <p:spPr>
            <a:xfrm>
              <a:off x="2395100" y="1827775"/>
              <a:ext cx="870750" cy="722400"/>
            </a:xfrm>
            <a:custGeom>
              <a:avLst/>
              <a:gdLst/>
              <a:ahLst/>
              <a:cxnLst/>
              <a:rect l="l" t="t" r="r" b="b"/>
              <a:pathLst>
                <a:path w="34830" h="28896" extrusionOk="0">
                  <a:moveTo>
                    <a:pt x="34493" y="402"/>
                  </a:moveTo>
                  <a:lnTo>
                    <a:pt x="34493" y="20961"/>
                  </a:lnTo>
                  <a:lnTo>
                    <a:pt x="330" y="28521"/>
                  </a:lnTo>
                  <a:lnTo>
                    <a:pt x="330" y="12323"/>
                  </a:lnTo>
                  <a:lnTo>
                    <a:pt x="34493" y="402"/>
                  </a:lnTo>
                  <a:close/>
                  <a:moveTo>
                    <a:pt x="34564" y="310"/>
                  </a:moveTo>
                  <a:lnTo>
                    <a:pt x="287" y="12268"/>
                  </a:lnTo>
                  <a:lnTo>
                    <a:pt x="265" y="12279"/>
                  </a:lnTo>
                  <a:lnTo>
                    <a:pt x="265" y="28603"/>
                  </a:lnTo>
                  <a:lnTo>
                    <a:pt x="34537" y="21020"/>
                  </a:lnTo>
                  <a:lnTo>
                    <a:pt x="34564" y="21015"/>
                  </a:lnTo>
                  <a:lnTo>
                    <a:pt x="34564" y="310"/>
                  </a:lnTo>
                  <a:close/>
                  <a:moveTo>
                    <a:pt x="34661" y="66"/>
                  </a:moveTo>
                  <a:cubicBezTo>
                    <a:pt x="34683" y="66"/>
                    <a:pt x="34705" y="77"/>
                    <a:pt x="34721" y="88"/>
                  </a:cubicBezTo>
                  <a:cubicBezTo>
                    <a:pt x="34748" y="104"/>
                    <a:pt x="34764" y="137"/>
                    <a:pt x="34759" y="169"/>
                  </a:cubicBezTo>
                  <a:lnTo>
                    <a:pt x="34759" y="21091"/>
                  </a:lnTo>
                  <a:cubicBezTo>
                    <a:pt x="34764" y="21140"/>
                    <a:pt x="34732" y="21183"/>
                    <a:pt x="34683" y="21188"/>
                  </a:cubicBezTo>
                  <a:lnTo>
                    <a:pt x="190" y="28825"/>
                  </a:lnTo>
                  <a:cubicBezTo>
                    <a:pt x="181" y="28826"/>
                    <a:pt x="173" y="28827"/>
                    <a:pt x="165" y="28827"/>
                  </a:cubicBezTo>
                  <a:cubicBezTo>
                    <a:pt x="142" y="28827"/>
                    <a:pt x="119" y="28821"/>
                    <a:pt x="103" y="28808"/>
                  </a:cubicBezTo>
                  <a:cubicBezTo>
                    <a:pt x="81" y="28787"/>
                    <a:pt x="65" y="28760"/>
                    <a:pt x="65" y="28727"/>
                  </a:cubicBezTo>
                  <a:lnTo>
                    <a:pt x="65" y="12209"/>
                  </a:lnTo>
                  <a:cubicBezTo>
                    <a:pt x="65" y="12165"/>
                    <a:pt x="92" y="12128"/>
                    <a:pt x="135" y="12111"/>
                  </a:cubicBezTo>
                  <a:lnTo>
                    <a:pt x="34629" y="72"/>
                  </a:lnTo>
                  <a:cubicBezTo>
                    <a:pt x="34640" y="72"/>
                    <a:pt x="34651" y="66"/>
                    <a:pt x="34661" y="66"/>
                  </a:cubicBezTo>
                  <a:close/>
                  <a:moveTo>
                    <a:pt x="34664" y="1"/>
                  </a:moveTo>
                  <a:cubicBezTo>
                    <a:pt x="34644" y="1"/>
                    <a:pt x="34625" y="4"/>
                    <a:pt x="34607" y="12"/>
                  </a:cubicBezTo>
                  <a:lnTo>
                    <a:pt x="108" y="12046"/>
                  </a:lnTo>
                  <a:cubicBezTo>
                    <a:pt x="43" y="12073"/>
                    <a:pt x="0" y="12133"/>
                    <a:pt x="0" y="12209"/>
                  </a:cubicBezTo>
                  <a:lnTo>
                    <a:pt x="0" y="28727"/>
                  </a:lnTo>
                  <a:cubicBezTo>
                    <a:pt x="0" y="28781"/>
                    <a:pt x="22" y="28825"/>
                    <a:pt x="60" y="28857"/>
                  </a:cubicBezTo>
                  <a:cubicBezTo>
                    <a:pt x="92" y="28884"/>
                    <a:pt x="130" y="28895"/>
                    <a:pt x="168" y="28895"/>
                  </a:cubicBezTo>
                  <a:cubicBezTo>
                    <a:pt x="179" y="28895"/>
                    <a:pt x="190" y="28895"/>
                    <a:pt x="200" y="28890"/>
                  </a:cubicBezTo>
                  <a:lnTo>
                    <a:pt x="34699" y="21259"/>
                  </a:lnTo>
                  <a:cubicBezTo>
                    <a:pt x="34775" y="21237"/>
                    <a:pt x="34829" y="21172"/>
                    <a:pt x="34829" y="21091"/>
                  </a:cubicBezTo>
                  <a:lnTo>
                    <a:pt x="34829" y="169"/>
                  </a:lnTo>
                  <a:cubicBezTo>
                    <a:pt x="34829" y="115"/>
                    <a:pt x="34802" y="61"/>
                    <a:pt x="34759" y="29"/>
                  </a:cubicBezTo>
                  <a:cubicBezTo>
                    <a:pt x="34731" y="11"/>
                    <a:pt x="34697" y="1"/>
                    <a:pt x="346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3122;p29">
              <a:extLst>
                <a:ext uri="{FF2B5EF4-FFF2-40B4-BE49-F238E27FC236}">
                  <a16:creationId xmlns:a16="http://schemas.microsoft.com/office/drawing/2014/main" id="{18C0E25E-B563-4826-A31A-62BAA75C32E3}"/>
                </a:ext>
              </a:extLst>
            </p:cNvPr>
            <p:cNvSpPr/>
            <p:nvPr/>
          </p:nvSpPr>
          <p:spPr>
            <a:xfrm>
              <a:off x="2804650" y="2010200"/>
              <a:ext cx="6800" cy="448575"/>
            </a:xfrm>
            <a:custGeom>
              <a:avLst/>
              <a:gdLst/>
              <a:ahLst/>
              <a:cxnLst/>
              <a:rect l="l" t="t" r="r" b="b"/>
              <a:pathLst>
                <a:path w="272" h="17943" extrusionOk="0">
                  <a:moveTo>
                    <a:pt x="136" y="1"/>
                  </a:moveTo>
                  <a:cubicBezTo>
                    <a:pt x="69" y="1"/>
                    <a:pt x="1" y="46"/>
                    <a:pt x="1" y="135"/>
                  </a:cubicBezTo>
                  <a:lnTo>
                    <a:pt x="1" y="17812"/>
                  </a:lnTo>
                  <a:cubicBezTo>
                    <a:pt x="1" y="17883"/>
                    <a:pt x="60" y="17942"/>
                    <a:pt x="136" y="17942"/>
                  </a:cubicBezTo>
                  <a:cubicBezTo>
                    <a:pt x="212" y="17942"/>
                    <a:pt x="272" y="17883"/>
                    <a:pt x="272" y="17812"/>
                  </a:cubicBezTo>
                  <a:lnTo>
                    <a:pt x="272" y="135"/>
                  </a:lnTo>
                  <a:cubicBezTo>
                    <a:pt x="272" y="46"/>
                    <a:pt x="204" y="1"/>
                    <a:pt x="1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3123;p29">
              <a:extLst>
                <a:ext uri="{FF2B5EF4-FFF2-40B4-BE49-F238E27FC236}">
                  <a16:creationId xmlns:a16="http://schemas.microsoft.com/office/drawing/2014/main" id="{AE311584-1AA5-3F83-E3BB-AD5998254049}"/>
                </a:ext>
              </a:extLst>
            </p:cNvPr>
            <p:cNvSpPr/>
            <p:nvPr/>
          </p:nvSpPr>
          <p:spPr>
            <a:xfrm>
              <a:off x="2803850" y="2009300"/>
              <a:ext cx="8425" cy="450425"/>
            </a:xfrm>
            <a:custGeom>
              <a:avLst/>
              <a:gdLst/>
              <a:ahLst/>
              <a:cxnLst/>
              <a:rect l="l" t="t" r="r" b="b"/>
              <a:pathLst>
                <a:path w="337" h="18017" extrusionOk="0">
                  <a:moveTo>
                    <a:pt x="168" y="68"/>
                  </a:moveTo>
                  <a:cubicBezTo>
                    <a:pt x="222" y="68"/>
                    <a:pt x="266" y="117"/>
                    <a:pt x="266" y="171"/>
                  </a:cubicBezTo>
                  <a:lnTo>
                    <a:pt x="266" y="17848"/>
                  </a:lnTo>
                  <a:cubicBezTo>
                    <a:pt x="266" y="17913"/>
                    <a:pt x="217" y="17946"/>
                    <a:pt x="168" y="17946"/>
                  </a:cubicBezTo>
                  <a:cubicBezTo>
                    <a:pt x="120" y="17946"/>
                    <a:pt x="71" y="17913"/>
                    <a:pt x="71" y="17848"/>
                  </a:cubicBezTo>
                  <a:lnTo>
                    <a:pt x="71" y="171"/>
                  </a:lnTo>
                  <a:cubicBezTo>
                    <a:pt x="71" y="117"/>
                    <a:pt x="114" y="68"/>
                    <a:pt x="168" y="68"/>
                  </a:cubicBezTo>
                  <a:close/>
                  <a:moveTo>
                    <a:pt x="168" y="0"/>
                  </a:moveTo>
                  <a:cubicBezTo>
                    <a:pt x="84" y="0"/>
                    <a:pt x="0" y="57"/>
                    <a:pt x="0" y="171"/>
                  </a:cubicBezTo>
                  <a:lnTo>
                    <a:pt x="0" y="17848"/>
                  </a:lnTo>
                  <a:cubicBezTo>
                    <a:pt x="0" y="17940"/>
                    <a:pt x="76" y="18016"/>
                    <a:pt x="168" y="18016"/>
                  </a:cubicBezTo>
                  <a:cubicBezTo>
                    <a:pt x="260" y="18016"/>
                    <a:pt x="336" y="17940"/>
                    <a:pt x="336" y="17848"/>
                  </a:cubicBezTo>
                  <a:lnTo>
                    <a:pt x="336" y="171"/>
                  </a:lnTo>
                  <a:cubicBezTo>
                    <a:pt x="336" y="57"/>
                    <a:pt x="252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3124;p29">
              <a:extLst>
                <a:ext uri="{FF2B5EF4-FFF2-40B4-BE49-F238E27FC236}">
                  <a16:creationId xmlns:a16="http://schemas.microsoft.com/office/drawing/2014/main" id="{DE7D5252-D411-E73B-32BD-CDEFEE802174}"/>
                </a:ext>
              </a:extLst>
            </p:cNvPr>
            <p:cNvSpPr/>
            <p:nvPr/>
          </p:nvSpPr>
          <p:spPr>
            <a:xfrm>
              <a:off x="2784475" y="2017125"/>
              <a:ext cx="6675" cy="446250"/>
            </a:xfrm>
            <a:custGeom>
              <a:avLst/>
              <a:gdLst/>
              <a:ahLst/>
              <a:cxnLst/>
              <a:rect l="l" t="t" r="r" b="b"/>
              <a:pathLst>
                <a:path w="267" h="17850" extrusionOk="0">
                  <a:moveTo>
                    <a:pt x="134" y="0"/>
                  </a:moveTo>
                  <a:cubicBezTo>
                    <a:pt x="67" y="0"/>
                    <a:pt x="1" y="45"/>
                    <a:pt x="1" y="134"/>
                  </a:cubicBezTo>
                  <a:lnTo>
                    <a:pt x="1" y="17714"/>
                  </a:lnTo>
                  <a:cubicBezTo>
                    <a:pt x="1" y="17790"/>
                    <a:pt x="61" y="17849"/>
                    <a:pt x="136" y="17849"/>
                  </a:cubicBezTo>
                  <a:cubicBezTo>
                    <a:pt x="207" y="17849"/>
                    <a:pt x="266" y="17790"/>
                    <a:pt x="266" y="17714"/>
                  </a:cubicBezTo>
                  <a:lnTo>
                    <a:pt x="266" y="134"/>
                  </a:lnTo>
                  <a:cubicBezTo>
                    <a:pt x="266" y="45"/>
                    <a:pt x="200" y="0"/>
                    <a:pt x="1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3125;p29">
              <a:extLst>
                <a:ext uri="{FF2B5EF4-FFF2-40B4-BE49-F238E27FC236}">
                  <a16:creationId xmlns:a16="http://schemas.microsoft.com/office/drawing/2014/main" id="{1393F5CE-10D6-6FB2-2CEB-4825887E902D}"/>
                </a:ext>
              </a:extLst>
            </p:cNvPr>
            <p:cNvSpPr/>
            <p:nvPr/>
          </p:nvSpPr>
          <p:spPr>
            <a:xfrm>
              <a:off x="2783675" y="2016300"/>
              <a:ext cx="8425" cy="447875"/>
            </a:xfrm>
            <a:custGeom>
              <a:avLst/>
              <a:gdLst/>
              <a:ahLst/>
              <a:cxnLst/>
              <a:rect l="l" t="t" r="r" b="b"/>
              <a:pathLst>
                <a:path w="337" h="17915" extrusionOk="0">
                  <a:moveTo>
                    <a:pt x="168" y="64"/>
                  </a:moveTo>
                  <a:cubicBezTo>
                    <a:pt x="223" y="64"/>
                    <a:pt x="266" y="113"/>
                    <a:pt x="266" y="167"/>
                  </a:cubicBezTo>
                  <a:lnTo>
                    <a:pt x="266" y="17747"/>
                  </a:lnTo>
                  <a:cubicBezTo>
                    <a:pt x="266" y="17812"/>
                    <a:pt x="216" y="17845"/>
                    <a:pt x="166" y="17845"/>
                  </a:cubicBezTo>
                  <a:cubicBezTo>
                    <a:pt x="116" y="17845"/>
                    <a:pt x="65" y="17812"/>
                    <a:pt x="65" y="17747"/>
                  </a:cubicBezTo>
                  <a:lnTo>
                    <a:pt x="65" y="167"/>
                  </a:lnTo>
                  <a:cubicBezTo>
                    <a:pt x="65" y="113"/>
                    <a:pt x="114" y="64"/>
                    <a:pt x="168" y="64"/>
                  </a:cubicBezTo>
                  <a:close/>
                  <a:moveTo>
                    <a:pt x="166" y="1"/>
                  </a:moveTo>
                  <a:cubicBezTo>
                    <a:pt x="83" y="1"/>
                    <a:pt x="0" y="56"/>
                    <a:pt x="0" y="167"/>
                  </a:cubicBezTo>
                  <a:lnTo>
                    <a:pt x="0" y="17747"/>
                  </a:lnTo>
                  <a:cubicBezTo>
                    <a:pt x="0" y="17839"/>
                    <a:pt x="76" y="17915"/>
                    <a:pt x="168" y="17915"/>
                  </a:cubicBezTo>
                  <a:cubicBezTo>
                    <a:pt x="260" y="17915"/>
                    <a:pt x="336" y="17839"/>
                    <a:pt x="336" y="17747"/>
                  </a:cubicBezTo>
                  <a:lnTo>
                    <a:pt x="336" y="167"/>
                  </a:lnTo>
                  <a:cubicBezTo>
                    <a:pt x="334" y="56"/>
                    <a:pt x="250" y="1"/>
                    <a:pt x="1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3126;p29">
              <a:extLst>
                <a:ext uri="{FF2B5EF4-FFF2-40B4-BE49-F238E27FC236}">
                  <a16:creationId xmlns:a16="http://schemas.microsoft.com/office/drawing/2014/main" id="{C9A3D749-11E3-B7DC-8FBD-B93851CAD28D}"/>
                </a:ext>
              </a:extLst>
            </p:cNvPr>
            <p:cNvSpPr/>
            <p:nvPr/>
          </p:nvSpPr>
          <p:spPr>
            <a:xfrm>
              <a:off x="2421075" y="1855475"/>
              <a:ext cx="844375" cy="688325"/>
            </a:xfrm>
            <a:custGeom>
              <a:avLst/>
              <a:gdLst/>
              <a:ahLst/>
              <a:cxnLst/>
              <a:rect l="l" t="t" r="r" b="b"/>
              <a:pathLst>
                <a:path w="33775" h="27533" extrusionOk="0">
                  <a:moveTo>
                    <a:pt x="33626" y="0"/>
                  </a:moveTo>
                  <a:cubicBezTo>
                    <a:pt x="33610" y="0"/>
                    <a:pt x="33595" y="3"/>
                    <a:pt x="33579" y="9"/>
                  </a:cubicBezTo>
                  <a:lnTo>
                    <a:pt x="93" y="11431"/>
                  </a:lnTo>
                  <a:cubicBezTo>
                    <a:pt x="39" y="11447"/>
                    <a:pt x="1" y="11502"/>
                    <a:pt x="1" y="11556"/>
                  </a:cubicBezTo>
                  <a:lnTo>
                    <a:pt x="1" y="27397"/>
                  </a:lnTo>
                  <a:cubicBezTo>
                    <a:pt x="1" y="27473"/>
                    <a:pt x="60" y="27532"/>
                    <a:pt x="136" y="27532"/>
                  </a:cubicBezTo>
                  <a:cubicBezTo>
                    <a:pt x="207" y="27532"/>
                    <a:pt x="266" y="27473"/>
                    <a:pt x="266" y="27397"/>
                  </a:cubicBezTo>
                  <a:lnTo>
                    <a:pt x="266" y="11653"/>
                  </a:lnTo>
                  <a:lnTo>
                    <a:pt x="33666" y="258"/>
                  </a:lnTo>
                  <a:cubicBezTo>
                    <a:pt x="33736" y="237"/>
                    <a:pt x="33774" y="161"/>
                    <a:pt x="33747" y="90"/>
                  </a:cubicBezTo>
                  <a:cubicBezTo>
                    <a:pt x="33730" y="35"/>
                    <a:pt x="33680" y="0"/>
                    <a:pt x="336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3127;p29">
              <a:extLst>
                <a:ext uri="{FF2B5EF4-FFF2-40B4-BE49-F238E27FC236}">
                  <a16:creationId xmlns:a16="http://schemas.microsoft.com/office/drawing/2014/main" id="{1FDB7622-2FC7-DB2C-100C-71553B07DE29}"/>
                </a:ext>
              </a:extLst>
            </p:cNvPr>
            <p:cNvSpPr/>
            <p:nvPr/>
          </p:nvSpPr>
          <p:spPr>
            <a:xfrm>
              <a:off x="2420275" y="1854600"/>
              <a:ext cx="847450" cy="690000"/>
            </a:xfrm>
            <a:custGeom>
              <a:avLst/>
              <a:gdLst/>
              <a:ahLst/>
              <a:cxnLst/>
              <a:rect l="l" t="t" r="r" b="b"/>
              <a:pathLst>
                <a:path w="33898" h="27600" extrusionOk="0">
                  <a:moveTo>
                    <a:pt x="33654" y="71"/>
                  </a:moveTo>
                  <a:cubicBezTo>
                    <a:pt x="33671" y="71"/>
                    <a:pt x="33687" y="71"/>
                    <a:pt x="33698" y="77"/>
                  </a:cubicBezTo>
                  <a:cubicBezTo>
                    <a:pt x="33746" y="104"/>
                    <a:pt x="33768" y="163"/>
                    <a:pt x="33746" y="212"/>
                  </a:cubicBezTo>
                  <a:cubicBezTo>
                    <a:pt x="33730" y="234"/>
                    <a:pt x="33714" y="255"/>
                    <a:pt x="33687" y="261"/>
                  </a:cubicBezTo>
                  <a:lnTo>
                    <a:pt x="287" y="11656"/>
                  </a:lnTo>
                  <a:lnTo>
                    <a:pt x="266" y="11661"/>
                  </a:lnTo>
                  <a:lnTo>
                    <a:pt x="266" y="27432"/>
                  </a:lnTo>
                  <a:cubicBezTo>
                    <a:pt x="266" y="27500"/>
                    <a:pt x="216" y="27534"/>
                    <a:pt x="166" y="27534"/>
                  </a:cubicBezTo>
                  <a:cubicBezTo>
                    <a:pt x="115" y="27534"/>
                    <a:pt x="65" y="27500"/>
                    <a:pt x="65" y="27432"/>
                  </a:cubicBezTo>
                  <a:lnTo>
                    <a:pt x="65" y="11591"/>
                  </a:lnTo>
                  <a:cubicBezTo>
                    <a:pt x="65" y="11547"/>
                    <a:pt x="92" y="11509"/>
                    <a:pt x="136" y="11499"/>
                  </a:cubicBezTo>
                  <a:lnTo>
                    <a:pt x="33622" y="77"/>
                  </a:lnTo>
                  <a:cubicBezTo>
                    <a:pt x="33633" y="71"/>
                    <a:pt x="33644" y="71"/>
                    <a:pt x="33654" y="71"/>
                  </a:cubicBezTo>
                  <a:close/>
                  <a:moveTo>
                    <a:pt x="33663" y="0"/>
                  </a:moveTo>
                  <a:cubicBezTo>
                    <a:pt x="33643" y="0"/>
                    <a:pt x="33622" y="4"/>
                    <a:pt x="33600" y="12"/>
                  </a:cubicBezTo>
                  <a:lnTo>
                    <a:pt x="114" y="11434"/>
                  </a:lnTo>
                  <a:cubicBezTo>
                    <a:pt x="44" y="11455"/>
                    <a:pt x="0" y="11520"/>
                    <a:pt x="0" y="11591"/>
                  </a:cubicBezTo>
                  <a:lnTo>
                    <a:pt x="0" y="27432"/>
                  </a:lnTo>
                  <a:cubicBezTo>
                    <a:pt x="0" y="27524"/>
                    <a:pt x="76" y="27600"/>
                    <a:pt x="168" y="27600"/>
                  </a:cubicBezTo>
                  <a:cubicBezTo>
                    <a:pt x="260" y="27600"/>
                    <a:pt x="336" y="27524"/>
                    <a:pt x="336" y="27432"/>
                  </a:cubicBezTo>
                  <a:lnTo>
                    <a:pt x="336" y="11710"/>
                  </a:lnTo>
                  <a:lnTo>
                    <a:pt x="33709" y="326"/>
                  </a:lnTo>
                  <a:cubicBezTo>
                    <a:pt x="33898" y="263"/>
                    <a:pt x="33831" y="0"/>
                    <a:pt x="336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3128;p29">
              <a:extLst>
                <a:ext uri="{FF2B5EF4-FFF2-40B4-BE49-F238E27FC236}">
                  <a16:creationId xmlns:a16="http://schemas.microsoft.com/office/drawing/2014/main" id="{79C60751-F9B9-5B4E-4CEF-18B50B78AC07}"/>
                </a:ext>
              </a:extLst>
            </p:cNvPr>
            <p:cNvSpPr/>
            <p:nvPr/>
          </p:nvSpPr>
          <p:spPr>
            <a:xfrm>
              <a:off x="2178725" y="1492200"/>
              <a:ext cx="1398800" cy="570275"/>
            </a:xfrm>
            <a:custGeom>
              <a:avLst/>
              <a:gdLst/>
              <a:ahLst/>
              <a:cxnLst/>
              <a:rect l="l" t="t" r="r" b="b"/>
              <a:pathLst>
                <a:path w="55952" h="22811" extrusionOk="0">
                  <a:moveTo>
                    <a:pt x="55798" y="1"/>
                  </a:moveTo>
                  <a:cubicBezTo>
                    <a:pt x="55783" y="1"/>
                    <a:pt x="55767" y="3"/>
                    <a:pt x="55751" y="9"/>
                  </a:cubicBezTo>
                  <a:lnTo>
                    <a:pt x="87" y="21667"/>
                  </a:lnTo>
                  <a:cubicBezTo>
                    <a:pt x="38" y="21684"/>
                    <a:pt x="6" y="21727"/>
                    <a:pt x="6" y="21781"/>
                  </a:cubicBezTo>
                  <a:cubicBezTo>
                    <a:pt x="1" y="21830"/>
                    <a:pt x="22" y="21879"/>
                    <a:pt x="65" y="21906"/>
                  </a:cubicBezTo>
                  <a:lnTo>
                    <a:pt x="1484" y="22788"/>
                  </a:lnTo>
                  <a:cubicBezTo>
                    <a:pt x="1506" y="22805"/>
                    <a:pt x="1533" y="22810"/>
                    <a:pt x="1555" y="22810"/>
                  </a:cubicBezTo>
                  <a:cubicBezTo>
                    <a:pt x="1690" y="22810"/>
                    <a:pt x="1739" y="22631"/>
                    <a:pt x="1625" y="22561"/>
                  </a:cubicBezTo>
                  <a:lnTo>
                    <a:pt x="434" y="21819"/>
                  </a:lnTo>
                  <a:lnTo>
                    <a:pt x="55849" y="259"/>
                  </a:lnTo>
                  <a:cubicBezTo>
                    <a:pt x="55919" y="231"/>
                    <a:pt x="55952" y="156"/>
                    <a:pt x="55924" y="85"/>
                  </a:cubicBezTo>
                  <a:cubicBezTo>
                    <a:pt x="55903" y="35"/>
                    <a:pt x="55853" y="1"/>
                    <a:pt x="557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3129;p29">
              <a:extLst>
                <a:ext uri="{FF2B5EF4-FFF2-40B4-BE49-F238E27FC236}">
                  <a16:creationId xmlns:a16="http://schemas.microsoft.com/office/drawing/2014/main" id="{647B5811-7AC4-9A68-28BD-1F51B9700571}"/>
                </a:ext>
              </a:extLst>
            </p:cNvPr>
            <p:cNvSpPr/>
            <p:nvPr/>
          </p:nvSpPr>
          <p:spPr>
            <a:xfrm>
              <a:off x="2177775" y="1491275"/>
              <a:ext cx="1402125" cy="572000"/>
            </a:xfrm>
            <a:custGeom>
              <a:avLst/>
              <a:gdLst/>
              <a:ahLst/>
              <a:cxnLst/>
              <a:rect l="l" t="t" r="r" b="b"/>
              <a:pathLst>
                <a:path w="56085" h="22880" extrusionOk="0">
                  <a:moveTo>
                    <a:pt x="55838" y="73"/>
                  </a:moveTo>
                  <a:cubicBezTo>
                    <a:pt x="55946" y="73"/>
                    <a:pt x="55979" y="225"/>
                    <a:pt x="55876" y="263"/>
                  </a:cubicBezTo>
                  <a:lnTo>
                    <a:pt x="461" y="21824"/>
                  </a:lnTo>
                  <a:lnTo>
                    <a:pt x="396" y="21851"/>
                  </a:lnTo>
                  <a:lnTo>
                    <a:pt x="1647" y="22631"/>
                  </a:lnTo>
                  <a:cubicBezTo>
                    <a:pt x="1696" y="22658"/>
                    <a:pt x="1707" y="22717"/>
                    <a:pt x="1680" y="22766"/>
                  </a:cubicBezTo>
                  <a:cubicBezTo>
                    <a:pt x="1658" y="22795"/>
                    <a:pt x="1624" y="22812"/>
                    <a:pt x="1591" y="22812"/>
                  </a:cubicBezTo>
                  <a:cubicBezTo>
                    <a:pt x="1575" y="22812"/>
                    <a:pt x="1559" y="22807"/>
                    <a:pt x="1544" y="22798"/>
                  </a:cubicBezTo>
                  <a:lnTo>
                    <a:pt x="120" y="21910"/>
                  </a:lnTo>
                  <a:cubicBezTo>
                    <a:pt x="87" y="21894"/>
                    <a:pt x="71" y="21856"/>
                    <a:pt x="76" y="21818"/>
                  </a:cubicBezTo>
                  <a:cubicBezTo>
                    <a:pt x="76" y="21780"/>
                    <a:pt x="103" y="21748"/>
                    <a:pt x="136" y="21737"/>
                  </a:cubicBezTo>
                  <a:lnTo>
                    <a:pt x="55800" y="79"/>
                  </a:lnTo>
                  <a:cubicBezTo>
                    <a:pt x="55811" y="73"/>
                    <a:pt x="55827" y="73"/>
                    <a:pt x="55838" y="73"/>
                  </a:cubicBezTo>
                  <a:close/>
                  <a:moveTo>
                    <a:pt x="55845" y="1"/>
                  </a:moveTo>
                  <a:cubicBezTo>
                    <a:pt x="55824" y="1"/>
                    <a:pt x="55802" y="5"/>
                    <a:pt x="55778" y="14"/>
                  </a:cubicBezTo>
                  <a:lnTo>
                    <a:pt x="114" y="21672"/>
                  </a:lnTo>
                  <a:cubicBezTo>
                    <a:pt x="55" y="21694"/>
                    <a:pt x="11" y="21748"/>
                    <a:pt x="6" y="21813"/>
                  </a:cubicBezTo>
                  <a:cubicBezTo>
                    <a:pt x="1" y="21878"/>
                    <a:pt x="33" y="21937"/>
                    <a:pt x="87" y="21970"/>
                  </a:cubicBezTo>
                  <a:lnTo>
                    <a:pt x="1506" y="22853"/>
                  </a:lnTo>
                  <a:cubicBezTo>
                    <a:pt x="1533" y="22874"/>
                    <a:pt x="1566" y="22880"/>
                    <a:pt x="1593" y="22880"/>
                  </a:cubicBezTo>
                  <a:cubicBezTo>
                    <a:pt x="1652" y="22880"/>
                    <a:pt x="1707" y="22853"/>
                    <a:pt x="1739" y="22804"/>
                  </a:cubicBezTo>
                  <a:cubicBezTo>
                    <a:pt x="1788" y="22723"/>
                    <a:pt x="1761" y="22620"/>
                    <a:pt x="1685" y="22571"/>
                  </a:cubicBezTo>
                  <a:lnTo>
                    <a:pt x="548" y="21861"/>
                  </a:lnTo>
                  <a:lnTo>
                    <a:pt x="55897" y="328"/>
                  </a:lnTo>
                  <a:cubicBezTo>
                    <a:pt x="56085" y="256"/>
                    <a:pt x="56008" y="1"/>
                    <a:pt x="558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3130;p29">
              <a:extLst>
                <a:ext uri="{FF2B5EF4-FFF2-40B4-BE49-F238E27FC236}">
                  <a16:creationId xmlns:a16="http://schemas.microsoft.com/office/drawing/2014/main" id="{5C8692B8-54F7-7170-FBEA-1E3ACEC224CF}"/>
                </a:ext>
              </a:extLst>
            </p:cNvPr>
            <p:cNvSpPr/>
            <p:nvPr/>
          </p:nvSpPr>
          <p:spPr>
            <a:xfrm>
              <a:off x="2394375" y="2129550"/>
              <a:ext cx="34725" cy="18225"/>
            </a:xfrm>
            <a:custGeom>
              <a:avLst/>
              <a:gdLst/>
              <a:ahLst/>
              <a:cxnLst/>
              <a:rect l="l" t="t" r="r" b="b"/>
              <a:pathLst>
                <a:path w="1389" h="729" extrusionOk="0">
                  <a:moveTo>
                    <a:pt x="193" y="0"/>
                  </a:moveTo>
                  <a:cubicBezTo>
                    <a:pt x="65" y="0"/>
                    <a:pt x="0" y="191"/>
                    <a:pt x="137" y="257"/>
                  </a:cubicBezTo>
                  <a:lnTo>
                    <a:pt x="1150" y="717"/>
                  </a:lnTo>
                  <a:cubicBezTo>
                    <a:pt x="1166" y="723"/>
                    <a:pt x="1183" y="728"/>
                    <a:pt x="1204" y="728"/>
                  </a:cubicBezTo>
                  <a:cubicBezTo>
                    <a:pt x="1345" y="728"/>
                    <a:pt x="1388" y="533"/>
                    <a:pt x="1258" y="474"/>
                  </a:cubicBezTo>
                  <a:lnTo>
                    <a:pt x="251" y="13"/>
                  </a:lnTo>
                  <a:cubicBezTo>
                    <a:pt x="231" y="4"/>
                    <a:pt x="211" y="0"/>
                    <a:pt x="1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3131;p29">
              <a:extLst>
                <a:ext uri="{FF2B5EF4-FFF2-40B4-BE49-F238E27FC236}">
                  <a16:creationId xmlns:a16="http://schemas.microsoft.com/office/drawing/2014/main" id="{6470E308-3C24-61D0-C116-8E8790DAB549}"/>
                </a:ext>
              </a:extLst>
            </p:cNvPr>
            <p:cNvSpPr/>
            <p:nvPr/>
          </p:nvSpPr>
          <p:spPr>
            <a:xfrm>
              <a:off x="2393025" y="2128625"/>
              <a:ext cx="36200" cy="19950"/>
            </a:xfrm>
            <a:custGeom>
              <a:avLst/>
              <a:gdLst/>
              <a:ahLst/>
              <a:cxnLst/>
              <a:rect l="l" t="t" r="r" b="b"/>
              <a:pathLst>
                <a:path w="1448" h="798" extrusionOk="0">
                  <a:moveTo>
                    <a:pt x="251" y="72"/>
                  </a:moveTo>
                  <a:cubicBezTo>
                    <a:pt x="262" y="72"/>
                    <a:pt x="278" y="77"/>
                    <a:pt x="289" y="83"/>
                  </a:cubicBezTo>
                  <a:lnTo>
                    <a:pt x="1296" y="538"/>
                  </a:lnTo>
                  <a:cubicBezTo>
                    <a:pt x="1350" y="565"/>
                    <a:pt x="1372" y="624"/>
                    <a:pt x="1345" y="673"/>
                  </a:cubicBezTo>
                  <a:cubicBezTo>
                    <a:pt x="1329" y="709"/>
                    <a:pt x="1292" y="730"/>
                    <a:pt x="1255" y="730"/>
                  </a:cubicBezTo>
                  <a:cubicBezTo>
                    <a:pt x="1241" y="730"/>
                    <a:pt x="1228" y="727"/>
                    <a:pt x="1215" y="722"/>
                  </a:cubicBezTo>
                  <a:lnTo>
                    <a:pt x="208" y="261"/>
                  </a:lnTo>
                  <a:cubicBezTo>
                    <a:pt x="159" y="240"/>
                    <a:pt x="137" y="180"/>
                    <a:pt x="159" y="131"/>
                  </a:cubicBezTo>
                  <a:cubicBezTo>
                    <a:pt x="175" y="94"/>
                    <a:pt x="208" y="72"/>
                    <a:pt x="251" y="72"/>
                  </a:cubicBezTo>
                  <a:close/>
                  <a:moveTo>
                    <a:pt x="243" y="1"/>
                  </a:moveTo>
                  <a:cubicBezTo>
                    <a:pt x="85" y="1"/>
                    <a:pt x="1" y="246"/>
                    <a:pt x="180" y="326"/>
                  </a:cubicBezTo>
                  <a:lnTo>
                    <a:pt x="1188" y="781"/>
                  </a:lnTo>
                  <a:cubicBezTo>
                    <a:pt x="1210" y="792"/>
                    <a:pt x="1231" y="798"/>
                    <a:pt x="1258" y="798"/>
                  </a:cubicBezTo>
                  <a:cubicBezTo>
                    <a:pt x="1323" y="798"/>
                    <a:pt x="1383" y="760"/>
                    <a:pt x="1410" y="700"/>
                  </a:cubicBezTo>
                  <a:cubicBezTo>
                    <a:pt x="1448" y="613"/>
                    <a:pt x="1410" y="516"/>
                    <a:pt x="1329" y="478"/>
                  </a:cubicBezTo>
                  <a:lnTo>
                    <a:pt x="316" y="18"/>
                  </a:lnTo>
                  <a:cubicBezTo>
                    <a:pt x="290" y="6"/>
                    <a:pt x="266" y="1"/>
                    <a:pt x="2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3132;p29">
              <a:extLst>
                <a:ext uri="{FF2B5EF4-FFF2-40B4-BE49-F238E27FC236}">
                  <a16:creationId xmlns:a16="http://schemas.microsoft.com/office/drawing/2014/main" id="{DD4EBB87-1F76-2BF4-3AE9-7A80A20D2E0F}"/>
                </a:ext>
              </a:extLst>
            </p:cNvPr>
            <p:cNvSpPr/>
            <p:nvPr/>
          </p:nvSpPr>
          <p:spPr>
            <a:xfrm>
              <a:off x="3737675" y="1467425"/>
              <a:ext cx="264050" cy="718375"/>
            </a:xfrm>
            <a:custGeom>
              <a:avLst/>
              <a:gdLst/>
              <a:ahLst/>
              <a:cxnLst/>
              <a:rect l="l" t="t" r="r" b="b"/>
              <a:pathLst>
                <a:path w="10562" h="28735" extrusionOk="0">
                  <a:moveTo>
                    <a:pt x="10291" y="329"/>
                  </a:moveTo>
                  <a:lnTo>
                    <a:pt x="10291" y="26179"/>
                  </a:lnTo>
                  <a:lnTo>
                    <a:pt x="266" y="28437"/>
                  </a:lnTo>
                  <a:lnTo>
                    <a:pt x="266" y="4120"/>
                  </a:lnTo>
                  <a:lnTo>
                    <a:pt x="10291" y="329"/>
                  </a:lnTo>
                  <a:close/>
                  <a:moveTo>
                    <a:pt x="10426" y="0"/>
                  </a:moveTo>
                  <a:cubicBezTo>
                    <a:pt x="10410" y="0"/>
                    <a:pt x="10393" y="3"/>
                    <a:pt x="10377" y="9"/>
                  </a:cubicBezTo>
                  <a:lnTo>
                    <a:pt x="87" y="3903"/>
                  </a:lnTo>
                  <a:cubicBezTo>
                    <a:pt x="33" y="3925"/>
                    <a:pt x="0" y="3974"/>
                    <a:pt x="0" y="4028"/>
                  </a:cubicBezTo>
                  <a:lnTo>
                    <a:pt x="0" y="28605"/>
                  </a:lnTo>
                  <a:cubicBezTo>
                    <a:pt x="0" y="28675"/>
                    <a:pt x="60" y="28735"/>
                    <a:pt x="136" y="28735"/>
                  </a:cubicBezTo>
                  <a:lnTo>
                    <a:pt x="163" y="28735"/>
                  </a:lnTo>
                  <a:lnTo>
                    <a:pt x="10453" y="26417"/>
                  </a:lnTo>
                  <a:cubicBezTo>
                    <a:pt x="10518" y="26401"/>
                    <a:pt x="10561" y="26347"/>
                    <a:pt x="10561" y="26287"/>
                  </a:cubicBezTo>
                  <a:lnTo>
                    <a:pt x="10561" y="134"/>
                  </a:lnTo>
                  <a:cubicBezTo>
                    <a:pt x="10561" y="91"/>
                    <a:pt x="10540" y="47"/>
                    <a:pt x="10502" y="26"/>
                  </a:cubicBezTo>
                  <a:cubicBezTo>
                    <a:pt x="10478" y="9"/>
                    <a:pt x="10452" y="0"/>
                    <a:pt x="104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3133;p29">
              <a:extLst>
                <a:ext uri="{FF2B5EF4-FFF2-40B4-BE49-F238E27FC236}">
                  <a16:creationId xmlns:a16="http://schemas.microsoft.com/office/drawing/2014/main" id="{24DAE935-CE13-654B-FE17-46B1FAC6D2B1}"/>
                </a:ext>
              </a:extLst>
            </p:cNvPr>
            <p:cNvSpPr/>
            <p:nvPr/>
          </p:nvSpPr>
          <p:spPr>
            <a:xfrm>
              <a:off x="3736850" y="1466550"/>
              <a:ext cx="265675" cy="720200"/>
            </a:xfrm>
            <a:custGeom>
              <a:avLst/>
              <a:gdLst/>
              <a:ahLst/>
              <a:cxnLst/>
              <a:rect l="l" t="t" r="r" b="b"/>
              <a:pathLst>
                <a:path w="10627" h="28808" extrusionOk="0">
                  <a:moveTo>
                    <a:pt x="10291" y="413"/>
                  </a:moveTo>
                  <a:lnTo>
                    <a:pt x="10291" y="26187"/>
                  </a:lnTo>
                  <a:lnTo>
                    <a:pt x="331" y="28429"/>
                  </a:lnTo>
                  <a:lnTo>
                    <a:pt x="331" y="4177"/>
                  </a:lnTo>
                  <a:lnTo>
                    <a:pt x="10291" y="413"/>
                  </a:lnTo>
                  <a:close/>
                  <a:moveTo>
                    <a:pt x="10361" y="315"/>
                  </a:moveTo>
                  <a:lnTo>
                    <a:pt x="288" y="4122"/>
                  </a:lnTo>
                  <a:lnTo>
                    <a:pt x="266" y="4133"/>
                  </a:lnTo>
                  <a:lnTo>
                    <a:pt x="266" y="28515"/>
                  </a:lnTo>
                  <a:lnTo>
                    <a:pt x="10361" y="26241"/>
                  </a:lnTo>
                  <a:lnTo>
                    <a:pt x="10361" y="315"/>
                  </a:lnTo>
                  <a:close/>
                  <a:moveTo>
                    <a:pt x="10459" y="71"/>
                  </a:moveTo>
                  <a:cubicBezTo>
                    <a:pt x="10481" y="71"/>
                    <a:pt x="10497" y="77"/>
                    <a:pt x="10513" y="88"/>
                  </a:cubicBezTo>
                  <a:cubicBezTo>
                    <a:pt x="10540" y="104"/>
                    <a:pt x="10556" y="136"/>
                    <a:pt x="10556" y="169"/>
                  </a:cubicBezTo>
                  <a:lnTo>
                    <a:pt x="10556" y="26322"/>
                  </a:lnTo>
                  <a:cubicBezTo>
                    <a:pt x="10556" y="26365"/>
                    <a:pt x="10524" y="26409"/>
                    <a:pt x="10481" y="26420"/>
                  </a:cubicBezTo>
                  <a:lnTo>
                    <a:pt x="191" y="28737"/>
                  </a:lnTo>
                  <a:cubicBezTo>
                    <a:pt x="183" y="28739"/>
                    <a:pt x="175" y="28739"/>
                    <a:pt x="168" y="28739"/>
                  </a:cubicBezTo>
                  <a:cubicBezTo>
                    <a:pt x="143" y="28739"/>
                    <a:pt x="120" y="28732"/>
                    <a:pt x="104" y="28716"/>
                  </a:cubicBezTo>
                  <a:cubicBezTo>
                    <a:pt x="82" y="28700"/>
                    <a:pt x="66" y="28667"/>
                    <a:pt x="66" y="28640"/>
                  </a:cubicBezTo>
                  <a:lnTo>
                    <a:pt x="66" y="4063"/>
                  </a:lnTo>
                  <a:cubicBezTo>
                    <a:pt x="66" y="4020"/>
                    <a:pt x="93" y="3987"/>
                    <a:pt x="131" y="3971"/>
                  </a:cubicBezTo>
                  <a:lnTo>
                    <a:pt x="10421" y="77"/>
                  </a:lnTo>
                  <a:cubicBezTo>
                    <a:pt x="10437" y="71"/>
                    <a:pt x="10448" y="71"/>
                    <a:pt x="10459" y="71"/>
                  </a:cubicBezTo>
                  <a:close/>
                  <a:moveTo>
                    <a:pt x="10454" y="1"/>
                  </a:moveTo>
                  <a:cubicBezTo>
                    <a:pt x="10435" y="1"/>
                    <a:pt x="10417" y="4"/>
                    <a:pt x="10399" y="12"/>
                  </a:cubicBezTo>
                  <a:lnTo>
                    <a:pt x="109" y="3906"/>
                  </a:lnTo>
                  <a:cubicBezTo>
                    <a:pt x="44" y="3933"/>
                    <a:pt x="1" y="3992"/>
                    <a:pt x="1" y="4063"/>
                  </a:cubicBezTo>
                  <a:lnTo>
                    <a:pt x="1" y="28640"/>
                  </a:lnTo>
                  <a:cubicBezTo>
                    <a:pt x="1" y="28732"/>
                    <a:pt x="77" y="28808"/>
                    <a:pt x="169" y="28808"/>
                  </a:cubicBezTo>
                  <a:cubicBezTo>
                    <a:pt x="180" y="28808"/>
                    <a:pt x="191" y="28802"/>
                    <a:pt x="201" y="28802"/>
                  </a:cubicBezTo>
                  <a:lnTo>
                    <a:pt x="10497" y="26484"/>
                  </a:lnTo>
                  <a:cubicBezTo>
                    <a:pt x="10573" y="26468"/>
                    <a:pt x="10627" y="26398"/>
                    <a:pt x="10627" y="26322"/>
                  </a:cubicBezTo>
                  <a:lnTo>
                    <a:pt x="10627" y="169"/>
                  </a:lnTo>
                  <a:cubicBezTo>
                    <a:pt x="10627" y="115"/>
                    <a:pt x="10600" y="61"/>
                    <a:pt x="10556" y="33"/>
                  </a:cubicBezTo>
                  <a:cubicBezTo>
                    <a:pt x="10525" y="13"/>
                    <a:pt x="10489" y="1"/>
                    <a:pt x="104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3134;p29">
              <a:extLst>
                <a:ext uri="{FF2B5EF4-FFF2-40B4-BE49-F238E27FC236}">
                  <a16:creationId xmlns:a16="http://schemas.microsoft.com/office/drawing/2014/main" id="{CCF17603-C753-954D-EFC6-CE309CCADFEE}"/>
                </a:ext>
              </a:extLst>
            </p:cNvPr>
            <p:cNvSpPr/>
            <p:nvPr/>
          </p:nvSpPr>
          <p:spPr>
            <a:xfrm>
              <a:off x="4083875" y="1326200"/>
              <a:ext cx="322950" cy="787975"/>
            </a:xfrm>
            <a:custGeom>
              <a:avLst/>
              <a:gdLst/>
              <a:ahLst/>
              <a:cxnLst/>
              <a:rect l="l" t="t" r="r" b="b"/>
              <a:pathLst>
                <a:path w="12918" h="31519" extrusionOk="0">
                  <a:moveTo>
                    <a:pt x="12652" y="324"/>
                  </a:moveTo>
                  <a:lnTo>
                    <a:pt x="12652" y="28654"/>
                  </a:lnTo>
                  <a:lnTo>
                    <a:pt x="266" y="31221"/>
                  </a:lnTo>
                  <a:lnTo>
                    <a:pt x="266" y="4781"/>
                  </a:lnTo>
                  <a:lnTo>
                    <a:pt x="12652" y="324"/>
                  </a:lnTo>
                  <a:close/>
                  <a:moveTo>
                    <a:pt x="12785" y="0"/>
                  </a:moveTo>
                  <a:cubicBezTo>
                    <a:pt x="12769" y="0"/>
                    <a:pt x="12753" y="3"/>
                    <a:pt x="12739" y="10"/>
                  </a:cubicBezTo>
                  <a:lnTo>
                    <a:pt x="87" y="4564"/>
                  </a:lnTo>
                  <a:cubicBezTo>
                    <a:pt x="33" y="4581"/>
                    <a:pt x="1" y="4635"/>
                    <a:pt x="1" y="4689"/>
                  </a:cubicBezTo>
                  <a:lnTo>
                    <a:pt x="1" y="31384"/>
                  </a:lnTo>
                  <a:cubicBezTo>
                    <a:pt x="1" y="31459"/>
                    <a:pt x="60" y="31519"/>
                    <a:pt x="131" y="31519"/>
                  </a:cubicBezTo>
                  <a:cubicBezTo>
                    <a:pt x="142" y="31519"/>
                    <a:pt x="152" y="31519"/>
                    <a:pt x="158" y="31514"/>
                  </a:cubicBezTo>
                  <a:lnTo>
                    <a:pt x="12809" y="28892"/>
                  </a:lnTo>
                  <a:cubicBezTo>
                    <a:pt x="12874" y="28881"/>
                    <a:pt x="12918" y="28827"/>
                    <a:pt x="12918" y="28762"/>
                  </a:cubicBezTo>
                  <a:lnTo>
                    <a:pt x="12918" y="134"/>
                  </a:lnTo>
                  <a:cubicBezTo>
                    <a:pt x="12918" y="91"/>
                    <a:pt x="12896" y="48"/>
                    <a:pt x="12858" y="26"/>
                  </a:cubicBezTo>
                  <a:cubicBezTo>
                    <a:pt x="12838" y="9"/>
                    <a:pt x="12811" y="0"/>
                    <a:pt x="127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3135;p29">
              <a:extLst>
                <a:ext uri="{FF2B5EF4-FFF2-40B4-BE49-F238E27FC236}">
                  <a16:creationId xmlns:a16="http://schemas.microsoft.com/office/drawing/2014/main" id="{E13B441E-43DE-E42C-D9A5-CEE0DA059FD0}"/>
                </a:ext>
              </a:extLst>
            </p:cNvPr>
            <p:cNvSpPr/>
            <p:nvPr/>
          </p:nvSpPr>
          <p:spPr>
            <a:xfrm>
              <a:off x="4082925" y="1325400"/>
              <a:ext cx="324700" cy="789600"/>
            </a:xfrm>
            <a:custGeom>
              <a:avLst/>
              <a:gdLst/>
              <a:ahLst/>
              <a:cxnLst/>
              <a:rect l="l" t="t" r="r" b="b"/>
              <a:pathLst>
                <a:path w="12988" h="31584" extrusionOk="0">
                  <a:moveTo>
                    <a:pt x="12652" y="404"/>
                  </a:moveTo>
                  <a:lnTo>
                    <a:pt x="12652" y="28659"/>
                  </a:lnTo>
                  <a:lnTo>
                    <a:pt x="337" y="31210"/>
                  </a:lnTo>
                  <a:lnTo>
                    <a:pt x="337" y="4840"/>
                  </a:lnTo>
                  <a:lnTo>
                    <a:pt x="12652" y="404"/>
                  </a:lnTo>
                  <a:close/>
                  <a:moveTo>
                    <a:pt x="12723" y="307"/>
                  </a:moveTo>
                  <a:lnTo>
                    <a:pt x="293" y="4786"/>
                  </a:lnTo>
                  <a:lnTo>
                    <a:pt x="272" y="4791"/>
                  </a:lnTo>
                  <a:lnTo>
                    <a:pt x="272" y="31296"/>
                  </a:lnTo>
                  <a:lnTo>
                    <a:pt x="12723" y="28713"/>
                  </a:lnTo>
                  <a:lnTo>
                    <a:pt x="12723" y="307"/>
                  </a:lnTo>
                  <a:close/>
                  <a:moveTo>
                    <a:pt x="12820" y="69"/>
                  </a:moveTo>
                  <a:cubicBezTo>
                    <a:pt x="12874" y="69"/>
                    <a:pt x="12923" y="112"/>
                    <a:pt x="12923" y="166"/>
                  </a:cubicBezTo>
                  <a:lnTo>
                    <a:pt x="12923" y="28794"/>
                  </a:lnTo>
                  <a:cubicBezTo>
                    <a:pt x="12923" y="28843"/>
                    <a:pt x="12885" y="28886"/>
                    <a:pt x="12842" y="28892"/>
                  </a:cubicBezTo>
                  <a:lnTo>
                    <a:pt x="190" y="31513"/>
                  </a:lnTo>
                  <a:cubicBezTo>
                    <a:pt x="184" y="31514"/>
                    <a:pt x="177" y="31515"/>
                    <a:pt x="169" y="31515"/>
                  </a:cubicBezTo>
                  <a:cubicBezTo>
                    <a:pt x="148" y="31515"/>
                    <a:pt x="125" y="31509"/>
                    <a:pt x="109" y="31497"/>
                  </a:cubicBezTo>
                  <a:cubicBezTo>
                    <a:pt x="87" y="31475"/>
                    <a:pt x="71" y="31448"/>
                    <a:pt x="71" y="31416"/>
                  </a:cubicBezTo>
                  <a:lnTo>
                    <a:pt x="71" y="4721"/>
                  </a:lnTo>
                  <a:cubicBezTo>
                    <a:pt x="71" y="4678"/>
                    <a:pt x="98" y="4640"/>
                    <a:pt x="136" y="4629"/>
                  </a:cubicBezTo>
                  <a:lnTo>
                    <a:pt x="12788" y="74"/>
                  </a:lnTo>
                  <a:cubicBezTo>
                    <a:pt x="12798" y="69"/>
                    <a:pt x="12809" y="69"/>
                    <a:pt x="12820" y="69"/>
                  </a:cubicBezTo>
                  <a:close/>
                  <a:moveTo>
                    <a:pt x="12821" y="0"/>
                  </a:moveTo>
                  <a:cubicBezTo>
                    <a:pt x="12802" y="0"/>
                    <a:pt x="12783" y="3"/>
                    <a:pt x="12766" y="9"/>
                  </a:cubicBezTo>
                  <a:lnTo>
                    <a:pt x="115" y="4564"/>
                  </a:lnTo>
                  <a:cubicBezTo>
                    <a:pt x="50" y="4591"/>
                    <a:pt x="6" y="4650"/>
                    <a:pt x="6" y="4721"/>
                  </a:cubicBezTo>
                  <a:lnTo>
                    <a:pt x="6" y="31416"/>
                  </a:lnTo>
                  <a:cubicBezTo>
                    <a:pt x="1" y="31508"/>
                    <a:pt x="77" y="31583"/>
                    <a:pt x="169" y="31583"/>
                  </a:cubicBezTo>
                  <a:cubicBezTo>
                    <a:pt x="185" y="31583"/>
                    <a:pt x="196" y="31583"/>
                    <a:pt x="207" y="31578"/>
                  </a:cubicBezTo>
                  <a:lnTo>
                    <a:pt x="12853" y="28962"/>
                  </a:lnTo>
                  <a:cubicBezTo>
                    <a:pt x="12934" y="28946"/>
                    <a:pt x="12988" y="28876"/>
                    <a:pt x="12988" y="28794"/>
                  </a:cubicBezTo>
                  <a:lnTo>
                    <a:pt x="12988" y="166"/>
                  </a:lnTo>
                  <a:cubicBezTo>
                    <a:pt x="12988" y="112"/>
                    <a:pt x="12961" y="58"/>
                    <a:pt x="12918" y="31"/>
                  </a:cubicBezTo>
                  <a:cubicBezTo>
                    <a:pt x="12890" y="10"/>
                    <a:pt x="12855" y="0"/>
                    <a:pt x="128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3136;p29">
              <a:extLst>
                <a:ext uri="{FF2B5EF4-FFF2-40B4-BE49-F238E27FC236}">
                  <a16:creationId xmlns:a16="http://schemas.microsoft.com/office/drawing/2014/main" id="{1EFD134D-72D6-5B3B-7BB1-8A12D10AC379}"/>
                </a:ext>
              </a:extLst>
            </p:cNvPr>
            <p:cNvSpPr/>
            <p:nvPr/>
          </p:nvSpPr>
          <p:spPr>
            <a:xfrm>
              <a:off x="3773550" y="1512650"/>
              <a:ext cx="228575" cy="665850"/>
            </a:xfrm>
            <a:custGeom>
              <a:avLst/>
              <a:gdLst/>
              <a:ahLst/>
              <a:cxnLst/>
              <a:rect l="l" t="t" r="r" b="b"/>
              <a:pathLst>
                <a:path w="9143" h="26634" extrusionOk="0">
                  <a:moveTo>
                    <a:pt x="8994" y="0"/>
                  </a:moveTo>
                  <a:cubicBezTo>
                    <a:pt x="8979" y="0"/>
                    <a:pt x="8963" y="3"/>
                    <a:pt x="8948" y="9"/>
                  </a:cubicBezTo>
                  <a:lnTo>
                    <a:pt x="93" y="3031"/>
                  </a:lnTo>
                  <a:cubicBezTo>
                    <a:pt x="39" y="3048"/>
                    <a:pt x="1" y="3096"/>
                    <a:pt x="1" y="3156"/>
                  </a:cubicBezTo>
                  <a:lnTo>
                    <a:pt x="1" y="26498"/>
                  </a:lnTo>
                  <a:cubicBezTo>
                    <a:pt x="1" y="26574"/>
                    <a:pt x="60" y="26634"/>
                    <a:pt x="136" y="26634"/>
                  </a:cubicBezTo>
                  <a:cubicBezTo>
                    <a:pt x="212" y="26634"/>
                    <a:pt x="271" y="26574"/>
                    <a:pt x="271" y="26498"/>
                  </a:cubicBezTo>
                  <a:lnTo>
                    <a:pt x="271" y="3248"/>
                  </a:lnTo>
                  <a:lnTo>
                    <a:pt x="9034" y="264"/>
                  </a:lnTo>
                  <a:cubicBezTo>
                    <a:pt x="9105" y="237"/>
                    <a:pt x="9143" y="161"/>
                    <a:pt x="9116" y="90"/>
                  </a:cubicBezTo>
                  <a:cubicBezTo>
                    <a:pt x="9099" y="36"/>
                    <a:pt x="9049" y="0"/>
                    <a:pt x="89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3137;p29">
              <a:extLst>
                <a:ext uri="{FF2B5EF4-FFF2-40B4-BE49-F238E27FC236}">
                  <a16:creationId xmlns:a16="http://schemas.microsoft.com/office/drawing/2014/main" id="{451806B0-2F72-B1D6-3909-F5C4EE5017F2}"/>
                </a:ext>
              </a:extLst>
            </p:cNvPr>
            <p:cNvSpPr/>
            <p:nvPr/>
          </p:nvSpPr>
          <p:spPr>
            <a:xfrm>
              <a:off x="3772750" y="1511800"/>
              <a:ext cx="231700" cy="667525"/>
            </a:xfrm>
            <a:custGeom>
              <a:avLst/>
              <a:gdLst/>
              <a:ahLst/>
              <a:cxnLst/>
              <a:rect l="l" t="t" r="r" b="b"/>
              <a:pathLst>
                <a:path w="9268" h="26701" extrusionOk="0">
                  <a:moveTo>
                    <a:pt x="9023" y="70"/>
                  </a:moveTo>
                  <a:cubicBezTo>
                    <a:pt x="9039" y="70"/>
                    <a:pt x="9055" y="70"/>
                    <a:pt x="9066" y="81"/>
                  </a:cubicBezTo>
                  <a:cubicBezTo>
                    <a:pt x="9088" y="92"/>
                    <a:pt x="9110" y="114"/>
                    <a:pt x="9115" y="135"/>
                  </a:cubicBezTo>
                  <a:cubicBezTo>
                    <a:pt x="9137" y="189"/>
                    <a:pt x="9110" y="244"/>
                    <a:pt x="9055" y="265"/>
                  </a:cubicBezTo>
                  <a:lnTo>
                    <a:pt x="293" y="3249"/>
                  </a:lnTo>
                  <a:lnTo>
                    <a:pt x="266" y="3260"/>
                  </a:lnTo>
                  <a:lnTo>
                    <a:pt x="266" y="26532"/>
                  </a:lnTo>
                  <a:cubicBezTo>
                    <a:pt x="266" y="26597"/>
                    <a:pt x="217" y="26630"/>
                    <a:pt x="168" y="26630"/>
                  </a:cubicBezTo>
                  <a:cubicBezTo>
                    <a:pt x="119" y="26630"/>
                    <a:pt x="71" y="26597"/>
                    <a:pt x="71" y="26532"/>
                  </a:cubicBezTo>
                  <a:lnTo>
                    <a:pt x="71" y="3190"/>
                  </a:lnTo>
                  <a:cubicBezTo>
                    <a:pt x="71" y="3146"/>
                    <a:pt x="98" y="3109"/>
                    <a:pt x="136" y="3092"/>
                  </a:cubicBezTo>
                  <a:lnTo>
                    <a:pt x="8990" y="76"/>
                  </a:lnTo>
                  <a:cubicBezTo>
                    <a:pt x="9001" y="70"/>
                    <a:pt x="9012" y="70"/>
                    <a:pt x="9023" y="70"/>
                  </a:cubicBezTo>
                  <a:close/>
                  <a:moveTo>
                    <a:pt x="9029" y="1"/>
                  </a:moveTo>
                  <a:cubicBezTo>
                    <a:pt x="9010" y="1"/>
                    <a:pt x="8990" y="4"/>
                    <a:pt x="8969" y="11"/>
                  </a:cubicBezTo>
                  <a:lnTo>
                    <a:pt x="114" y="3033"/>
                  </a:lnTo>
                  <a:cubicBezTo>
                    <a:pt x="43" y="3054"/>
                    <a:pt x="0" y="3119"/>
                    <a:pt x="0" y="3190"/>
                  </a:cubicBezTo>
                  <a:lnTo>
                    <a:pt x="0" y="26532"/>
                  </a:lnTo>
                  <a:cubicBezTo>
                    <a:pt x="0" y="26624"/>
                    <a:pt x="76" y="26700"/>
                    <a:pt x="168" y="26700"/>
                  </a:cubicBezTo>
                  <a:cubicBezTo>
                    <a:pt x="260" y="26700"/>
                    <a:pt x="336" y="26624"/>
                    <a:pt x="336" y="26532"/>
                  </a:cubicBezTo>
                  <a:lnTo>
                    <a:pt x="336" y="3309"/>
                  </a:lnTo>
                  <a:lnTo>
                    <a:pt x="9077" y="325"/>
                  </a:lnTo>
                  <a:cubicBezTo>
                    <a:pt x="9267" y="261"/>
                    <a:pt x="9198" y="1"/>
                    <a:pt x="90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3138;p29">
              <a:extLst>
                <a:ext uri="{FF2B5EF4-FFF2-40B4-BE49-F238E27FC236}">
                  <a16:creationId xmlns:a16="http://schemas.microsoft.com/office/drawing/2014/main" id="{3543EA01-5DAF-E8BA-45D2-C31F889D896D}"/>
                </a:ext>
              </a:extLst>
            </p:cNvPr>
            <p:cNvSpPr/>
            <p:nvPr/>
          </p:nvSpPr>
          <p:spPr>
            <a:xfrm>
              <a:off x="3736125" y="1564675"/>
              <a:ext cx="45450" cy="30125"/>
            </a:xfrm>
            <a:custGeom>
              <a:avLst/>
              <a:gdLst/>
              <a:ahLst/>
              <a:cxnLst/>
              <a:rect l="l" t="t" r="r" b="b"/>
              <a:pathLst>
                <a:path w="1818" h="1205" extrusionOk="0">
                  <a:moveTo>
                    <a:pt x="193" y="0"/>
                  </a:moveTo>
                  <a:cubicBezTo>
                    <a:pt x="77" y="0"/>
                    <a:pt x="1" y="171"/>
                    <a:pt x="122" y="252"/>
                  </a:cubicBezTo>
                  <a:lnTo>
                    <a:pt x="1563" y="1183"/>
                  </a:lnTo>
                  <a:cubicBezTo>
                    <a:pt x="1584" y="1199"/>
                    <a:pt x="1606" y="1205"/>
                    <a:pt x="1633" y="1205"/>
                  </a:cubicBezTo>
                  <a:cubicBezTo>
                    <a:pt x="1768" y="1205"/>
                    <a:pt x="1817" y="1031"/>
                    <a:pt x="1703" y="961"/>
                  </a:cubicBezTo>
                  <a:lnTo>
                    <a:pt x="268" y="24"/>
                  </a:lnTo>
                  <a:cubicBezTo>
                    <a:pt x="242" y="8"/>
                    <a:pt x="217" y="0"/>
                    <a:pt x="1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3139;p29">
              <a:extLst>
                <a:ext uri="{FF2B5EF4-FFF2-40B4-BE49-F238E27FC236}">
                  <a16:creationId xmlns:a16="http://schemas.microsoft.com/office/drawing/2014/main" id="{540EDF04-2097-CADD-E5E7-80A292D4A07C}"/>
                </a:ext>
              </a:extLst>
            </p:cNvPr>
            <p:cNvSpPr/>
            <p:nvPr/>
          </p:nvSpPr>
          <p:spPr>
            <a:xfrm>
              <a:off x="3734850" y="1563800"/>
              <a:ext cx="47925" cy="31950"/>
            </a:xfrm>
            <a:custGeom>
              <a:avLst/>
              <a:gdLst/>
              <a:ahLst/>
              <a:cxnLst/>
              <a:rect l="l" t="t" r="r" b="b"/>
              <a:pathLst>
                <a:path w="1917" h="1278" extrusionOk="0">
                  <a:moveTo>
                    <a:pt x="249" y="75"/>
                  </a:moveTo>
                  <a:cubicBezTo>
                    <a:pt x="265" y="75"/>
                    <a:pt x="287" y="81"/>
                    <a:pt x="303" y="92"/>
                  </a:cubicBezTo>
                  <a:lnTo>
                    <a:pt x="1738" y="1023"/>
                  </a:lnTo>
                  <a:cubicBezTo>
                    <a:pt x="1782" y="1056"/>
                    <a:pt x="1798" y="1115"/>
                    <a:pt x="1765" y="1164"/>
                  </a:cubicBezTo>
                  <a:cubicBezTo>
                    <a:pt x="1748" y="1191"/>
                    <a:pt x="1718" y="1206"/>
                    <a:pt x="1686" y="1206"/>
                  </a:cubicBezTo>
                  <a:cubicBezTo>
                    <a:pt x="1667" y="1206"/>
                    <a:pt x="1648" y="1201"/>
                    <a:pt x="1630" y="1191"/>
                  </a:cubicBezTo>
                  <a:lnTo>
                    <a:pt x="195" y="254"/>
                  </a:lnTo>
                  <a:cubicBezTo>
                    <a:pt x="146" y="227"/>
                    <a:pt x="135" y="167"/>
                    <a:pt x="162" y="119"/>
                  </a:cubicBezTo>
                  <a:cubicBezTo>
                    <a:pt x="184" y="92"/>
                    <a:pt x="211" y="75"/>
                    <a:pt x="249" y="75"/>
                  </a:cubicBezTo>
                  <a:close/>
                  <a:moveTo>
                    <a:pt x="241" y="1"/>
                  </a:moveTo>
                  <a:cubicBezTo>
                    <a:pt x="98" y="1"/>
                    <a:pt x="0" y="211"/>
                    <a:pt x="157" y="314"/>
                  </a:cubicBezTo>
                  <a:lnTo>
                    <a:pt x="1592" y="1251"/>
                  </a:lnTo>
                  <a:cubicBezTo>
                    <a:pt x="1619" y="1267"/>
                    <a:pt x="1652" y="1278"/>
                    <a:pt x="1684" y="1278"/>
                  </a:cubicBezTo>
                  <a:cubicBezTo>
                    <a:pt x="1852" y="1278"/>
                    <a:pt x="1917" y="1061"/>
                    <a:pt x="1776" y="969"/>
                  </a:cubicBezTo>
                  <a:lnTo>
                    <a:pt x="336" y="32"/>
                  </a:lnTo>
                  <a:cubicBezTo>
                    <a:pt x="303" y="10"/>
                    <a:pt x="271" y="1"/>
                    <a:pt x="2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3140;p29">
              <a:extLst>
                <a:ext uri="{FF2B5EF4-FFF2-40B4-BE49-F238E27FC236}">
                  <a16:creationId xmlns:a16="http://schemas.microsoft.com/office/drawing/2014/main" id="{86BAAFB6-D660-9E34-61F0-EAFB995CA46B}"/>
                </a:ext>
              </a:extLst>
            </p:cNvPr>
            <p:cNvSpPr/>
            <p:nvPr/>
          </p:nvSpPr>
          <p:spPr>
            <a:xfrm>
              <a:off x="4082250" y="1374550"/>
              <a:ext cx="324975" cy="97450"/>
            </a:xfrm>
            <a:custGeom>
              <a:avLst/>
              <a:gdLst/>
              <a:ahLst/>
              <a:cxnLst/>
              <a:rect l="l" t="t" r="r" b="b"/>
              <a:pathLst>
                <a:path w="12999" h="3898" extrusionOk="0">
                  <a:moveTo>
                    <a:pt x="12851" y="0"/>
                  </a:moveTo>
                  <a:cubicBezTo>
                    <a:pt x="12835" y="0"/>
                    <a:pt x="12819" y="3"/>
                    <a:pt x="12804" y="9"/>
                  </a:cubicBezTo>
                  <a:lnTo>
                    <a:pt x="2248" y="3616"/>
                  </a:lnTo>
                  <a:lnTo>
                    <a:pt x="255" y="2636"/>
                  </a:lnTo>
                  <a:cubicBezTo>
                    <a:pt x="234" y="2626"/>
                    <a:pt x="214" y="2621"/>
                    <a:pt x="195" y="2621"/>
                  </a:cubicBezTo>
                  <a:cubicBezTo>
                    <a:pt x="71" y="2621"/>
                    <a:pt x="1" y="2808"/>
                    <a:pt x="142" y="2874"/>
                  </a:cubicBezTo>
                  <a:lnTo>
                    <a:pt x="2183" y="3881"/>
                  </a:lnTo>
                  <a:cubicBezTo>
                    <a:pt x="2200" y="3892"/>
                    <a:pt x="2221" y="3898"/>
                    <a:pt x="2243" y="3898"/>
                  </a:cubicBezTo>
                  <a:cubicBezTo>
                    <a:pt x="2254" y="3898"/>
                    <a:pt x="2270" y="3892"/>
                    <a:pt x="2286" y="3887"/>
                  </a:cubicBezTo>
                  <a:lnTo>
                    <a:pt x="12890" y="258"/>
                  </a:lnTo>
                  <a:cubicBezTo>
                    <a:pt x="12961" y="237"/>
                    <a:pt x="12999" y="161"/>
                    <a:pt x="12972" y="90"/>
                  </a:cubicBezTo>
                  <a:cubicBezTo>
                    <a:pt x="12955" y="35"/>
                    <a:pt x="12905" y="0"/>
                    <a:pt x="128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3141;p29">
              <a:extLst>
                <a:ext uri="{FF2B5EF4-FFF2-40B4-BE49-F238E27FC236}">
                  <a16:creationId xmlns:a16="http://schemas.microsoft.com/office/drawing/2014/main" id="{3E810F61-B2D0-E4B4-66F7-654CC2510FCA}"/>
                </a:ext>
              </a:extLst>
            </p:cNvPr>
            <p:cNvSpPr/>
            <p:nvPr/>
          </p:nvSpPr>
          <p:spPr>
            <a:xfrm>
              <a:off x="4081050" y="1373650"/>
              <a:ext cx="327525" cy="99175"/>
            </a:xfrm>
            <a:custGeom>
              <a:avLst/>
              <a:gdLst/>
              <a:ahLst/>
              <a:cxnLst/>
              <a:rect l="l" t="t" r="r" b="b"/>
              <a:pathLst>
                <a:path w="13101" h="3967" extrusionOk="0">
                  <a:moveTo>
                    <a:pt x="12896" y="69"/>
                  </a:moveTo>
                  <a:cubicBezTo>
                    <a:pt x="12911" y="69"/>
                    <a:pt x="12926" y="71"/>
                    <a:pt x="12938" y="78"/>
                  </a:cubicBezTo>
                  <a:cubicBezTo>
                    <a:pt x="13020" y="115"/>
                    <a:pt x="13014" y="235"/>
                    <a:pt x="12928" y="262"/>
                  </a:cubicBezTo>
                  <a:lnTo>
                    <a:pt x="2323" y="3890"/>
                  </a:lnTo>
                  <a:cubicBezTo>
                    <a:pt x="2311" y="3895"/>
                    <a:pt x="2299" y="3898"/>
                    <a:pt x="2287" y="3898"/>
                  </a:cubicBezTo>
                  <a:cubicBezTo>
                    <a:pt x="2272" y="3898"/>
                    <a:pt x="2257" y="3894"/>
                    <a:pt x="2242" y="3885"/>
                  </a:cubicBezTo>
                  <a:lnTo>
                    <a:pt x="200" y="2883"/>
                  </a:lnTo>
                  <a:cubicBezTo>
                    <a:pt x="108" y="2834"/>
                    <a:pt x="141" y="2693"/>
                    <a:pt x="249" y="2693"/>
                  </a:cubicBezTo>
                  <a:cubicBezTo>
                    <a:pt x="260" y="2693"/>
                    <a:pt x="276" y="2693"/>
                    <a:pt x="292" y="2704"/>
                  </a:cubicBezTo>
                  <a:lnTo>
                    <a:pt x="2296" y="3690"/>
                  </a:lnTo>
                  <a:lnTo>
                    <a:pt x="12863" y="72"/>
                  </a:lnTo>
                  <a:cubicBezTo>
                    <a:pt x="12874" y="70"/>
                    <a:pt x="12885" y="69"/>
                    <a:pt x="12896" y="69"/>
                  </a:cubicBezTo>
                  <a:close/>
                  <a:moveTo>
                    <a:pt x="12901" y="1"/>
                  </a:moveTo>
                  <a:cubicBezTo>
                    <a:pt x="12881" y="1"/>
                    <a:pt x="12861" y="5"/>
                    <a:pt x="12841" y="13"/>
                  </a:cubicBezTo>
                  <a:lnTo>
                    <a:pt x="2302" y="3620"/>
                  </a:lnTo>
                  <a:lnTo>
                    <a:pt x="320" y="2639"/>
                  </a:lnTo>
                  <a:cubicBezTo>
                    <a:pt x="292" y="2626"/>
                    <a:pt x="266" y="2620"/>
                    <a:pt x="242" y="2620"/>
                  </a:cubicBezTo>
                  <a:cubicBezTo>
                    <a:pt x="86" y="2620"/>
                    <a:pt x="0" y="2858"/>
                    <a:pt x="173" y="2943"/>
                  </a:cubicBezTo>
                  <a:lnTo>
                    <a:pt x="2215" y="3950"/>
                  </a:lnTo>
                  <a:cubicBezTo>
                    <a:pt x="2237" y="3961"/>
                    <a:pt x="2264" y="3966"/>
                    <a:pt x="2291" y="3966"/>
                  </a:cubicBezTo>
                  <a:cubicBezTo>
                    <a:pt x="2307" y="3966"/>
                    <a:pt x="2323" y="3961"/>
                    <a:pt x="2345" y="3955"/>
                  </a:cubicBezTo>
                  <a:lnTo>
                    <a:pt x="12949" y="327"/>
                  </a:lnTo>
                  <a:cubicBezTo>
                    <a:pt x="13090" y="278"/>
                    <a:pt x="13101" y="83"/>
                    <a:pt x="12971" y="18"/>
                  </a:cubicBezTo>
                  <a:cubicBezTo>
                    <a:pt x="12948" y="6"/>
                    <a:pt x="12925" y="1"/>
                    <a:pt x="129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3142;p29">
              <a:extLst>
                <a:ext uri="{FF2B5EF4-FFF2-40B4-BE49-F238E27FC236}">
                  <a16:creationId xmlns:a16="http://schemas.microsoft.com/office/drawing/2014/main" id="{AE1D861B-27C2-C040-DFBB-87C6B829C92A}"/>
                </a:ext>
              </a:extLst>
            </p:cNvPr>
            <p:cNvSpPr/>
            <p:nvPr/>
          </p:nvSpPr>
          <p:spPr>
            <a:xfrm>
              <a:off x="4134925" y="1465250"/>
              <a:ext cx="6650" cy="637575"/>
            </a:xfrm>
            <a:custGeom>
              <a:avLst/>
              <a:gdLst/>
              <a:ahLst/>
              <a:cxnLst/>
              <a:rect l="l" t="t" r="r" b="b"/>
              <a:pathLst>
                <a:path w="266" h="25503" extrusionOk="0">
                  <a:moveTo>
                    <a:pt x="133" y="0"/>
                  </a:moveTo>
                  <a:cubicBezTo>
                    <a:pt x="67" y="0"/>
                    <a:pt x="1" y="45"/>
                    <a:pt x="1" y="134"/>
                  </a:cubicBezTo>
                  <a:lnTo>
                    <a:pt x="1" y="25367"/>
                  </a:lnTo>
                  <a:cubicBezTo>
                    <a:pt x="1" y="25442"/>
                    <a:pt x="60" y="25502"/>
                    <a:pt x="136" y="25502"/>
                  </a:cubicBezTo>
                  <a:cubicBezTo>
                    <a:pt x="206" y="25502"/>
                    <a:pt x="266" y="25442"/>
                    <a:pt x="266" y="25367"/>
                  </a:cubicBezTo>
                  <a:lnTo>
                    <a:pt x="266" y="134"/>
                  </a:lnTo>
                  <a:cubicBezTo>
                    <a:pt x="266" y="45"/>
                    <a:pt x="200" y="0"/>
                    <a:pt x="1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3143;p29">
              <a:extLst>
                <a:ext uri="{FF2B5EF4-FFF2-40B4-BE49-F238E27FC236}">
                  <a16:creationId xmlns:a16="http://schemas.microsoft.com/office/drawing/2014/main" id="{4850BF41-BE4A-9317-3A45-F7211B49D7D0}"/>
                </a:ext>
              </a:extLst>
            </p:cNvPr>
            <p:cNvSpPr/>
            <p:nvPr/>
          </p:nvSpPr>
          <p:spPr>
            <a:xfrm>
              <a:off x="4134125" y="1464425"/>
              <a:ext cx="8275" cy="639200"/>
            </a:xfrm>
            <a:custGeom>
              <a:avLst/>
              <a:gdLst/>
              <a:ahLst/>
              <a:cxnLst/>
              <a:rect l="l" t="t" r="r" b="b"/>
              <a:pathLst>
                <a:path w="331" h="25568" extrusionOk="0">
                  <a:moveTo>
                    <a:pt x="168" y="70"/>
                  </a:moveTo>
                  <a:cubicBezTo>
                    <a:pt x="222" y="70"/>
                    <a:pt x="265" y="113"/>
                    <a:pt x="265" y="167"/>
                  </a:cubicBezTo>
                  <a:lnTo>
                    <a:pt x="265" y="25400"/>
                  </a:lnTo>
                  <a:cubicBezTo>
                    <a:pt x="265" y="25467"/>
                    <a:pt x="215" y="25501"/>
                    <a:pt x="165" y="25501"/>
                  </a:cubicBezTo>
                  <a:cubicBezTo>
                    <a:pt x="115" y="25501"/>
                    <a:pt x="65" y="25467"/>
                    <a:pt x="65" y="25400"/>
                  </a:cubicBezTo>
                  <a:lnTo>
                    <a:pt x="65" y="167"/>
                  </a:lnTo>
                  <a:cubicBezTo>
                    <a:pt x="65" y="113"/>
                    <a:pt x="108" y="70"/>
                    <a:pt x="168" y="70"/>
                  </a:cubicBezTo>
                  <a:close/>
                  <a:moveTo>
                    <a:pt x="165" y="1"/>
                  </a:moveTo>
                  <a:cubicBezTo>
                    <a:pt x="83" y="1"/>
                    <a:pt x="0" y="56"/>
                    <a:pt x="0" y="167"/>
                  </a:cubicBezTo>
                  <a:lnTo>
                    <a:pt x="0" y="25400"/>
                  </a:lnTo>
                  <a:cubicBezTo>
                    <a:pt x="0" y="25497"/>
                    <a:pt x="76" y="25568"/>
                    <a:pt x="168" y="25568"/>
                  </a:cubicBezTo>
                  <a:cubicBezTo>
                    <a:pt x="260" y="25568"/>
                    <a:pt x="330" y="25497"/>
                    <a:pt x="330" y="25400"/>
                  </a:cubicBezTo>
                  <a:lnTo>
                    <a:pt x="330" y="167"/>
                  </a:lnTo>
                  <a:cubicBezTo>
                    <a:pt x="330" y="56"/>
                    <a:pt x="248" y="1"/>
                    <a:pt x="1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3144;p29">
              <a:extLst>
                <a:ext uri="{FF2B5EF4-FFF2-40B4-BE49-F238E27FC236}">
                  <a16:creationId xmlns:a16="http://schemas.microsoft.com/office/drawing/2014/main" id="{47223A51-4448-A8AB-F980-F7E4EF5ED4F2}"/>
                </a:ext>
              </a:extLst>
            </p:cNvPr>
            <p:cNvSpPr/>
            <p:nvPr/>
          </p:nvSpPr>
          <p:spPr>
            <a:xfrm>
              <a:off x="915625" y="3764625"/>
              <a:ext cx="5900175" cy="1418600"/>
            </a:xfrm>
            <a:custGeom>
              <a:avLst/>
              <a:gdLst/>
              <a:ahLst/>
              <a:cxnLst/>
              <a:rect l="l" t="t" r="r" b="b"/>
              <a:pathLst>
                <a:path w="236007" h="56744" extrusionOk="0">
                  <a:moveTo>
                    <a:pt x="52079" y="1"/>
                  </a:moveTo>
                  <a:cubicBezTo>
                    <a:pt x="52075" y="1"/>
                    <a:pt x="52072" y="1"/>
                    <a:pt x="52068" y="1"/>
                  </a:cubicBezTo>
                  <a:lnTo>
                    <a:pt x="125" y="4112"/>
                  </a:lnTo>
                  <a:cubicBezTo>
                    <a:pt x="54" y="4117"/>
                    <a:pt x="0" y="4177"/>
                    <a:pt x="0" y="4247"/>
                  </a:cubicBezTo>
                  <a:lnTo>
                    <a:pt x="0" y="8266"/>
                  </a:lnTo>
                  <a:cubicBezTo>
                    <a:pt x="0" y="8320"/>
                    <a:pt x="38" y="8374"/>
                    <a:pt x="92" y="8390"/>
                  </a:cubicBezTo>
                  <a:lnTo>
                    <a:pt x="146239" y="56738"/>
                  </a:lnTo>
                  <a:cubicBezTo>
                    <a:pt x="146255" y="56738"/>
                    <a:pt x="146266" y="56743"/>
                    <a:pt x="146282" y="56743"/>
                  </a:cubicBezTo>
                  <a:cubicBezTo>
                    <a:pt x="146298" y="56743"/>
                    <a:pt x="146320" y="56738"/>
                    <a:pt x="146336" y="56732"/>
                  </a:cubicBezTo>
                  <a:lnTo>
                    <a:pt x="235925" y="17272"/>
                  </a:lnTo>
                  <a:cubicBezTo>
                    <a:pt x="235974" y="17251"/>
                    <a:pt x="236006" y="17202"/>
                    <a:pt x="236006" y="17148"/>
                  </a:cubicBezTo>
                  <a:lnTo>
                    <a:pt x="236006" y="12133"/>
                  </a:lnTo>
                  <a:cubicBezTo>
                    <a:pt x="236006" y="12062"/>
                    <a:pt x="235952" y="12008"/>
                    <a:pt x="235882" y="12003"/>
                  </a:cubicBezTo>
                  <a:lnTo>
                    <a:pt x="209561" y="9771"/>
                  </a:lnTo>
                  <a:cubicBezTo>
                    <a:pt x="209555" y="9771"/>
                    <a:pt x="209549" y="9770"/>
                    <a:pt x="209543" y="9770"/>
                  </a:cubicBezTo>
                  <a:cubicBezTo>
                    <a:pt x="209475" y="9770"/>
                    <a:pt x="209419" y="9826"/>
                    <a:pt x="209414" y="9896"/>
                  </a:cubicBezTo>
                  <a:cubicBezTo>
                    <a:pt x="209409" y="9966"/>
                    <a:pt x="209463" y="10031"/>
                    <a:pt x="209539" y="10037"/>
                  </a:cubicBezTo>
                  <a:lnTo>
                    <a:pt x="235741" y="12257"/>
                  </a:lnTo>
                  <a:lnTo>
                    <a:pt x="235741" y="17061"/>
                  </a:lnTo>
                  <a:lnTo>
                    <a:pt x="146276" y="56467"/>
                  </a:lnTo>
                  <a:lnTo>
                    <a:pt x="266" y="8168"/>
                  </a:lnTo>
                  <a:lnTo>
                    <a:pt x="266" y="4372"/>
                  </a:lnTo>
                  <a:lnTo>
                    <a:pt x="52090" y="267"/>
                  </a:lnTo>
                  <a:cubicBezTo>
                    <a:pt x="52265" y="256"/>
                    <a:pt x="52248" y="1"/>
                    <a:pt x="520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3145;p29">
              <a:extLst>
                <a:ext uri="{FF2B5EF4-FFF2-40B4-BE49-F238E27FC236}">
                  <a16:creationId xmlns:a16="http://schemas.microsoft.com/office/drawing/2014/main" id="{C0BB3B83-B4B8-5D06-8690-AB5E43C8FAC4}"/>
                </a:ext>
              </a:extLst>
            </p:cNvPr>
            <p:cNvSpPr/>
            <p:nvPr/>
          </p:nvSpPr>
          <p:spPr>
            <a:xfrm>
              <a:off x="914800" y="3763800"/>
              <a:ext cx="5901800" cy="1420225"/>
            </a:xfrm>
            <a:custGeom>
              <a:avLst/>
              <a:gdLst/>
              <a:ahLst/>
              <a:cxnLst/>
              <a:rect l="l" t="t" r="r" b="b"/>
              <a:pathLst>
                <a:path w="236072" h="56809" extrusionOk="0">
                  <a:moveTo>
                    <a:pt x="52112" y="67"/>
                  </a:moveTo>
                  <a:cubicBezTo>
                    <a:pt x="52139" y="67"/>
                    <a:pt x="52161" y="78"/>
                    <a:pt x="52177" y="94"/>
                  </a:cubicBezTo>
                  <a:cubicBezTo>
                    <a:pt x="52199" y="110"/>
                    <a:pt x="52209" y="132"/>
                    <a:pt x="52215" y="159"/>
                  </a:cubicBezTo>
                  <a:cubicBezTo>
                    <a:pt x="52215" y="213"/>
                    <a:pt x="52177" y="262"/>
                    <a:pt x="52123" y="267"/>
                  </a:cubicBezTo>
                  <a:lnTo>
                    <a:pt x="299" y="4367"/>
                  </a:lnTo>
                  <a:lnTo>
                    <a:pt x="266" y="4372"/>
                  </a:lnTo>
                  <a:lnTo>
                    <a:pt x="266" y="8228"/>
                  </a:lnTo>
                  <a:lnTo>
                    <a:pt x="146299" y="56532"/>
                  </a:lnTo>
                  <a:lnTo>
                    <a:pt x="146309" y="56538"/>
                  </a:lnTo>
                  <a:lnTo>
                    <a:pt x="235785" y="17127"/>
                  </a:lnTo>
                  <a:lnTo>
                    <a:pt x="235806" y="17116"/>
                  </a:lnTo>
                  <a:lnTo>
                    <a:pt x="235806" y="12258"/>
                  </a:lnTo>
                  <a:lnTo>
                    <a:pt x="209572" y="10037"/>
                  </a:lnTo>
                  <a:cubicBezTo>
                    <a:pt x="209518" y="10032"/>
                    <a:pt x="209480" y="9983"/>
                    <a:pt x="209485" y="9929"/>
                  </a:cubicBezTo>
                  <a:cubicBezTo>
                    <a:pt x="209485" y="9878"/>
                    <a:pt x="209529" y="9836"/>
                    <a:pt x="209584" y="9836"/>
                  </a:cubicBezTo>
                  <a:cubicBezTo>
                    <a:pt x="209587" y="9836"/>
                    <a:pt x="209590" y="9837"/>
                    <a:pt x="209594" y="9837"/>
                  </a:cubicBezTo>
                  <a:lnTo>
                    <a:pt x="235915" y="12068"/>
                  </a:lnTo>
                  <a:cubicBezTo>
                    <a:pt x="235963" y="12074"/>
                    <a:pt x="236007" y="12117"/>
                    <a:pt x="236007" y="12166"/>
                  </a:cubicBezTo>
                  <a:lnTo>
                    <a:pt x="236007" y="17181"/>
                  </a:lnTo>
                  <a:cubicBezTo>
                    <a:pt x="236007" y="17219"/>
                    <a:pt x="235980" y="17257"/>
                    <a:pt x="235947" y="17273"/>
                  </a:cubicBezTo>
                  <a:lnTo>
                    <a:pt x="146353" y="56733"/>
                  </a:lnTo>
                  <a:cubicBezTo>
                    <a:pt x="146340" y="56739"/>
                    <a:pt x="146326" y="56742"/>
                    <a:pt x="146311" y="56742"/>
                  </a:cubicBezTo>
                  <a:cubicBezTo>
                    <a:pt x="146301" y="56742"/>
                    <a:pt x="146291" y="56740"/>
                    <a:pt x="146282" y="56738"/>
                  </a:cubicBezTo>
                  <a:lnTo>
                    <a:pt x="136" y="8391"/>
                  </a:lnTo>
                  <a:cubicBezTo>
                    <a:pt x="93" y="8380"/>
                    <a:pt x="66" y="8342"/>
                    <a:pt x="66" y="8299"/>
                  </a:cubicBezTo>
                  <a:lnTo>
                    <a:pt x="66" y="4280"/>
                  </a:lnTo>
                  <a:cubicBezTo>
                    <a:pt x="66" y="4226"/>
                    <a:pt x="104" y="4183"/>
                    <a:pt x="158" y="4177"/>
                  </a:cubicBezTo>
                  <a:lnTo>
                    <a:pt x="52106" y="67"/>
                  </a:lnTo>
                  <a:close/>
                  <a:moveTo>
                    <a:pt x="52118" y="1"/>
                  </a:moveTo>
                  <a:cubicBezTo>
                    <a:pt x="52112" y="1"/>
                    <a:pt x="52107" y="1"/>
                    <a:pt x="52101" y="2"/>
                  </a:cubicBezTo>
                  <a:lnTo>
                    <a:pt x="152" y="4112"/>
                  </a:lnTo>
                  <a:cubicBezTo>
                    <a:pt x="66" y="4118"/>
                    <a:pt x="1" y="4194"/>
                    <a:pt x="1" y="4280"/>
                  </a:cubicBezTo>
                  <a:lnTo>
                    <a:pt x="1" y="8299"/>
                  </a:lnTo>
                  <a:cubicBezTo>
                    <a:pt x="1" y="8369"/>
                    <a:pt x="44" y="8434"/>
                    <a:pt x="114" y="8456"/>
                  </a:cubicBezTo>
                  <a:lnTo>
                    <a:pt x="146261" y="56798"/>
                  </a:lnTo>
                  <a:cubicBezTo>
                    <a:pt x="146277" y="56809"/>
                    <a:pt x="146293" y="56809"/>
                    <a:pt x="146315" y="56809"/>
                  </a:cubicBezTo>
                  <a:cubicBezTo>
                    <a:pt x="146337" y="56809"/>
                    <a:pt x="146358" y="56803"/>
                    <a:pt x="146380" y="56792"/>
                  </a:cubicBezTo>
                  <a:lnTo>
                    <a:pt x="235974" y="17332"/>
                  </a:lnTo>
                  <a:cubicBezTo>
                    <a:pt x="236034" y="17305"/>
                    <a:pt x="236072" y="17246"/>
                    <a:pt x="236072" y="17181"/>
                  </a:cubicBezTo>
                  <a:lnTo>
                    <a:pt x="236072" y="12166"/>
                  </a:lnTo>
                  <a:cubicBezTo>
                    <a:pt x="236072" y="12079"/>
                    <a:pt x="236007" y="12009"/>
                    <a:pt x="235920" y="11998"/>
                  </a:cubicBezTo>
                  <a:lnTo>
                    <a:pt x="209599" y="9772"/>
                  </a:lnTo>
                  <a:cubicBezTo>
                    <a:pt x="209592" y="9771"/>
                    <a:pt x="209586" y="9771"/>
                    <a:pt x="209579" y="9771"/>
                  </a:cubicBezTo>
                  <a:cubicBezTo>
                    <a:pt x="209491" y="9771"/>
                    <a:pt x="209420" y="9838"/>
                    <a:pt x="209415" y="9924"/>
                  </a:cubicBezTo>
                  <a:cubicBezTo>
                    <a:pt x="209409" y="10016"/>
                    <a:pt x="209474" y="10097"/>
                    <a:pt x="209566" y="10102"/>
                  </a:cubicBezTo>
                  <a:lnTo>
                    <a:pt x="235736" y="12317"/>
                  </a:lnTo>
                  <a:lnTo>
                    <a:pt x="235736" y="17072"/>
                  </a:lnTo>
                  <a:lnTo>
                    <a:pt x="146304" y="56462"/>
                  </a:lnTo>
                  <a:lnTo>
                    <a:pt x="331" y="8180"/>
                  </a:lnTo>
                  <a:lnTo>
                    <a:pt x="331" y="4432"/>
                  </a:lnTo>
                  <a:lnTo>
                    <a:pt x="52128" y="337"/>
                  </a:lnTo>
                  <a:cubicBezTo>
                    <a:pt x="52220" y="327"/>
                    <a:pt x="52285" y="245"/>
                    <a:pt x="52280" y="153"/>
                  </a:cubicBezTo>
                  <a:cubicBezTo>
                    <a:pt x="52280" y="110"/>
                    <a:pt x="52258" y="72"/>
                    <a:pt x="52220" y="40"/>
                  </a:cubicBezTo>
                  <a:cubicBezTo>
                    <a:pt x="52192" y="16"/>
                    <a:pt x="52155" y="1"/>
                    <a:pt x="521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3146;p29">
              <a:extLst>
                <a:ext uri="{FF2B5EF4-FFF2-40B4-BE49-F238E27FC236}">
                  <a16:creationId xmlns:a16="http://schemas.microsoft.com/office/drawing/2014/main" id="{BBDA7639-8ACD-93D9-12C0-C484D8764EAE}"/>
                </a:ext>
              </a:extLst>
            </p:cNvPr>
            <p:cNvSpPr/>
            <p:nvPr/>
          </p:nvSpPr>
          <p:spPr>
            <a:xfrm>
              <a:off x="914100" y="3867400"/>
              <a:ext cx="5903250" cy="1074000"/>
            </a:xfrm>
            <a:custGeom>
              <a:avLst/>
              <a:gdLst/>
              <a:ahLst/>
              <a:cxnLst/>
              <a:rect l="l" t="t" r="r" b="b"/>
              <a:pathLst>
                <a:path w="236130" h="42960" extrusionOk="0">
                  <a:moveTo>
                    <a:pt x="188" y="0"/>
                  </a:moveTo>
                  <a:cubicBezTo>
                    <a:pt x="50" y="0"/>
                    <a:pt x="0" y="216"/>
                    <a:pt x="159" y="261"/>
                  </a:cubicBezTo>
                  <a:lnTo>
                    <a:pt x="146305" y="42954"/>
                  </a:lnTo>
                  <a:cubicBezTo>
                    <a:pt x="146316" y="42959"/>
                    <a:pt x="146327" y="42959"/>
                    <a:pt x="146343" y="42959"/>
                  </a:cubicBezTo>
                  <a:cubicBezTo>
                    <a:pt x="146359" y="42959"/>
                    <a:pt x="146375" y="42959"/>
                    <a:pt x="146392" y="42954"/>
                  </a:cubicBezTo>
                  <a:lnTo>
                    <a:pt x="235980" y="8146"/>
                  </a:lnTo>
                  <a:cubicBezTo>
                    <a:pt x="236129" y="8089"/>
                    <a:pt x="236070" y="7886"/>
                    <a:pt x="235937" y="7886"/>
                  </a:cubicBezTo>
                  <a:cubicBezTo>
                    <a:pt x="235920" y="7886"/>
                    <a:pt x="235902" y="7890"/>
                    <a:pt x="235883" y="7897"/>
                  </a:cubicBezTo>
                  <a:lnTo>
                    <a:pt x="146337" y="42689"/>
                  </a:lnTo>
                  <a:lnTo>
                    <a:pt x="229" y="6"/>
                  </a:lnTo>
                  <a:cubicBezTo>
                    <a:pt x="215" y="2"/>
                    <a:pt x="201" y="0"/>
                    <a:pt x="1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3147;p29">
              <a:extLst>
                <a:ext uri="{FF2B5EF4-FFF2-40B4-BE49-F238E27FC236}">
                  <a16:creationId xmlns:a16="http://schemas.microsoft.com/office/drawing/2014/main" id="{BE31A8B2-60CA-817E-E479-64E0BCA57D5B}"/>
                </a:ext>
              </a:extLst>
            </p:cNvPr>
            <p:cNvSpPr/>
            <p:nvPr/>
          </p:nvSpPr>
          <p:spPr>
            <a:xfrm>
              <a:off x="913575" y="3866600"/>
              <a:ext cx="5905025" cy="1075750"/>
            </a:xfrm>
            <a:custGeom>
              <a:avLst/>
              <a:gdLst/>
              <a:ahLst/>
              <a:cxnLst/>
              <a:rect l="l" t="t" r="r" b="b"/>
              <a:pathLst>
                <a:path w="236201" h="43030" extrusionOk="0">
                  <a:moveTo>
                    <a:pt x="212" y="65"/>
                  </a:moveTo>
                  <a:cubicBezTo>
                    <a:pt x="223" y="65"/>
                    <a:pt x="234" y="71"/>
                    <a:pt x="245" y="71"/>
                  </a:cubicBezTo>
                  <a:lnTo>
                    <a:pt x="146348" y="42753"/>
                  </a:lnTo>
                  <a:lnTo>
                    <a:pt x="146358" y="42753"/>
                  </a:lnTo>
                  <a:lnTo>
                    <a:pt x="235915" y="7962"/>
                  </a:lnTo>
                  <a:cubicBezTo>
                    <a:pt x="235929" y="7956"/>
                    <a:pt x="235943" y="7953"/>
                    <a:pt x="235956" y="7953"/>
                  </a:cubicBezTo>
                  <a:cubicBezTo>
                    <a:pt x="236054" y="7953"/>
                    <a:pt x="236101" y="8103"/>
                    <a:pt x="235991" y="8146"/>
                  </a:cubicBezTo>
                  <a:lnTo>
                    <a:pt x="146402" y="42953"/>
                  </a:lnTo>
                  <a:cubicBezTo>
                    <a:pt x="146391" y="42956"/>
                    <a:pt x="146380" y="42957"/>
                    <a:pt x="146369" y="42957"/>
                  </a:cubicBezTo>
                  <a:cubicBezTo>
                    <a:pt x="146358" y="42957"/>
                    <a:pt x="146348" y="42956"/>
                    <a:pt x="146337" y="42953"/>
                  </a:cubicBezTo>
                  <a:lnTo>
                    <a:pt x="185" y="260"/>
                  </a:lnTo>
                  <a:cubicBezTo>
                    <a:pt x="98" y="239"/>
                    <a:pt x="88" y="119"/>
                    <a:pt x="169" y="82"/>
                  </a:cubicBezTo>
                  <a:cubicBezTo>
                    <a:pt x="180" y="71"/>
                    <a:pt x="196" y="65"/>
                    <a:pt x="212" y="65"/>
                  </a:cubicBezTo>
                  <a:close/>
                  <a:moveTo>
                    <a:pt x="218" y="0"/>
                  </a:moveTo>
                  <a:cubicBezTo>
                    <a:pt x="189" y="0"/>
                    <a:pt x="162" y="8"/>
                    <a:pt x="136" y="22"/>
                  </a:cubicBezTo>
                  <a:cubicBezTo>
                    <a:pt x="1" y="92"/>
                    <a:pt x="23" y="287"/>
                    <a:pt x="169" y="325"/>
                  </a:cubicBezTo>
                  <a:lnTo>
                    <a:pt x="146315" y="43018"/>
                  </a:lnTo>
                  <a:cubicBezTo>
                    <a:pt x="146331" y="43024"/>
                    <a:pt x="146348" y="43029"/>
                    <a:pt x="146364" y="43029"/>
                  </a:cubicBezTo>
                  <a:cubicBezTo>
                    <a:pt x="146386" y="43029"/>
                    <a:pt x="146402" y="43024"/>
                    <a:pt x="146423" y="43013"/>
                  </a:cubicBezTo>
                  <a:lnTo>
                    <a:pt x="236018" y="8211"/>
                  </a:lnTo>
                  <a:cubicBezTo>
                    <a:pt x="236200" y="8139"/>
                    <a:pt x="236123" y="7883"/>
                    <a:pt x="235959" y="7883"/>
                  </a:cubicBezTo>
                  <a:cubicBezTo>
                    <a:pt x="235939" y="7883"/>
                    <a:pt x="235916" y="7887"/>
                    <a:pt x="235893" y="7897"/>
                  </a:cubicBezTo>
                  <a:lnTo>
                    <a:pt x="146353" y="42683"/>
                  </a:lnTo>
                  <a:lnTo>
                    <a:pt x="261" y="6"/>
                  </a:lnTo>
                  <a:cubicBezTo>
                    <a:pt x="246" y="2"/>
                    <a:pt x="232" y="0"/>
                    <a:pt x="2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3148;p29">
              <a:extLst>
                <a:ext uri="{FF2B5EF4-FFF2-40B4-BE49-F238E27FC236}">
                  <a16:creationId xmlns:a16="http://schemas.microsoft.com/office/drawing/2014/main" id="{A8D3BDAB-A92D-98AA-B446-B39B900A6759}"/>
                </a:ext>
              </a:extLst>
            </p:cNvPr>
            <p:cNvSpPr/>
            <p:nvPr/>
          </p:nvSpPr>
          <p:spPr>
            <a:xfrm>
              <a:off x="4569275" y="4934775"/>
              <a:ext cx="6650" cy="248450"/>
            </a:xfrm>
            <a:custGeom>
              <a:avLst/>
              <a:gdLst/>
              <a:ahLst/>
              <a:cxnLst/>
              <a:rect l="l" t="t" r="r" b="b"/>
              <a:pathLst>
                <a:path w="266" h="9938" extrusionOk="0">
                  <a:moveTo>
                    <a:pt x="133" y="0"/>
                  </a:moveTo>
                  <a:cubicBezTo>
                    <a:pt x="67" y="0"/>
                    <a:pt x="1" y="45"/>
                    <a:pt x="1" y="134"/>
                  </a:cubicBezTo>
                  <a:lnTo>
                    <a:pt x="1" y="9802"/>
                  </a:lnTo>
                  <a:cubicBezTo>
                    <a:pt x="1" y="9877"/>
                    <a:pt x="60" y="9937"/>
                    <a:pt x="136" y="9937"/>
                  </a:cubicBezTo>
                  <a:cubicBezTo>
                    <a:pt x="206" y="9937"/>
                    <a:pt x="266" y="9877"/>
                    <a:pt x="266" y="9802"/>
                  </a:cubicBezTo>
                  <a:lnTo>
                    <a:pt x="266" y="134"/>
                  </a:lnTo>
                  <a:cubicBezTo>
                    <a:pt x="266" y="45"/>
                    <a:pt x="200" y="0"/>
                    <a:pt x="1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3149;p29">
              <a:extLst>
                <a:ext uri="{FF2B5EF4-FFF2-40B4-BE49-F238E27FC236}">
                  <a16:creationId xmlns:a16="http://schemas.microsoft.com/office/drawing/2014/main" id="{71DB314C-B384-F0E4-666D-7A18387D2140}"/>
                </a:ext>
              </a:extLst>
            </p:cNvPr>
            <p:cNvSpPr/>
            <p:nvPr/>
          </p:nvSpPr>
          <p:spPr>
            <a:xfrm>
              <a:off x="4568475" y="4933850"/>
              <a:ext cx="8400" cy="250175"/>
            </a:xfrm>
            <a:custGeom>
              <a:avLst/>
              <a:gdLst/>
              <a:ahLst/>
              <a:cxnLst/>
              <a:rect l="l" t="t" r="r" b="b"/>
              <a:pathLst>
                <a:path w="336" h="10007" extrusionOk="0">
                  <a:moveTo>
                    <a:pt x="168" y="68"/>
                  </a:moveTo>
                  <a:cubicBezTo>
                    <a:pt x="222" y="68"/>
                    <a:pt x="265" y="117"/>
                    <a:pt x="265" y="171"/>
                  </a:cubicBezTo>
                  <a:lnTo>
                    <a:pt x="265" y="9839"/>
                  </a:lnTo>
                  <a:cubicBezTo>
                    <a:pt x="265" y="9906"/>
                    <a:pt x="215" y="9940"/>
                    <a:pt x="165" y="9940"/>
                  </a:cubicBezTo>
                  <a:cubicBezTo>
                    <a:pt x="115" y="9940"/>
                    <a:pt x="65" y="9906"/>
                    <a:pt x="65" y="9839"/>
                  </a:cubicBezTo>
                  <a:lnTo>
                    <a:pt x="65" y="171"/>
                  </a:lnTo>
                  <a:cubicBezTo>
                    <a:pt x="65" y="117"/>
                    <a:pt x="114" y="68"/>
                    <a:pt x="168" y="68"/>
                  </a:cubicBezTo>
                  <a:close/>
                  <a:moveTo>
                    <a:pt x="168" y="1"/>
                  </a:moveTo>
                  <a:cubicBezTo>
                    <a:pt x="84" y="1"/>
                    <a:pt x="0" y="58"/>
                    <a:pt x="0" y="171"/>
                  </a:cubicBezTo>
                  <a:lnTo>
                    <a:pt x="0" y="9839"/>
                  </a:lnTo>
                  <a:cubicBezTo>
                    <a:pt x="0" y="9931"/>
                    <a:pt x="76" y="10007"/>
                    <a:pt x="168" y="10007"/>
                  </a:cubicBezTo>
                  <a:cubicBezTo>
                    <a:pt x="260" y="10007"/>
                    <a:pt x="336" y="9931"/>
                    <a:pt x="336" y="9839"/>
                  </a:cubicBezTo>
                  <a:lnTo>
                    <a:pt x="336" y="171"/>
                  </a:lnTo>
                  <a:cubicBezTo>
                    <a:pt x="336" y="58"/>
                    <a:pt x="252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3150;p29">
              <a:extLst>
                <a:ext uri="{FF2B5EF4-FFF2-40B4-BE49-F238E27FC236}">
                  <a16:creationId xmlns:a16="http://schemas.microsoft.com/office/drawing/2014/main" id="{0F714D10-E8DF-FCB3-7766-83B264A6EFAB}"/>
                </a:ext>
              </a:extLst>
            </p:cNvPr>
            <p:cNvSpPr/>
            <p:nvPr/>
          </p:nvSpPr>
          <p:spPr>
            <a:xfrm>
              <a:off x="6152725" y="1205150"/>
              <a:ext cx="3275" cy="3487525"/>
            </a:xfrm>
            <a:custGeom>
              <a:avLst/>
              <a:gdLst/>
              <a:ahLst/>
              <a:cxnLst/>
              <a:rect l="l" t="t" r="r" b="b"/>
              <a:pathLst>
                <a:path w="131" h="139501" extrusionOk="0">
                  <a:moveTo>
                    <a:pt x="66" y="0"/>
                  </a:moveTo>
                  <a:cubicBezTo>
                    <a:pt x="33" y="0"/>
                    <a:pt x="1" y="23"/>
                    <a:pt x="1" y="69"/>
                  </a:cubicBezTo>
                  <a:lnTo>
                    <a:pt x="1" y="139430"/>
                  </a:lnTo>
                  <a:cubicBezTo>
                    <a:pt x="1" y="139468"/>
                    <a:pt x="28" y="139500"/>
                    <a:pt x="66" y="139500"/>
                  </a:cubicBezTo>
                  <a:cubicBezTo>
                    <a:pt x="104" y="139500"/>
                    <a:pt x="131" y="139468"/>
                    <a:pt x="131" y="139430"/>
                  </a:cubicBezTo>
                  <a:lnTo>
                    <a:pt x="131" y="69"/>
                  </a:lnTo>
                  <a:cubicBezTo>
                    <a:pt x="131" y="23"/>
                    <a:pt x="98" y="0"/>
                    <a:pt x="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3151;p29">
              <a:extLst>
                <a:ext uri="{FF2B5EF4-FFF2-40B4-BE49-F238E27FC236}">
                  <a16:creationId xmlns:a16="http://schemas.microsoft.com/office/drawing/2014/main" id="{AFFCDD97-612A-670B-3747-F465E1B8A698}"/>
                </a:ext>
              </a:extLst>
            </p:cNvPr>
            <p:cNvSpPr/>
            <p:nvPr/>
          </p:nvSpPr>
          <p:spPr>
            <a:xfrm>
              <a:off x="6151775" y="1204325"/>
              <a:ext cx="5175" cy="3489150"/>
            </a:xfrm>
            <a:custGeom>
              <a:avLst/>
              <a:gdLst/>
              <a:ahLst/>
              <a:cxnLst/>
              <a:rect l="l" t="t" r="r" b="b"/>
              <a:pathLst>
                <a:path w="207" h="139566" extrusionOk="0">
                  <a:moveTo>
                    <a:pt x="104" y="70"/>
                  </a:moveTo>
                  <a:cubicBezTo>
                    <a:pt x="120" y="70"/>
                    <a:pt x="136" y="81"/>
                    <a:pt x="136" y="102"/>
                  </a:cubicBezTo>
                  <a:lnTo>
                    <a:pt x="136" y="139463"/>
                  </a:lnTo>
                  <a:cubicBezTo>
                    <a:pt x="136" y="139485"/>
                    <a:pt x="120" y="139496"/>
                    <a:pt x="104" y="139496"/>
                  </a:cubicBezTo>
                  <a:cubicBezTo>
                    <a:pt x="87" y="139496"/>
                    <a:pt x="71" y="139485"/>
                    <a:pt x="71" y="139463"/>
                  </a:cubicBezTo>
                  <a:lnTo>
                    <a:pt x="71" y="102"/>
                  </a:lnTo>
                  <a:cubicBezTo>
                    <a:pt x="71" y="81"/>
                    <a:pt x="87" y="70"/>
                    <a:pt x="104" y="70"/>
                  </a:cubicBezTo>
                  <a:close/>
                  <a:moveTo>
                    <a:pt x="104" y="1"/>
                  </a:moveTo>
                  <a:cubicBezTo>
                    <a:pt x="52" y="1"/>
                    <a:pt x="1" y="35"/>
                    <a:pt x="1" y="102"/>
                  </a:cubicBezTo>
                  <a:lnTo>
                    <a:pt x="1" y="139463"/>
                  </a:lnTo>
                  <a:cubicBezTo>
                    <a:pt x="1" y="139517"/>
                    <a:pt x="50" y="139566"/>
                    <a:pt x="104" y="139566"/>
                  </a:cubicBezTo>
                  <a:cubicBezTo>
                    <a:pt x="158" y="139566"/>
                    <a:pt x="207" y="139517"/>
                    <a:pt x="207" y="139463"/>
                  </a:cubicBezTo>
                  <a:lnTo>
                    <a:pt x="207" y="102"/>
                  </a:lnTo>
                  <a:cubicBezTo>
                    <a:pt x="207" y="35"/>
                    <a:pt x="155" y="1"/>
                    <a:pt x="10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3152;p29">
              <a:extLst>
                <a:ext uri="{FF2B5EF4-FFF2-40B4-BE49-F238E27FC236}">
                  <a16:creationId xmlns:a16="http://schemas.microsoft.com/office/drawing/2014/main" id="{C2D15F44-5C83-D3E0-7A9A-81C035D24410}"/>
                </a:ext>
              </a:extLst>
            </p:cNvPr>
            <p:cNvSpPr/>
            <p:nvPr/>
          </p:nvSpPr>
          <p:spPr>
            <a:xfrm>
              <a:off x="6152050" y="4010525"/>
              <a:ext cx="754450" cy="66775"/>
            </a:xfrm>
            <a:custGeom>
              <a:avLst/>
              <a:gdLst/>
              <a:ahLst/>
              <a:cxnLst/>
              <a:rect l="l" t="t" r="r" b="b"/>
              <a:pathLst>
                <a:path w="30178" h="2671" extrusionOk="0">
                  <a:moveTo>
                    <a:pt x="93" y="0"/>
                  </a:moveTo>
                  <a:cubicBezTo>
                    <a:pt x="6" y="0"/>
                    <a:pt x="1" y="130"/>
                    <a:pt x="87" y="136"/>
                  </a:cubicBezTo>
                  <a:lnTo>
                    <a:pt x="30080" y="2670"/>
                  </a:lnTo>
                  <a:lnTo>
                    <a:pt x="30086" y="2670"/>
                  </a:lnTo>
                  <a:cubicBezTo>
                    <a:pt x="30167" y="2670"/>
                    <a:pt x="30178" y="2546"/>
                    <a:pt x="30091" y="2535"/>
                  </a:cubicBezTo>
                  <a:lnTo>
                    <a:pt x="9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3153;p29">
              <a:extLst>
                <a:ext uri="{FF2B5EF4-FFF2-40B4-BE49-F238E27FC236}">
                  <a16:creationId xmlns:a16="http://schemas.microsoft.com/office/drawing/2014/main" id="{FA17C023-6703-8A5B-CC97-9A809DB100A2}"/>
                </a:ext>
              </a:extLst>
            </p:cNvPr>
            <p:cNvSpPr/>
            <p:nvPr/>
          </p:nvSpPr>
          <p:spPr>
            <a:xfrm>
              <a:off x="6150975" y="4009700"/>
              <a:ext cx="756600" cy="68400"/>
            </a:xfrm>
            <a:custGeom>
              <a:avLst/>
              <a:gdLst/>
              <a:ahLst/>
              <a:cxnLst/>
              <a:rect l="l" t="t" r="r" b="b"/>
              <a:pathLst>
                <a:path w="30264" h="2736" extrusionOk="0">
                  <a:moveTo>
                    <a:pt x="133" y="70"/>
                  </a:moveTo>
                  <a:cubicBezTo>
                    <a:pt x="135" y="70"/>
                    <a:pt x="138" y="71"/>
                    <a:pt x="141" y="71"/>
                  </a:cubicBezTo>
                  <a:lnTo>
                    <a:pt x="30129" y="2606"/>
                  </a:lnTo>
                  <a:cubicBezTo>
                    <a:pt x="30172" y="2606"/>
                    <a:pt x="30172" y="2671"/>
                    <a:pt x="30129" y="2671"/>
                  </a:cubicBezTo>
                  <a:lnTo>
                    <a:pt x="30129" y="2703"/>
                  </a:lnTo>
                  <a:lnTo>
                    <a:pt x="30123" y="2671"/>
                  </a:lnTo>
                  <a:lnTo>
                    <a:pt x="130" y="136"/>
                  </a:lnTo>
                  <a:cubicBezTo>
                    <a:pt x="114" y="131"/>
                    <a:pt x="103" y="120"/>
                    <a:pt x="103" y="98"/>
                  </a:cubicBezTo>
                  <a:cubicBezTo>
                    <a:pt x="103" y="84"/>
                    <a:pt x="115" y="70"/>
                    <a:pt x="133" y="70"/>
                  </a:cubicBezTo>
                  <a:close/>
                  <a:moveTo>
                    <a:pt x="136" y="1"/>
                  </a:moveTo>
                  <a:cubicBezTo>
                    <a:pt x="6" y="1"/>
                    <a:pt x="0" y="190"/>
                    <a:pt x="125" y="201"/>
                  </a:cubicBezTo>
                  <a:lnTo>
                    <a:pt x="30123" y="2736"/>
                  </a:lnTo>
                  <a:lnTo>
                    <a:pt x="30129" y="2736"/>
                  </a:lnTo>
                  <a:cubicBezTo>
                    <a:pt x="30253" y="2736"/>
                    <a:pt x="30264" y="2546"/>
                    <a:pt x="30134" y="2535"/>
                  </a:cubicBezTo>
                  <a:lnTo>
                    <a:pt x="14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3154;p29">
              <a:extLst>
                <a:ext uri="{FF2B5EF4-FFF2-40B4-BE49-F238E27FC236}">
                  <a16:creationId xmlns:a16="http://schemas.microsoft.com/office/drawing/2014/main" id="{081246E9-77ED-F34E-4210-B5B8B3A045F4}"/>
                </a:ext>
              </a:extLst>
            </p:cNvPr>
            <p:cNvSpPr/>
            <p:nvPr/>
          </p:nvSpPr>
          <p:spPr>
            <a:xfrm>
              <a:off x="6810750" y="3984525"/>
              <a:ext cx="3425" cy="305875"/>
            </a:xfrm>
            <a:custGeom>
              <a:avLst/>
              <a:gdLst/>
              <a:ahLst/>
              <a:cxnLst/>
              <a:rect l="l" t="t" r="r" b="b"/>
              <a:pathLst>
                <a:path w="137" h="12235" extrusionOk="0">
                  <a:moveTo>
                    <a:pt x="68" y="1"/>
                  </a:moveTo>
                  <a:cubicBezTo>
                    <a:pt x="35" y="1"/>
                    <a:pt x="1" y="22"/>
                    <a:pt x="1" y="66"/>
                  </a:cubicBezTo>
                  <a:lnTo>
                    <a:pt x="1" y="12170"/>
                  </a:lnTo>
                  <a:cubicBezTo>
                    <a:pt x="1" y="12208"/>
                    <a:pt x="28" y="12235"/>
                    <a:pt x="66" y="12235"/>
                  </a:cubicBezTo>
                  <a:cubicBezTo>
                    <a:pt x="104" y="12235"/>
                    <a:pt x="136" y="12208"/>
                    <a:pt x="136" y="12170"/>
                  </a:cubicBezTo>
                  <a:lnTo>
                    <a:pt x="136" y="66"/>
                  </a:lnTo>
                  <a:cubicBezTo>
                    <a:pt x="136" y="22"/>
                    <a:pt x="102" y="1"/>
                    <a:pt x="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3155;p29">
              <a:extLst>
                <a:ext uri="{FF2B5EF4-FFF2-40B4-BE49-F238E27FC236}">
                  <a16:creationId xmlns:a16="http://schemas.microsoft.com/office/drawing/2014/main" id="{D3A45465-5C68-3022-A4AD-4511BB1C7FC1}"/>
                </a:ext>
              </a:extLst>
            </p:cNvPr>
            <p:cNvSpPr/>
            <p:nvPr/>
          </p:nvSpPr>
          <p:spPr>
            <a:xfrm>
              <a:off x="6809950" y="3983600"/>
              <a:ext cx="5025" cy="307750"/>
            </a:xfrm>
            <a:custGeom>
              <a:avLst/>
              <a:gdLst/>
              <a:ahLst/>
              <a:cxnLst/>
              <a:rect l="l" t="t" r="r" b="b"/>
              <a:pathLst>
                <a:path w="201" h="12310" extrusionOk="0">
                  <a:moveTo>
                    <a:pt x="98" y="70"/>
                  </a:moveTo>
                  <a:cubicBezTo>
                    <a:pt x="119" y="70"/>
                    <a:pt x="130" y="86"/>
                    <a:pt x="130" y="103"/>
                  </a:cubicBezTo>
                  <a:lnTo>
                    <a:pt x="130" y="12207"/>
                  </a:lnTo>
                  <a:cubicBezTo>
                    <a:pt x="130" y="12229"/>
                    <a:pt x="114" y="12239"/>
                    <a:pt x="98" y="12239"/>
                  </a:cubicBezTo>
                  <a:cubicBezTo>
                    <a:pt x="81" y="12239"/>
                    <a:pt x="65" y="12229"/>
                    <a:pt x="65" y="12207"/>
                  </a:cubicBezTo>
                  <a:lnTo>
                    <a:pt x="65" y="103"/>
                  </a:lnTo>
                  <a:cubicBezTo>
                    <a:pt x="65" y="86"/>
                    <a:pt x="81" y="70"/>
                    <a:pt x="98" y="70"/>
                  </a:cubicBezTo>
                  <a:close/>
                  <a:moveTo>
                    <a:pt x="100" y="1"/>
                  </a:moveTo>
                  <a:cubicBezTo>
                    <a:pt x="50" y="1"/>
                    <a:pt x="0" y="35"/>
                    <a:pt x="0" y="103"/>
                  </a:cubicBezTo>
                  <a:lnTo>
                    <a:pt x="0" y="12207"/>
                  </a:lnTo>
                  <a:cubicBezTo>
                    <a:pt x="0" y="12261"/>
                    <a:pt x="44" y="12310"/>
                    <a:pt x="98" y="12310"/>
                  </a:cubicBezTo>
                  <a:cubicBezTo>
                    <a:pt x="157" y="12310"/>
                    <a:pt x="201" y="12261"/>
                    <a:pt x="201" y="12207"/>
                  </a:cubicBezTo>
                  <a:lnTo>
                    <a:pt x="201" y="103"/>
                  </a:lnTo>
                  <a:cubicBezTo>
                    <a:pt x="201" y="35"/>
                    <a:pt x="150" y="1"/>
                    <a:pt x="1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3156;p29">
              <a:extLst>
                <a:ext uri="{FF2B5EF4-FFF2-40B4-BE49-F238E27FC236}">
                  <a16:creationId xmlns:a16="http://schemas.microsoft.com/office/drawing/2014/main" id="{80D0AEC5-E3EE-BA69-509E-F2F867746867}"/>
                </a:ext>
              </a:extLst>
            </p:cNvPr>
            <p:cNvSpPr/>
            <p:nvPr/>
          </p:nvSpPr>
          <p:spPr>
            <a:xfrm>
              <a:off x="4108125" y="4029875"/>
              <a:ext cx="2798425" cy="1089575"/>
            </a:xfrm>
            <a:custGeom>
              <a:avLst/>
              <a:gdLst/>
              <a:ahLst/>
              <a:cxnLst/>
              <a:rect l="l" t="t" r="r" b="b"/>
              <a:pathLst>
                <a:path w="111937" h="43583" extrusionOk="0">
                  <a:moveTo>
                    <a:pt x="111843" y="1"/>
                  </a:moveTo>
                  <a:cubicBezTo>
                    <a:pt x="111835" y="1"/>
                    <a:pt x="111825" y="3"/>
                    <a:pt x="111816" y="6"/>
                  </a:cubicBezTo>
                  <a:lnTo>
                    <a:pt x="71" y="43452"/>
                  </a:lnTo>
                  <a:cubicBezTo>
                    <a:pt x="0" y="43479"/>
                    <a:pt x="22" y="43582"/>
                    <a:pt x="98" y="43582"/>
                  </a:cubicBezTo>
                  <a:cubicBezTo>
                    <a:pt x="103" y="43582"/>
                    <a:pt x="114" y="43582"/>
                    <a:pt x="119" y="43577"/>
                  </a:cubicBezTo>
                  <a:lnTo>
                    <a:pt x="111864" y="125"/>
                  </a:lnTo>
                  <a:cubicBezTo>
                    <a:pt x="111936" y="101"/>
                    <a:pt x="111910" y="1"/>
                    <a:pt x="1118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3157;p29">
              <a:extLst>
                <a:ext uri="{FF2B5EF4-FFF2-40B4-BE49-F238E27FC236}">
                  <a16:creationId xmlns:a16="http://schemas.microsoft.com/office/drawing/2014/main" id="{A5DD7DF6-5422-036D-9481-3CDFFCE0C192}"/>
                </a:ext>
              </a:extLst>
            </p:cNvPr>
            <p:cNvSpPr/>
            <p:nvPr/>
          </p:nvSpPr>
          <p:spPr>
            <a:xfrm>
              <a:off x="4107575" y="4029000"/>
              <a:ext cx="2800325" cy="1091250"/>
            </a:xfrm>
            <a:custGeom>
              <a:avLst/>
              <a:gdLst/>
              <a:ahLst/>
              <a:cxnLst/>
              <a:rect l="l" t="t" r="r" b="b"/>
              <a:pathLst>
                <a:path w="112013" h="43650" extrusionOk="0">
                  <a:moveTo>
                    <a:pt x="111865" y="68"/>
                  </a:moveTo>
                  <a:cubicBezTo>
                    <a:pt x="111875" y="68"/>
                    <a:pt x="111886" y="79"/>
                    <a:pt x="111892" y="90"/>
                  </a:cubicBezTo>
                  <a:cubicBezTo>
                    <a:pt x="111897" y="95"/>
                    <a:pt x="111897" y="106"/>
                    <a:pt x="111892" y="112"/>
                  </a:cubicBezTo>
                  <a:cubicBezTo>
                    <a:pt x="111892" y="122"/>
                    <a:pt x="111881" y="128"/>
                    <a:pt x="111875" y="133"/>
                  </a:cubicBezTo>
                  <a:lnTo>
                    <a:pt x="130" y="43579"/>
                  </a:lnTo>
                  <a:cubicBezTo>
                    <a:pt x="124" y="43582"/>
                    <a:pt x="119" y="43584"/>
                    <a:pt x="114" y="43584"/>
                  </a:cubicBezTo>
                  <a:cubicBezTo>
                    <a:pt x="101" y="43584"/>
                    <a:pt x="91" y="43575"/>
                    <a:pt x="87" y="43563"/>
                  </a:cubicBezTo>
                  <a:cubicBezTo>
                    <a:pt x="82" y="43552"/>
                    <a:pt x="82" y="43547"/>
                    <a:pt x="87" y="43536"/>
                  </a:cubicBezTo>
                  <a:cubicBezTo>
                    <a:pt x="93" y="43531"/>
                    <a:pt x="98" y="43525"/>
                    <a:pt x="103" y="43520"/>
                  </a:cubicBezTo>
                  <a:lnTo>
                    <a:pt x="111848" y="68"/>
                  </a:lnTo>
                  <a:close/>
                  <a:moveTo>
                    <a:pt x="111867" y="1"/>
                  </a:moveTo>
                  <a:cubicBezTo>
                    <a:pt x="111854" y="1"/>
                    <a:pt x="111841" y="3"/>
                    <a:pt x="111827" y="9"/>
                  </a:cubicBezTo>
                  <a:lnTo>
                    <a:pt x="82" y="43455"/>
                  </a:lnTo>
                  <a:cubicBezTo>
                    <a:pt x="28" y="43476"/>
                    <a:pt x="1" y="43536"/>
                    <a:pt x="22" y="43585"/>
                  </a:cubicBezTo>
                  <a:cubicBezTo>
                    <a:pt x="38" y="43628"/>
                    <a:pt x="76" y="43650"/>
                    <a:pt x="120" y="43650"/>
                  </a:cubicBezTo>
                  <a:cubicBezTo>
                    <a:pt x="130" y="43650"/>
                    <a:pt x="141" y="43650"/>
                    <a:pt x="152" y="43644"/>
                  </a:cubicBezTo>
                  <a:lnTo>
                    <a:pt x="111897" y="193"/>
                  </a:lnTo>
                  <a:cubicBezTo>
                    <a:pt x="112012" y="154"/>
                    <a:pt x="111966" y="1"/>
                    <a:pt x="1118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3158;p29">
              <a:extLst>
                <a:ext uri="{FF2B5EF4-FFF2-40B4-BE49-F238E27FC236}">
                  <a16:creationId xmlns:a16="http://schemas.microsoft.com/office/drawing/2014/main" id="{2C6886FE-C8FE-48BA-2D63-4F2E5C8DF524}"/>
                </a:ext>
              </a:extLst>
            </p:cNvPr>
            <p:cNvSpPr/>
            <p:nvPr/>
          </p:nvSpPr>
          <p:spPr>
            <a:xfrm>
              <a:off x="4108125" y="4151575"/>
              <a:ext cx="2797975" cy="1233525"/>
            </a:xfrm>
            <a:custGeom>
              <a:avLst/>
              <a:gdLst/>
              <a:ahLst/>
              <a:cxnLst/>
              <a:rect l="l" t="t" r="r" b="b"/>
              <a:pathLst>
                <a:path w="111919" h="49341" extrusionOk="0">
                  <a:moveTo>
                    <a:pt x="111842" y="1"/>
                  </a:moveTo>
                  <a:cubicBezTo>
                    <a:pt x="111833" y="1"/>
                    <a:pt x="111824" y="3"/>
                    <a:pt x="111816" y="7"/>
                  </a:cubicBezTo>
                  <a:lnTo>
                    <a:pt x="71" y="49210"/>
                  </a:lnTo>
                  <a:cubicBezTo>
                    <a:pt x="0" y="49237"/>
                    <a:pt x="22" y="49340"/>
                    <a:pt x="98" y="49340"/>
                  </a:cubicBezTo>
                  <a:cubicBezTo>
                    <a:pt x="103" y="49340"/>
                    <a:pt x="114" y="49335"/>
                    <a:pt x="125" y="49329"/>
                  </a:cubicBezTo>
                  <a:lnTo>
                    <a:pt x="111870" y="126"/>
                  </a:lnTo>
                  <a:cubicBezTo>
                    <a:pt x="111902" y="110"/>
                    <a:pt x="111918" y="72"/>
                    <a:pt x="111902" y="40"/>
                  </a:cubicBezTo>
                  <a:cubicBezTo>
                    <a:pt x="111890" y="16"/>
                    <a:pt x="111867" y="1"/>
                    <a:pt x="1118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3159;p29">
              <a:extLst>
                <a:ext uri="{FF2B5EF4-FFF2-40B4-BE49-F238E27FC236}">
                  <a16:creationId xmlns:a16="http://schemas.microsoft.com/office/drawing/2014/main" id="{2BE73ECD-620B-8D66-9060-575603B490F3}"/>
                </a:ext>
              </a:extLst>
            </p:cNvPr>
            <p:cNvSpPr/>
            <p:nvPr/>
          </p:nvSpPr>
          <p:spPr>
            <a:xfrm>
              <a:off x="4107025" y="4150700"/>
              <a:ext cx="2800150" cy="1235200"/>
            </a:xfrm>
            <a:custGeom>
              <a:avLst/>
              <a:gdLst/>
              <a:ahLst/>
              <a:cxnLst/>
              <a:rect l="l" t="t" r="r" b="b"/>
              <a:pathLst>
                <a:path w="112006" h="49408" extrusionOk="0">
                  <a:moveTo>
                    <a:pt x="111897" y="69"/>
                  </a:moveTo>
                  <a:cubicBezTo>
                    <a:pt x="111903" y="75"/>
                    <a:pt x="111914" y="80"/>
                    <a:pt x="111914" y="85"/>
                  </a:cubicBezTo>
                  <a:cubicBezTo>
                    <a:pt x="111919" y="96"/>
                    <a:pt x="111919" y="107"/>
                    <a:pt x="111914" y="113"/>
                  </a:cubicBezTo>
                  <a:cubicBezTo>
                    <a:pt x="111914" y="123"/>
                    <a:pt x="111908" y="129"/>
                    <a:pt x="111897" y="129"/>
                  </a:cubicBezTo>
                  <a:lnTo>
                    <a:pt x="152" y="49337"/>
                  </a:lnTo>
                  <a:cubicBezTo>
                    <a:pt x="148" y="49339"/>
                    <a:pt x="144" y="49339"/>
                    <a:pt x="140" y="49339"/>
                  </a:cubicBezTo>
                  <a:cubicBezTo>
                    <a:pt x="126" y="49339"/>
                    <a:pt x="113" y="49333"/>
                    <a:pt x="109" y="49321"/>
                  </a:cubicBezTo>
                  <a:cubicBezTo>
                    <a:pt x="104" y="49305"/>
                    <a:pt x="109" y="49283"/>
                    <a:pt x="125" y="49278"/>
                  </a:cubicBezTo>
                  <a:lnTo>
                    <a:pt x="111870" y="69"/>
                  </a:lnTo>
                  <a:close/>
                  <a:moveTo>
                    <a:pt x="111890" y="1"/>
                  </a:moveTo>
                  <a:cubicBezTo>
                    <a:pt x="111875" y="1"/>
                    <a:pt x="111859" y="3"/>
                    <a:pt x="111843" y="10"/>
                  </a:cubicBezTo>
                  <a:lnTo>
                    <a:pt x="98" y="49213"/>
                  </a:lnTo>
                  <a:cubicBezTo>
                    <a:pt x="1" y="49256"/>
                    <a:pt x="28" y="49408"/>
                    <a:pt x="142" y="49408"/>
                  </a:cubicBezTo>
                  <a:cubicBezTo>
                    <a:pt x="152" y="49408"/>
                    <a:pt x="169" y="49402"/>
                    <a:pt x="180" y="49397"/>
                  </a:cubicBezTo>
                  <a:lnTo>
                    <a:pt x="111925" y="194"/>
                  </a:lnTo>
                  <a:cubicBezTo>
                    <a:pt x="112006" y="156"/>
                    <a:pt x="112006" y="37"/>
                    <a:pt x="111919" y="4"/>
                  </a:cubicBezTo>
                  <a:cubicBezTo>
                    <a:pt x="111910" y="2"/>
                    <a:pt x="111900" y="1"/>
                    <a:pt x="11189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3160;p29">
              <a:extLst>
                <a:ext uri="{FF2B5EF4-FFF2-40B4-BE49-F238E27FC236}">
                  <a16:creationId xmlns:a16="http://schemas.microsoft.com/office/drawing/2014/main" id="{3D97460D-9D3E-7BAA-FB31-F5CB98D57B3D}"/>
                </a:ext>
              </a:extLst>
            </p:cNvPr>
            <p:cNvSpPr/>
            <p:nvPr/>
          </p:nvSpPr>
          <p:spPr>
            <a:xfrm>
              <a:off x="711450" y="3809025"/>
              <a:ext cx="4326600" cy="1266000"/>
            </a:xfrm>
            <a:custGeom>
              <a:avLst/>
              <a:gdLst/>
              <a:ahLst/>
              <a:cxnLst/>
              <a:rect l="l" t="t" r="r" b="b"/>
              <a:pathLst>
                <a:path w="173064" h="50640" extrusionOk="0">
                  <a:moveTo>
                    <a:pt x="80" y="1"/>
                  </a:moveTo>
                  <a:cubicBezTo>
                    <a:pt x="51" y="1"/>
                    <a:pt x="20" y="17"/>
                    <a:pt x="11" y="50"/>
                  </a:cubicBezTo>
                  <a:cubicBezTo>
                    <a:pt x="0" y="83"/>
                    <a:pt x="22" y="121"/>
                    <a:pt x="54" y="132"/>
                  </a:cubicBezTo>
                  <a:lnTo>
                    <a:pt x="172955" y="50640"/>
                  </a:lnTo>
                  <a:lnTo>
                    <a:pt x="172971" y="50640"/>
                  </a:lnTo>
                  <a:cubicBezTo>
                    <a:pt x="173047" y="50640"/>
                    <a:pt x="173063" y="50531"/>
                    <a:pt x="172993" y="50510"/>
                  </a:cubicBezTo>
                  <a:lnTo>
                    <a:pt x="92" y="2"/>
                  </a:lnTo>
                  <a:cubicBezTo>
                    <a:pt x="88" y="1"/>
                    <a:pt x="84" y="1"/>
                    <a:pt x="8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3161;p29">
              <a:extLst>
                <a:ext uri="{FF2B5EF4-FFF2-40B4-BE49-F238E27FC236}">
                  <a16:creationId xmlns:a16="http://schemas.microsoft.com/office/drawing/2014/main" id="{088F01A9-539D-4BE5-0203-525C7056C45A}"/>
                </a:ext>
              </a:extLst>
            </p:cNvPr>
            <p:cNvSpPr/>
            <p:nvPr/>
          </p:nvSpPr>
          <p:spPr>
            <a:xfrm>
              <a:off x="710500" y="3808175"/>
              <a:ext cx="4328750" cy="1267675"/>
            </a:xfrm>
            <a:custGeom>
              <a:avLst/>
              <a:gdLst/>
              <a:ahLst/>
              <a:cxnLst/>
              <a:rect l="l" t="t" r="r" b="b"/>
              <a:pathLst>
                <a:path w="173150" h="50707" extrusionOk="0">
                  <a:moveTo>
                    <a:pt x="119" y="68"/>
                  </a:moveTo>
                  <a:lnTo>
                    <a:pt x="173020" y="50576"/>
                  </a:lnTo>
                  <a:cubicBezTo>
                    <a:pt x="173036" y="50582"/>
                    <a:pt x="173047" y="50598"/>
                    <a:pt x="173042" y="50620"/>
                  </a:cubicBezTo>
                  <a:cubicBezTo>
                    <a:pt x="173037" y="50633"/>
                    <a:pt x="173025" y="50643"/>
                    <a:pt x="173009" y="50643"/>
                  </a:cubicBezTo>
                  <a:cubicBezTo>
                    <a:pt x="173006" y="50643"/>
                    <a:pt x="173002" y="50642"/>
                    <a:pt x="172998" y="50641"/>
                  </a:cubicBezTo>
                  <a:lnTo>
                    <a:pt x="103" y="133"/>
                  </a:lnTo>
                  <a:cubicBezTo>
                    <a:pt x="87" y="128"/>
                    <a:pt x="76" y="111"/>
                    <a:pt x="81" y="90"/>
                  </a:cubicBezTo>
                  <a:cubicBezTo>
                    <a:pt x="87" y="79"/>
                    <a:pt x="98" y="68"/>
                    <a:pt x="114" y="68"/>
                  </a:cubicBezTo>
                  <a:close/>
                  <a:moveTo>
                    <a:pt x="117" y="1"/>
                  </a:moveTo>
                  <a:cubicBezTo>
                    <a:pt x="72" y="1"/>
                    <a:pt x="30" y="27"/>
                    <a:pt x="16" y="74"/>
                  </a:cubicBezTo>
                  <a:cubicBezTo>
                    <a:pt x="0" y="128"/>
                    <a:pt x="33" y="182"/>
                    <a:pt x="81" y="198"/>
                  </a:cubicBezTo>
                  <a:lnTo>
                    <a:pt x="172982" y="50706"/>
                  </a:lnTo>
                  <a:lnTo>
                    <a:pt x="173009" y="50706"/>
                  </a:lnTo>
                  <a:cubicBezTo>
                    <a:pt x="173128" y="50706"/>
                    <a:pt x="173150" y="50544"/>
                    <a:pt x="173036" y="50511"/>
                  </a:cubicBezTo>
                  <a:lnTo>
                    <a:pt x="141" y="3"/>
                  </a:lnTo>
                  <a:cubicBezTo>
                    <a:pt x="133" y="2"/>
                    <a:pt x="125" y="1"/>
                    <a:pt x="1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3162;p29">
              <a:extLst>
                <a:ext uri="{FF2B5EF4-FFF2-40B4-BE49-F238E27FC236}">
                  <a16:creationId xmlns:a16="http://schemas.microsoft.com/office/drawing/2014/main" id="{B581AD47-1418-5F13-3273-3C864CC5D944}"/>
                </a:ext>
              </a:extLst>
            </p:cNvPr>
            <p:cNvSpPr/>
            <p:nvPr/>
          </p:nvSpPr>
          <p:spPr>
            <a:xfrm>
              <a:off x="729575" y="3907550"/>
              <a:ext cx="4279500" cy="1417550"/>
            </a:xfrm>
            <a:custGeom>
              <a:avLst/>
              <a:gdLst/>
              <a:ahLst/>
              <a:cxnLst/>
              <a:rect l="l" t="t" r="r" b="b"/>
              <a:pathLst>
                <a:path w="171180" h="56702" extrusionOk="0">
                  <a:moveTo>
                    <a:pt x="75" y="1"/>
                  </a:moveTo>
                  <a:cubicBezTo>
                    <a:pt x="48" y="1"/>
                    <a:pt x="21" y="20"/>
                    <a:pt x="12" y="47"/>
                  </a:cubicBezTo>
                  <a:cubicBezTo>
                    <a:pt x="1" y="79"/>
                    <a:pt x="17" y="117"/>
                    <a:pt x="55" y="133"/>
                  </a:cubicBezTo>
                  <a:lnTo>
                    <a:pt x="171065" y="56702"/>
                  </a:lnTo>
                  <a:lnTo>
                    <a:pt x="171087" y="56702"/>
                  </a:lnTo>
                  <a:cubicBezTo>
                    <a:pt x="171163" y="56702"/>
                    <a:pt x="171179" y="56594"/>
                    <a:pt x="171109" y="56572"/>
                  </a:cubicBezTo>
                  <a:lnTo>
                    <a:pt x="93" y="3"/>
                  </a:lnTo>
                  <a:cubicBezTo>
                    <a:pt x="87" y="1"/>
                    <a:pt x="81" y="1"/>
                    <a:pt x="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3163;p29">
              <a:extLst>
                <a:ext uri="{FF2B5EF4-FFF2-40B4-BE49-F238E27FC236}">
                  <a16:creationId xmlns:a16="http://schemas.microsoft.com/office/drawing/2014/main" id="{35DC3DE7-D95B-023B-820C-A6D47A515106}"/>
                </a:ext>
              </a:extLst>
            </p:cNvPr>
            <p:cNvSpPr/>
            <p:nvPr/>
          </p:nvSpPr>
          <p:spPr>
            <a:xfrm>
              <a:off x="727750" y="3906650"/>
              <a:ext cx="4282525" cy="1419275"/>
            </a:xfrm>
            <a:custGeom>
              <a:avLst/>
              <a:gdLst/>
              <a:ahLst/>
              <a:cxnLst/>
              <a:rect l="l" t="t" r="r" b="b"/>
              <a:pathLst>
                <a:path w="171301" h="56771" extrusionOk="0">
                  <a:moveTo>
                    <a:pt x="155" y="72"/>
                  </a:moveTo>
                  <a:lnTo>
                    <a:pt x="171171" y="56640"/>
                  </a:lnTo>
                  <a:cubicBezTo>
                    <a:pt x="171187" y="56646"/>
                    <a:pt x="171198" y="56667"/>
                    <a:pt x="171193" y="56684"/>
                  </a:cubicBezTo>
                  <a:cubicBezTo>
                    <a:pt x="171187" y="56700"/>
                    <a:pt x="171171" y="56705"/>
                    <a:pt x="171149" y="56705"/>
                  </a:cubicBezTo>
                  <a:lnTo>
                    <a:pt x="139" y="137"/>
                  </a:lnTo>
                  <a:cubicBezTo>
                    <a:pt x="123" y="131"/>
                    <a:pt x="112" y="110"/>
                    <a:pt x="117" y="93"/>
                  </a:cubicBezTo>
                  <a:cubicBezTo>
                    <a:pt x="123" y="77"/>
                    <a:pt x="133" y="72"/>
                    <a:pt x="150" y="72"/>
                  </a:cubicBezTo>
                  <a:close/>
                  <a:moveTo>
                    <a:pt x="142" y="1"/>
                  </a:moveTo>
                  <a:cubicBezTo>
                    <a:pt x="41" y="1"/>
                    <a:pt x="0" y="163"/>
                    <a:pt x="117" y="202"/>
                  </a:cubicBezTo>
                  <a:lnTo>
                    <a:pt x="171133" y="56770"/>
                  </a:lnTo>
                  <a:lnTo>
                    <a:pt x="171160" y="56770"/>
                  </a:lnTo>
                  <a:cubicBezTo>
                    <a:pt x="171274" y="56770"/>
                    <a:pt x="171301" y="56613"/>
                    <a:pt x="171193" y="56575"/>
                  </a:cubicBezTo>
                  <a:lnTo>
                    <a:pt x="177" y="7"/>
                  </a:lnTo>
                  <a:cubicBezTo>
                    <a:pt x="164" y="3"/>
                    <a:pt x="153" y="1"/>
                    <a:pt x="1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3164;p29">
              <a:extLst>
                <a:ext uri="{FF2B5EF4-FFF2-40B4-BE49-F238E27FC236}">
                  <a16:creationId xmlns:a16="http://schemas.microsoft.com/office/drawing/2014/main" id="{58C96EAD-D1F2-1519-066E-3FA09BF00EC1}"/>
                </a:ext>
              </a:extLst>
            </p:cNvPr>
            <p:cNvSpPr/>
            <p:nvPr/>
          </p:nvSpPr>
          <p:spPr>
            <a:xfrm>
              <a:off x="1138200" y="3785700"/>
              <a:ext cx="3644750" cy="912250"/>
            </a:xfrm>
            <a:custGeom>
              <a:avLst/>
              <a:gdLst/>
              <a:ahLst/>
              <a:cxnLst/>
              <a:rect l="l" t="t" r="r" b="b"/>
              <a:pathLst>
                <a:path w="145790" h="36490" extrusionOk="0">
                  <a:moveTo>
                    <a:pt x="73" y="0"/>
                  </a:moveTo>
                  <a:cubicBezTo>
                    <a:pt x="43" y="0"/>
                    <a:pt x="16" y="21"/>
                    <a:pt x="12" y="52"/>
                  </a:cubicBezTo>
                  <a:cubicBezTo>
                    <a:pt x="1" y="84"/>
                    <a:pt x="22" y="122"/>
                    <a:pt x="60" y="128"/>
                  </a:cubicBezTo>
                  <a:lnTo>
                    <a:pt x="145681" y="36490"/>
                  </a:lnTo>
                  <a:lnTo>
                    <a:pt x="145698" y="36490"/>
                  </a:lnTo>
                  <a:cubicBezTo>
                    <a:pt x="145779" y="36490"/>
                    <a:pt x="145790" y="36381"/>
                    <a:pt x="145714" y="36360"/>
                  </a:cubicBezTo>
                  <a:lnTo>
                    <a:pt x="93" y="3"/>
                  </a:lnTo>
                  <a:cubicBezTo>
                    <a:pt x="86" y="1"/>
                    <a:pt x="80" y="0"/>
                    <a:pt x="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3165;p29">
              <a:extLst>
                <a:ext uri="{FF2B5EF4-FFF2-40B4-BE49-F238E27FC236}">
                  <a16:creationId xmlns:a16="http://schemas.microsoft.com/office/drawing/2014/main" id="{905D41BB-5872-B9DB-9018-0B6EA6C4DD6E}"/>
                </a:ext>
              </a:extLst>
            </p:cNvPr>
            <p:cNvSpPr/>
            <p:nvPr/>
          </p:nvSpPr>
          <p:spPr>
            <a:xfrm>
              <a:off x="1136850" y="3784800"/>
              <a:ext cx="3647325" cy="914100"/>
            </a:xfrm>
            <a:custGeom>
              <a:avLst/>
              <a:gdLst/>
              <a:ahLst/>
              <a:cxnLst/>
              <a:rect l="l" t="t" r="r" b="b"/>
              <a:pathLst>
                <a:path w="145893" h="36564" extrusionOk="0">
                  <a:moveTo>
                    <a:pt x="125" y="66"/>
                  </a:moveTo>
                  <a:cubicBezTo>
                    <a:pt x="131" y="66"/>
                    <a:pt x="136" y="72"/>
                    <a:pt x="136" y="72"/>
                  </a:cubicBezTo>
                  <a:lnTo>
                    <a:pt x="145762" y="36428"/>
                  </a:lnTo>
                  <a:cubicBezTo>
                    <a:pt x="145768" y="36434"/>
                    <a:pt x="145779" y="36439"/>
                    <a:pt x="145779" y="36444"/>
                  </a:cubicBezTo>
                  <a:cubicBezTo>
                    <a:pt x="145784" y="36450"/>
                    <a:pt x="145784" y="36461"/>
                    <a:pt x="145784" y="36471"/>
                  </a:cubicBezTo>
                  <a:cubicBezTo>
                    <a:pt x="145779" y="36482"/>
                    <a:pt x="145768" y="36493"/>
                    <a:pt x="145752" y="36493"/>
                  </a:cubicBezTo>
                  <a:lnTo>
                    <a:pt x="145746" y="36493"/>
                  </a:lnTo>
                  <a:lnTo>
                    <a:pt x="120" y="131"/>
                  </a:lnTo>
                  <a:cubicBezTo>
                    <a:pt x="114" y="131"/>
                    <a:pt x="104" y="126"/>
                    <a:pt x="104" y="120"/>
                  </a:cubicBezTo>
                  <a:cubicBezTo>
                    <a:pt x="98" y="109"/>
                    <a:pt x="93" y="104"/>
                    <a:pt x="98" y="93"/>
                  </a:cubicBezTo>
                  <a:cubicBezTo>
                    <a:pt x="98" y="82"/>
                    <a:pt x="104" y="77"/>
                    <a:pt x="114" y="72"/>
                  </a:cubicBezTo>
                  <a:cubicBezTo>
                    <a:pt x="120" y="72"/>
                    <a:pt x="120" y="66"/>
                    <a:pt x="125" y="66"/>
                  </a:cubicBezTo>
                  <a:close/>
                  <a:moveTo>
                    <a:pt x="125" y="1"/>
                  </a:moveTo>
                  <a:cubicBezTo>
                    <a:pt x="110" y="1"/>
                    <a:pt x="93" y="5"/>
                    <a:pt x="76" y="12"/>
                  </a:cubicBezTo>
                  <a:cubicBezTo>
                    <a:pt x="1" y="61"/>
                    <a:pt x="17" y="174"/>
                    <a:pt x="104" y="202"/>
                  </a:cubicBezTo>
                  <a:lnTo>
                    <a:pt x="145725" y="36558"/>
                  </a:lnTo>
                  <a:cubicBezTo>
                    <a:pt x="145735" y="36558"/>
                    <a:pt x="145746" y="36564"/>
                    <a:pt x="145752" y="36564"/>
                  </a:cubicBezTo>
                  <a:cubicBezTo>
                    <a:pt x="145871" y="36564"/>
                    <a:pt x="145892" y="36390"/>
                    <a:pt x="145779" y="36363"/>
                  </a:cubicBezTo>
                  <a:lnTo>
                    <a:pt x="152" y="7"/>
                  </a:lnTo>
                  <a:cubicBezTo>
                    <a:pt x="144" y="2"/>
                    <a:pt x="135" y="1"/>
                    <a:pt x="1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3166;p29">
              <a:extLst>
                <a:ext uri="{FF2B5EF4-FFF2-40B4-BE49-F238E27FC236}">
                  <a16:creationId xmlns:a16="http://schemas.microsoft.com/office/drawing/2014/main" id="{AAD233A8-94BD-0791-3A30-CA359D3DF785}"/>
                </a:ext>
              </a:extLst>
            </p:cNvPr>
            <p:cNvSpPr/>
            <p:nvPr/>
          </p:nvSpPr>
          <p:spPr>
            <a:xfrm>
              <a:off x="3863325" y="4342300"/>
              <a:ext cx="680250" cy="176250"/>
            </a:xfrm>
            <a:custGeom>
              <a:avLst/>
              <a:gdLst/>
              <a:ahLst/>
              <a:cxnLst/>
              <a:rect l="l" t="t" r="r" b="b"/>
              <a:pathLst>
                <a:path w="27210" h="7050" extrusionOk="0">
                  <a:moveTo>
                    <a:pt x="27137" y="1"/>
                  </a:moveTo>
                  <a:cubicBezTo>
                    <a:pt x="27131" y="1"/>
                    <a:pt x="27124" y="2"/>
                    <a:pt x="27117" y="4"/>
                  </a:cubicBezTo>
                  <a:lnTo>
                    <a:pt x="76" y="6920"/>
                  </a:lnTo>
                  <a:cubicBezTo>
                    <a:pt x="0" y="6941"/>
                    <a:pt x="17" y="7050"/>
                    <a:pt x="92" y="7050"/>
                  </a:cubicBezTo>
                  <a:lnTo>
                    <a:pt x="109" y="7050"/>
                  </a:lnTo>
                  <a:lnTo>
                    <a:pt x="27155" y="134"/>
                  </a:lnTo>
                  <a:cubicBezTo>
                    <a:pt x="27188" y="123"/>
                    <a:pt x="27210" y="85"/>
                    <a:pt x="27199" y="52"/>
                  </a:cubicBezTo>
                  <a:cubicBezTo>
                    <a:pt x="27194" y="21"/>
                    <a:pt x="27168" y="1"/>
                    <a:pt x="271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3167;p29">
              <a:extLst>
                <a:ext uri="{FF2B5EF4-FFF2-40B4-BE49-F238E27FC236}">
                  <a16:creationId xmlns:a16="http://schemas.microsoft.com/office/drawing/2014/main" id="{588158F2-69F7-9F5C-8239-C0ABE90257E6}"/>
                </a:ext>
              </a:extLst>
            </p:cNvPr>
            <p:cNvSpPr/>
            <p:nvPr/>
          </p:nvSpPr>
          <p:spPr>
            <a:xfrm>
              <a:off x="3862250" y="4341425"/>
              <a:ext cx="682675" cy="178075"/>
            </a:xfrm>
            <a:custGeom>
              <a:avLst/>
              <a:gdLst/>
              <a:ahLst/>
              <a:cxnLst/>
              <a:rect l="l" t="t" r="r" b="b"/>
              <a:pathLst>
                <a:path w="27307" h="7123" extrusionOk="0">
                  <a:moveTo>
                    <a:pt x="27182" y="66"/>
                  </a:moveTo>
                  <a:cubicBezTo>
                    <a:pt x="27188" y="66"/>
                    <a:pt x="27193" y="71"/>
                    <a:pt x="27198" y="71"/>
                  </a:cubicBezTo>
                  <a:cubicBezTo>
                    <a:pt x="27204" y="77"/>
                    <a:pt x="27209" y="82"/>
                    <a:pt x="27209" y="93"/>
                  </a:cubicBezTo>
                  <a:cubicBezTo>
                    <a:pt x="27215" y="109"/>
                    <a:pt x="27204" y="131"/>
                    <a:pt x="27188" y="136"/>
                  </a:cubicBezTo>
                  <a:lnTo>
                    <a:pt x="146" y="7052"/>
                  </a:lnTo>
                  <a:cubicBezTo>
                    <a:pt x="130" y="7052"/>
                    <a:pt x="114" y="7047"/>
                    <a:pt x="103" y="7025"/>
                  </a:cubicBezTo>
                  <a:cubicBezTo>
                    <a:pt x="103" y="7009"/>
                    <a:pt x="114" y="6993"/>
                    <a:pt x="130" y="6987"/>
                  </a:cubicBezTo>
                  <a:lnTo>
                    <a:pt x="27171" y="71"/>
                  </a:lnTo>
                  <a:cubicBezTo>
                    <a:pt x="27177" y="71"/>
                    <a:pt x="27177" y="66"/>
                    <a:pt x="27182" y="66"/>
                  </a:cubicBezTo>
                  <a:close/>
                  <a:moveTo>
                    <a:pt x="27186" y="0"/>
                  </a:moveTo>
                  <a:cubicBezTo>
                    <a:pt x="27176" y="0"/>
                    <a:pt x="27165" y="2"/>
                    <a:pt x="27155" y="6"/>
                  </a:cubicBezTo>
                  <a:lnTo>
                    <a:pt x="114" y="6922"/>
                  </a:lnTo>
                  <a:cubicBezTo>
                    <a:pt x="0" y="6949"/>
                    <a:pt x="22" y="7123"/>
                    <a:pt x="135" y="7123"/>
                  </a:cubicBezTo>
                  <a:cubicBezTo>
                    <a:pt x="146" y="7123"/>
                    <a:pt x="152" y="7117"/>
                    <a:pt x="162" y="7117"/>
                  </a:cubicBezTo>
                  <a:lnTo>
                    <a:pt x="27204" y="201"/>
                  </a:lnTo>
                  <a:cubicBezTo>
                    <a:pt x="27290" y="174"/>
                    <a:pt x="27307" y="60"/>
                    <a:pt x="27231" y="12"/>
                  </a:cubicBezTo>
                  <a:cubicBezTo>
                    <a:pt x="27217" y="5"/>
                    <a:pt x="27202" y="0"/>
                    <a:pt x="271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3168;p29">
              <a:extLst>
                <a:ext uri="{FF2B5EF4-FFF2-40B4-BE49-F238E27FC236}">
                  <a16:creationId xmlns:a16="http://schemas.microsoft.com/office/drawing/2014/main" id="{CDB9BB51-9DB2-4249-11CF-115C36584CEF}"/>
                </a:ext>
              </a:extLst>
            </p:cNvPr>
            <p:cNvSpPr/>
            <p:nvPr/>
          </p:nvSpPr>
          <p:spPr>
            <a:xfrm>
              <a:off x="2697700" y="4079950"/>
              <a:ext cx="2085250" cy="466625"/>
            </a:xfrm>
            <a:custGeom>
              <a:avLst/>
              <a:gdLst/>
              <a:ahLst/>
              <a:cxnLst/>
              <a:rect l="l" t="t" r="r" b="b"/>
              <a:pathLst>
                <a:path w="83410" h="18665" extrusionOk="0">
                  <a:moveTo>
                    <a:pt x="77" y="1"/>
                  </a:moveTo>
                  <a:cubicBezTo>
                    <a:pt x="47" y="1"/>
                    <a:pt x="16" y="22"/>
                    <a:pt x="11" y="56"/>
                  </a:cubicBezTo>
                  <a:cubicBezTo>
                    <a:pt x="0" y="88"/>
                    <a:pt x="22" y="126"/>
                    <a:pt x="60" y="137"/>
                  </a:cubicBezTo>
                  <a:lnTo>
                    <a:pt x="83301" y="18665"/>
                  </a:lnTo>
                  <a:lnTo>
                    <a:pt x="83318" y="18665"/>
                  </a:lnTo>
                  <a:cubicBezTo>
                    <a:pt x="83399" y="18665"/>
                    <a:pt x="83410" y="18551"/>
                    <a:pt x="83334" y="18535"/>
                  </a:cubicBezTo>
                  <a:lnTo>
                    <a:pt x="87" y="2"/>
                  </a:lnTo>
                  <a:cubicBezTo>
                    <a:pt x="84" y="1"/>
                    <a:pt x="80" y="1"/>
                    <a:pt x="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3169;p29">
              <a:extLst>
                <a:ext uri="{FF2B5EF4-FFF2-40B4-BE49-F238E27FC236}">
                  <a16:creationId xmlns:a16="http://schemas.microsoft.com/office/drawing/2014/main" id="{8FDFC8B7-CB14-0B6D-7A0A-3830F610B02D}"/>
                </a:ext>
              </a:extLst>
            </p:cNvPr>
            <p:cNvSpPr/>
            <p:nvPr/>
          </p:nvSpPr>
          <p:spPr>
            <a:xfrm>
              <a:off x="2696000" y="4079100"/>
              <a:ext cx="2088175" cy="468425"/>
            </a:xfrm>
            <a:custGeom>
              <a:avLst/>
              <a:gdLst/>
              <a:ahLst/>
              <a:cxnLst/>
              <a:rect l="l" t="t" r="r" b="b"/>
              <a:pathLst>
                <a:path w="83527" h="18737" extrusionOk="0">
                  <a:moveTo>
                    <a:pt x="144" y="68"/>
                  </a:moveTo>
                  <a:cubicBezTo>
                    <a:pt x="144" y="68"/>
                    <a:pt x="150" y="74"/>
                    <a:pt x="150" y="74"/>
                  </a:cubicBezTo>
                  <a:lnTo>
                    <a:pt x="83396" y="18601"/>
                  </a:lnTo>
                  <a:cubicBezTo>
                    <a:pt x="83413" y="18607"/>
                    <a:pt x="83424" y="18623"/>
                    <a:pt x="83418" y="18645"/>
                  </a:cubicBezTo>
                  <a:cubicBezTo>
                    <a:pt x="83414" y="18658"/>
                    <a:pt x="83402" y="18668"/>
                    <a:pt x="83389" y="18668"/>
                  </a:cubicBezTo>
                  <a:cubicBezTo>
                    <a:pt x="83386" y="18668"/>
                    <a:pt x="83383" y="18667"/>
                    <a:pt x="83380" y="18666"/>
                  </a:cubicBezTo>
                  <a:lnTo>
                    <a:pt x="133" y="133"/>
                  </a:lnTo>
                  <a:cubicBezTo>
                    <a:pt x="117" y="133"/>
                    <a:pt x="106" y="112"/>
                    <a:pt x="112" y="95"/>
                  </a:cubicBezTo>
                  <a:cubicBezTo>
                    <a:pt x="112" y="79"/>
                    <a:pt x="128" y="68"/>
                    <a:pt x="144" y="68"/>
                  </a:cubicBezTo>
                  <a:close/>
                  <a:moveTo>
                    <a:pt x="136" y="1"/>
                  </a:moveTo>
                  <a:cubicBezTo>
                    <a:pt x="26" y="1"/>
                    <a:pt x="1" y="173"/>
                    <a:pt x="123" y="204"/>
                  </a:cubicBezTo>
                  <a:lnTo>
                    <a:pt x="83364" y="18731"/>
                  </a:lnTo>
                  <a:cubicBezTo>
                    <a:pt x="83375" y="18737"/>
                    <a:pt x="83380" y="18737"/>
                    <a:pt x="83386" y="18737"/>
                  </a:cubicBezTo>
                  <a:cubicBezTo>
                    <a:pt x="83505" y="18737"/>
                    <a:pt x="83526" y="18563"/>
                    <a:pt x="83407" y="18536"/>
                  </a:cubicBezTo>
                  <a:lnTo>
                    <a:pt x="160" y="3"/>
                  </a:lnTo>
                  <a:cubicBezTo>
                    <a:pt x="152" y="1"/>
                    <a:pt x="144" y="1"/>
                    <a:pt x="1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3170;p29">
              <a:extLst>
                <a:ext uri="{FF2B5EF4-FFF2-40B4-BE49-F238E27FC236}">
                  <a16:creationId xmlns:a16="http://schemas.microsoft.com/office/drawing/2014/main" id="{8E47C5A4-2D98-EAD5-ADA8-595ED97554BC}"/>
                </a:ext>
              </a:extLst>
            </p:cNvPr>
            <p:cNvSpPr/>
            <p:nvPr/>
          </p:nvSpPr>
          <p:spPr>
            <a:xfrm>
              <a:off x="3295475" y="4162075"/>
              <a:ext cx="3400" cy="202525"/>
            </a:xfrm>
            <a:custGeom>
              <a:avLst/>
              <a:gdLst/>
              <a:ahLst/>
              <a:cxnLst/>
              <a:rect l="l" t="t" r="r" b="b"/>
              <a:pathLst>
                <a:path w="136" h="8101" extrusionOk="0">
                  <a:moveTo>
                    <a:pt x="68" y="0"/>
                  </a:moveTo>
                  <a:cubicBezTo>
                    <a:pt x="34" y="0"/>
                    <a:pt x="0" y="23"/>
                    <a:pt x="0" y="69"/>
                  </a:cubicBezTo>
                  <a:lnTo>
                    <a:pt x="0" y="8030"/>
                  </a:lnTo>
                  <a:cubicBezTo>
                    <a:pt x="0" y="8068"/>
                    <a:pt x="27" y="8101"/>
                    <a:pt x="65" y="8101"/>
                  </a:cubicBezTo>
                  <a:cubicBezTo>
                    <a:pt x="103" y="8101"/>
                    <a:pt x="136" y="8068"/>
                    <a:pt x="136" y="8030"/>
                  </a:cubicBezTo>
                  <a:lnTo>
                    <a:pt x="136" y="69"/>
                  </a:lnTo>
                  <a:cubicBezTo>
                    <a:pt x="136" y="23"/>
                    <a:pt x="102" y="0"/>
                    <a:pt x="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3171;p29">
              <a:extLst>
                <a:ext uri="{FF2B5EF4-FFF2-40B4-BE49-F238E27FC236}">
                  <a16:creationId xmlns:a16="http://schemas.microsoft.com/office/drawing/2014/main" id="{827B88D2-458C-A3A7-821E-34F6D34BAA5F}"/>
                </a:ext>
              </a:extLst>
            </p:cNvPr>
            <p:cNvSpPr/>
            <p:nvPr/>
          </p:nvSpPr>
          <p:spPr>
            <a:xfrm>
              <a:off x="3294650" y="4161250"/>
              <a:ext cx="5050" cy="204175"/>
            </a:xfrm>
            <a:custGeom>
              <a:avLst/>
              <a:gdLst/>
              <a:ahLst/>
              <a:cxnLst/>
              <a:rect l="l" t="t" r="r" b="b"/>
              <a:pathLst>
                <a:path w="202" h="8167" extrusionOk="0">
                  <a:moveTo>
                    <a:pt x="98" y="70"/>
                  </a:moveTo>
                  <a:cubicBezTo>
                    <a:pt x="120" y="70"/>
                    <a:pt x="131" y="80"/>
                    <a:pt x="131" y="102"/>
                  </a:cubicBezTo>
                  <a:lnTo>
                    <a:pt x="131" y="8063"/>
                  </a:lnTo>
                  <a:cubicBezTo>
                    <a:pt x="131" y="8085"/>
                    <a:pt x="115" y="8096"/>
                    <a:pt x="98" y="8096"/>
                  </a:cubicBezTo>
                  <a:cubicBezTo>
                    <a:pt x="82" y="8096"/>
                    <a:pt x="66" y="8085"/>
                    <a:pt x="66" y="8063"/>
                  </a:cubicBezTo>
                  <a:lnTo>
                    <a:pt x="66" y="102"/>
                  </a:lnTo>
                  <a:cubicBezTo>
                    <a:pt x="66" y="80"/>
                    <a:pt x="82" y="70"/>
                    <a:pt x="98" y="70"/>
                  </a:cubicBezTo>
                  <a:close/>
                  <a:moveTo>
                    <a:pt x="101" y="1"/>
                  </a:moveTo>
                  <a:cubicBezTo>
                    <a:pt x="51" y="1"/>
                    <a:pt x="1" y="34"/>
                    <a:pt x="1" y="102"/>
                  </a:cubicBezTo>
                  <a:lnTo>
                    <a:pt x="1" y="8063"/>
                  </a:lnTo>
                  <a:cubicBezTo>
                    <a:pt x="1" y="8123"/>
                    <a:pt x="44" y="8166"/>
                    <a:pt x="98" y="8166"/>
                  </a:cubicBezTo>
                  <a:cubicBezTo>
                    <a:pt x="158" y="8166"/>
                    <a:pt x="201" y="8123"/>
                    <a:pt x="201" y="8063"/>
                  </a:cubicBezTo>
                  <a:lnTo>
                    <a:pt x="201" y="102"/>
                  </a:lnTo>
                  <a:cubicBezTo>
                    <a:pt x="201" y="34"/>
                    <a:pt x="151" y="1"/>
                    <a:pt x="1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3172;p29">
              <a:extLst>
                <a:ext uri="{FF2B5EF4-FFF2-40B4-BE49-F238E27FC236}">
                  <a16:creationId xmlns:a16="http://schemas.microsoft.com/office/drawing/2014/main" id="{99D873B7-08BB-2928-43AC-6F2AD95298EB}"/>
                </a:ext>
              </a:extLst>
            </p:cNvPr>
            <p:cNvSpPr/>
            <p:nvPr/>
          </p:nvSpPr>
          <p:spPr>
            <a:xfrm>
              <a:off x="3205425" y="4213050"/>
              <a:ext cx="94000" cy="16700"/>
            </a:xfrm>
            <a:custGeom>
              <a:avLst/>
              <a:gdLst/>
              <a:ahLst/>
              <a:cxnLst/>
              <a:rect l="l" t="t" r="r" b="b"/>
              <a:pathLst>
                <a:path w="3760" h="668" extrusionOk="0">
                  <a:moveTo>
                    <a:pt x="3671" y="0"/>
                  </a:moveTo>
                  <a:cubicBezTo>
                    <a:pt x="3667" y="0"/>
                    <a:pt x="3662" y="1"/>
                    <a:pt x="3656" y="1"/>
                  </a:cubicBezTo>
                  <a:lnTo>
                    <a:pt x="82" y="538"/>
                  </a:lnTo>
                  <a:cubicBezTo>
                    <a:pt x="1" y="548"/>
                    <a:pt x="12" y="668"/>
                    <a:pt x="93" y="668"/>
                  </a:cubicBezTo>
                  <a:lnTo>
                    <a:pt x="104" y="668"/>
                  </a:lnTo>
                  <a:lnTo>
                    <a:pt x="3678" y="131"/>
                  </a:lnTo>
                  <a:cubicBezTo>
                    <a:pt x="3760" y="121"/>
                    <a:pt x="3750" y="0"/>
                    <a:pt x="36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3173;p29">
              <a:extLst>
                <a:ext uri="{FF2B5EF4-FFF2-40B4-BE49-F238E27FC236}">
                  <a16:creationId xmlns:a16="http://schemas.microsoft.com/office/drawing/2014/main" id="{52449330-9687-BC95-DAFB-110A2BC5F0FA}"/>
                </a:ext>
              </a:extLst>
            </p:cNvPr>
            <p:cNvSpPr/>
            <p:nvPr/>
          </p:nvSpPr>
          <p:spPr>
            <a:xfrm>
              <a:off x="3204350" y="4212200"/>
              <a:ext cx="96150" cy="18375"/>
            </a:xfrm>
            <a:custGeom>
              <a:avLst/>
              <a:gdLst/>
              <a:ahLst/>
              <a:cxnLst/>
              <a:rect l="l" t="t" r="r" b="b"/>
              <a:pathLst>
                <a:path w="3846" h="735" extrusionOk="0">
                  <a:moveTo>
                    <a:pt x="3710" y="68"/>
                  </a:moveTo>
                  <a:cubicBezTo>
                    <a:pt x="3721" y="68"/>
                    <a:pt x="3727" y="68"/>
                    <a:pt x="3732" y="73"/>
                  </a:cubicBezTo>
                  <a:cubicBezTo>
                    <a:pt x="3737" y="79"/>
                    <a:pt x="3743" y="84"/>
                    <a:pt x="3743" y="95"/>
                  </a:cubicBezTo>
                  <a:cubicBezTo>
                    <a:pt x="3748" y="111"/>
                    <a:pt x="3737" y="128"/>
                    <a:pt x="3716" y="133"/>
                  </a:cubicBezTo>
                  <a:lnTo>
                    <a:pt x="141" y="669"/>
                  </a:lnTo>
                  <a:lnTo>
                    <a:pt x="136" y="669"/>
                  </a:lnTo>
                  <a:cubicBezTo>
                    <a:pt x="98" y="669"/>
                    <a:pt x="93" y="610"/>
                    <a:pt x="130" y="604"/>
                  </a:cubicBezTo>
                  <a:lnTo>
                    <a:pt x="3705" y="68"/>
                  </a:lnTo>
                  <a:close/>
                  <a:moveTo>
                    <a:pt x="3717" y="1"/>
                  </a:moveTo>
                  <a:cubicBezTo>
                    <a:pt x="3711" y="1"/>
                    <a:pt x="3705" y="2"/>
                    <a:pt x="3699" y="3"/>
                  </a:cubicBezTo>
                  <a:lnTo>
                    <a:pt x="120" y="534"/>
                  </a:lnTo>
                  <a:cubicBezTo>
                    <a:pt x="0" y="555"/>
                    <a:pt x="11" y="734"/>
                    <a:pt x="136" y="734"/>
                  </a:cubicBezTo>
                  <a:lnTo>
                    <a:pt x="152" y="734"/>
                  </a:lnTo>
                  <a:lnTo>
                    <a:pt x="3727" y="198"/>
                  </a:lnTo>
                  <a:cubicBezTo>
                    <a:pt x="3819" y="187"/>
                    <a:pt x="3846" y="73"/>
                    <a:pt x="3770" y="19"/>
                  </a:cubicBezTo>
                  <a:cubicBezTo>
                    <a:pt x="3754" y="7"/>
                    <a:pt x="3734" y="1"/>
                    <a:pt x="37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3174;p29">
              <a:extLst>
                <a:ext uri="{FF2B5EF4-FFF2-40B4-BE49-F238E27FC236}">
                  <a16:creationId xmlns:a16="http://schemas.microsoft.com/office/drawing/2014/main" id="{7F61F86E-4FFD-89B4-DE5C-2868E78B25D9}"/>
                </a:ext>
              </a:extLst>
            </p:cNvPr>
            <p:cNvSpPr/>
            <p:nvPr/>
          </p:nvSpPr>
          <p:spPr>
            <a:xfrm>
              <a:off x="3205425" y="4324200"/>
              <a:ext cx="94150" cy="21450"/>
            </a:xfrm>
            <a:custGeom>
              <a:avLst/>
              <a:gdLst/>
              <a:ahLst/>
              <a:cxnLst/>
              <a:rect l="l" t="t" r="r" b="b"/>
              <a:pathLst>
                <a:path w="3766" h="858" extrusionOk="0">
                  <a:moveTo>
                    <a:pt x="3671" y="0"/>
                  </a:moveTo>
                  <a:cubicBezTo>
                    <a:pt x="3666" y="0"/>
                    <a:pt x="3662" y="1"/>
                    <a:pt x="3656" y="2"/>
                  </a:cubicBezTo>
                  <a:lnTo>
                    <a:pt x="82" y="728"/>
                  </a:lnTo>
                  <a:cubicBezTo>
                    <a:pt x="1" y="744"/>
                    <a:pt x="12" y="858"/>
                    <a:pt x="93" y="858"/>
                  </a:cubicBezTo>
                  <a:lnTo>
                    <a:pt x="109" y="858"/>
                  </a:lnTo>
                  <a:lnTo>
                    <a:pt x="3684" y="132"/>
                  </a:lnTo>
                  <a:cubicBezTo>
                    <a:pt x="3765" y="117"/>
                    <a:pt x="3746" y="0"/>
                    <a:pt x="36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3175;p29">
              <a:extLst>
                <a:ext uri="{FF2B5EF4-FFF2-40B4-BE49-F238E27FC236}">
                  <a16:creationId xmlns:a16="http://schemas.microsoft.com/office/drawing/2014/main" id="{B6BFB251-FCD2-EFE6-A3EB-960AB2488640}"/>
                </a:ext>
              </a:extLst>
            </p:cNvPr>
            <p:cNvSpPr/>
            <p:nvPr/>
          </p:nvSpPr>
          <p:spPr>
            <a:xfrm>
              <a:off x="3204350" y="4323375"/>
              <a:ext cx="95475" cy="23100"/>
            </a:xfrm>
            <a:custGeom>
              <a:avLst/>
              <a:gdLst/>
              <a:ahLst/>
              <a:cxnLst/>
              <a:rect l="l" t="t" r="r" b="b"/>
              <a:pathLst>
                <a:path w="3819" h="924" extrusionOk="0">
                  <a:moveTo>
                    <a:pt x="3710" y="67"/>
                  </a:moveTo>
                  <a:cubicBezTo>
                    <a:pt x="3716" y="67"/>
                    <a:pt x="3721" y="73"/>
                    <a:pt x="3727" y="73"/>
                  </a:cubicBezTo>
                  <a:cubicBezTo>
                    <a:pt x="3737" y="78"/>
                    <a:pt x="3743" y="84"/>
                    <a:pt x="3743" y="94"/>
                  </a:cubicBezTo>
                  <a:cubicBezTo>
                    <a:pt x="3743" y="105"/>
                    <a:pt x="3743" y="111"/>
                    <a:pt x="3737" y="122"/>
                  </a:cubicBezTo>
                  <a:cubicBezTo>
                    <a:pt x="3732" y="127"/>
                    <a:pt x="3727" y="132"/>
                    <a:pt x="3716" y="132"/>
                  </a:cubicBezTo>
                  <a:lnTo>
                    <a:pt x="141" y="858"/>
                  </a:lnTo>
                  <a:cubicBezTo>
                    <a:pt x="125" y="858"/>
                    <a:pt x="109" y="847"/>
                    <a:pt x="103" y="831"/>
                  </a:cubicBezTo>
                  <a:cubicBezTo>
                    <a:pt x="103" y="815"/>
                    <a:pt x="114" y="793"/>
                    <a:pt x="130" y="793"/>
                  </a:cubicBezTo>
                  <a:lnTo>
                    <a:pt x="3705" y="67"/>
                  </a:lnTo>
                  <a:close/>
                  <a:moveTo>
                    <a:pt x="3712" y="0"/>
                  </a:moveTo>
                  <a:cubicBezTo>
                    <a:pt x="3706" y="0"/>
                    <a:pt x="3700" y="1"/>
                    <a:pt x="3694" y="2"/>
                  </a:cubicBezTo>
                  <a:lnTo>
                    <a:pt x="120" y="723"/>
                  </a:lnTo>
                  <a:cubicBezTo>
                    <a:pt x="0" y="750"/>
                    <a:pt x="17" y="923"/>
                    <a:pt x="136" y="923"/>
                  </a:cubicBezTo>
                  <a:lnTo>
                    <a:pt x="158" y="923"/>
                  </a:lnTo>
                  <a:lnTo>
                    <a:pt x="3732" y="197"/>
                  </a:lnTo>
                  <a:cubicBezTo>
                    <a:pt x="3786" y="187"/>
                    <a:pt x="3819" y="138"/>
                    <a:pt x="3808" y="84"/>
                  </a:cubicBezTo>
                  <a:cubicBezTo>
                    <a:pt x="3802" y="57"/>
                    <a:pt x="3786" y="29"/>
                    <a:pt x="3764" y="13"/>
                  </a:cubicBezTo>
                  <a:cubicBezTo>
                    <a:pt x="3749" y="5"/>
                    <a:pt x="3730" y="0"/>
                    <a:pt x="37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3176;p29">
              <a:extLst>
                <a:ext uri="{FF2B5EF4-FFF2-40B4-BE49-F238E27FC236}">
                  <a16:creationId xmlns:a16="http://schemas.microsoft.com/office/drawing/2014/main" id="{72EAC8DC-1337-6CF3-6EA0-B4876BF52E18}"/>
                </a:ext>
              </a:extLst>
            </p:cNvPr>
            <p:cNvSpPr/>
            <p:nvPr/>
          </p:nvSpPr>
          <p:spPr>
            <a:xfrm>
              <a:off x="3863325" y="4361175"/>
              <a:ext cx="101150" cy="20350"/>
            </a:xfrm>
            <a:custGeom>
              <a:avLst/>
              <a:gdLst/>
              <a:ahLst/>
              <a:cxnLst/>
              <a:rect l="l" t="t" r="r" b="b"/>
              <a:pathLst>
                <a:path w="4046" h="814" extrusionOk="0">
                  <a:moveTo>
                    <a:pt x="3973" y="1"/>
                  </a:moveTo>
                  <a:cubicBezTo>
                    <a:pt x="3970" y="1"/>
                    <a:pt x="3968" y="1"/>
                    <a:pt x="3965" y="1"/>
                  </a:cubicBezTo>
                  <a:lnTo>
                    <a:pt x="82" y="684"/>
                  </a:lnTo>
                  <a:cubicBezTo>
                    <a:pt x="0" y="700"/>
                    <a:pt x="11" y="814"/>
                    <a:pt x="92" y="814"/>
                  </a:cubicBezTo>
                  <a:lnTo>
                    <a:pt x="103" y="814"/>
                  </a:lnTo>
                  <a:lnTo>
                    <a:pt x="3986" y="131"/>
                  </a:lnTo>
                  <a:cubicBezTo>
                    <a:pt x="4024" y="126"/>
                    <a:pt x="4046" y="93"/>
                    <a:pt x="4041" y="56"/>
                  </a:cubicBezTo>
                  <a:cubicBezTo>
                    <a:pt x="4036" y="26"/>
                    <a:pt x="4004" y="1"/>
                    <a:pt x="39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3177;p29">
              <a:extLst>
                <a:ext uri="{FF2B5EF4-FFF2-40B4-BE49-F238E27FC236}">
                  <a16:creationId xmlns:a16="http://schemas.microsoft.com/office/drawing/2014/main" id="{6A57CF55-D55E-6CB7-B542-6CB352F6F427}"/>
                </a:ext>
              </a:extLst>
            </p:cNvPr>
            <p:cNvSpPr/>
            <p:nvPr/>
          </p:nvSpPr>
          <p:spPr>
            <a:xfrm>
              <a:off x="3862250" y="4360375"/>
              <a:ext cx="103175" cy="22100"/>
            </a:xfrm>
            <a:custGeom>
              <a:avLst/>
              <a:gdLst/>
              <a:ahLst/>
              <a:cxnLst/>
              <a:rect l="l" t="t" r="r" b="b"/>
              <a:pathLst>
                <a:path w="4127" h="884" extrusionOk="0">
                  <a:moveTo>
                    <a:pt x="4019" y="66"/>
                  </a:moveTo>
                  <a:cubicBezTo>
                    <a:pt x="4035" y="66"/>
                    <a:pt x="4046" y="77"/>
                    <a:pt x="4051" y="93"/>
                  </a:cubicBezTo>
                  <a:cubicBezTo>
                    <a:pt x="4056" y="115"/>
                    <a:pt x="4040" y="131"/>
                    <a:pt x="4024" y="131"/>
                  </a:cubicBezTo>
                  <a:lnTo>
                    <a:pt x="146" y="813"/>
                  </a:lnTo>
                  <a:cubicBezTo>
                    <a:pt x="125" y="813"/>
                    <a:pt x="108" y="802"/>
                    <a:pt x="103" y="786"/>
                  </a:cubicBezTo>
                  <a:cubicBezTo>
                    <a:pt x="103" y="775"/>
                    <a:pt x="103" y="770"/>
                    <a:pt x="108" y="765"/>
                  </a:cubicBezTo>
                  <a:cubicBezTo>
                    <a:pt x="114" y="754"/>
                    <a:pt x="125" y="748"/>
                    <a:pt x="130" y="748"/>
                  </a:cubicBezTo>
                  <a:lnTo>
                    <a:pt x="4013" y="66"/>
                  </a:lnTo>
                  <a:close/>
                  <a:moveTo>
                    <a:pt x="4014" y="0"/>
                  </a:moveTo>
                  <a:cubicBezTo>
                    <a:pt x="4010" y="0"/>
                    <a:pt x="4006" y="1"/>
                    <a:pt x="4002" y="1"/>
                  </a:cubicBezTo>
                  <a:lnTo>
                    <a:pt x="119" y="683"/>
                  </a:lnTo>
                  <a:cubicBezTo>
                    <a:pt x="0" y="705"/>
                    <a:pt x="16" y="884"/>
                    <a:pt x="135" y="884"/>
                  </a:cubicBezTo>
                  <a:cubicBezTo>
                    <a:pt x="141" y="884"/>
                    <a:pt x="152" y="878"/>
                    <a:pt x="157" y="878"/>
                  </a:cubicBezTo>
                  <a:lnTo>
                    <a:pt x="4035" y="201"/>
                  </a:lnTo>
                  <a:cubicBezTo>
                    <a:pt x="4089" y="190"/>
                    <a:pt x="4127" y="136"/>
                    <a:pt x="4116" y="82"/>
                  </a:cubicBezTo>
                  <a:cubicBezTo>
                    <a:pt x="4106" y="32"/>
                    <a:pt x="4063" y="0"/>
                    <a:pt x="40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3178;p29">
              <a:extLst>
                <a:ext uri="{FF2B5EF4-FFF2-40B4-BE49-F238E27FC236}">
                  <a16:creationId xmlns:a16="http://schemas.microsoft.com/office/drawing/2014/main" id="{DB73CC44-C007-863E-89E4-FE3FA3B1DACC}"/>
                </a:ext>
              </a:extLst>
            </p:cNvPr>
            <p:cNvSpPr/>
            <p:nvPr/>
          </p:nvSpPr>
          <p:spPr>
            <a:xfrm>
              <a:off x="4570900" y="4741400"/>
              <a:ext cx="3400" cy="731825"/>
            </a:xfrm>
            <a:custGeom>
              <a:avLst/>
              <a:gdLst/>
              <a:ahLst/>
              <a:cxnLst/>
              <a:rect l="l" t="t" r="r" b="b"/>
              <a:pathLst>
                <a:path w="136" h="29273" extrusionOk="0">
                  <a:moveTo>
                    <a:pt x="68" y="0"/>
                  </a:moveTo>
                  <a:cubicBezTo>
                    <a:pt x="34" y="0"/>
                    <a:pt x="1" y="22"/>
                    <a:pt x="1" y="65"/>
                  </a:cubicBezTo>
                  <a:lnTo>
                    <a:pt x="1" y="29208"/>
                  </a:lnTo>
                  <a:cubicBezTo>
                    <a:pt x="1" y="29246"/>
                    <a:pt x="33" y="29273"/>
                    <a:pt x="71" y="29273"/>
                  </a:cubicBezTo>
                  <a:cubicBezTo>
                    <a:pt x="109" y="29273"/>
                    <a:pt x="136" y="29246"/>
                    <a:pt x="136" y="29208"/>
                  </a:cubicBezTo>
                  <a:lnTo>
                    <a:pt x="136" y="65"/>
                  </a:lnTo>
                  <a:cubicBezTo>
                    <a:pt x="136" y="22"/>
                    <a:pt x="102" y="0"/>
                    <a:pt x="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3179;p29">
              <a:extLst>
                <a:ext uri="{FF2B5EF4-FFF2-40B4-BE49-F238E27FC236}">
                  <a16:creationId xmlns:a16="http://schemas.microsoft.com/office/drawing/2014/main" id="{AF3F3CB7-303D-CD64-3DAA-949F7F9394DA}"/>
                </a:ext>
              </a:extLst>
            </p:cNvPr>
            <p:cNvSpPr/>
            <p:nvPr/>
          </p:nvSpPr>
          <p:spPr>
            <a:xfrm>
              <a:off x="4570100" y="4740475"/>
              <a:ext cx="5025" cy="733700"/>
            </a:xfrm>
            <a:custGeom>
              <a:avLst/>
              <a:gdLst/>
              <a:ahLst/>
              <a:cxnLst/>
              <a:rect l="l" t="t" r="r" b="b"/>
              <a:pathLst>
                <a:path w="201" h="29348" extrusionOk="0">
                  <a:moveTo>
                    <a:pt x="103" y="70"/>
                  </a:moveTo>
                  <a:cubicBezTo>
                    <a:pt x="119" y="70"/>
                    <a:pt x="135" y="86"/>
                    <a:pt x="135" y="102"/>
                  </a:cubicBezTo>
                  <a:lnTo>
                    <a:pt x="135" y="29245"/>
                  </a:lnTo>
                  <a:cubicBezTo>
                    <a:pt x="135" y="29266"/>
                    <a:pt x="119" y="29277"/>
                    <a:pt x="103" y="29277"/>
                  </a:cubicBezTo>
                  <a:cubicBezTo>
                    <a:pt x="87" y="29277"/>
                    <a:pt x="70" y="29266"/>
                    <a:pt x="70" y="29245"/>
                  </a:cubicBezTo>
                  <a:lnTo>
                    <a:pt x="70" y="102"/>
                  </a:lnTo>
                  <a:cubicBezTo>
                    <a:pt x="70" y="86"/>
                    <a:pt x="81" y="70"/>
                    <a:pt x="103" y="70"/>
                  </a:cubicBezTo>
                  <a:close/>
                  <a:moveTo>
                    <a:pt x="100" y="1"/>
                  </a:moveTo>
                  <a:cubicBezTo>
                    <a:pt x="50" y="1"/>
                    <a:pt x="0" y="34"/>
                    <a:pt x="0" y="102"/>
                  </a:cubicBezTo>
                  <a:lnTo>
                    <a:pt x="0" y="29245"/>
                  </a:lnTo>
                  <a:cubicBezTo>
                    <a:pt x="0" y="29299"/>
                    <a:pt x="49" y="29348"/>
                    <a:pt x="103" y="29348"/>
                  </a:cubicBezTo>
                  <a:cubicBezTo>
                    <a:pt x="157" y="29348"/>
                    <a:pt x="200" y="29299"/>
                    <a:pt x="200" y="29245"/>
                  </a:cubicBezTo>
                  <a:lnTo>
                    <a:pt x="200" y="102"/>
                  </a:lnTo>
                  <a:cubicBezTo>
                    <a:pt x="200" y="34"/>
                    <a:pt x="150" y="1"/>
                    <a:pt x="1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3180;p29">
              <a:extLst>
                <a:ext uri="{FF2B5EF4-FFF2-40B4-BE49-F238E27FC236}">
                  <a16:creationId xmlns:a16="http://schemas.microsoft.com/office/drawing/2014/main" id="{5C4412A6-A064-DA95-1639-E26876EA1827}"/>
                </a:ext>
              </a:extLst>
            </p:cNvPr>
            <p:cNvSpPr/>
            <p:nvPr/>
          </p:nvSpPr>
          <p:spPr>
            <a:xfrm>
              <a:off x="4531625" y="2748200"/>
              <a:ext cx="2225000" cy="315250"/>
            </a:xfrm>
            <a:custGeom>
              <a:avLst/>
              <a:gdLst/>
              <a:ahLst/>
              <a:cxnLst/>
              <a:rect l="l" t="t" r="r" b="b"/>
              <a:pathLst>
                <a:path w="89000" h="12610" extrusionOk="0">
                  <a:moveTo>
                    <a:pt x="73" y="1"/>
                  </a:moveTo>
                  <a:cubicBezTo>
                    <a:pt x="39" y="1"/>
                    <a:pt x="11" y="26"/>
                    <a:pt x="6" y="61"/>
                  </a:cubicBezTo>
                  <a:cubicBezTo>
                    <a:pt x="1" y="99"/>
                    <a:pt x="28" y="131"/>
                    <a:pt x="60" y="137"/>
                  </a:cubicBezTo>
                  <a:lnTo>
                    <a:pt x="88902" y="12610"/>
                  </a:lnTo>
                  <a:lnTo>
                    <a:pt x="88907" y="12610"/>
                  </a:lnTo>
                  <a:cubicBezTo>
                    <a:pt x="88994" y="12610"/>
                    <a:pt x="88999" y="12490"/>
                    <a:pt x="88918" y="12480"/>
                  </a:cubicBezTo>
                  <a:lnTo>
                    <a:pt x="82" y="1"/>
                  </a:lnTo>
                  <a:cubicBezTo>
                    <a:pt x="79" y="1"/>
                    <a:pt x="76" y="1"/>
                    <a:pt x="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3181;p29">
              <a:extLst>
                <a:ext uri="{FF2B5EF4-FFF2-40B4-BE49-F238E27FC236}">
                  <a16:creationId xmlns:a16="http://schemas.microsoft.com/office/drawing/2014/main" id="{4FD73CA9-9107-C5C6-F31A-2BA2407DE414}"/>
                </a:ext>
              </a:extLst>
            </p:cNvPr>
            <p:cNvSpPr/>
            <p:nvPr/>
          </p:nvSpPr>
          <p:spPr>
            <a:xfrm>
              <a:off x="4530700" y="2747350"/>
              <a:ext cx="2227150" cy="316900"/>
            </a:xfrm>
            <a:custGeom>
              <a:avLst/>
              <a:gdLst/>
              <a:ahLst/>
              <a:cxnLst/>
              <a:rect l="l" t="t" r="r" b="b"/>
              <a:pathLst>
                <a:path w="89086" h="12676" extrusionOk="0">
                  <a:moveTo>
                    <a:pt x="114" y="73"/>
                  </a:moveTo>
                  <a:lnTo>
                    <a:pt x="88950" y="12546"/>
                  </a:lnTo>
                  <a:cubicBezTo>
                    <a:pt x="88993" y="12551"/>
                    <a:pt x="88988" y="12611"/>
                    <a:pt x="88944" y="12611"/>
                  </a:cubicBezTo>
                  <a:lnTo>
                    <a:pt x="88939" y="12611"/>
                  </a:lnTo>
                  <a:lnTo>
                    <a:pt x="103" y="138"/>
                  </a:lnTo>
                  <a:cubicBezTo>
                    <a:pt x="87" y="133"/>
                    <a:pt x="76" y="117"/>
                    <a:pt x="76" y="100"/>
                  </a:cubicBezTo>
                  <a:cubicBezTo>
                    <a:pt x="76" y="90"/>
                    <a:pt x="81" y="84"/>
                    <a:pt x="92" y="79"/>
                  </a:cubicBezTo>
                  <a:cubicBezTo>
                    <a:pt x="97" y="73"/>
                    <a:pt x="103" y="73"/>
                    <a:pt x="108" y="73"/>
                  </a:cubicBezTo>
                  <a:close/>
                  <a:moveTo>
                    <a:pt x="105" y="1"/>
                  </a:moveTo>
                  <a:cubicBezTo>
                    <a:pt x="87" y="1"/>
                    <a:pt x="70" y="7"/>
                    <a:pt x="54" y="19"/>
                  </a:cubicBezTo>
                  <a:cubicBezTo>
                    <a:pt x="27" y="35"/>
                    <a:pt x="11" y="62"/>
                    <a:pt x="11" y="90"/>
                  </a:cubicBezTo>
                  <a:cubicBezTo>
                    <a:pt x="0" y="144"/>
                    <a:pt x="38" y="198"/>
                    <a:pt x="97" y="203"/>
                  </a:cubicBezTo>
                  <a:lnTo>
                    <a:pt x="88933" y="12676"/>
                  </a:lnTo>
                  <a:lnTo>
                    <a:pt x="88944" y="12676"/>
                  </a:lnTo>
                  <a:cubicBezTo>
                    <a:pt x="89069" y="12676"/>
                    <a:pt x="89085" y="12497"/>
                    <a:pt x="88961" y="12476"/>
                  </a:cubicBezTo>
                  <a:lnTo>
                    <a:pt x="125" y="3"/>
                  </a:lnTo>
                  <a:cubicBezTo>
                    <a:pt x="118" y="2"/>
                    <a:pt x="111" y="1"/>
                    <a:pt x="1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3182;p29">
              <a:extLst>
                <a:ext uri="{FF2B5EF4-FFF2-40B4-BE49-F238E27FC236}">
                  <a16:creationId xmlns:a16="http://schemas.microsoft.com/office/drawing/2014/main" id="{696D4A98-BAB3-0F7C-873B-8E689EB8180C}"/>
                </a:ext>
              </a:extLst>
            </p:cNvPr>
            <p:cNvSpPr/>
            <p:nvPr/>
          </p:nvSpPr>
          <p:spPr>
            <a:xfrm>
              <a:off x="4531100" y="3472700"/>
              <a:ext cx="2114500" cy="137200"/>
            </a:xfrm>
            <a:custGeom>
              <a:avLst/>
              <a:gdLst/>
              <a:ahLst/>
              <a:cxnLst/>
              <a:rect l="l" t="t" r="r" b="b"/>
              <a:pathLst>
                <a:path w="84580" h="5488" extrusionOk="0">
                  <a:moveTo>
                    <a:pt x="84513" y="1"/>
                  </a:moveTo>
                  <a:cubicBezTo>
                    <a:pt x="84510" y="1"/>
                    <a:pt x="84507" y="1"/>
                    <a:pt x="84504" y="2"/>
                  </a:cubicBezTo>
                  <a:lnTo>
                    <a:pt x="87" y="5352"/>
                  </a:lnTo>
                  <a:cubicBezTo>
                    <a:pt x="0" y="5358"/>
                    <a:pt x="6" y="5488"/>
                    <a:pt x="92" y="5488"/>
                  </a:cubicBezTo>
                  <a:lnTo>
                    <a:pt x="98" y="5488"/>
                  </a:lnTo>
                  <a:lnTo>
                    <a:pt x="84514" y="132"/>
                  </a:lnTo>
                  <a:cubicBezTo>
                    <a:pt x="84547" y="132"/>
                    <a:pt x="84579" y="99"/>
                    <a:pt x="84574" y="61"/>
                  </a:cubicBezTo>
                  <a:cubicBezTo>
                    <a:pt x="84574" y="27"/>
                    <a:pt x="84547" y="1"/>
                    <a:pt x="845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3183;p29">
              <a:extLst>
                <a:ext uri="{FF2B5EF4-FFF2-40B4-BE49-F238E27FC236}">
                  <a16:creationId xmlns:a16="http://schemas.microsoft.com/office/drawing/2014/main" id="{CA8F69F5-632D-9036-79B2-35B16389F432}"/>
                </a:ext>
              </a:extLst>
            </p:cNvPr>
            <p:cNvSpPr/>
            <p:nvPr/>
          </p:nvSpPr>
          <p:spPr>
            <a:xfrm>
              <a:off x="4530000" y="3471775"/>
              <a:ext cx="2116400" cy="138950"/>
            </a:xfrm>
            <a:custGeom>
              <a:avLst/>
              <a:gdLst/>
              <a:ahLst/>
              <a:cxnLst/>
              <a:rect l="l" t="t" r="r" b="b"/>
              <a:pathLst>
                <a:path w="84656" h="5558" extrusionOk="0">
                  <a:moveTo>
                    <a:pt x="84556" y="70"/>
                  </a:moveTo>
                  <a:cubicBezTo>
                    <a:pt x="84573" y="70"/>
                    <a:pt x="84585" y="85"/>
                    <a:pt x="84585" y="104"/>
                  </a:cubicBezTo>
                  <a:cubicBezTo>
                    <a:pt x="84585" y="120"/>
                    <a:pt x="84575" y="136"/>
                    <a:pt x="84553" y="136"/>
                  </a:cubicBezTo>
                  <a:lnTo>
                    <a:pt x="142" y="5487"/>
                  </a:lnTo>
                  <a:lnTo>
                    <a:pt x="136" y="5487"/>
                  </a:lnTo>
                  <a:cubicBezTo>
                    <a:pt x="93" y="5487"/>
                    <a:pt x="93" y="5427"/>
                    <a:pt x="136" y="5422"/>
                  </a:cubicBezTo>
                  <a:lnTo>
                    <a:pt x="84548" y="71"/>
                  </a:lnTo>
                  <a:cubicBezTo>
                    <a:pt x="84550" y="70"/>
                    <a:pt x="84553" y="70"/>
                    <a:pt x="84556" y="70"/>
                  </a:cubicBezTo>
                  <a:close/>
                  <a:moveTo>
                    <a:pt x="84548" y="1"/>
                  </a:moveTo>
                  <a:lnTo>
                    <a:pt x="131" y="5357"/>
                  </a:lnTo>
                  <a:cubicBezTo>
                    <a:pt x="1" y="5362"/>
                    <a:pt x="6" y="5557"/>
                    <a:pt x="136" y="5557"/>
                  </a:cubicBezTo>
                  <a:lnTo>
                    <a:pt x="142" y="5557"/>
                  </a:lnTo>
                  <a:lnTo>
                    <a:pt x="84558" y="201"/>
                  </a:lnTo>
                  <a:cubicBezTo>
                    <a:pt x="84613" y="201"/>
                    <a:pt x="84656" y="152"/>
                    <a:pt x="84650" y="98"/>
                  </a:cubicBezTo>
                  <a:cubicBezTo>
                    <a:pt x="84650" y="39"/>
                    <a:pt x="84602" y="1"/>
                    <a:pt x="845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3184;p29">
              <a:extLst>
                <a:ext uri="{FF2B5EF4-FFF2-40B4-BE49-F238E27FC236}">
                  <a16:creationId xmlns:a16="http://schemas.microsoft.com/office/drawing/2014/main" id="{2D240543-2B33-40BE-4471-336AF293D9E1}"/>
                </a:ext>
              </a:extLst>
            </p:cNvPr>
            <p:cNvSpPr/>
            <p:nvPr/>
          </p:nvSpPr>
          <p:spPr>
            <a:xfrm>
              <a:off x="3616250" y="240050"/>
              <a:ext cx="3056975" cy="1801700"/>
            </a:xfrm>
            <a:custGeom>
              <a:avLst/>
              <a:gdLst/>
              <a:ahLst/>
              <a:cxnLst/>
              <a:rect l="l" t="t" r="r" b="b"/>
              <a:pathLst>
                <a:path w="122279" h="72068" extrusionOk="0">
                  <a:moveTo>
                    <a:pt x="101" y="0"/>
                  </a:moveTo>
                  <a:cubicBezTo>
                    <a:pt x="41" y="0"/>
                    <a:pt x="0" y="88"/>
                    <a:pt x="64" y="129"/>
                  </a:cubicBezTo>
                  <a:lnTo>
                    <a:pt x="122148" y="72057"/>
                  </a:lnTo>
                  <a:cubicBezTo>
                    <a:pt x="122159" y="72068"/>
                    <a:pt x="122170" y="72068"/>
                    <a:pt x="122186" y="72068"/>
                  </a:cubicBezTo>
                  <a:cubicBezTo>
                    <a:pt x="122251" y="72068"/>
                    <a:pt x="122278" y="71981"/>
                    <a:pt x="122219" y="71943"/>
                  </a:cubicBezTo>
                  <a:lnTo>
                    <a:pt x="135" y="10"/>
                  </a:lnTo>
                  <a:cubicBezTo>
                    <a:pt x="123" y="3"/>
                    <a:pt x="111" y="0"/>
                    <a:pt x="1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3185;p29">
              <a:extLst>
                <a:ext uri="{FF2B5EF4-FFF2-40B4-BE49-F238E27FC236}">
                  <a16:creationId xmlns:a16="http://schemas.microsoft.com/office/drawing/2014/main" id="{75A060A9-EB69-CD58-0CF6-917CF124A45B}"/>
                </a:ext>
              </a:extLst>
            </p:cNvPr>
            <p:cNvSpPr/>
            <p:nvPr/>
          </p:nvSpPr>
          <p:spPr>
            <a:xfrm>
              <a:off x="3615075" y="239200"/>
              <a:ext cx="3059225" cy="1803375"/>
            </a:xfrm>
            <a:custGeom>
              <a:avLst/>
              <a:gdLst/>
              <a:ahLst/>
              <a:cxnLst/>
              <a:rect l="l" t="t" r="r" b="b"/>
              <a:pathLst>
                <a:path w="122369" h="72135" extrusionOk="0">
                  <a:moveTo>
                    <a:pt x="149" y="71"/>
                  </a:moveTo>
                  <a:cubicBezTo>
                    <a:pt x="155" y="71"/>
                    <a:pt x="160" y="71"/>
                    <a:pt x="166" y="76"/>
                  </a:cubicBezTo>
                  <a:lnTo>
                    <a:pt x="122249" y="72009"/>
                  </a:lnTo>
                  <a:cubicBezTo>
                    <a:pt x="122260" y="72015"/>
                    <a:pt x="122266" y="72037"/>
                    <a:pt x="122260" y="72053"/>
                  </a:cubicBezTo>
                  <a:cubicBezTo>
                    <a:pt x="122253" y="72063"/>
                    <a:pt x="122242" y="72069"/>
                    <a:pt x="122230" y="72069"/>
                  </a:cubicBezTo>
                  <a:cubicBezTo>
                    <a:pt x="122224" y="72069"/>
                    <a:pt x="122217" y="72067"/>
                    <a:pt x="122211" y="72064"/>
                  </a:cubicBezTo>
                  <a:lnTo>
                    <a:pt x="133" y="130"/>
                  </a:lnTo>
                  <a:cubicBezTo>
                    <a:pt x="122" y="125"/>
                    <a:pt x="117" y="119"/>
                    <a:pt x="117" y="114"/>
                  </a:cubicBezTo>
                  <a:cubicBezTo>
                    <a:pt x="111" y="92"/>
                    <a:pt x="122" y="76"/>
                    <a:pt x="139" y="71"/>
                  </a:cubicBezTo>
                  <a:close/>
                  <a:moveTo>
                    <a:pt x="144" y="0"/>
                  </a:moveTo>
                  <a:cubicBezTo>
                    <a:pt x="57" y="0"/>
                    <a:pt x="0" y="131"/>
                    <a:pt x="95" y="190"/>
                  </a:cubicBezTo>
                  <a:lnTo>
                    <a:pt x="122179" y="72123"/>
                  </a:lnTo>
                  <a:cubicBezTo>
                    <a:pt x="122195" y="72129"/>
                    <a:pt x="122211" y="72134"/>
                    <a:pt x="122233" y="72134"/>
                  </a:cubicBezTo>
                  <a:cubicBezTo>
                    <a:pt x="122331" y="72134"/>
                    <a:pt x="122369" y="71999"/>
                    <a:pt x="122282" y="71950"/>
                  </a:cubicBezTo>
                  <a:lnTo>
                    <a:pt x="198" y="17"/>
                  </a:lnTo>
                  <a:cubicBezTo>
                    <a:pt x="180" y="5"/>
                    <a:pt x="161" y="0"/>
                    <a:pt x="1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3186;p29">
              <a:extLst>
                <a:ext uri="{FF2B5EF4-FFF2-40B4-BE49-F238E27FC236}">
                  <a16:creationId xmlns:a16="http://schemas.microsoft.com/office/drawing/2014/main" id="{BBD69FC8-D22A-348E-0B66-6842C4F2E843}"/>
                </a:ext>
              </a:extLst>
            </p:cNvPr>
            <p:cNvSpPr/>
            <p:nvPr/>
          </p:nvSpPr>
          <p:spPr>
            <a:xfrm>
              <a:off x="3476625" y="238950"/>
              <a:ext cx="2534900" cy="1110250"/>
            </a:xfrm>
            <a:custGeom>
              <a:avLst/>
              <a:gdLst/>
              <a:ahLst/>
              <a:cxnLst/>
              <a:rect l="l" t="t" r="r" b="b"/>
              <a:pathLst>
                <a:path w="101396" h="44410" extrusionOk="0">
                  <a:moveTo>
                    <a:pt x="101320" y="1"/>
                  </a:moveTo>
                  <a:cubicBezTo>
                    <a:pt x="101312" y="1"/>
                    <a:pt x="101302" y="2"/>
                    <a:pt x="101293" y="5"/>
                  </a:cubicBezTo>
                  <a:lnTo>
                    <a:pt x="49" y="44285"/>
                  </a:lnTo>
                  <a:cubicBezTo>
                    <a:pt x="17" y="44301"/>
                    <a:pt x="1" y="44339"/>
                    <a:pt x="17" y="44372"/>
                  </a:cubicBezTo>
                  <a:cubicBezTo>
                    <a:pt x="28" y="44393"/>
                    <a:pt x="49" y="44409"/>
                    <a:pt x="77" y="44409"/>
                  </a:cubicBezTo>
                  <a:cubicBezTo>
                    <a:pt x="87" y="44409"/>
                    <a:pt x="93" y="44409"/>
                    <a:pt x="104" y="44404"/>
                  </a:cubicBezTo>
                  <a:lnTo>
                    <a:pt x="101347" y="129"/>
                  </a:lnTo>
                  <a:cubicBezTo>
                    <a:pt x="101380" y="113"/>
                    <a:pt x="101396" y="75"/>
                    <a:pt x="101385" y="43"/>
                  </a:cubicBezTo>
                  <a:cubicBezTo>
                    <a:pt x="101373" y="14"/>
                    <a:pt x="101348" y="1"/>
                    <a:pt x="1013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3187;p29">
              <a:extLst>
                <a:ext uri="{FF2B5EF4-FFF2-40B4-BE49-F238E27FC236}">
                  <a16:creationId xmlns:a16="http://schemas.microsoft.com/office/drawing/2014/main" id="{AEDB03CC-BE6A-B3A7-7466-79D00BF87572}"/>
                </a:ext>
              </a:extLst>
            </p:cNvPr>
            <p:cNvSpPr/>
            <p:nvPr/>
          </p:nvSpPr>
          <p:spPr>
            <a:xfrm>
              <a:off x="3475950" y="238100"/>
              <a:ext cx="2536275" cy="1112050"/>
            </a:xfrm>
            <a:custGeom>
              <a:avLst/>
              <a:gdLst/>
              <a:ahLst/>
              <a:cxnLst/>
              <a:rect l="l" t="t" r="r" b="b"/>
              <a:pathLst>
                <a:path w="101451" h="44482" extrusionOk="0">
                  <a:moveTo>
                    <a:pt x="101358" y="71"/>
                  </a:moveTo>
                  <a:cubicBezTo>
                    <a:pt x="101369" y="71"/>
                    <a:pt x="101374" y="82"/>
                    <a:pt x="101380" y="88"/>
                  </a:cubicBezTo>
                  <a:cubicBezTo>
                    <a:pt x="101380" y="98"/>
                    <a:pt x="101380" y="104"/>
                    <a:pt x="101380" y="115"/>
                  </a:cubicBezTo>
                  <a:cubicBezTo>
                    <a:pt x="101374" y="120"/>
                    <a:pt x="101369" y="131"/>
                    <a:pt x="101363" y="131"/>
                  </a:cubicBezTo>
                  <a:lnTo>
                    <a:pt x="114" y="44411"/>
                  </a:lnTo>
                  <a:cubicBezTo>
                    <a:pt x="111" y="44412"/>
                    <a:pt x="109" y="44412"/>
                    <a:pt x="106" y="44412"/>
                  </a:cubicBezTo>
                  <a:cubicBezTo>
                    <a:pt x="93" y="44412"/>
                    <a:pt x="81" y="44403"/>
                    <a:pt x="76" y="44389"/>
                  </a:cubicBezTo>
                  <a:cubicBezTo>
                    <a:pt x="71" y="44384"/>
                    <a:pt x="71" y="44373"/>
                    <a:pt x="71" y="44368"/>
                  </a:cubicBezTo>
                  <a:cubicBezTo>
                    <a:pt x="76" y="44357"/>
                    <a:pt x="82" y="44351"/>
                    <a:pt x="93" y="44351"/>
                  </a:cubicBezTo>
                  <a:lnTo>
                    <a:pt x="101336" y="71"/>
                  </a:lnTo>
                  <a:close/>
                  <a:moveTo>
                    <a:pt x="101354" y="1"/>
                  </a:moveTo>
                  <a:cubicBezTo>
                    <a:pt x="101338" y="1"/>
                    <a:pt x="101323" y="5"/>
                    <a:pt x="101309" y="12"/>
                  </a:cubicBezTo>
                  <a:lnTo>
                    <a:pt x="66" y="44286"/>
                  </a:lnTo>
                  <a:cubicBezTo>
                    <a:pt x="39" y="44297"/>
                    <a:pt x="22" y="44319"/>
                    <a:pt x="11" y="44341"/>
                  </a:cubicBezTo>
                  <a:cubicBezTo>
                    <a:pt x="1" y="44368"/>
                    <a:pt x="1" y="44395"/>
                    <a:pt x="11" y="44422"/>
                  </a:cubicBezTo>
                  <a:cubicBezTo>
                    <a:pt x="28" y="44454"/>
                    <a:pt x="66" y="44481"/>
                    <a:pt x="104" y="44481"/>
                  </a:cubicBezTo>
                  <a:cubicBezTo>
                    <a:pt x="120" y="44481"/>
                    <a:pt x="131" y="44476"/>
                    <a:pt x="147" y="44471"/>
                  </a:cubicBezTo>
                  <a:lnTo>
                    <a:pt x="101391" y="196"/>
                  </a:lnTo>
                  <a:cubicBezTo>
                    <a:pt x="101412" y="185"/>
                    <a:pt x="101434" y="163"/>
                    <a:pt x="101445" y="136"/>
                  </a:cubicBezTo>
                  <a:cubicBezTo>
                    <a:pt x="101450" y="115"/>
                    <a:pt x="101450" y="88"/>
                    <a:pt x="101439" y="61"/>
                  </a:cubicBezTo>
                  <a:cubicBezTo>
                    <a:pt x="101428" y="39"/>
                    <a:pt x="101407" y="17"/>
                    <a:pt x="101385" y="6"/>
                  </a:cubicBezTo>
                  <a:cubicBezTo>
                    <a:pt x="101375" y="2"/>
                    <a:pt x="101364" y="1"/>
                    <a:pt x="1013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3188;p29">
              <a:extLst>
                <a:ext uri="{FF2B5EF4-FFF2-40B4-BE49-F238E27FC236}">
                  <a16:creationId xmlns:a16="http://schemas.microsoft.com/office/drawing/2014/main" id="{93D6A0D4-C671-CD6F-E0A2-BE949DC95139}"/>
                </a:ext>
              </a:extLst>
            </p:cNvPr>
            <p:cNvSpPr/>
            <p:nvPr/>
          </p:nvSpPr>
          <p:spPr>
            <a:xfrm>
              <a:off x="2672100" y="3874400"/>
              <a:ext cx="4001225" cy="1056850"/>
            </a:xfrm>
            <a:custGeom>
              <a:avLst/>
              <a:gdLst/>
              <a:ahLst/>
              <a:cxnLst/>
              <a:rect l="l" t="t" r="r" b="b"/>
              <a:pathLst>
                <a:path w="160049" h="42274" extrusionOk="0">
                  <a:moveTo>
                    <a:pt x="159949" y="0"/>
                  </a:moveTo>
                  <a:cubicBezTo>
                    <a:pt x="159943" y="0"/>
                    <a:pt x="159937" y="1"/>
                    <a:pt x="159930" y="2"/>
                  </a:cubicBezTo>
                  <a:lnTo>
                    <a:pt x="77" y="42143"/>
                  </a:lnTo>
                  <a:cubicBezTo>
                    <a:pt x="1" y="42165"/>
                    <a:pt x="12" y="42273"/>
                    <a:pt x="93" y="42273"/>
                  </a:cubicBezTo>
                  <a:lnTo>
                    <a:pt x="109" y="42273"/>
                  </a:lnTo>
                  <a:lnTo>
                    <a:pt x="159968" y="132"/>
                  </a:lnTo>
                  <a:cubicBezTo>
                    <a:pt x="160048" y="112"/>
                    <a:pt x="160022" y="0"/>
                    <a:pt x="1599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3189;p29">
              <a:extLst>
                <a:ext uri="{FF2B5EF4-FFF2-40B4-BE49-F238E27FC236}">
                  <a16:creationId xmlns:a16="http://schemas.microsoft.com/office/drawing/2014/main" id="{A6B50B10-8206-F24F-4B41-9690C772D97A}"/>
                </a:ext>
              </a:extLst>
            </p:cNvPr>
            <p:cNvSpPr/>
            <p:nvPr/>
          </p:nvSpPr>
          <p:spPr>
            <a:xfrm>
              <a:off x="2670900" y="3873550"/>
              <a:ext cx="4003125" cy="1058650"/>
            </a:xfrm>
            <a:custGeom>
              <a:avLst/>
              <a:gdLst/>
              <a:ahLst/>
              <a:cxnLst/>
              <a:rect l="l" t="t" r="r" b="b"/>
              <a:pathLst>
                <a:path w="160125" h="42346" extrusionOk="0">
                  <a:moveTo>
                    <a:pt x="160000" y="69"/>
                  </a:moveTo>
                  <a:cubicBezTo>
                    <a:pt x="160006" y="69"/>
                    <a:pt x="160011" y="69"/>
                    <a:pt x="160016" y="74"/>
                  </a:cubicBezTo>
                  <a:cubicBezTo>
                    <a:pt x="160038" y="91"/>
                    <a:pt x="160033" y="129"/>
                    <a:pt x="160006" y="134"/>
                  </a:cubicBezTo>
                  <a:lnTo>
                    <a:pt x="146" y="42275"/>
                  </a:lnTo>
                  <a:cubicBezTo>
                    <a:pt x="130" y="42275"/>
                    <a:pt x="114" y="42269"/>
                    <a:pt x="108" y="42253"/>
                  </a:cubicBezTo>
                  <a:cubicBezTo>
                    <a:pt x="103" y="42231"/>
                    <a:pt x="114" y="42215"/>
                    <a:pt x="130" y="42210"/>
                  </a:cubicBezTo>
                  <a:lnTo>
                    <a:pt x="159989" y="69"/>
                  </a:lnTo>
                  <a:close/>
                  <a:moveTo>
                    <a:pt x="160000" y="1"/>
                  </a:moveTo>
                  <a:cubicBezTo>
                    <a:pt x="159990" y="1"/>
                    <a:pt x="159981" y="2"/>
                    <a:pt x="159973" y="4"/>
                  </a:cubicBezTo>
                  <a:lnTo>
                    <a:pt x="114" y="42145"/>
                  </a:lnTo>
                  <a:cubicBezTo>
                    <a:pt x="0" y="42177"/>
                    <a:pt x="22" y="42345"/>
                    <a:pt x="141" y="42345"/>
                  </a:cubicBezTo>
                  <a:cubicBezTo>
                    <a:pt x="146" y="42345"/>
                    <a:pt x="157" y="42340"/>
                    <a:pt x="168" y="42340"/>
                  </a:cubicBezTo>
                  <a:lnTo>
                    <a:pt x="160022" y="199"/>
                  </a:lnTo>
                  <a:cubicBezTo>
                    <a:pt x="160108" y="177"/>
                    <a:pt x="160125" y="58"/>
                    <a:pt x="160049" y="15"/>
                  </a:cubicBezTo>
                  <a:cubicBezTo>
                    <a:pt x="160035" y="4"/>
                    <a:pt x="160017" y="1"/>
                    <a:pt x="1600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3190;p29">
              <a:extLst>
                <a:ext uri="{FF2B5EF4-FFF2-40B4-BE49-F238E27FC236}">
                  <a16:creationId xmlns:a16="http://schemas.microsoft.com/office/drawing/2014/main" id="{706C8067-045D-70CE-4DCD-7D69F1CE3B8A}"/>
                </a:ext>
              </a:extLst>
            </p:cNvPr>
            <p:cNvSpPr/>
            <p:nvPr/>
          </p:nvSpPr>
          <p:spPr>
            <a:xfrm>
              <a:off x="4532850" y="3598775"/>
              <a:ext cx="2139825" cy="303175"/>
            </a:xfrm>
            <a:custGeom>
              <a:avLst/>
              <a:gdLst/>
              <a:ahLst/>
              <a:cxnLst/>
              <a:rect l="l" t="t" r="r" b="b"/>
              <a:pathLst>
                <a:path w="85593" h="12127" extrusionOk="0">
                  <a:moveTo>
                    <a:pt x="85521" y="0"/>
                  </a:moveTo>
                  <a:cubicBezTo>
                    <a:pt x="85518" y="0"/>
                    <a:pt x="85515" y="0"/>
                    <a:pt x="85511" y="1"/>
                  </a:cubicBezTo>
                  <a:lnTo>
                    <a:pt x="82" y="11997"/>
                  </a:lnTo>
                  <a:cubicBezTo>
                    <a:pt x="1" y="12008"/>
                    <a:pt x="6" y="12127"/>
                    <a:pt x="93" y="12127"/>
                  </a:cubicBezTo>
                  <a:lnTo>
                    <a:pt x="98" y="12127"/>
                  </a:lnTo>
                  <a:lnTo>
                    <a:pt x="85528" y="131"/>
                  </a:lnTo>
                  <a:cubicBezTo>
                    <a:pt x="85565" y="125"/>
                    <a:pt x="85593" y="93"/>
                    <a:pt x="85587" y="55"/>
                  </a:cubicBezTo>
                  <a:cubicBezTo>
                    <a:pt x="85582" y="25"/>
                    <a:pt x="85555" y="0"/>
                    <a:pt x="855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3191;p29">
              <a:extLst>
                <a:ext uri="{FF2B5EF4-FFF2-40B4-BE49-F238E27FC236}">
                  <a16:creationId xmlns:a16="http://schemas.microsoft.com/office/drawing/2014/main" id="{A758CE41-46AB-3A78-4810-1AB10E9DF351}"/>
                </a:ext>
              </a:extLst>
            </p:cNvPr>
            <p:cNvSpPr/>
            <p:nvPr/>
          </p:nvSpPr>
          <p:spPr>
            <a:xfrm>
              <a:off x="4532450" y="3597925"/>
              <a:ext cx="2141050" cy="304850"/>
            </a:xfrm>
            <a:custGeom>
              <a:avLst/>
              <a:gdLst/>
              <a:ahLst/>
              <a:cxnLst/>
              <a:rect l="l" t="t" r="r" b="b"/>
              <a:pathLst>
                <a:path w="85642" h="12194" extrusionOk="0">
                  <a:moveTo>
                    <a:pt x="85538" y="67"/>
                  </a:moveTo>
                  <a:cubicBezTo>
                    <a:pt x="85544" y="67"/>
                    <a:pt x="85549" y="67"/>
                    <a:pt x="85554" y="73"/>
                  </a:cubicBezTo>
                  <a:cubicBezTo>
                    <a:pt x="85560" y="78"/>
                    <a:pt x="85565" y="84"/>
                    <a:pt x="85571" y="94"/>
                  </a:cubicBezTo>
                  <a:cubicBezTo>
                    <a:pt x="85571" y="116"/>
                    <a:pt x="85560" y="132"/>
                    <a:pt x="85538" y="132"/>
                  </a:cubicBezTo>
                  <a:lnTo>
                    <a:pt x="109" y="12128"/>
                  </a:lnTo>
                  <a:cubicBezTo>
                    <a:pt x="65" y="12128"/>
                    <a:pt x="60" y="12069"/>
                    <a:pt x="103" y="12063"/>
                  </a:cubicBezTo>
                  <a:lnTo>
                    <a:pt x="85533" y="67"/>
                  </a:lnTo>
                  <a:close/>
                  <a:moveTo>
                    <a:pt x="85539" y="0"/>
                  </a:moveTo>
                  <a:cubicBezTo>
                    <a:pt x="85533" y="0"/>
                    <a:pt x="85527" y="1"/>
                    <a:pt x="85522" y="2"/>
                  </a:cubicBezTo>
                  <a:lnTo>
                    <a:pt x="92" y="11993"/>
                  </a:lnTo>
                  <a:cubicBezTo>
                    <a:pt x="38" y="12004"/>
                    <a:pt x="0" y="12053"/>
                    <a:pt x="6" y="12107"/>
                  </a:cubicBezTo>
                  <a:cubicBezTo>
                    <a:pt x="17" y="12161"/>
                    <a:pt x="55" y="12193"/>
                    <a:pt x="109" y="12193"/>
                  </a:cubicBezTo>
                  <a:lnTo>
                    <a:pt x="120" y="12193"/>
                  </a:lnTo>
                  <a:lnTo>
                    <a:pt x="85549" y="203"/>
                  </a:lnTo>
                  <a:cubicBezTo>
                    <a:pt x="85603" y="192"/>
                    <a:pt x="85641" y="143"/>
                    <a:pt x="85636" y="84"/>
                  </a:cubicBezTo>
                  <a:cubicBezTo>
                    <a:pt x="85630" y="56"/>
                    <a:pt x="85614" y="35"/>
                    <a:pt x="85592" y="19"/>
                  </a:cubicBezTo>
                  <a:cubicBezTo>
                    <a:pt x="85576" y="6"/>
                    <a:pt x="85557" y="0"/>
                    <a:pt x="855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3192;p29">
              <a:extLst>
                <a:ext uri="{FF2B5EF4-FFF2-40B4-BE49-F238E27FC236}">
                  <a16:creationId xmlns:a16="http://schemas.microsoft.com/office/drawing/2014/main" id="{961AD2AC-09A6-F71D-743D-CCFE2936C6F7}"/>
                </a:ext>
              </a:extLst>
            </p:cNvPr>
            <p:cNvSpPr/>
            <p:nvPr/>
          </p:nvSpPr>
          <p:spPr>
            <a:xfrm>
              <a:off x="4460150" y="3865100"/>
              <a:ext cx="283400" cy="34425"/>
            </a:xfrm>
            <a:custGeom>
              <a:avLst/>
              <a:gdLst/>
              <a:ahLst/>
              <a:cxnLst/>
              <a:rect l="l" t="t" r="r" b="b"/>
              <a:pathLst>
                <a:path w="11336" h="1377" extrusionOk="0">
                  <a:moveTo>
                    <a:pt x="72" y="0"/>
                  </a:moveTo>
                  <a:cubicBezTo>
                    <a:pt x="38" y="0"/>
                    <a:pt x="11" y="26"/>
                    <a:pt x="6" y="60"/>
                  </a:cubicBezTo>
                  <a:cubicBezTo>
                    <a:pt x="0" y="93"/>
                    <a:pt x="27" y="125"/>
                    <a:pt x="65" y="131"/>
                  </a:cubicBezTo>
                  <a:lnTo>
                    <a:pt x="11238" y="1371"/>
                  </a:lnTo>
                  <a:cubicBezTo>
                    <a:pt x="11238" y="1371"/>
                    <a:pt x="11244" y="1376"/>
                    <a:pt x="11244" y="1376"/>
                  </a:cubicBezTo>
                  <a:cubicBezTo>
                    <a:pt x="11330" y="1371"/>
                    <a:pt x="11336" y="1252"/>
                    <a:pt x="11249" y="1241"/>
                  </a:cubicBezTo>
                  <a:lnTo>
                    <a:pt x="82" y="1"/>
                  </a:lnTo>
                  <a:cubicBezTo>
                    <a:pt x="78" y="0"/>
                    <a:pt x="75" y="0"/>
                    <a:pt x="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3193;p29">
              <a:extLst>
                <a:ext uri="{FF2B5EF4-FFF2-40B4-BE49-F238E27FC236}">
                  <a16:creationId xmlns:a16="http://schemas.microsoft.com/office/drawing/2014/main" id="{CE62642D-8556-27FE-82CB-FF6F65E3D6D3}"/>
                </a:ext>
              </a:extLst>
            </p:cNvPr>
            <p:cNvSpPr/>
            <p:nvPr/>
          </p:nvSpPr>
          <p:spPr>
            <a:xfrm>
              <a:off x="4459325" y="3864150"/>
              <a:ext cx="285175" cy="36175"/>
            </a:xfrm>
            <a:custGeom>
              <a:avLst/>
              <a:gdLst/>
              <a:ahLst/>
              <a:cxnLst/>
              <a:rect l="l" t="t" r="r" b="b"/>
              <a:pathLst>
                <a:path w="11407" h="1447" extrusionOk="0">
                  <a:moveTo>
                    <a:pt x="109" y="71"/>
                  </a:moveTo>
                  <a:lnTo>
                    <a:pt x="11282" y="1311"/>
                  </a:lnTo>
                  <a:cubicBezTo>
                    <a:pt x="11287" y="1311"/>
                    <a:pt x="11298" y="1317"/>
                    <a:pt x="11304" y="1322"/>
                  </a:cubicBezTo>
                  <a:cubicBezTo>
                    <a:pt x="11320" y="1344"/>
                    <a:pt x="11304" y="1376"/>
                    <a:pt x="11277" y="1376"/>
                  </a:cubicBezTo>
                  <a:lnTo>
                    <a:pt x="104" y="136"/>
                  </a:lnTo>
                  <a:cubicBezTo>
                    <a:pt x="93" y="136"/>
                    <a:pt x="82" y="131"/>
                    <a:pt x="77" y="125"/>
                  </a:cubicBezTo>
                  <a:cubicBezTo>
                    <a:pt x="71" y="115"/>
                    <a:pt x="71" y="109"/>
                    <a:pt x="71" y="98"/>
                  </a:cubicBezTo>
                  <a:cubicBezTo>
                    <a:pt x="71" y="87"/>
                    <a:pt x="77" y="82"/>
                    <a:pt x="88" y="77"/>
                  </a:cubicBezTo>
                  <a:cubicBezTo>
                    <a:pt x="93" y="71"/>
                    <a:pt x="98" y="71"/>
                    <a:pt x="104" y="71"/>
                  </a:cubicBezTo>
                  <a:close/>
                  <a:moveTo>
                    <a:pt x="120" y="1"/>
                  </a:moveTo>
                  <a:cubicBezTo>
                    <a:pt x="93" y="1"/>
                    <a:pt x="66" y="6"/>
                    <a:pt x="44" y="23"/>
                  </a:cubicBezTo>
                  <a:cubicBezTo>
                    <a:pt x="23" y="39"/>
                    <a:pt x="6" y="66"/>
                    <a:pt x="6" y="93"/>
                  </a:cubicBezTo>
                  <a:cubicBezTo>
                    <a:pt x="1" y="120"/>
                    <a:pt x="12" y="147"/>
                    <a:pt x="28" y="163"/>
                  </a:cubicBezTo>
                  <a:cubicBezTo>
                    <a:pt x="44" y="185"/>
                    <a:pt x="66" y="201"/>
                    <a:pt x="93" y="201"/>
                  </a:cubicBezTo>
                  <a:lnTo>
                    <a:pt x="11260" y="1447"/>
                  </a:lnTo>
                  <a:lnTo>
                    <a:pt x="11277" y="1447"/>
                  </a:lnTo>
                  <a:cubicBezTo>
                    <a:pt x="11363" y="1447"/>
                    <a:pt x="11407" y="1349"/>
                    <a:pt x="11358" y="1284"/>
                  </a:cubicBezTo>
                  <a:cubicBezTo>
                    <a:pt x="11336" y="1263"/>
                    <a:pt x="11315" y="1246"/>
                    <a:pt x="11287" y="1246"/>
                  </a:cubicBezTo>
                  <a:lnTo>
                    <a:pt x="12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3194;p29">
              <a:extLst>
                <a:ext uri="{FF2B5EF4-FFF2-40B4-BE49-F238E27FC236}">
                  <a16:creationId xmlns:a16="http://schemas.microsoft.com/office/drawing/2014/main" id="{38A9CAEA-051F-0D91-A1CA-51CA54C2B55A}"/>
                </a:ext>
              </a:extLst>
            </p:cNvPr>
            <p:cNvSpPr/>
            <p:nvPr/>
          </p:nvSpPr>
          <p:spPr>
            <a:xfrm>
              <a:off x="3518925" y="3760450"/>
              <a:ext cx="63350" cy="9900"/>
            </a:xfrm>
            <a:custGeom>
              <a:avLst/>
              <a:gdLst/>
              <a:ahLst/>
              <a:cxnLst/>
              <a:rect l="l" t="t" r="r" b="b"/>
              <a:pathLst>
                <a:path w="2534" h="396" extrusionOk="0">
                  <a:moveTo>
                    <a:pt x="96" y="0"/>
                  </a:moveTo>
                  <a:cubicBezTo>
                    <a:pt x="9" y="0"/>
                    <a:pt x="0" y="125"/>
                    <a:pt x="85" y="136"/>
                  </a:cubicBezTo>
                  <a:lnTo>
                    <a:pt x="2436" y="396"/>
                  </a:lnTo>
                  <a:lnTo>
                    <a:pt x="2441" y="396"/>
                  </a:lnTo>
                  <a:cubicBezTo>
                    <a:pt x="2528" y="396"/>
                    <a:pt x="2533" y="271"/>
                    <a:pt x="2452" y="266"/>
                  </a:cubicBezTo>
                  <a:lnTo>
                    <a:pt x="101" y="0"/>
                  </a:lnTo>
                  <a:cubicBezTo>
                    <a:pt x="99" y="0"/>
                    <a:pt x="98" y="0"/>
                    <a:pt x="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3195;p29">
              <a:extLst>
                <a:ext uri="{FF2B5EF4-FFF2-40B4-BE49-F238E27FC236}">
                  <a16:creationId xmlns:a16="http://schemas.microsoft.com/office/drawing/2014/main" id="{92F1F321-62FA-C6C1-D4F1-1B2ECCEEF27C}"/>
                </a:ext>
              </a:extLst>
            </p:cNvPr>
            <p:cNvSpPr/>
            <p:nvPr/>
          </p:nvSpPr>
          <p:spPr>
            <a:xfrm>
              <a:off x="3518000" y="3759625"/>
              <a:ext cx="65350" cy="11550"/>
            </a:xfrm>
            <a:custGeom>
              <a:avLst/>
              <a:gdLst/>
              <a:ahLst/>
              <a:cxnLst/>
              <a:rect l="l" t="t" r="r" b="b"/>
              <a:pathLst>
                <a:path w="2614" h="462" extrusionOk="0">
                  <a:moveTo>
                    <a:pt x="133" y="71"/>
                  </a:moveTo>
                  <a:lnTo>
                    <a:pt x="2483" y="331"/>
                  </a:lnTo>
                  <a:cubicBezTo>
                    <a:pt x="2500" y="331"/>
                    <a:pt x="2516" y="347"/>
                    <a:pt x="2510" y="369"/>
                  </a:cubicBezTo>
                  <a:cubicBezTo>
                    <a:pt x="2510" y="385"/>
                    <a:pt x="2494" y="396"/>
                    <a:pt x="2478" y="396"/>
                  </a:cubicBezTo>
                  <a:lnTo>
                    <a:pt x="128" y="136"/>
                  </a:lnTo>
                  <a:cubicBezTo>
                    <a:pt x="117" y="136"/>
                    <a:pt x="111" y="131"/>
                    <a:pt x="106" y="120"/>
                  </a:cubicBezTo>
                  <a:cubicBezTo>
                    <a:pt x="84" y="104"/>
                    <a:pt x="100" y="71"/>
                    <a:pt x="128" y="71"/>
                  </a:cubicBezTo>
                  <a:close/>
                  <a:moveTo>
                    <a:pt x="126" y="0"/>
                  </a:moveTo>
                  <a:cubicBezTo>
                    <a:pt x="47" y="0"/>
                    <a:pt x="0" y="96"/>
                    <a:pt x="52" y="163"/>
                  </a:cubicBezTo>
                  <a:cubicBezTo>
                    <a:pt x="68" y="185"/>
                    <a:pt x="90" y="201"/>
                    <a:pt x="117" y="201"/>
                  </a:cubicBezTo>
                  <a:lnTo>
                    <a:pt x="2467" y="461"/>
                  </a:lnTo>
                  <a:lnTo>
                    <a:pt x="2478" y="461"/>
                  </a:lnTo>
                  <a:cubicBezTo>
                    <a:pt x="2608" y="461"/>
                    <a:pt x="2613" y="277"/>
                    <a:pt x="2489" y="261"/>
                  </a:cubicBezTo>
                  <a:lnTo>
                    <a:pt x="138" y="1"/>
                  </a:lnTo>
                  <a:cubicBezTo>
                    <a:pt x="134" y="0"/>
                    <a:pt x="130" y="0"/>
                    <a:pt x="1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3196;p29">
              <a:extLst>
                <a:ext uri="{FF2B5EF4-FFF2-40B4-BE49-F238E27FC236}">
                  <a16:creationId xmlns:a16="http://schemas.microsoft.com/office/drawing/2014/main" id="{534C0E58-C6B1-96BE-85B9-F01AB463AD2E}"/>
                </a:ext>
              </a:extLst>
            </p:cNvPr>
            <p:cNvSpPr/>
            <p:nvPr/>
          </p:nvSpPr>
          <p:spPr>
            <a:xfrm>
              <a:off x="1631175" y="3726175"/>
              <a:ext cx="3125650" cy="591850"/>
            </a:xfrm>
            <a:custGeom>
              <a:avLst/>
              <a:gdLst/>
              <a:ahLst/>
              <a:cxnLst/>
              <a:rect l="l" t="t" r="r" b="b"/>
              <a:pathLst>
                <a:path w="125026" h="23674" extrusionOk="0">
                  <a:moveTo>
                    <a:pt x="76" y="0"/>
                  </a:moveTo>
                  <a:cubicBezTo>
                    <a:pt x="43" y="0"/>
                    <a:pt x="17" y="21"/>
                    <a:pt x="12" y="55"/>
                  </a:cubicBezTo>
                  <a:cubicBezTo>
                    <a:pt x="1" y="93"/>
                    <a:pt x="28" y="126"/>
                    <a:pt x="60" y="131"/>
                  </a:cubicBezTo>
                  <a:lnTo>
                    <a:pt x="124917" y="23674"/>
                  </a:lnTo>
                  <a:lnTo>
                    <a:pt x="124933" y="23674"/>
                  </a:lnTo>
                  <a:cubicBezTo>
                    <a:pt x="125009" y="23674"/>
                    <a:pt x="125025" y="23555"/>
                    <a:pt x="124944" y="23538"/>
                  </a:cubicBezTo>
                  <a:lnTo>
                    <a:pt x="88" y="1"/>
                  </a:lnTo>
                  <a:cubicBezTo>
                    <a:pt x="84" y="1"/>
                    <a:pt x="80" y="0"/>
                    <a:pt x="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3197;p29">
              <a:extLst>
                <a:ext uri="{FF2B5EF4-FFF2-40B4-BE49-F238E27FC236}">
                  <a16:creationId xmlns:a16="http://schemas.microsoft.com/office/drawing/2014/main" id="{06A134AA-69F0-77FA-D2FD-0A7F4D10BDDC}"/>
                </a:ext>
              </a:extLst>
            </p:cNvPr>
            <p:cNvSpPr/>
            <p:nvPr/>
          </p:nvSpPr>
          <p:spPr>
            <a:xfrm>
              <a:off x="1630375" y="3725325"/>
              <a:ext cx="3127525" cy="593525"/>
            </a:xfrm>
            <a:custGeom>
              <a:avLst/>
              <a:gdLst/>
              <a:ahLst/>
              <a:cxnLst/>
              <a:rect l="l" t="t" r="r" b="b"/>
              <a:pathLst>
                <a:path w="125101" h="23741" extrusionOk="0">
                  <a:moveTo>
                    <a:pt x="114" y="68"/>
                  </a:moveTo>
                  <a:lnTo>
                    <a:pt x="124971" y="23610"/>
                  </a:lnTo>
                  <a:cubicBezTo>
                    <a:pt x="124987" y="23610"/>
                    <a:pt x="124998" y="23627"/>
                    <a:pt x="124998" y="23648"/>
                  </a:cubicBezTo>
                  <a:cubicBezTo>
                    <a:pt x="124992" y="23659"/>
                    <a:pt x="124976" y="23675"/>
                    <a:pt x="124965" y="23675"/>
                  </a:cubicBezTo>
                  <a:cubicBezTo>
                    <a:pt x="124960" y="23675"/>
                    <a:pt x="124955" y="23670"/>
                    <a:pt x="124955" y="23670"/>
                  </a:cubicBezTo>
                  <a:lnTo>
                    <a:pt x="103" y="133"/>
                  </a:lnTo>
                  <a:cubicBezTo>
                    <a:pt x="82" y="133"/>
                    <a:pt x="71" y="111"/>
                    <a:pt x="76" y="95"/>
                  </a:cubicBezTo>
                  <a:cubicBezTo>
                    <a:pt x="76" y="78"/>
                    <a:pt x="92" y="68"/>
                    <a:pt x="109" y="68"/>
                  </a:cubicBezTo>
                  <a:close/>
                  <a:moveTo>
                    <a:pt x="106" y="1"/>
                  </a:moveTo>
                  <a:cubicBezTo>
                    <a:pt x="59" y="1"/>
                    <a:pt x="15" y="36"/>
                    <a:pt x="6" y="84"/>
                  </a:cubicBezTo>
                  <a:cubicBezTo>
                    <a:pt x="0" y="138"/>
                    <a:pt x="33" y="192"/>
                    <a:pt x="87" y="203"/>
                  </a:cubicBezTo>
                  <a:lnTo>
                    <a:pt x="124944" y="23740"/>
                  </a:lnTo>
                  <a:lnTo>
                    <a:pt x="124965" y="23740"/>
                  </a:lnTo>
                  <a:cubicBezTo>
                    <a:pt x="125085" y="23740"/>
                    <a:pt x="125101" y="23562"/>
                    <a:pt x="124982" y="23540"/>
                  </a:cubicBezTo>
                  <a:lnTo>
                    <a:pt x="125" y="3"/>
                  </a:lnTo>
                  <a:cubicBezTo>
                    <a:pt x="119" y="1"/>
                    <a:pt x="112" y="1"/>
                    <a:pt x="1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3198;p29">
              <a:extLst>
                <a:ext uri="{FF2B5EF4-FFF2-40B4-BE49-F238E27FC236}">
                  <a16:creationId xmlns:a16="http://schemas.microsoft.com/office/drawing/2014/main" id="{A3AC521E-989E-C25A-4931-9C2AF8E7570C}"/>
                </a:ext>
              </a:extLst>
            </p:cNvPr>
            <p:cNvSpPr/>
            <p:nvPr/>
          </p:nvSpPr>
          <p:spPr>
            <a:xfrm>
              <a:off x="4108250" y="4203850"/>
              <a:ext cx="124450" cy="28600"/>
            </a:xfrm>
            <a:custGeom>
              <a:avLst/>
              <a:gdLst/>
              <a:ahLst/>
              <a:cxnLst/>
              <a:rect l="l" t="t" r="r" b="b"/>
              <a:pathLst>
                <a:path w="4978" h="1144" extrusionOk="0">
                  <a:moveTo>
                    <a:pt x="4903" y="0"/>
                  </a:moveTo>
                  <a:cubicBezTo>
                    <a:pt x="4899" y="0"/>
                    <a:pt x="4895" y="1"/>
                    <a:pt x="4891" y="1"/>
                  </a:cubicBezTo>
                  <a:lnTo>
                    <a:pt x="76" y="1014"/>
                  </a:lnTo>
                  <a:cubicBezTo>
                    <a:pt x="1" y="1030"/>
                    <a:pt x="11" y="1144"/>
                    <a:pt x="93" y="1144"/>
                  </a:cubicBezTo>
                  <a:lnTo>
                    <a:pt x="103" y="1144"/>
                  </a:lnTo>
                  <a:lnTo>
                    <a:pt x="4918" y="131"/>
                  </a:lnTo>
                  <a:cubicBezTo>
                    <a:pt x="4956" y="126"/>
                    <a:pt x="4978" y="88"/>
                    <a:pt x="4972" y="50"/>
                  </a:cubicBezTo>
                  <a:cubicBezTo>
                    <a:pt x="4967" y="21"/>
                    <a:pt x="4936" y="0"/>
                    <a:pt x="49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3199;p29">
              <a:extLst>
                <a:ext uri="{FF2B5EF4-FFF2-40B4-BE49-F238E27FC236}">
                  <a16:creationId xmlns:a16="http://schemas.microsoft.com/office/drawing/2014/main" id="{D3FECF32-5928-4073-EF27-DAEE70E50C36}"/>
                </a:ext>
              </a:extLst>
            </p:cNvPr>
            <p:cNvSpPr/>
            <p:nvPr/>
          </p:nvSpPr>
          <p:spPr>
            <a:xfrm>
              <a:off x="4107850" y="4203000"/>
              <a:ext cx="125675" cy="30275"/>
            </a:xfrm>
            <a:custGeom>
              <a:avLst/>
              <a:gdLst/>
              <a:ahLst/>
              <a:cxnLst/>
              <a:rect l="l" t="t" r="r" b="b"/>
              <a:pathLst>
                <a:path w="5027" h="1211" extrusionOk="0">
                  <a:moveTo>
                    <a:pt x="4923" y="68"/>
                  </a:moveTo>
                  <a:cubicBezTo>
                    <a:pt x="4929" y="68"/>
                    <a:pt x="4934" y="68"/>
                    <a:pt x="4940" y="73"/>
                  </a:cubicBezTo>
                  <a:cubicBezTo>
                    <a:pt x="4950" y="79"/>
                    <a:pt x="4956" y="84"/>
                    <a:pt x="4956" y="95"/>
                  </a:cubicBezTo>
                  <a:cubicBezTo>
                    <a:pt x="4956" y="100"/>
                    <a:pt x="4956" y="111"/>
                    <a:pt x="4950" y="116"/>
                  </a:cubicBezTo>
                  <a:cubicBezTo>
                    <a:pt x="4945" y="127"/>
                    <a:pt x="4940" y="127"/>
                    <a:pt x="4929" y="133"/>
                  </a:cubicBezTo>
                  <a:lnTo>
                    <a:pt x="114" y="1145"/>
                  </a:lnTo>
                  <a:cubicBezTo>
                    <a:pt x="92" y="1145"/>
                    <a:pt x="76" y="1135"/>
                    <a:pt x="76" y="1118"/>
                  </a:cubicBezTo>
                  <a:cubicBezTo>
                    <a:pt x="71" y="1108"/>
                    <a:pt x="76" y="1102"/>
                    <a:pt x="76" y="1091"/>
                  </a:cubicBezTo>
                  <a:cubicBezTo>
                    <a:pt x="82" y="1086"/>
                    <a:pt x="92" y="1080"/>
                    <a:pt x="98" y="1080"/>
                  </a:cubicBezTo>
                  <a:lnTo>
                    <a:pt x="4918" y="68"/>
                  </a:lnTo>
                  <a:close/>
                  <a:moveTo>
                    <a:pt x="4922" y="1"/>
                  </a:moveTo>
                  <a:cubicBezTo>
                    <a:pt x="4915" y="1"/>
                    <a:pt x="4908" y="1"/>
                    <a:pt x="4902" y="3"/>
                  </a:cubicBezTo>
                  <a:lnTo>
                    <a:pt x="87" y="1010"/>
                  </a:lnTo>
                  <a:cubicBezTo>
                    <a:pt x="60" y="1015"/>
                    <a:pt x="38" y="1032"/>
                    <a:pt x="22" y="1053"/>
                  </a:cubicBezTo>
                  <a:cubicBezTo>
                    <a:pt x="6" y="1080"/>
                    <a:pt x="0" y="1108"/>
                    <a:pt x="6" y="1129"/>
                  </a:cubicBezTo>
                  <a:cubicBezTo>
                    <a:pt x="17" y="1178"/>
                    <a:pt x="60" y="1210"/>
                    <a:pt x="109" y="1210"/>
                  </a:cubicBezTo>
                  <a:lnTo>
                    <a:pt x="125" y="1210"/>
                  </a:lnTo>
                  <a:lnTo>
                    <a:pt x="4945" y="198"/>
                  </a:lnTo>
                  <a:cubicBezTo>
                    <a:pt x="4972" y="192"/>
                    <a:pt x="4994" y="176"/>
                    <a:pt x="5005" y="154"/>
                  </a:cubicBezTo>
                  <a:cubicBezTo>
                    <a:pt x="5021" y="133"/>
                    <a:pt x="5026" y="106"/>
                    <a:pt x="5021" y="79"/>
                  </a:cubicBezTo>
                  <a:cubicBezTo>
                    <a:pt x="5015" y="51"/>
                    <a:pt x="4999" y="30"/>
                    <a:pt x="4978" y="19"/>
                  </a:cubicBezTo>
                  <a:cubicBezTo>
                    <a:pt x="4961" y="7"/>
                    <a:pt x="4942" y="1"/>
                    <a:pt x="49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3200;p29">
              <a:extLst>
                <a:ext uri="{FF2B5EF4-FFF2-40B4-BE49-F238E27FC236}">
                  <a16:creationId xmlns:a16="http://schemas.microsoft.com/office/drawing/2014/main" id="{1FA3736F-B942-B29F-F017-09D511673C9E}"/>
                </a:ext>
              </a:extLst>
            </p:cNvPr>
            <p:cNvSpPr/>
            <p:nvPr/>
          </p:nvSpPr>
          <p:spPr>
            <a:xfrm>
              <a:off x="3447525" y="4056500"/>
              <a:ext cx="214900" cy="36225"/>
            </a:xfrm>
            <a:custGeom>
              <a:avLst/>
              <a:gdLst/>
              <a:ahLst/>
              <a:cxnLst/>
              <a:rect l="l" t="t" r="r" b="b"/>
              <a:pathLst>
                <a:path w="8596" h="1449" extrusionOk="0">
                  <a:moveTo>
                    <a:pt x="8531" y="0"/>
                  </a:moveTo>
                  <a:cubicBezTo>
                    <a:pt x="8525" y="0"/>
                    <a:pt x="8520" y="1"/>
                    <a:pt x="8514" y="3"/>
                  </a:cubicBezTo>
                  <a:lnTo>
                    <a:pt x="82" y="1313"/>
                  </a:lnTo>
                  <a:cubicBezTo>
                    <a:pt x="0" y="1330"/>
                    <a:pt x="11" y="1449"/>
                    <a:pt x="92" y="1449"/>
                  </a:cubicBezTo>
                  <a:lnTo>
                    <a:pt x="103" y="1449"/>
                  </a:lnTo>
                  <a:lnTo>
                    <a:pt x="8536" y="133"/>
                  </a:lnTo>
                  <a:cubicBezTo>
                    <a:pt x="8574" y="127"/>
                    <a:pt x="8595" y="89"/>
                    <a:pt x="8590" y="57"/>
                  </a:cubicBezTo>
                  <a:cubicBezTo>
                    <a:pt x="8590" y="25"/>
                    <a:pt x="8563" y="0"/>
                    <a:pt x="85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3201;p29">
              <a:extLst>
                <a:ext uri="{FF2B5EF4-FFF2-40B4-BE49-F238E27FC236}">
                  <a16:creationId xmlns:a16="http://schemas.microsoft.com/office/drawing/2014/main" id="{509E6CF4-47E5-A687-1825-5FEE7DD40907}"/>
                </a:ext>
              </a:extLst>
            </p:cNvPr>
            <p:cNvSpPr/>
            <p:nvPr/>
          </p:nvSpPr>
          <p:spPr>
            <a:xfrm>
              <a:off x="3446575" y="4055550"/>
              <a:ext cx="216650" cy="38000"/>
            </a:xfrm>
            <a:custGeom>
              <a:avLst/>
              <a:gdLst/>
              <a:ahLst/>
              <a:cxnLst/>
              <a:rect l="l" t="t" r="r" b="b"/>
              <a:pathLst>
                <a:path w="8666" h="1520" extrusionOk="0">
                  <a:moveTo>
                    <a:pt x="8574" y="68"/>
                  </a:moveTo>
                  <a:cubicBezTo>
                    <a:pt x="8574" y="68"/>
                    <a:pt x="8579" y="68"/>
                    <a:pt x="8585" y="73"/>
                  </a:cubicBezTo>
                  <a:cubicBezTo>
                    <a:pt x="8590" y="79"/>
                    <a:pt x="8595" y="90"/>
                    <a:pt x="8595" y="100"/>
                  </a:cubicBezTo>
                  <a:cubicBezTo>
                    <a:pt x="8595" y="106"/>
                    <a:pt x="8595" y="117"/>
                    <a:pt x="8590" y="122"/>
                  </a:cubicBezTo>
                  <a:cubicBezTo>
                    <a:pt x="8585" y="133"/>
                    <a:pt x="8579" y="133"/>
                    <a:pt x="8568" y="138"/>
                  </a:cubicBezTo>
                  <a:lnTo>
                    <a:pt x="136" y="1454"/>
                  </a:lnTo>
                  <a:lnTo>
                    <a:pt x="130" y="1487"/>
                  </a:lnTo>
                  <a:lnTo>
                    <a:pt x="130" y="1454"/>
                  </a:lnTo>
                  <a:cubicBezTo>
                    <a:pt x="114" y="1454"/>
                    <a:pt x="103" y="1438"/>
                    <a:pt x="98" y="1427"/>
                  </a:cubicBezTo>
                  <a:cubicBezTo>
                    <a:pt x="98" y="1416"/>
                    <a:pt x="98" y="1406"/>
                    <a:pt x="103" y="1400"/>
                  </a:cubicBezTo>
                  <a:cubicBezTo>
                    <a:pt x="109" y="1395"/>
                    <a:pt x="120" y="1389"/>
                    <a:pt x="125" y="1389"/>
                  </a:cubicBezTo>
                  <a:lnTo>
                    <a:pt x="8563" y="73"/>
                  </a:lnTo>
                  <a:cubicBezTo>
                    <a:pt x="8563" y="68"/>
                    <a:pt x="8568" y="68"/>
                    <a:pt x="8574" y="68"/>
                  </a:cubicBezTo>
                  <a:close/>
                  <a:moveTo>
                    <a:pt x="8568" y="1"/>
                  </a:moveTo>
                  <a:cubicBezTo>
                    <a:pt x="8561" y="1"/>
                    <a:pt x="8554" y="1"/>
                    <a:pt x="8547" y="3"/>
                  </a:cubicBezTo>
                  <a:lnTo>
                    <a:pt x="114" y="1319"/>
                  </a:lnTo>
                  <a:cubicBezTo>
                    <a:pt x="92" y="1324"/>
                    <a:pt x="65" y="1341"/>
                    <a:pt x="49" y="1357"/>
                  </a:cubicBezTo>
                  <a:cubicBezTo>
                    <a:pt x="0" y="1427"/>
                    <a:pt x="49" y="1519"/>
                    <a:pt x="130" y="1519"/>
                  </a:cubicBezTo>
                  <a:lnTo>
                    <a:pt x="147" y="1519"/>
                  </a:lnTo>
                  <a:lnTo>
                    <a:pt x="8579" y="203"/>
                  </a:lnTo>
                  <a:cubicBezTo>
                    <a:pt x="8606" y="198"/>
                    <a:pt x="8628" y="187"/>
                    <a:pt x="8644" y="165"/>
                  </a:cubicBezTo>
                  <a:cubicBezTo>
                    <a:pt x="8660" y="144"/>
                    <a:pt x="8666" y="117"/>
                    <a:pt x="8660" y="90"/>
                  </a:cubicBezTo>
                  <a:cubicBezTo>
                    <a:pt x="8660" y="62"/>
                    <a:pt x="8644" y="35"/>
                    <a:pt x="8622" y="14"/>
                  </a:cubicBezTo>
                  <a:cubicBezTo>
                    <a:pt x="8607" y="6"/>
                    <a:pt x="8588" y="1"/>
                    <a:pt x="85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3202;p29">
              <a:extLst>
                <a:ext uri="{FF2B5EF4-FFF2-40B4-BE49-F238E27FC236}">
                  <a16:creationId xmlns:a16="http://schemas.microsoft.com/office/drawing/2014/main" id="{17585DDC-F91A-B140-5721-63F8A589A8C1}"/>
                </a:ext>
              </a:extLst>
            </p:cNvPr>
            <p:cNvSpPr/>
            <p:nvPr/>
          </p:nvSpPr>
          <p:spPr>
            <a:xfrm>
              <a:off x="4198550" y="1173400"/>
              <a:ext cx="2474675" cy="1144300"/>
            </a:xfrm>
            <a:custGeom>
              <a:avLst/>
              <a:gdLst/>
              <a:ahLst/>
              <a:cxnLst/>
              <a:rect l="l" t="t" r="r" b="b"/>
              <a:pathLst>
                <a:path w="98987" h="45772" extrusionOk="0">
                  <a:moveTo>
                    <a:pt x="77" y="1"/>
                  </a:moveTo>
                  <a:cubicBezTo>
                    <a:pt x="53" y="1"/>
                    <a:pt x="29" y="16"/>
                    <a:pt x="17" y="40"/>
                  </a:cubicBezTo>
                  <a:cubicBezTo>
                    <a:pt x="1" y="72"/>
                    <a:pt x="17" y="115"/>
                    <a:pt x="50" y="126"/>
                  </a:cubicBezTo>
                  <a:lnTo>
                    <a:pt x="98862" y="45760"/>
                  </a:lnTo>
                  <a:cubicBezTo>
                    <a:pt x="98872" y="45766"/>
                    <a:pt x="98883" y="45771"/>
                    <a:pt x="98894" y="45771"/>
                  </a:cubicBezTo>
                  <a:cubicBezTo>
                    <a:pt x="98965" y="45771"/>
                    <a:pt x="98986" y="45674"/>
                    <a:pt x="98921" y="45641"/>
                  </a:cubicBezTo>
                  <a:lnTo>
                    <a:pt x="104" y="7"/>
                  </a:lnTo>
                  <a:cubicBezTo>
                    <a:pt x="95" y="3"/>
                    <a:pt x="86" y="1"/>
                    <a:pt x="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3203;p29">
              <a:extLst>
                <a:ext uri="{FF2B5EF4-FFF2-40B4-BE49-F238E27FC236}">
                  <a16:creationId xmlns:a16="http://schemas.microsoft.com/office/drawing/2014/main" id="{3B8ED898-DFE8-059D-04BD-296AF874A9CC}"/>
                </a:ext>
              </a:extLst>
            </p:cNvPr>
            <p:cNvSpPr/>
            <p:nvPr/>
          </p:nvSpPr>
          <p:spPr>
            <a:xfrm>
              <a:off x="4197875" y="1172550"/>
              <a:ext cx="2475875" cy="1145950"/>
            </a:xfrm>
            <a:custGeom>
              <a:avLst/>
              <a:gdLst/>
              <a:ahLst/>
              <a:cxnLst/>
              <a:rect l="l" t="t" r="r" b="b"/>
              <a:pathLst>
                <a:path w="99035" h="45838" extrusionOk="0">
                  <a:moveTo>
                    <a:pt x="104" y="68"/>
                  </a:moveTo>
                  <a:cubicBezTo>
                    <a:pt x="109" y="68"/>
                    <a:pt x="115" y="68"/>
                    <a:pt x="120" y="74"/>
                  </a:cubicBezTo>
                  <a:lnTo>
                    <a:pt x="98932" y="45708"/>
                  </a:lnTo>
                  <a:cubicBezTo>
                    <a:pt x="98943" y="45708"/>
                    <a:pt x="98948" y="45718"/>
                    <a:pt x="98948" y="45724"/>
                  </a:cubicBezTo>
                  <a:cubicBezTo>
                    <a:pt x="98957" y="45747"/>
                    <a:pt x="98939" y="45770"/>
                    <a:pt x="98917" y="45770"/>
                  </a:cubicBezTo>
                  <a:cubicBezTo>
                    <a:pt x="98913" y="45770"/>
                    <a:pt x="98909" y="45769"/>
                    <a:pt x="98905" y="45767"/>
                  </a:cubicBezTo>
                  <a:lnTo>
                    <a:pt x="88" y="133"/>
                  </a:lnTo>
                  <a:cubicBezTo>
                    <a:pt x="82" y="128"/>
                    <a:pt x="77" y="122"/>
                    <a:pt x="71" y="112"/>
                  </a:cubicBezTo>
                  <a:cubicBezTo>
                    <a:pt x="66" y="90"/>
                    <a:pt x="82" y="68"/>
                    <a:pt x="104" y="68"/>
                  </a:cubicBezTo>
                  <a:close/>
                  <a:moveTo>
                    <a:pt x="104" y="0"/>
                  </a:moveTo>
                  <a:cubicBezTo>
                    <a:pt x="64" y="0"/>
                    <a:pt x="28" y="21"/>
                    <a:pt x="12" y="57"/>
                  </a:cubicBezTo>
                  <a:cubicBezTo>
                    <a:pt x="1" y="84"/>
                    <a:pt x="1" y="112"/>
                    <a:pt x="12" y="139"/>
                  </a:cubicBezTo>
                  <a:cubicBezTo>
                    <a:pt x="17" y="160"/>
                    <a:pt x="39" y="182"/>
                    <a:pt x="60" y="193"/>
                  </a:cubicBezTo>
                  <a:lnTo>
                    <a:pt x="98878" y="45827"/>
                  </a:lnTo>
                  <a:cubicBezTo>
                    <a:pt x="98889" y="45832"/>
                    <a:pt x="98905" y="45838"/>
                    <a:pt x="98921" y="45838"/>
                  </a:cubicBezTo>
                  <a:cubicBezTo>
                    <a:pt x="98986" y="45838"/>
                    <a:pt x="99035" y="45767"/>
                    <a:pt x="99013" y="45702"/>
                  </a:cubicBezTo>
                  <a:cubicBezTo>
                    <a:pt x="99002" y="45675"/>
                    <a:pt x="98986" y="45653"/>
                    <a:pt x="98959" y="45643"/>
                  </a:cubicBezTo>
                  <a:lnTo>
                    <a:pt x="147" y="9"/>
                  </a:lnTo>
                  <a:cubicBezTo>
                    <a:pt x="133" y="3"/>
                    <a:pt x="118" y="0"/>
                    <a:pt x="1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3204;p29">
              <a:extLst>
                <a:ext uri="{FF2B5EF4-FFF2-40B4-BE49-F238E27FC236}">
                  <a16:creationId xmlns:a16="http://schemas.microsoft.com/office/drawing/2014/main" id="{E9F74194-EB12-D8FF-7C9A-F0F229B21CC7}"/>
                </a:ext>
              </a:extLst>
            </p:cNvPr>
            <p:cNvSpPr/>
            <p:nvPr/>
          </p:nvSpPr>
          <p:spPr>
            <a:xfrm>
              <a:off x="6810625" y="4191625"/>
              <a:ext cx="95750" cy="13350"/>
            </a:xfrm>
            <a:custGeom>
              <a:avLst/>
              <a:gdLst/>
              <a:ahLst/>
              <a:cxnLst/>
              <a:rect l="l" t="t" r="r" b="b"/>
              <a:pathLst>
                <a:path w="3830" h="534" extrusionOk="0">
                  <a:moveTo>
                    <a:pt x="67" y="1"/>
                  </a:moveTo>
                  <a:cubicBezTo>
                    <a:pt x="34" y="1"/>
                    <a:pt x="6" y="29"/>
                    <a:pt x="6" y="62"/>
                  </a:cubicBezTo>
                  <a:cubicBezTo>
                    <a:pt x="0" y="95"/>
                    <a:pt x="27" y="133"/>
                    <a:pt x="65" y="133"/>
                  </a:cubicBezTo>
                  <a:lnTo>
                    <a:pt x="3732" y="534"/>
                  </a:lnTo>
                  <a:lnTo>
                    <a:pt x="3743" y="534"/>
                  </a:lnTo>
                  <a:cubicBezTo>
                    <a:pt x="3824" y="534"/>
                    <a:pt x="3829" y="409"/>
                    <a:pt x="3748" y="398"/>
                  </a:cubicBezTo>
                  <a:lnTo>
                    <a:pt x="82" y="3"/>
                  </a:lnTo>
                  <a:cubicBezTo>
                    <a:pt x="76" y="1"/>
                    <a:pt x="71" y="1"/>
                    <a:pt x="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3205;p29">
              <a:extLst>
                <a:ext uri="{FF2B5EF4-FFF2-40B4-BE49-F238E27FC236}">
                  <a16:creationId xmlns:a16="http://schemas.microsoft.com/office/drawing/2014/main" id="{DFB2CC4D-3800-F494-CC58-61F65C4674C7}"/>
                </a:ext>
              </a:extLst>
            </p:cNvPr>
            <p:cNvSpPr/>
            <p:nvPr/>
          </p:nvSpPr>
          <p:spPr>
            <a:xfrm>
              <a:off x="6809800" y="4190825"/>
              <a:ext cx="96975" cy="14975"/>
            </a:xfrm>
            <a:custGeom>
              <a:avLst/>
              <a:gdLst/>
              <a:ahLst/>
              <a:cxnLst/>
              <a:rect l="l" t="t" r="r" b="b"/>
              <a:pathLst>
                <a:path w="3879" h="599" extrusionOk="0">
                  <a:moveTo>
                    <a:pt x="109" y="67"/>
                  </a:moveTo>
                  <a:lnTo>
                    <a:pt x="3776" y="468"/>
                  </a:lnTo>
                  <a:cubicBezTo>
                    <a:pt x="3786" y="468"/>
                    <a:pt x="3792" y="473"/>
                    <a:pt x="3797" y="479"/>
                  </a:cubicBezTo>
                  <a:cubicBezTo>
                    <a:pt x="3819" y="501"/>
                    <a:pt x="3803" y="533"/>
                    <a:pt x="3776" y="533"/>
                  </a:cubicBezTo>
                  <a:lnTo>
                    <a:pt x="104" y="132"/>
                  </a:lnTo>
                  <a:cubicBezTo>
                    <a:pt x="93" y="132"/>
                    <a:pt x="87" y="127"/>
                    <a:pt x="82" y="121"/>
                  </a:cubicBezTo>
                  <a:cubicBezTo>
                    <a:pt x="77" y="116"/>
                    <a:pt x="71" y="105"/>
                    <a:pt x="71" y="94"/>
                  </a:cubicBezTo>
                  <a:cubicBezTo>
                    <a:pt x="71" y="84"/>
                    <a:pt x="77" y="78"/>
                    <a:pt x="87" y="73"/>
                  </a:cubicBezTo>
                  <a:cubicBezTo>
                    <a:pt x="87" y="67"/>
                    <a:pt x="93" y="67"/>
                    <a:pt x="98" y="67"/>
                  </a:cubicBezTo>
                  <a:close/>
                  <a:moveTo>
                    <a:pt x="100" y="0"/>
                  </a:moveTo>
                  <a:cubicBezTo>
                    <a:pt x="80" y="0"/>
                    <a:pt x="60" y="6"/>
                    <a:pt x="44" y="19"/>
                  </a:cubicBezTo>
                  <a:cubicBezTo>
                    <a:pt x="22" y="35"/>
                    <a:pt x="6" y="62"/>
                    <a:pt x="6" y="89"/>
                  </a:cubicBezTo>
                  <a:cubicBezTo>
                    <a:pt x="1" y="116"/>
                    <a:pt x="12" y="143"/>
                    <a:pt x="28" y="165"/>
                  </a:cubicBezTo>
                  <a:cubicBezTo>
                    <a:pt x="44" y="186"/>
                    <a:pt x="66" y="197"/>
                    <a:pt x="93" y="197"/>
                  </a:cubicBezTo>
                  <a:lnTo>
                    <a:pt x="3759" y="598"/>
                  </a:lnTo>
                  <a:lnTo>
                    <a:pt x="3776" y="598"/>
                  </a:lnTo>
                  <a:cubicBezTo>
                    <a:pt x="3824" y="598"/>
                    <a:pt x="3868" y="560"/>
                    <a:pt x="3873" y="511"/>
                  </a:cubicBezTo>
                  <a:cubicBezTo>
                    <a:pt x="3879" y="452"/>
                    <a:pt x="3841" y="403"/>
                    <a:pt x="3786" y="398"/>
                  </a:cubicBezTo>
                  <a:lnTo>
                    <a:pt x="120" y="2"/>
                  </a:lnTo>
                  <a:cubicBezTo>
                    <a:pt x="113" y="1"/>
                    <a:pt x="106" y="0"/>
                    <a:pt x="1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3206;p29">
              <a:extLst>
                <a:ext uri="{FF2B5EF4-FFF2-40B4-BE49-F238E27FC236}">
                  <a16:creationId xmlns:a16="http://schemas.microsoft.com/office/drawing/2014/main" id="{0C96A6C2-9969-7448-9BCD-5FC0AEDE228B}"/>
                </a:ext>
              </a:extLst>
            </p:cNvPr>
            <p:cNvSpPr/>
            <p:nvPr/>
          </p:nvSpPr>
          <p:spPr>
            <a:xfrm>
              <a:off x="4490600" y="4383100"/>
              <a:ext cx="1771025" cy="343975"/>
            </a:xfrm>
            <a:custGeom>
              <a:avLst/>
              <a:gdLst/>
              <a:ahLst/>
              <a:cxnLst/>
              <a:rect l="l" t="t" r="r" b="b"/>
              <a:pathLst>
                <a:path w="70841" h="13759" extrusionOk="0">
                  <a:moveTo>
                    <a:pt x="76" y="1"/>
                  </a:moveTo>
                  <a:cubicBezTo>
                    <a:pt x="43" y="1"/>
                    <a:pt x="16" y="21"/>
                    <a:pt x="6" y="51"/>
                  </a:cubicBezTo>
                  <a:cubicBezTo>
                    <a:pt x="1" y="88"/>
                    <a:pt x="23" y="121"/>
                    <a:pt x="60" y="132"/>
                  </a:cubicBezTo>
                  <a:lnTo>
                    <a:pt x="70732" y="13758"/>
                  </a:lnTo>
                  <a:lnTo>
                    <a:pt x="70743" y="13758"/>
                  </a:lnTo>
                  <a:cubicBezTo>
                    <a:pt x="70824" y="13758"/>
                    <a:pt x="70840" y="13644"/>
                    <a:pt x="70759" y="13628"/>
                  </a:cubicBezTo>
                  <a:lnTo>
                    <a:pt x="88" y="2"/>
                  </a:lnTo>
                  <a:cubicBezTo>
                    <a:pt x="84" y="1"/>
                    <a:pt x="80" y="1"/>
                    <a:pt x="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3207;p29">
              <a:extLst>
                <a:ext uri="{FF2B5EF4-FFF2-40B4-BE49-F238E27FC236}">
                  <a16:creationId xmlns:a16="http://schemas.microsoft.com/office/drawing/2014/main" id="{840A4309-6673-9716-199A-6EB554144796}"/>
                </a:ext>
              </a:extLst>
            </p:cNvPr>
            <p:cNvSpPr/>
            <p:nvPr/>
          </p:nvSpPr>
          <p:spPr>
            <a:xfrm>
              <a:off x="4489675" y="4382175"/>
              <a:ext cx="1773025" cy="345825"/>
            </a:xfrm>
            <a:custGeom>
              <a:avLst/>
              <a:gdLst/>
              <a:ahLst/>
              <a:cxnLst/>
              <a:rect l="l" t="t" r="r" b="b"/>
              <a:pathLst>
                <a:path w="70921" h="13833" extrusionOk="0">
                  <a:moveTo>
                    <a:pt x="119" y="71"/>
                  </a:moveTo>
                  <a:lnTo>
                    <a:pt x="70790" y="13698"/>
                  </a:lnTo>
                  <a:cubicBezTo>
                    <a:pt x="70828" y="13703"/>
                    <a:pt x="70823" y="13763"/>
                    <a:pt x="70780" y="13763"/>
                  </a:cubicBezTo>
                  <a:lnTo>
                    <a:pt x="70774" y="13763"/>
                  </a:lnTo>
                  <a:lnTo>
                    <a:pt x="103" y="136"/>
                  </a:lnTo>
                  <a:cubicBezTo>
                    <a:pt x="87" y="131"/>
                    <a:pt x="76" y="115"/>
                    <a:pt x="76" y="98"/>
                  </a:cubicBezTo>
                  <a:cubicBezTo>
                    <a:pt x="81" y="82"/>
                    <a:pt x="97" y="71"/>
                    <a:pt x="114" y="71"/>
                  </a:cubicBezTo>
                  <a:close/>
                  <a:moveTo>
                    <a:pt x="118" y="0"/>
                  </a:moveTo>
                  <a:cubicBezTo>
                    <a:pt x="68" y="0"/>
                    <a:pt x="21" y="32"/>
                    <a:pt x="11" y="82"/>
                  </a:cubicBezTo>
                  <a:cubicBezTo>
                    <a:pt x="0" y="136"/>
                    <a:pt x="38" y="190"/>
                    <a:pt x="92" y="201"/>
                  </a:cubicBezTo>
                  <a:lnTo>
                    <a:pt x="70763" y="13828"/>
                  </a:lnTo>
                  <a:cubicBezTo>
                    <a:pt x="70769" y="13828"/>
                    <a:pt x="70774" y="13833"/>
                    <a:pt x="70780" y="13833"/>
                  </a:cubicBezTo>
                  <a:cubicBezTo>
                    <a:pt x="70904" y="13833"/>
                    <a:pt x="70920" y="13654"/>
                    <a:pt x="70801" y="13633"/>
                  </a:cubicBezTo>
                  <a:lnTo>
                    <a:pt x="130" y="1"/>
                  </a:lnTo>
                  <a:cubicBezTo>
                    <a:pt x="126" y="0"/>
                    <a:pt x="122" y="0"/>
                    <a:pt x="1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3208;p29">
              <a:extLst>
                <a:ext uri="{FF2B5EF4-FFF2-40B4-BE49-F238E27FC236}">
                  <a16:creationId xmlns:a16="http://schemas.microsoft.com/office/drawing/2014/main" id="{4E2EEFAC-08C7-B4CD-3FE9-D037EF260B6B}"/>
                </a:ext>
              </a:extLst>
            </p:cNvPr>
            <p:cNvSpPr/>
            <p:nvPr/>
          </p:nvSpPr>
          <p:spPr>
            <a:xfrm>
              <a:off x="3508850" y="2547950"/>
              <a:ext cx="1247425" cy="162125"/>
            </a:xfrm>
            <a:custGeom>
              <a:avLst/>
              <a:gdLst/>
              <a:ahLst/>
              <a:cxnLst/>
              <a:rect l="l" t="t" r="r" b="b"/>
              <a:pathLst>
                <a:path w="49897" h="6485" extrusionOk="0">
                  <a:moveTo>
                    <a:pt x="49825" y="1"/>
                  </a:moveTo>
                  <a:cubicBezTo>
                    <a:pt x="49822" y="1"/>
                    <a:pt x="49819" y="1"/>
                    <a:pt x="49816" y="1"/>
                  </a:cubicBezTo>
                  <a:lnTo>
                    <a:pt x="82" y="6354"/>
                  </a:lnTo>
                  <a:cubicBezTo>
                    <a:pt x="1" y="6365"/>
                    <a:pt x="12" y="6484"/>
                    <a:pt x="93" y="6484"/>
                  </a:cubicBezTo>
                  <a:lnTo>
                    <a:pt x="104" y="6484"/>
                  </a:lnTo>
                  <a:lnTo>
                    <a:pt x="49832" y="131"/>
                  </a:lnTo>
                  <a:cubicBezTo>
                    <a:pt x="49870" y="131"/>
                    <a:pt x="49897" y="93"/>
                    <a:pt x="49891" y="61"/>
                  </a:cubicBezTo>
                  <a:cubicBezTo>
                    <a:pt x="49886" y="26"/>
                    <a:pt x="49859" y="1"/>
                    <a:pt x="498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3209;p29">
              <a:extLst>
                <a:ext uri="{FF2B5EF4-FFF2-40B4-BE49-F238E27FC236}">
                  <a16:creationId xmlns:a16="http://schemas.microsoft.com/office/drawing/2014/main" id="{0EFC7684-B03E-2492-2F8A-1C7BCCD7878B}"/>
                </a:ext>
              </a:extLst>
            </p:cNvPr>
            <p:cNvSpPr/>
            <p:nvPr/>
          </p:nvSpPr>
          <p:spPr>
            <a:xfrm>
              <a:off x="3508450" y="2547100"/>
              <a:ext cx="1248650" cy="163775"/>
            </a:xfrm>
            <a:custGeom>
              <a:avLst/>
              <a:gdLst/>
              <a:ahLst/>
              <a:cxnLst/>
              <a:rect l="l" t="t" r="r" b="b"/>
              <a:pathLst>
                <a:path w="49946" h="6551" extrusionOk="0">
                  <a:moveTo>
                    <a:pt x="49842" y="68"/>
                  </a:moveTo>
                  <a:cubicBezTo>
                    <a:pt x="49848" y="68"/>
                    <a:pt x="49853" y="68"/>
                    <a:pt x="49859" y="73"/>
                  </a:cubicBezTo>
                  <a:cubicBezTo>
                    <a:pt x="49864" y="79"/>
                    <a:pt x="49869" y="90"/>
                    <a:pt x="49875" y="95"/>
                  </a:cubicBezTo>
                  <a:cubicBezTo>
                    <a:pt x="49875" y="117"/>
                    <a:pt x="49864" y="133"/>
                    <a:pt x="49842" y="133"/>
                  </a:cubicBezTo>
                  <a:lnTo>
                    <a:pt x="109" y="6486"/>
                  </a:lnTo>
                  <a:cubicBezTo>
                    <a:pt x="93" y="6486"/>
                    <a:pt x="76" y="6475"/>
                    <a:pt x="76" y="6459"/>
                  </a:cubicBezTo>
                  <a:cubicBezTo>
                    <a:pt x="76" y="6448"/>
                    <a:pt x="76" y="6437"/>
                    <a:pt x="82" y="6431"/>
                  </a:cubicBezTo>
                  <a:cubicBezTo>
                    <a:pt x="87" y="6426"/>
                    <a:pt x="98" y="6421"/>
                    <a:pt x="103" y="6421"/>
                  </a:cubicBezTo>
                  <a:lnTo>
                    <a:pt x="49837" y="68"/>
                  </a:lnTo>
                  <a:close/>
                  <a:moveTo>
                    <a:pt x="49846" y="1"/>
                  </a:moveTo>
                  <a:cubicBezTo>
                    <a:pt x="49840" y="1"/>
                    <a:pt x="49833" y="2"/>
                    <a:pt x="49826" y="3"/>
                  </a:cubicBezTo>
                  <a:lnTo>
                    <a:pt x="98" y="6350"/>
                  </a:lnTo>
                  <a:cubicBezTo>
                    <a:pt x="38" y="6361"/>
                    <a:pt x="0" y="6410"/>
                    <a:pt x="11" y="6464"/>
                  </a:cubicBezTo>
                  <a:cubicBezTo>
                    <a:pt x="17" y="6513"/>
                    <a:pt x="60" y="6551"/>
                    <a:pt x="109" y="6551"/>
                  </a:cubicBezTo>
                  <a:lnTo>
                    <a:pt x="120" y="6551"/>
                  </a:lnTo>
                  <a:lnTo>
                    <a:pt x="49853" y="203"/>
                  </a:lnTo>
                  <a:cubicBezTo>
                    <a:pt x="49907" y="192"/>
                    <a:pt x="49945" y="144"/>
                    <a:pt x="49940" y="90"/>
                  </a:cubicBezTo>
                  <a:cubicBezTo>
                    <a:pt x="49934" y="62"/>
                    <a:pt x="49918" y="35"/>
                    <a:pt x="49897" y="19"/>
                  </a:cubicBezTo>
                  <a:cubicBezTo>
                    <a:pt x="49884" y="7"/>
                    <a:pt x="49866" y="1"/>
                    <a:pt x="498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3210;p29">
              <a:extLst>
                <a:ext uri="{FF2B5EF4-FFF2-40B4-BE49-F238E27FC236}">
                  <a16:creationId xmlns:a16="http://schemas.microsoft.com/office/drawing/2014/main" id="{2561BEC6-8D5E-F557-998C-4F9590E3D88C}"/>
                </a:ext>
              </a:extLst>
            </p:cNvPr>
            <p:cNvSpPr/>
            <p:nvPr/>
          </p:nvSpPr>
          <p:spPr>
            <a:xfrm>
              <a:off x="3847875" y="2421075"/>
              <a:ext cx="908825" cy="166725"/>
            </a:xfrm>
            <a:custGeom>
              <a:avLst/>
              <a:gdLst/>
              <a:ahLst/>
              <a:cxnLst/>
              <a:rect l="l" t="t" r="r" b="b"/>
              <a:pathLst>
                <a:path w="36353" h="6669" extrusionOk="0">
                  <a:moveTo>
                    <a:pt x="95" y="0"/>
                  </a:moveTo>
                  <a:cubicBezTo>
                    <a:pt x="20" y="0"/>
                    <a:pt x="1" y="116"/>
                    <a:pt x="88" y="132"/>
                  </a:cubicBezTo>
                  <a:lnTo>
                    <a:pt x="36249" y="6663"/>
                  </a:lnTo>
                  <a:cubicBezTo>
                    <a:pt x="36255" y="6669"/>
                    <a:pt x="36260" y="6669"/>
                    <a:pt x="36265" y="6669"/>
                  </a:cubicBezTo>
                  <a:cubicBezTo>
                    <a:pt x="36347" y="6669"/>
                    <a:pt x="36352" y="6549"/>
                    <a:pt x="36276" y="6533"/>
                  </a:cubicBezTo>
                  <a:lnTo>
                    <a:pt x="109" y="2"/>
                  </a:lnTo>
                  <a:cubicBezTo>
                    <a:pt x="104" y="1"/>
                    <a:pt x="99" y="0"/>
                    <a:pt x="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3211;p29">
              <a:extLst>
                <a:ext uri="{FF2B5EF4-FFF2-40B4-BE49-F238E27FC236}">
                  <a16:creationId xmlns:a16="http://schemas.microsoft.com/office/drawing/2014/main" id="{EF92DF77-5672-8E84-17FA-655AB4CD39EF}"/>
                </a:ext>
              </a:extLst>
            </p:cNvPr>
            <p:cNvSpPr/>
            <p:nvPr/>
          </p:nvSpPr>
          <p:spPr>
            <a:xfrm>
              <a:off x="3846700" y="2420250"/>
              <a:ext cx="911200" cy="168375"/>
            </a:xfrm>
            <a:custGeom>
              <a:avLst/>
              <a:gdLst/>
              <a:ahLst/>
              <a:cxnLst/>
              <a:rect l="l" t="t" r="r" b="b"/>
              <a:pathLst>
                <a:path w="36448" h="6735" extrusionOk="0">
                  <a:moveTo>
                    <a:pt x="151" y="67"/>
                  </a:moveTo>
                  <a:lnTo>
                    <a:pt x="36318" y="6599"/>
                  </a:lnTo>
                  <a:cubicBezTo>
                    <a:pt x="36334" y="6604"/>
                    <a:pt x="36345" y="6620"/>
                    <a:pt x="36339" y="6637"/>
                  </a:cubicBezTo>
                  <a:cubicBezTo>
                    <a:pt x="36339" y="6653"/>
                    <a:pt x="36323" y="6664"/>
                    <a:pt x="36312" y="6664"/>
                  </a:cubicBezTo>
                  <a:lnTo>
                    <a:pt x="36302" y="6664"/>
                  </a:lnTo>
                  <a:lnTo>
                    <a:pt x="140" y="132"/>
                  </a:lnTo>
                  <a:cubicBezTo>
                    <a:pt x="118" y="127"/>
                    <a:pt x="108" y="111"/>
                    <a:pt x="113" y="94"/>
                  </a:cubicBezTo>
                  <a:cubicBezTo>
                    <a:pt x="113" y="78"/>
                    <a:pt x="129" y="67"/>
                    <a:pt x="145" y="67"/>
                  </a:cubicBezTo>
                  <a:close/>
                  <a:moveTo>
                    <a:pt x="142" y="1"/>
                  </a:moveTo>
                  <a:cubicBezTo>
                    <a:pt x="28" y="1"/>
                    <a:pt x="1" y="177"/>
                    <a:pt x="124" y="197"/>
                  </a:cubicBezTo>
                  <a:lnTo>
                    <a:pt x="36291" y="6734"/>
                  </a:lnTo>
                  <a:lnTo>
                    <a:pt x="36312" y="6734"/>
                  </a:lnTo>
                  <a:cubicBezTo>
                    <a:pt x="36432" y="6734"/>
                    <a:pt x="36448" y="6555"/>
                    <a:pt x="36329" y="6534"/>
                  </a:cubicBezTo>
                  <a:lnTo>
                    <a:pt x="162" y="2"/>
                  </a:lnTo>
                  <a:cubicBezTo>
                    <a:pt x="155" y="1"/>
                    <a:pt x="148" y="1"/>
                    <a:pt x="1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3212;p29">
              <a:extLst>
                <a:ext uri="{FF2B5EF4-FFF2-40B4-BE49-F238E27FC236}">
                  <a16:creationId xmlns:a16="http://schemas.microsoft.com/office/drawing/2014/main" id="{4B0C2DC1-A7BE-025B-5B88-ADC004EF28BF}"/>
                </a:ext>
              </a:extLst>
            </p:cNvPr>
            <p:cNvSpPr/>
            <p:nvPr/>
          </p:nvSpPr>
          <p:spPr>
            <a:xfrm>
              <a:off x="3848425" y="2188975"/>
              <a:ext cx="510600" cy="128725"/>
            </a:xfrm>
            <a:custGeom>
              <a:avLst/>
              <a:gdLst/>
              <a:ahLst/>
              <a:cxnLst/>
              <a:rect l="l" t="t" r="r" b="b"/>
              <a:pathLst>
                <a:path w="20424" h="5149" extrusionOk="0">
                  <a:moveTo>
                    <a:pt x="73" y="0"/>
                  </a:moveTo>
                  <a:cubicBezTo>
                    <a:pt x="43" y="0"/>
                    <a:pt x="16" y="20"/>
                    <a:pt x="11" y="52"/>
                  </a:cubicBezTo>
                  <a:cubicBezTo>
                    <a:pt x="1" y="84"/>
                    <a:pt x="22" y="122"/>
                    <a:pt x="60" y="133"/>
                  </a:cubicBezTo>
                  <a:lnTo>
                    <a:pt x="20315" y="5143"/>
                  </a:lnTo>
                  <a:cubicBezTo>
                    <a:pt x="20321" y="5143"/>
                    <a:pt x="20326" y="5148"/>
                    <a:pt x="20332" y="5148"/>
                  </a:cubicBezTo>
                  <a:cubicBezTo>
                    <a:pt x="20413" y="5148"/>
                    <a:pt x="20424" y="5034"/>
                    <a:pt x="20348" y="5013"/>
                  </a:cubicBezTo>
                  <a:lnTo>
                    <a:pt x="93" y="3"/>
                  </a:lnTo>
                  <a:cubicBezTo>
                    <a:pt x="86" y="1"/>
                    <a:pt x="79" y="0"/>
                    <a:pt x="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3213;p29">
              <a:extLst>
                <a:ext uri="{FF2B5EF4-FFF2-40B4-BE49-F238E27FC236}">
                  <a16:creationId xmlns:a16="http://schemas.microsoft.com/office/drawing/2014/main" id="{270F4AD1-9046-0F0D-7AE8-D051E20A8ED1}"/>
                </a:ext>
              </a:extLst>
            </p:cNvPr>
            <p:cNvSpPr/>
            <p:nvPr/>
          </p:nvSpPr>
          <p:spPr>
            <a:xfrm>
              <a:off x="3847075" y="2188075"/>
              <a:ext cx="513175" cy="130425"/>
            </a:xfrm>
            <a:custGeom>
              <a:avLst/>
              <a:gdLst/>
              <a:ahLst/>
              <a:cxnLst/>
              <a:rect l="l" t="t" r="r" b="b"/>
              <a:pathLst>
                <a:path w="20527" h="5217" extrusionOk="0">
                  <a:moveTo>
                    <a:pt x="136" y="71"/>
                  </a:moveTo>
                  <a:lnTo>
                    <a:pt x="20396" y="5081"/>
                  </a:lnTo>
                  <a:cubicBezTo>
                    <a:pt x="20413" y="5087"/>
                    <a:pt x="20424" y="5108"/>
                    <a:pt x="20418" y="5124"/>
                  </a:cubicBezTo>
                  <a:cubicBezTo>
                    <a:pt x="20414" y="5138"/>
                    <a:pt x="20402" y="5148"/>
                    <a:pt x="20389" y="5148"/>
                  </a:cubicBezTo>
                  <a:cubicBezTo>
                    <a:pt x="20386" y="5148"/>
                    <a:pt x="20383" y="5147"/>
                    <a:pt x="20380" y="5146"/>
                  </a:cubicBezTo>
                  <a:lnTo>
                    <a:pt x="120" y="136"/>
                  </a:lnTo>
                  <a:cubicBezTo>
                    <a:pt x="103" y="131"/>
                    <a:pt x="93" y="109"/>
                    <a:pt x="98" y="93"/>
                  </a:cubicBezTo>
                  <a:cubicBezTo>
                    <a:pt x="98" y="88"/>
                    <a:pt x="103" y="77"/>
                    <a:pt x="114" y="71"/>
                  </a:cubicBezTo>
                  <a:close/>
                  <a:moveTo>
                    <a:pt x="126" y="1"/>
                  </a:moveTo>
                  <a:cubicBezTo>
                    <a:pt x="109" y="1"/>
                    <a:pt x="90" y="7"/>
                    <a:pt x="76" y="17"/>
                  </a:cubicBezTo>
                  <a:cubicBezTo>
                    <a:pt x="0" y="61"/>
                    <a:pt x="17" y="180"/>
                    <a:pt x="103" y="201"/>
                  </a:cubicBezTo>
                  <a:lnTo>
                    <a:pt x="20364" y="5211"/>
                  </a:lnTo>
                  <a:cubicBezTo>
                    <a:pt x="20369" y="5217"/>
                    <a:pt x="20380" y="5217"/>
                    <a:pt x="20386" y="5217"/>
                  </a:cubicBezTo>
                  <a:cubicBezTo>
                    <a:pt x="20505" y="5217"/>
                    <a:pt x="20526" y="5049"/>
                    <a:pt x="20413" y="5016"/>
                  </a:cubicBezTo>
                  <a:lnTo>
                    <a:pt x="152" y="6"/>
                  </a:lnTo>
                  <a:cubicBezTo>
                    <a:pt x="144" y="3"/>
                    <a:pt x="135" y="1"/>
                    <a:pt x="1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3214;p29">
              <a:extLst>
                <a:ext uri="{FF2B5EF4-FFF2-40B4-BE49-F238E27FC236}">
                  <a16:creationId xmlns:a16="http://schemas.microsoft.com/office/drawing/2014/main" id="{F264DBD8-52F4-3E7D-0DC2-68A7194B96EA}"/>
                </a:ext>
              </a:extLst>
            </p:cNvPr>
            <p:cNvSpPr/>
            <p:nvPr/>
          </p:nvSpPr>
          <p:spPr>
            <a:xfrm>
              <a:off x="2741700" y="2166275"/>
              <a:ext cx="1722125" cy="355725"/>
            </a:xfrm>
            <a:custGeom>
              <a:avLst/>
              <a:gdLst/>
              <a:ahLst/>
              <a:cxnLst/>
              <a:rect l="l" t="t" r="r" b="b"/>
              <a:pathLst>
                <a:path w="68885" h="14229" extrusionOk="0">
                  <a:moveTo>
                    <a:pt x="68808" y="0"/>
                  </a:moveTo>
                  <a:cubicBezTo>
                    <a:pt x="68805" y="0"/>
                    <a:pt x="68801" y="1"/>
                    <a:pt x="68798" y="1"/>
                  </a:cubicBezTo>
                  <a:lnTo>
                    <a:pt x="76" y="14099"/>
                  </a:lnTo>
                  <a:cubicBezTo>
                    <a:pt x="1" y="14115"/>
                    <a:pt x="11" y="14229"/>
                    <a:pt x="93" y="14229"/>
                  </a:cubicBezTo>
                  <a:lnTo>
                    <a:pt x="103" y="14229"/>
                  </a:lnTo>
                  <a:lnTo>
                    <a:pt x="68825" y="131"/>
                  </a:lnTo>
                  <a:cubicBezTo>
                    <a:pt x="68858" y="126"/>
                    <a:pt x="68885" y="88"/>
                    <a:pt x="68874" y="55"/>
                  </a:cubicBezTo>
                  <a:cubicBezTo>
                    <a:pt x="68869" y="21"/>
                    <a:pt x="68838" y="0"/>
                    <a:pt x="688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3215;p29">
              <a:extLst>
                <a:ext uri="{FF2B5EF4-FFF2-40B4-BE49-F238E27FC236}">
                  <a16:creationId xmlns:a16="http://schemas.microsoft.com/office/drawing/2014/main" id="{75F4F434-4AC9-5B85-FAD8-1135A1D8F94C}"/>
                </a:ext>
              </a:extLst>
            </p:cNvPr>
            <p:cNvSpPr/>
            <p:nvPr/>
          </p:nvSpPr>
          <p:spPr>
            <a:xfrm>
              <a:off x="2741300" y="2165425"/>
              <a:ext cx="1723350" cy="357525"/>
            </a:xfrm>
            <a:custGeom>
              <a:avLst/>
              <a:gdLst/>
              <a:ahLst/>
              <a:cxnLst/>
              <a:rect l="l" t="t" r="r" b="b"/>
              <a:pathLst>
                <a:path w="68934" h="14301" extrusionOk="0">
                  <a:moveTo>
                    <a:pt x="68830" y="68"/>
                  </a:moveTo>
                  <a:cubicBezTo>
                    <a:pt x="68836" y="68"/>
                    <a:pt x="68841" y="68"/>
                    <a:pt x="68841" y="73"/>
                  </a:cubicBezTo>
                  <a:cubicBezTo>
                    <a:pt x="68852" y="78"/>
                    <a:pt x="68857" y="84"/>
                    <a:pt x="68857" y="95"/>
                  </a:cubicBezTo>
                  <a:cubicBezTo>
                    <a:pt x="68863" y="111"/>
                    <a:pt x="68852" y="127"/>
                    <a:pt x="68830" y="133"/>
                  </a:cubicBezTo>
                  <a:lnTo>
                    <a:pt x="114" y="14230"/>
                  </a:lnTo>
                  <a:lnTo>
                    <a:pt x="109" y="14230"/>
                  </a:lnTo>
                  <a:cubicBezTo>
                    <a:pt x="92" y="14230"/>
                    <a:pt x="76" y="14219"/>
                    <a:pt x="76" y="14203"/>
                  </a:cubicBezTo>
                  <a:cubicBezTo>
                    <a:pt x="76" y="14198"/>
                    <a:pt x="76" y="14187"/>
                    <a:pt x="82" y="14181"/>
                  </a:cubicBezTo>
                  <a:cubicBezTo>
                    <a:pt x="87" y="14170"/>
                    <a:pt x="92" y="14170"/>
                    <a:pt x="103" y="14165"/>
                  </a:cubicBezTo>
                  <a:lnTo>
                    <a:pt x="68819" y="68"/>
                  </a:lnTo>
                  <a:close/>
                  <a:moveTo>
                    <a:pt x="68825" y="0"/>
                  </a:moveTo>
                  <a:cubicBezTo>
                    <a:pt x="68818" y="0"/>
                    <a:pt x="68810" y="1"/>
                    <a:pt x="68803" y="3"/>
                  </a:cubicBezTo>
                  <a:lnTo>
                    <a:pt x="87" y="14100"/>
                  </a:lnTo>
                  <a:cubicBezTo>
                    <a:pt x="33" y="14111"/>
                    <a:pt x="0" y="14165"/>
                    <a:pt x="11" y="14219"/>
                  </a:cubicBezTo>
                  <a:cubicBezTo>
                    <a:pt x="17" y="14263"/>
                    <a:pt x="60" y="14300"/>
                    <a:pt x="109" y="14300"/>
                  </a:cubicBezTo>
                  <a:cubicBezTo>
                    <a:pt x="114" y="14300"/>
                    <a:pt x="119" y="14300"/>
                    <a:pt x="130" y="14295"/>
                  </a:cubicBezTo>
                  <a:lnTo>
                    <a:pt x="68846" y="198"/>
                  </a:lnTo>
                  <a:cubicBezTo>
                    <a:pt x="68901" y="187"/>
                    <a:pt x="68933" y="133"/>
                    <a:pt x="68922" y="78"/>
                  </a:cubicBezTo>
                  <a:cubicBezTo>
                    <a:pt x="68917" y="51"/>
                    <a:pt x="68901" y="30"/>
                    <a:pt x="68879" y="13"/>
                  </a:cubicBezTo>
                  <a:cubicBezTo>
                    <a:pt x="68863" y="6"/>
                    <a:pt x="68844" y="0"/>
                    <a:pt x="688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3216;p29">
              <a:extLst>
                <a:ext uri="{FF2B5EF4-FFF2-40B4-BE49-F238E27FC236}">
                  <a16:creationId xmlns:a16="http://schemas.microsoft.com/office/drawing/2014/main" id="{7A2A5396-387B-6A1B-BEB9-7BF292D2FC61}"/>
                </a:ext>
              </a:extLst>
            </p:cNvPr>
            <p:cNvSpPr/>
            <p:nvPr/>
          </p:nvSpPr>
          <p:spPr>
            <a:xfrm>
              <a:off x="2741700" y="2402550"/>
              <a:ext cx="1722000" cy="265950"/>
            </a:xfrm>
            <a:custGeom>
              <a:avLst/>
              <a:gdLst/>
              <a:ahLst/>
              <a:cxnLst/>
              <a:rect l="l" t="t" r="r" b="b"/>
              <a:pathLst>
                <a:path w="68880" h="10638" extrusionOk="0">
                  <a:moveTo>
                    <a:pt x="68808" y="0"/>
                  </a:moveTo>
                  <a:cubicBezTo>
                    <a:pt x="68804" y="0"/>
                    <a:pt x="68801" y="0"/>
                    <a:pt x="68798" y="1"/>
                  </a:cubicBezTo>
                  <a:lnTo>
                    <a:pt x="82" y="10502"/>
                  </a:lnTo>
                  <a:cubicBezTo>
                    <a:pt x="1" y="10518"/>
                    <a:pt x="11" y="10637"/>
                    <a:pt x="93" y="10637"/>
                  </a:cubicBezTo>
                  <a:lnTo>
                    <a:pt x="103" y="10637"/>
                  </a:lnTo>
                  <a:lnTo>
                    <a:pt x="68820" y="136"/>
                  </a:lnTo>
                  <a:cubicBezTo>
                    <a:pt x="68858" y="131"/>
                    <a:pt x="68879" y="93"/>
                    <a:pt x="68874" y="60"/>
                  </a:cubicBezTo>
                  <a:cubicBezTo>
                    <a:pt x="68869" y="26"/>
                    <a:pt x="68841" y="0"/>
                    <a:pt x="688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3217;p29">
              <a:extLst>
                <a:ext uri="{FF2B5EF4-FFF2-40B4-BE49-F238E27FC236}">
                  <a16:creationId xmlns:a16="http://schemas.microsoft.com/office/drawing/2014/main" id="{2EB37F0F-7495-57AD-8717-810BC7B1CB0E}"/>
                </a:ext>
              </a:extLst>
            </p:cNvPr>
            <p:cNvSpPr/>
            <p:nvPr/>
          </p:nvSpPr>
          <p:spPr>
            <a:xfrm>
              <a:off x="2741300" y="2401700"/>
              <a:ext cx="1724125" cy="267600"/>
            </a:xfrm>
            <a:custGeom>
              <a:avLst/>
              <a:gdLst/>
              <a:ahLst/>
              <a:cxnLst/>
              <a:rect l="l" t="t" r="r" b="b"/>
              <a:pathLst>
                <a:path w="68965" h="10704" extrusionOk="0">
                  <a:moveTo>
                    <a:pt x="68825" y="67"/>
                  </a:moveTo>
                  <a:cubicBezTo>
                    <a:pt x="68841" y="67"/>
                    <a:pt x="68857" y="78"/>
                    <a:pt x="68857" y="94"/>
                  </a:cubicBezTo>
                  <a:cubicBezTo>
                    <a:pt x="68863" y="116"/>
                    <a:pt x="68846" y="132"/>
                    <a:pt x="68830" y="132"/>
                  </a:cubicBezTo>
                  <a:lnTo>
                    <a:pt x="114" y="10639"/>
                  </a:lnTo>
                  <a:lnTo>
                    <a:pt x="109" y="10639"/>
                  </a:lnTo>
                  <a:cubicBezTo>
                    <a:pt x="92" y="10639"/>
                    <a:pt x="76" y="10628"/>
                    <a:pt x="76" y="10612"/>
                  </a:cubicBezTo>
                  <a:cubicBezTo>
                    <a:pt x="71" y="10590"/>
                    <a:pt x="87" y="10574"/>
                    <a:pt x="103" y="10574"/>
                  </a:cubicBezTo>
                  <a:lnTo>
                    <a:pt x="68819" y="67"/>
                  </a:lnTo>
                  <a:close/>
                  <a:moveTo>
                    <a:pt x="68828" y="1"/>
                  </a:moveTo>
                  <a:cubicBezTo>
                    <a:pt x="68822" y="1"/>
                    <a:pt x="68815" y="1"/>
                    <a:pt x="68809" y="2"/>
                  </a:cubicBezTo>
                  <a:lnTo>
                    <a:pt x="92" y="10504"/>
                  </a:lnTo>
                  <a:cubicBezTo>
                    <a:pt x="38" y="10514"/>
                    <a:pt x="0" y="10563"/>
                    <a:pt x="6" y="10617"/>
                  </a:cubicBezTo>
                  <a:cubicBezTo>
                    <a:pt x="17" y="10671"/>
                    <a:pt x="60" y="10704"/>
                    <a:pt x="109" y="10704"/>
                  </a:cubicBezTo>
                  <a:lnTo>
                    <a:pt x="125" y="10704"/>
                  </a:lnTo>
                  <a:lnTo>
                    <a:pt x="68841" y="203"/>
                  </a:lnTo>
                  <a:cubicBezTo>
                    <a:pt x="68964" y="182"/>
                    <a:pt x="68946" y="1"/>
                    <a:pt x="6882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3218;p29">
              <a:extLst>
                <a:ext uri="{FF2B5EF4-FFF2-40B4-BE49-F238E27FC236}">
                  <a16:creationId xmlns:a16="http://schemas.microsoft.com/office/drawing/2014/main" id="{FA78366C-8789-F811-5A31-0CEB04495B82}"/>
                </a:ext>
              </a:extLst>
            </p:cNvPr>
            <p:cNvSpPr/>
            <p:nvPr/>
          </p:nvSpPr>
          <p:spPr>
            <a:xfrm>
              <a:off x="2875575" y="2630950"/>
              <a:ext cx="562075" cy="57725"/>
            </a:xfrm>
            <a:custGeom>
              <a:avLst/>
              <a:gdLst/>
              <a:ahLst/>
              <a:cxnLst/>
              <a:rect l="l" t="t" r="r" b="b"/>
              <a:pathLst>
                <a:path w="22483" h="2309" extrusionOk="0">
                  <a:moveTo>
                    <a:pt x="89" y="1"/>
                  </a:moveTo>
                  <a:cubicBezTo>
                    <a:pt x="12" y="1"/>
                    <a:pt x="0" y="121"/>
                    <a:pt x="88" y="131"/>
                  </a:cubicBezTo>
                  <a:lnTo>
                    <a:pt x="22391" y="2308"/>
                  </a:lnTo>
                  <a:lnTo>
                    <a:pt x="22396" y="2308"/>
                  </a:lnTo>
                  <a:cubicBezTo>
                    <a:pt x="22478" y="2308"/>
                    <a:pt x="22483" y="2184"/>
                    <a:pt x="22402" y="2173"/>
                  </a:cubicBezTo>
                  <a:lnTo>
                    <a:pt x="99" y="1"/>
                  </a:lnTo>
                  <a:cubicBezTo>
                    <a:pt x="96" y="1"/>
                    <a:pt x="92" y="1"/>
                    <a:pt x="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3219;p29">
              <a:extLst>
                <a:ext uri="{FF2B5EF4-FFF2-40B4-BE49-F238E27FC236}">
                  <a16:creationId xmlns:a16="http://schemas.microsoft.com/office/drawing/2014/main" id="{19702AB8-C17B-331F-CBB3-0F1EBBFBCC0A}"/>
                </a:ext>
              </a:extLst>
            </p:cNvPr>
            <p:cNvSpPr/>
            <p:nvPr/>
          </p:nvSpPr>
          <p:spPr>
            <a:xfrm>
              <a:off x="2875200" y="2630025"/>
              <a:ext cx="562875" cy="59450"/>
            </a:xfrm>
            <a:custGeom>
              <a:avLst/>
              <a:gdLst/>
              <a:ahLst/>
              <a:cxnLst/>
              <a:rect l="l" t="t" r="r" b="b"/>
              <a:pathLst>
                <a:path w="22515" h="2378" extrusionOk="0">
                  <a:moveTo>
                    <a:pt x="109" y="71"/>
                  </a:moveTo>
                  <a:lnTo>
                    <a:pt x="22411" y="2243"/>
                  </a:lnTo>
                  <a:cubicBezTo>
                    <a:pt x="22422" y="2243"/>
                    <a:pt x="22428" y="2248"/>
                    <a:pt x="22433" y="2253"/>
                  </a:cubicBezTo>
                  <a:cubicBezTo>
                    <a:pt x="22455" y="2275"/>
                    <a:pt x="22438" y="2308"/>
                    <a:pt x="22411" y="2308"/>
                  </a:cubicBezTo>
                  <a:lnTo>
                    <a:pt x="22411" y="2345"/>
                  </a:lnTo>
                  <a:lnTo>
                    <a:pt x="22406" y="2308"/>
                  </a:lnTo>
                  <a:lnTo>
                    <a:pt x="103" y="136"/>
                  </a:lnTo>
                  <a:cubicBezTo>
                    <a:pt x="98" y="136"/>
                    <a:pt x="87" y="130"/>
                    <a:pt x="82" y="125"/>
                  </a:cubicBezTo>
                  <a:cubicBezTo>
                    <a:pt x="76" y="114"/>
                    <a:pt x="76" y="109"/>
                    <a:pt x="76" y="98"/>
                  </a:cubicBezTo>
                  <a:cubicBezTo>
                    <a:pt x="76" y="87"/>
                    <a:pt x="82" y="82"/>
                    <a:pt x="93" y="76"/>
                  </a:cubicBezTo>
                  <a:cubicBezTo>
                    <a:pt x="93" y="71"/>
                    <a:pt x="98" y="71"/>
                    <a:pt x="103" y="71"/>
                  </a:cubicBezTo>
                  <a:close/>
                  <a:moveTo>
                    <a:pt x="120" y="0"/>
                  </a:moveTo>
                  <a:cubicBezTo>
                    <a:pt x="98" y="0"/>
                    <a:pt x="71" y="6"/>
                    <a:pt x="49" y="22"/>
                  </a:cubicBezTo>
                  <a:cubicBezTo>
                    <a:pt x="28" y="38"/>
                    <a:pt x="11" y="65"/>
                    <a:pt x="11" y="92"/>
                  </a:cubicBezTo>
                  <a:cubicBezTo>
                    <a:pt x="1" y="147"/>
                    <a:pt x="44" y="195"/>
                    <a:pt x="98" y="201"/>
                  </a:cubicBezTo>
                  <a:lnTo>
                    <a:pt x="22395" y="2378"/>
                  </a:lnTo>
                  <a:lnTo>
                    <a:pt x="22411" y="2378"/>
                  </a:lnTo>
                  <a:cubicBezTo>
                    <a:pt x="22460" y="2378"/>
                    <a:pt x="22503" y="2340"/>
                    <a:pt x="22509" y="2286"/>
                  </a:cubicBezTo>
                  <a:cubicBezTo>
                    <a:pt x="22514" y="2232"/>
                    <a:pt x="22476" y="2183"/>
                    <a:pt x="22417" y="2178"/>
                  </a:cubicBezTo>
                  <a:lnTo>
                    <a:pt x="12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3220;p29">
              <a:extLst>
                <a:ext uri="{FF2B5EF4-FFF2-40B4-BE49-F238E27FC236}">
                  <a16:creationId xmlns:a16="http://schemas.microsoft.com/office/drawing/2014/main" id="{16543FB2-ED7E-212E-90AC-7EB3BE02C5D1}"/>
                </a:ext>
              </a:extLst>
            </p:cNvPr>
            <p:cNvSpPr/>
            <p:nvPr/>
          </p:nvSpPr>
          <p:spPr>
            <a:xfrm>
              <a:off x="2876150" y="2472000"/>
              <a:ext cx="59050" cy="11275"/>
            </a:xfrm>
            <a:custGeom>
              <a:avLst/>
              <a:gdLst/>
              <a:ahLst/>
              <a:cxnLst/>
              <a:rect l="l" t="t" r="r" b="b"/>
              <a:pathLst>
                <a:path w="2362" h="451" extrusionOk="0">
                  <a:moveTo>
                    <a:pt x="70" y="0"/>
                  </a:moveTo>
                  <a:cubicBezTo>
                    <a:pt x="37" y="0"/>
                    <a:pt x="11" y="21"/>
                    <a:pt x="6" y="55"/>
                  </a:cubicBezTo>
                  <a:cubicBezTo>
                    <a:pt x="0" y="93"/>
                    <a:pt x="28" y="126"/>
                    <a:pt x="60" y="131"/>
                  </a:cubicBezTo>
                  <a:lnTo>
                    <a:pt x="2264" y="451"/>
                  </a:lnTo>
                  <a:lnTo>
                    <a:pt x="2270" y="451"/>
                  </a:lnTo>
                  <a:cubicBezTo>
                    <a:pt x="2356" y="451"/>
                    <a:pt x="2362" y="331"/>
                    <a:pt x="2281" y="321"/>
                  </a:cubicBezTo>
                  <a:lnTo>
                    <a:pt x="82" y="1"/>
                  </a:lnTo>
                  <a:cubicBezTo>
                    <a:pt x="78" y="1"/>
                    <a:pt x="74" y="0"/>
                    <a:pt x="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3221;p29">
              <a:extLst>
                <a:ext uri="{FF2B5EF4-FFF2-40B4-BE49-F238E27FC236}">
                  <a16:creationId xmlns:a16="http://schemas.microsoft.com/office/drawing/2014/main" id="{172E7985-892D-E6DD-EC48-96906621D62B}"/>
                </a:ext>
              </a:extLst>
            </p:cNvPr>
            <p:cNvSpPr/>
            <p:nvPr/>
          </p:nvSpPr>
          <p:spPr>
            <a:xfrm>
              <a:off x="2874650" y="2471075"/>
              <a:ext cx="61775" cy="13025"/>
            </a:xfrm>
            <a:custGeom>
              <a:avLst/>
              <a:gdLst/>
              <a:ahLst/>
              <a:cxnLst/>
              <a:rect l="l" t="t" r="r" b="b"/>
              <a:pathLst>
                <a:path w="2471" h="521" extrusionOk="0">
                  <a:moveTo>
                    <a:pt x="136" y="71"/>
                  </a:moveTo>
                  <a:lnTo>
                    <a:pt x="2335" y="390"/>
                  </a:lnTo>
                  <a:cubicBezTo>
                    <a:pt x="2378" y="396"/>
                    <a:pt x="2373" y="455"/>
                    <a:pt x="2330" y="455"/>
                  </a:cubicBezTo>
                  <a:lnTo>
                    <a:pt x="125" y="136"/>
                  </a:lnTo>
                  <a:cubicBezTo>
                    <a:pt x="109" y="130"/>
                    <a:pt x="98" y="114"/>
                    <a:pt x="98" y="98"/>
                  </a:cubicBezTo>
                  <a:cubicBezTo>
                    <a:pt x="98" y="87"/>
                    <a:pt x="104" y="81"/>
                    <a:pt x="109" y="76"/>
                  </a:cubicBezTo>
                  <a:cubicBezTo>
                    <a:pt x="115" y="71"/>
                    <a:pt x="125" y="71"/>
                    <a:pt x="131" y="71"/>
                  </a:cubicBezTo>
                  <a:close/>
                  <a:moveTo>
                    <a:pt x="147" y="0"/>
                  </a:moveTo>
                  <a:cubicBezTo>
                    <a:pt x="120" y="0"/>
                    <a:pt x="93" y="6"/>
                    <a:pt x="71" y="22"/>
                  </a:cubicBezTo>
                  <a:cubicBezTo>
                    <a:pt x="1" y="76"/>
                    <a:pt x="28" y="190"/>
                    <a:pt x="115" y="201"/>
                  </a:cubicBezTo>
                  <a:lnTo>
                    <a:pt x="2319" y="520"/>
                  </a:lnTo>
                  <a:lnTo>
                    <a:pt x="2330" y="520"/>
                  </a:lnTo>
                  <a:cubicBezTo>
                    <a:pt x="2454" y="520"/>
                    <a:pt x="2471" y="341"/>
                    <a:pt x="2346" y="320"/>
                  </a:cubicBezTo>
                  <a:lnTo>
                    <a:pt x="14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3222;p29">
              <a:extLst>
                <a:ext uri="{FF2B5EF4-FFF2-40B4-BE49-F238E27FC236}">
                  <a16:creationId xmlns:a16="http://schemas.microsoft.com/office/drawing/2014/main" id="{64627DD7-5ACD-5A45-2EBD-9B5677DB6741}"/>
                </a:ext>
              </a:extLst>
            </p:cNvPr>
            <p:cNvSpPr/>
            <p:nvPr/>
          </p:nvSpPr>
          <p:spPr>
            <a:xfrm>
              <a:off x="3508850" y="2878075"/>
              <a:ext cx="1247300" cy="75700"/>
            </a:xfrm>
            <a:custGeom>
              <a:avLst/>
              <a:gdLst/>
              <a:ahLst/>
              <a:cxnLst/>
              <a:rect l="l" t="t" r="r" b="b"/>
              <a:pathLst>
                <a:path w="49892" h="3028" extrusionOk="0">
                  <a:moveTo>
                    <a:pt x="49821" y="0"/>
                  </a:moveTo>
                  <a:lnTo>
                    <a:pt x="87" y="2892"/>
                  </a:lnTo>
                  <a:cubicBezTo>
                    <a:pt x="1" y="2898"/>
                    <a:pt x="6" y="3028"/>
                    <a:pt x="93" y="3028"/>
                  </a:cubicBezTo>
                  <a:lnTo>
                    <a:pt x="98" y="3028"/>
                  </a:lnTo>
                  <a:lnTo>
                    <a:pt x="49826" y="130"/>
                  </a:lnTo>
                  <a:cubicBezTo>
                    <a:pt x="49864" y="130"/>
                    <a:pt x="49891" y="98"/>
                    <a:pt x="49891" y="60"/>
                  </a:cubicBezTo>
                  <a:cubicBezTo>
                    <a:pt x="49886" y="27"/>
                    <a:pt x="49853" y="0"/>
                    <a:pt x="498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3223;p29">
              <a:extLst>
                <a:ext uri="{FF2B5EF4-FFF2-40B4-BE49-F238E27FC236}">
                  <a16:creationId xmlns:a16="http://schemas.microsoft.com/office/drawing/2014/main" id="{5FDDBCD3-1D5E-C770-DE7B-6F4B16DDA331}"/>
                </a:ext>
              </a:extLst>
            </p:cNvPr>
            <p:cNvSpPr/>
            <p:nvPr/>
          </p:nvSpPr>
          <p:spPr>
            <a:xfrm>
              <a:off x="3508575" y="2877125"/>
              <a:ext cx="1248525" cy="77475"/>
            </a:xfrm>
            <a:custGeom>
              <a:avLst/>
              <a:gdLst/>
              <a:ahLst/>
              <a:cxnLst/>
              <a:rect l="l" t="t" r="r" b="b"/>
              <a:pathLst>
                <a:path w="49941" h="3099" extrusionOk="0">
                  <a:moveTo>
                    <a:pt x="49832" y="71"/>
                  </a:moveTo>
                  <a:cubicBezTo>
                    <a:pt x="49848" y="71"/>
                    <a:pt x="49864" y="82"/>
                    <a:pt x="49870" y="103"/>
                  </a:cubicBezTo>
                  <a:cubicBezTo>
                    <a:pt x="49870" y="109"/>
                    <a:pt x="49864" y="119"/>
                    <a:pt x="49859" y="125"/>
                  </a:cubicBezTo>
                  <a:cubicBezTo>
                    <a:pt x="49854" y="130"/>
                    <a:pt x="49843" y="136"/>
                    <a:pt x="49837" y="136"/>
                  </a:cubicBezTo>
                  <a:lnTo>
                    <a:pt x="109" y="3028"/>
                  </a:lnTo>
                  <a:lnTo>
                    <a:pt x="104" y="3028"/>
                  </a:lnTo>
                  <a:cubicBezTo>
                    <a:pt x="88" y="3028"/>
                    <a:pt x="71" y="3017"/>
                    <a:pt x="71" y="3001"/>
                  </a:cubicBezTo>
                  <a:cubicBezTo>
                    <a:pt x="71" y="2990"/>
                    <a:pt x="71" y="2979"/>
                    <a:pt x="77" y="2974"/>
                  </a:cubicBezTo>
                  <a:cubicBezTo>
                    <a:pt x="88" y="2968"/>
                    <a:pt x="93" y="2963"/>
                    <a:pt x="104" y="2963"/>
                  </a:cubicBezTo>
                  <a:lnTo>
                    <a:pt x="49832" y="71"/>
                  </a:lnTo>
                  <a:close/>
                  <a:moveTo>
                    <a:pt x="49827" y="0"/>
                  </a:moveTo>
                  <a:lnTo>
                    <a:pt x="98" y="2898"/>
                  </a:lnTo>
                  <a:cubicBezTo>
                    <a:pt x="44" y="2898"/>
                    <a:pt x="1" y="2947"/>
                    <a:pt x="1" y="3001"/>
                  </a:cubicBezTo>
                  <a:cubicBezTo>
                    <a:pt x="6" y="3055"/>
                    <a:pt x="50" y="3098"/>
                    <a:pt x="104" y="3098"/>
                  </a:cubicBezTo>
                  <a:lnTo>
                    <a:pt x="109" y="3098"/>
                  </a:lnTo>
                  <a:lnTo>
                    <a:pt x="49843" y="201"/>
                  </a:lnTo>
                  <a:cubicBezTo>
                    <a:pt x="49897" y="201"/>
                    <a:pt x="49940" y="152"/>
                    <a:pt x="49935" y="98"/>
                  </a:cubicBezTo>
                  <a:cubicBezTo>
                    <a:pt x="49929" y="44"/>
                    <a:pt x="49886" y="0"/>
                    <a:pt x="498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3224;p29">
              <a:extLst>
                <a:ext uri="{FF2B5EF4-FFF2-40B4-BE49-F238E27FC236}">
                  <a16:creationId xmlns:a16="http://schemas.microsoft.com/office/drawing/2014/main" id="{2D989DC4-CDC3-976C-DD02-9E5C81064AD4}"/>
                </a:ext>
              </a:extLst>
            </p:cNvPr>
            <p:cNvSpPr/>
            <p:nvPr/>
          </p:nvSpPr>
          <p:spPr>
            <a:xfrm>
              <a:off x="3519425" y="4003325"/>
              <a:ext cx="1224125" cy="216550"/>
            </a:xfrm>
            <a:custGeom>
              <a:avLst/>
              <a:gdLst/>
              <a:ahLst/>
              <a:cxnLst/>
              <a:rect l="l" t="t" r="r" b="b"/>
              <a:pathLst>
                <a:path w="48965" h="8662" extrusionOk="0">
                  <a:moveTo>
                    <a:pt x="73" y="1"/>
                  </a:moveTo>
                  <a:cubicBezTo>
                    <a:pt x="43" y="1"/>
                    <a:pt x="15" y="26"/>
                    <a:pt x="6" y="55"/>
                  </a:cubicBezTo>
                  <a:cubicBezTo>
                    <a:pt x="0" y="93"/>
                    <a:pt x="27" y="126"/>
                    <a:pt x="60" y="131"/>
                  </a:cubicBezTo>
                  <a:lnTo>
                    <a:pt x="48862" y="8661"/>
                  </a:lnTo>
                  <a:lnTo>
                    <a:pt x="48873" y="8661"/>
                  </a:lnTo>
                  <a:cubicBezTo>
                    <a:pt x="48954" y="8661"/>
                    <a:pt x="48965" y="8542"/>
                    <a:pt x="48883" y="8531"/>
                  </a:cubicBezTo>
                  <a:lnTo>
                    <a:pt x="81" y="1"/>
                  </a:lnTo>
                  <a:cubicBezTo>
                    <a:pt x="79" y="1"/>
                    <a:pt x="76" y="1"/>
                    <a:pt x="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3225;p29">
              <a:extLst>
                <a:ext uri="{FF2B5EF4-FFF2-40B4-BE49-F238E27FC236}">
                  <a16:creationId xmlns:a16="http://schemas.microsoft.com/office/drawing/2014/main" id="{9BACA250-A0EB-EFA3-287F-7B7933EC32B0}"/>
                </a:ext>
              </a:extLst>
            </p:cNvPr>
            <p:cNvSpPr/>
            <p:nvPr/>
          </p:nvSpPr>
          <p:spPr>
            <a:xfrm>
              <a:off x="3517700" y="4002500"/>
              <a:ext cx="1227075" cy="218175"/>
            </a:xfrm>
            <a:custGeom>
              <a:avLst/>
              <a:gdLst/>
              <a:ahLst/>
              <a:cxnLst/>
              <a:rect l="l" t="t" r="r" b="b"/>
              <a:pathLst>
                <a:path w="49083" h="8727" extrusionOk="0">
                  <a:moveTo>
                    <a:pt x="145" y="67"/>
                  </a:moveTo>
                  <a:lnTo>
                    <a:pt x="48947" y="8597"/>
                  </a:lnTo>
                  <a:cubicBezTo>
                    <a:pt x="48963" y="8597"/>
                    <a:pt x="48980" y="8613"/>
                    <a:pt x="48974" y="8635"/>
                  </a:cubicBezTo>
                  <a:cubicBezTo>
                    <a:pt x="48974" y="8651"/>
                    <a:pt x="48958" y="8662"/>
                    <a:pt x="48942" y="8662"/>
                  </a:cubicBezTo>
                  <a:lnTo>
                    <a:pt x="48936" y="8662"/>
                  </a:lnTo>
                  <a:lnTo>
                    <a:pt x="134" y="132"/>
                  </a:lnTo>
                  <a:cubicBezTo>
                    <a:pt x="118" y="132"/>
                    <a:pt x="107" y="116"/>
                    <a:pt x="107" y="94"/>
                  </a:cubicBezTo>
                  <a:cubicBezTo>
                    <a:pt x="112" y="83"/>
                    <a:pt x="129" y="67"/>
                    <a:pt x="140" y="67"/>
                  </a:cubicBezTo>
                  <a:close/>
                  <a:moveTo>
                    <a:pt x="141" y="0"/>
                  </a:moveTo>
                  <a:cubicBezTo>
                    <a:pt x="23" y="0"/>
                    <a:pt x="0" y="177"/>
                    <a:pt x="123" y="202"/>
                  </a:cubicBezTo>
                  <a:lnTo>
                    <a:pt x="48925" y="8727"/>
                  </a:lnTo>
                  <a:lnTo>
                    <a:pt x="48942" y="8727"/>
                  </a:lnTo>
                  <a:cubicBezTo>
                    <a:pt x="49066" y="8727"/>
                    <a:pt x="49082" y="8548"/>
                    <a:pt x="48958" y="8526"/>
                  </a:cubicBezTo>
                  <a:lnTo>
                    <a:pt x="161" y="2"/>
                  </a:lnTo>
                  <a:cubicBezTo>
                    <a:pt x="154" y="1"/>
                    <a:pt x="147" y="0"/>
                    <a:pt x="1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3226;p29">
              <a:extLst>
                <a:ext uri="{FF2B5EF4-FFF2-40B4-BE49-F238E27FC236}">
                  <a16:creationId xmlns:a16="http://schemas.microsoft.com/office/drawing/2014/main" id="{E7D6BECE-16DE-28D9-81F6-23DF3E3D39FE}"/>
                </a:ext>
              </a:extLst>
            </p:cNvPr>
            <p:cNvSpPr/>
            <p:nvPr/>
          </p:nvSpPr>
          <p:spPr>
            <a:xfrm>
              <a:off x="3476225" y="749350"/>
              <a:ext cx="2535300" cy="915050"/>
            </a:xfrm>
            <a:custGeom>
              <a:avLst/>
              <a:gdLst/>
              <a:ahLst/>
              <a:cxnLst/>
              <a:rect l="l" t="t" r="r" b="b"/>
              <a:pathLst>
                <a:path w="101412" h="36602" extrusionOk="0">
                  <a:moveTo>
                    <a:pt x="101344" y="0"/>
                  </a:moveTo>
                  <a:cubicBezTo>
                    <a:pt x="101334" y="0"/>
                    <a:pt x="101324" y="2"/>
                    <a:pt x="101315" y="7"/>
                  </a:cubicBezTo>
                  <a:lnTo>
                    <a:pt x="71" y="36472"/>
                  </a:lnTo>
                  <a:cubicBezTo>
                    <a:pt x="0" y="36493"/>
                    <a:pt x="17" y="36596"/>
                    <a:pt x="93" y="36602"/>
                  </a:cubicBezTo>
                  <a:cubicBezTo>
                    <a:pt x="103" y="36602"/>
                    <a:pt x="109" y="36596"/>
                    <a:pt x="114" y="36596"/>
                  </a:cubicBezTo>
                  <a:lnTo>
                    <a:pt x="101358" y="131"/>
                  </a:lnTo>
                  <a:cubicBezTo>
                    <a:pt x="101396" y="115"/>
                    <a:pt x="101412" y="77"/>
                    <a:pt x="101401" y="45"/>
                  </a:cubicBezTo>
                  <a:cubicBezTo>
                    <a:pt x="101393" y="17"/>
                    <a:pt x="101370" y="0"/>
                    <a:pt x="1013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3227;p29">
              <a:extLst>
                <a:ext uri="{FF2B5EF4-FFF2-40B4-BE49-F238E27FC236}">
                  <a16:creationId xmlns:a16="http://schemas.microsoft.com/office/drawing/2014/main" id="{3A8277C8-26AA-1870-8267-A0E4E19D2BE1}"/>
                </a:ext>
              </a:extLst>
            </p:cNvPr>
            <p:cNvSpPr/>
            <p:nvPr/>
          </p:nvSpPr>
          <p:spPr>
            <a:xfrm>
              <a:off x="3475950" y="748500"/>
              <a:ext cx="2536525" cy="916725"/>
            </a:xfrm>
            <a:custGeom>
              <a:avLst/>
              <a:gdLst/>
              <a:ahLst/>
              <a:cxnLst/>
              <a:rect l="l" t="t" r="r" b="b"/>
              <a:pathLst>
                <a:path w="101461" h="36669" extrusionOk="0">
                  <a:moveTo>
                    <a:pt x="101363" y="68"/>
                  </a:moveTo>
                  <a:cubicBezTo>
                    <a:pt x="101369" y="73"/>
                    <a:pt x="101374" y="79"/>
                    <a:pt x="101380" y="89"/>
                  </a:cubicBezTo>
                  <a:cubicBezTo>
                    <a:pt x="101380" y="100"/>
                    <a:pt x="101380" y="106"/>
                    <a:pt x="101380" y="116"/>
                  </a:cubicBezTo>
                  <a:cubicBezTo>
                    <a:pt x="101374" y="122"/>
                    <a:pt x="101369" y="127"/>
                    <a:pt x="101358" y="133"/>
                  </a:cubicBezTo>
                  <a:lnTo>
                    <a:pt x="114" y="36598"/>
                  </a:lnTo>
                  <a:cubicBezTo>
                    <a:pt x="111" y="36599"/>
                    <a:pt x="109" y="36599"/>
                    <a:pt x="106" y="36599"/>
                  </a:cubicBezTo>
                  <a:cubicBezTo>
                    <a:pt x="93" y="36599"/>
                    <a:pt x="80" y="36589"/>
                    <a:pt x="71" y="36576"/>
                  </a:cubicBezTo>
                  <a:cubicBezTo>
                    <a:pt x="71" y="36571"/>
                    <a:pt x="71" y="36560"/>
                    <a:pt x="76" y="36554"/>
                  </a:cubicBezTo>
                  <a:cubicBezTo>
                    <a:pt x="76" y="36543"/>
                    <a:pt x="87" y="36538"/>
                    <a:pt x="93" y="36538"/>
                  </a:cubicBezTo>
                  <a:lnTo>
                    <a:pt x="101342" y="68"/>
                  </a:lnTo>
                  <a:close/>
                  <a:moveTo>
                    <a:pt x="101350" y="0"/>
                  </a:moveTo>
                  <a:cubicBezTo>
                    <a:pt x="101338" y="0"/>
                    <a:pt x="101326" y="3"/>
                    <a:pt x="101315" y="8"/>
                  </a:cubicBezTo>
                  <a:lnTo>
                    <a:pt x="71" y="36473"/>
                  </a:lnTo>
                  <a:cubicBezTo>
                    <a:pt x="44" y="36478"/>
                    <a:pt x="22" y="36500"/>
                    <a:pt x="11" y="36522"/>
                  </a:cubicBezTo>
                  <a:cubicBezTo>
                    <a:pt x="1" y="36549"/>
                    <a:pt x="1" y="36576"/>
                    <a:pt x="11" y="36598"/>
                  </a:cubicBezTo>
                  <a:cubicBezTo>
                    <a:pt x="22" y="36641"/>
                    <a:pt x="60" y="36668"/>
                    <a:pt x="104" y="36668"/>
                  </a:cubicBezTo>
                  <a:cubicBezTo>
                    <a:pt x="114" y="36668"/>
                    <a:pt x="125" y="36663"/>
                    <a:pt x="136" y="36663"/>
                  </a:cubicBezTo>
                  <a:lnTo>
                    <a:pt x="101385" y="198"/>
                  </a:lnTo>
                  <a:cubicBezTo>
                    <a:pt x="101434" y="176"/>
                    <a:pt x="101461" y="122"/>
                    <a:pt x="101445" y="68"/>
                  </a:cubicBezTo>
                  <a:cubicBezTo>
                    <a:pt x="101434" y="41"/>
                    <a:pt x="101412" y="19"/>
                    <a:pt x="101385" y="8"/>
                  </a:cubicBezTo>
                  <a:cubicBezTo>
                    <a:pt x="101374" y="3"/>
                    <a:pt x="101362" y="0"/>
                    <a:pt x="1013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3228;p29">
              <a:extLst>
                <a:ext uri="{FF2B5EF4-FFF2-40B4-BE49-F238E27FC236}">
                  <a16:creationId xmlns:a16="http://schemas.microsoft.com/office/drawing/2014/main" id="{9DDE1F34-299E-6F49-F097-1E3D9A1F1953}"/>
                </a:ext>
              </a:extLst>
            </p:cNvPr>
            <p:cNvSpPr/>
            <p:nvPr/>
          </p:nvSpPr>
          <p:spPr>
            <a:xfrm>
              <a:off x="3476225" y="1636600"/>
              <a:ext cx="2893700" cy="602025"/>
            </a:xfrm>
            <a:custGeom>
              <a:avLst/>
              <a:gdLst/>
              <a:ahLst/>
              <a:cxnLst/>
              <a:rect l="l" t="t" r="r" b="b"/>
              <a:pathLst>
                <a:path w="115748" h="24081" extrusionOk="0">
                  <a:moveTo>
                    <a:pt x="115673" y="0"/>
                  </a:moveTo>
                  <a:cubicBezTo>
                    <a:pt x="115669" y="0"/>
                    <a:pt x="115665" y="1"/>
                    <a:pt x="115661" y="1"/>
                  </a:cubicBezTo>
                  <a:lnTo>
                    <a:pt x="82" y="23945"/>
                  </a:lnTo>
                  <a:cubicBezTo>
                    <a:pt x="0" y="23961"/>
                    <a:pt x="11" y="24080"/>
                    <a:pt x="93" y="24080"/>
                  </a:cubicBezTo>
                  <a:cubicBezTo>
                    <a:pt x="98" y="24080"/>
                    <a:pt x="103" y="24080"/>
                    <a:pt x="109" y="24075"/>
                  </a:cubicBezTo>
                  <a:lnTo>
                    <a:pt x="115688" y="131"/>
                  </a:lnTo>
                  <a:cubicBezTo>
                    <a:pt x="115726" y="126"/>
                    <a:pt x="115748" y="93"/>
                    <a:pt x="115742" y="55"/>
                  </a:cubicBezTo>
                  <a:cubicBezTo>
                    <a:pt x="115733" y="21"/>
                    <a:pt x="115705" y="0"/>
                    <a:pt x="1156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3229;p29">
              <a:extLst>
                <a:ext uri="{FF2B5EF4-FFF2-40B4-BE49-F238E27FC236}">
                  <a16:creationId xmlns:a16="http://schemas.microsoft.com/office/drawing/2014/main" id="{2BF4D105-06AD-0770-BEA3-2F182B594CA7}"/>
                </a:ext>
              </a:extLst>
            </p:cNvPr>
            <p:cNvSpPr/>
            <p:nvPr/>
          </p:nvSpPr>
          <p:spPr>
            <a:xfrm>
              <a:off x="3475825" y="1635750"/>
              <a:ext cx="2895050" cy="603675"/>
            </a:xfrm>
            <a:custGeom>
              <a:avLst/>
              <a:gdLst/>
              <a:ahLst/>
              <a:cxnLst/>
              <a:rect l="l" t="t" r="r" b="b"/>
              <a:pathLst>
                <a:path w="115802" h="24147" extrusionOk="0">
                  <a:moveTo>
                    <a:pt x="115693" y="68"/>
                  </a:moveTo>
                  <a:cubicBezTo>
                    <a:pt x="115699" y="68"/>
                    <a:pt x="115704" y="73"/>
                    <a:pt x="115710" y="73"/>
                  </a:cubicBezTo>
                  <a:cubicBezTo>
                    <a:pt x="115715" y="79"/>
                    <a:pt x="115720" y="89"/>
                    <a:pt x="115720" y="95"/>
                  </a:cubicBezTo>
                  <a:cubicBezTo>
                    <a:pt x="115726" y="106"/>
                    <a:pt x="115720" y="111"/>
                    <a:pt x="115720" y="122"/>
                  </a:cubicBezTo>
                  <a:cubicBezTo>
                    <a:pt x="115715" y="127"/>
                    <a:pt x="115704" y="133"/>
                    <a:pt x="115699" y="133"/>
                  </a:cubicBezTo>
                  <a:lnTo>
                    <a:pt x="114" y="24076"/>
                  </a:lnTo>
                  <a:cubicBezTo>
                    <a:pt x="111" y="24077"/>
                    <a:pt x="108" y="24078"/>
                    <a:pt x="105" y="24078"/>
                  </a:cubicBezTo>
                  <a:cubicBezTo>
                    <a:pt x="92" y="24078"/>
                    <a:pt x="81" y="24068"/>
                    <a:pt x="76" y="24055"/>
                  </a:cubicBezTo>
                  <a:cubicBezTo>
                    <a:pt x="76" y="24044"/>
                    <a:pt x="76" y="24033"/>
                    <a:pt x="81" y="24028"/>
                  </a:cubicBezTo>
                  <a:cubicBezTo>
                    <a:pt x="87" y="24022"/>
                    <a:pt x="92" y="24017"/>
                    <a:pt x="103" y="24017"/>
                  </a:cubicBezTo>
                  <a:lnTo>
                    <a:pt x="115682" y="68"/>
                  </a:lnTo>
                  <a:close/>
                  <a:moveTo>
                    <a:pt x="115689" y="1"/>
                  </a:moveTo>
                  <a:cubicBezTo>
                    <a:pt x="115683" y="1"/>
                    <a:pt x="115677" y="1"/>
                    <a:pt x="115672" y="3"/>
                  </a:cubicBezTo>
                  <a:lnTo>
                    <a:pt x="87" y="23946"/>
                  </a:lnTo>
                  <a:cubicBezTo>
                    <a:pt x="33" y="23957"/>
                    <a:pt x="0" y="24011"/>
                    <a:pt x="11" y="24065"/>
                  </a:cubicBezTo>
                  <a:cubicBezTo>
                    <a:pt x="22" y="24114"/>
                    <a:pt x="60" y="24147"/>
                    <a:pt x="109" y="24147"/>
                  </a:cubicBezTo>
                  <a:lnTo>
                    <a:pt x="130" y="24147"/>
                  </a:lnTo>
                  <a:lnTo>
                    <a:pt x="115710" y="203"/>
                  </a:lnTo>
                  <a:cubicBezTo>
                    <a:pt x="115764" y="192"/>
                    <a:pt x="115802" y="138"/>
                    <a:pt x="115791" y="84"/>
                  </a:cubicBezTo>
                  <a:cubicBezTo>
                    <a:pt x="115785" y="57"/>
                    <a:pt x="115769" y="30"/>
                    <a:pt x="115747" y="19"/>
                  </a:cubicBezTo>
                  <a:cubicBezTo>
                    <a:pt x="115727" y="7"/>
                    <a:pt x="115707" y="1"/>
                    <a:pt x="1156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3230;p29">
              <a:extLst>
                <a:ext uri="{FF2B5EF4-FFF2-40B4-BE49-F238E27FC236}">
                  <a16:creationId xmlns:a16="http://schemas.microsoft.com/office/drawing/2014/main" id="{6B5A3F14-5B48-4884-F82F-8E32D513BDC7}"/>
                </a:ext>
              </a:extLst>
            </p:cNvPr>
            <p:cNvSpPr/>
            <p:nvPr/>
          </p:nvSpPr>
          <p:spPr>
            <a:xfrm>
              <a:off x="3675150" y="441775"/>
              <a:ext cx="833225" cy="461300"/>
            </a:xfrm>
            <a:custGeom>
              <a:avLst/>
              <a:gdLst/>
              <a:ahLst/>
              <a:cxnLst/>
              <a:rect l="l" t="t" r="r" b="b"/>
              <a:pathLst>
                <a:path w="33329" h="18452" extrusionOk="0">
                  <a:moveTo>
                    <a:pt x="100" y="1"/>
                  </a:moveTo>
                  <a:cubicBezTo>
                    <a:pt x="37" y="1"/>
                    <a:pt x="1" y="93"/>
                    <a:pt x="70" y="129"/>
                  </a:cubicBezTo>
                  <a:lnTo>
                    <a:pt x="33204" y="18446"/>
                  </a:lnTo>
                  <a:cubicBezTo>
                    <a:pt x="33215" y="18451"/>
                    <a:pt x="33225" y="18451"/>
                    <a:pt x="33236" y="18451"/>
                  </a:cubicBezTo>
                  <a:cubicBezTo>
                    <a:pt x="33307" y="18451"/>
                    <a:pt x="33328" y="18359"/>
                    <a:pt x="33269" y="18327"/>
                  </a:cubicBezTo>
                  <a:lnTo>
                    <a:pt x="135" y="10"/>
                  </a:lnTo>
                  <a:cubicBezTo>
                    <a:pt x="123" y="4"/>
                    <a:pt x="111" y="1"/>
                    <a:pt x="1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3231;p29">
              <a:extLst>
                <a:ext uri="{FF2B5EF4-FFF2-40B4-BE49-F238E27FC236}">
                  <a16:creationId xmlns:a16="http://schemas.microsoft.com/office/drawing/2014/main" id="{A0DD3184-4E22-377F-623B-66503B09BFB4}"/>
                </a:ext>
              </a:extLst>
            </p:cNvPr>
            <p:cNvSpPr/>
            <p:nvPr/>
          </p:nvSpPr>
          <p:spPr>
            <a:xfrm>
              <a:off x="3673975" y="440950"/>
              <a:ext cx="834950" cy="462925"/>
            </a:xfrm>
            <a:custGeom>
              <a:avLst/>
              <a:gdLst/>
              <a:ahLst/>
              <a:cxnLst/>
              <a:rect l="l" t="t" r="r" b="b"/>
              <a:pathLst>
                <a:path w="33398" h="18517" extrusionOk="0">
                  <a:moveTo>
                    <a:pt x="165" y="70"/>
                  </a:moveTo>
                  <a:lnTo>
                    <a:pt x="33300" y="18387"/>
                  </a:lnTo>
                  <a:cubicBezTo>
                    <a:pt x="33305" y="18392"/>
                    <a:pt x="33310" y="18403"/>
                    <a:pt x="33316" y="18408"/>
                  </a:cubicBezTo>
                  <a:cubicBezTo>
                    <a:pt x="33320" y="18430"/>
                    <a:pt x="33304" y="18451"/>
                    <a:pt x="33284" y="18451"/>
                  </a:cubicBezTo>
                  <a:cubicBezTo>
                    <a:pt x="33278" y="18451"/>
                    <a:pt x="33273" y="18450"/>
                    <a:pt x="33267" y="18446"/>
                  </a:cubicBezTo>
                  <a:lnTo>
                    <a:pt x="133" y="130"/>
                  </a:lnTo>
                  <a:cubicBezTo>
                    <a:pt x="117" y="119"/>
                    <a:pt x="111" y="103"/>
                    <a:pt x="117" y="87"/>
                  </a:cubicBezTo>
                  <a:cubicBezTo>
                    <a:pt x="122" y="76"/>
                    <a:pt x="133" y="70"/>
                    <a:pt x="149" y="70"/>
                  </a:cubicBezTo>
                  <a:close/>
                  <a:moveTo>
                    <a:pt x="143" y="0"/>
                  </a:moveTo>
                  <a:cubicBezTo>
                    <a:pt x="53" y="0"/>
                    <a:pt x="0" y="135"/>
                    <a:pt x="100" y="189"/>
                  </a:cubicBezTo>
                  <a:lnTo>
                    <a:pt x="33235" y="18506"/>
                  </a:lnTo>
                  <a:cubicBezTo>
                    <a:pt x="33251" y="18517"/>
                    <a:pt x="33267" y="18517"/>
                    <a:pt x="33283" y="18517"/>
                  </a:cubicBezTo>
                  <a:cubicBezTo>
                    <a:pt x="33348" y="18517"/>
                    <a:pt x="33397" y="18457"/>
                    <a:pt x="33381" y="18392"/>
                  </a:cubicBezTo>
                  <a:cubicBezTo>
                    <a:pt x="33375" y="18365"/>
                    <a:pt x="33354" y="18343"/>
                    <a:pt x="33332" y="18333"/>
                  </a:cubicBezTo>
                  <a:lnTo>
                    <a:pt x="198" y="16"/>
                  </a:lnTo>
                  <a:cubicBezTo>
                    <a:pt x="179" y="5"/>
                    <a:pt x="160" y="0"/>
                    <a:pt x="1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3232;p29">
              <a:extLst>
                <a:ext uri="{FF2B5EF4-FFF2-40B4-BE49-F238E27FC236}">
                  <a16:creationId xmlns:a16="http://schemas.microsoft.com/office/drawing/2014/main" id="{A41C124B-22C5-ECC5-9875-A47676C32725}"/>
                </a:ext>
              </a:extLst>
            </p:cNvPr>
            <p:cNvSpPr/>
            <p:nvPr/>
          </p:nvSpPr>
          <p:spPr>
            <a:xfrm>
              <a:off x="2879950" y="287300"/>
              <a:ext cx="1277050" cy="751025"/>
            </a:xfrm>
            <a:custGeom>
              <a:avLst/>
              <a:gdLst/>
              <a:ahLst/>
              <a:cxnLst/>
              <a:rect l="l" t="t" r="r" b="b"/>
              <a:pathLst>
                <a:path w="51082" h="30041" extrusionOk="0">
                  <a:moveTo>
                    <a:pt x="50986" y="0"/>
                  </a:moveTo>
                  <a:cubicBezTo>
                    <a:pt x="50976" y="0"/>
                    <a:pt x="50964" y="3"/>
                    <a:pt x="50952" y="10"/>
                  </a:cubicBezTo>
                  <a:lnTo>
                    <a:pt x="60" y="29922"/>
                  </a:lnTo>
                  <a:cubicBezTo>
                    <a:pt x="0" y="29954"/>
                    <a:pt x="27" y="30041"/>
                    <a:pt x="92" y="30041"/>
                  </a:cubicBezTo>
                  <a:cubicBezTo>
                    <a:pt x="103" y="30041"/>
                    <a:pt x="119" y="30041"/>
                    <a:pt x="125" y="30035"/>
                  </a:cubicBezTo>
                  <a:lnTo>
                    <a:pt x="51017" y="129"/>
                  </a:lnTo>
                  <a:cubicBezTo>
                    <a:pt x="51081" y="88"/>
                    <a:pt x="51045" y="0"/>
                    <a:pt x="509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3233;p29">
              <a:extLst>
                <a:ext uri="{FF2B5EF4-FFF2-40B4-BE49-F238E27FC236}">
                  <a16:creationId xmlns:a16="http://schemas.microsoft.com/office/drawing/2014/main" id="{718D1DFC-222C-4188-CDE0-AA90C81049BF}"/>
                </a:ext>
              </a:extLst>
            </p:cNvPr>
            <p:cNvSpPr/>
            <p:nvPr/>
          </p:nvSpPr>
          <p:spPr>
            <a:xfrm>
              <a:off x="2879400" y="286525"/>
              <a:ext cx="1278050" cy="752750"/>
            </a:xfrm>
            <a:custGeom>
              <a:avLst/>
              <a:gdLst/>
              <a:ahLst/>
              <a:cxnLst/>
              <a:rect l="l" t="t" r="r" b="b"/>
              <a:pathLst>
                <a:path w="51122" h="30110" extrusionOk="0">
                  <a:moveTo>
                    <a:pt x="51007" y="68"/>
                  </a:moveTo>
                  <a:cubicBezTo>
                    <a:pt x="51018" y="68"/>
                    <a:pt x="51028" y="73"/>
                    <a:pt x="51034" y="84"/>
                  </a:cubicBezTo>
                  <a:cubicBezTo>
                    <a:pt x="51039" y="90"/>
                    <a:pt x="51039" y="100"/>
                    <a:pt x="51039" y="111"/>
                  </a:cubicBezTo>
                  <a:cubicBezTo>
                    <a:pt x="51034" y="117"/>
                    <a:pt x="51034" y="122"/>
                    <a:pt x="51023" y="127"/>
                  </a:cubicBezTo>
                  <a:lnTo>
                    <a:pt x="130" y="30034"/>
                  </a:lnTo>
                  <a:cubicBezTo>
                    <a:pt x="125" y="30038"/>
                    <a:pt x="119" y="30039"/>
                    <a:pt x="113" y="30039"/>
                  </a:cubicBezTo>
                  <a:cubicBezTo>
                    <a:pt x="103" y="30039"/>
                    <a:pt x="94" y="30033"/>
                    <a:pt x="87" y="30023"/>
                  </a:cubicBezTo>
                  <a:cubicBezTo>
                    <a:pt x="82" y="30018"/>
                    <a:pt x="82" y="30007"/>
                    <a:pt x="82" y="30001"/>
                  </a:cubicBezTo>
                  <a:cubicBezTo>
                    <a:pt x="87" y="29990"/>
                    <a:pt x="93" y="29985"/>
                    <a:pt x="98" y="29980"/>
                  </a:cubicBezTo>
                  <a:lnTo>
                    <a:pt x="50991" y="73"/>
                  </a:lnTo>
                  <a:cubicBezTo>
                    <a:pt x="50996" y="68"/>
                    <a:pt x="51001" y="68"/>
                    <a:pt x="51007" y="68"/>
                  </a:cubicBezTo>
                  <a:close/>
                  <a:moveTo>
                    <a:pt x="51007" y="1"/>
                  </a:moveTo>
                  <a:cubicBezTo>
                    <a:pt x="50991" y="1"/>
                    <a:pt x="50974" y="5"/>
                    <a:pt x="50958" y="14"/>
                  </a:cubicBezTo>
                  <a:lnTo>
                    <a:pt x="65" y="29920"/>
                  </a:lnTo>
                  <a:cubicBezTo>
                    <a:pt x="44" y="29936"/>
                    <a:pt x="22" y="29958"/>
                    <a:pt x="17" y="29980"/>
                  </a:cubicBezTo>
                  <a:cubicBezTo>
                    <a:pt x="0" y="30045"/>
                    <a:pt x="49" y="30110"/>
                    <a:pt x="114" y="30110"/>
                  </a:cubicBezTo>
                  <a:cubicBezTo>
                    <a:pt x="130" y="30110"/>
                    <a:pt x="152" y="30104"/>
                    <a:pt x="168" y="30093"/>
                  </a:cubicBezTo>
                  <a:lnTo>
                    <a:pt x="51056" y="187"/>
                  </a:lnTo>
                  <a:cubicBezTo>
                    <a:pt x="51083" y="176"/>
                    <a:pt x="51099" y="149"/>
                    <a:pt x="51104" y="127"/>
                  </a:cubicBezTo>
                  <a:cubicBezTo>
                    <a:pt x="51121" y="59"/>
                    <a:pt x="51067" y="1"/>
                    <a:pt x="510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234;p29">
              <a:extLst>
                <a:ext uri="{FF2B5EF4-FFF2-40B4-BE49-F238E27FC236}">
                  <a16:creationId xmlns:a16="http://schemas.microsoft.com/office/drawing/2014/main" id="{5DF055B0-3B1B-3A66-739A-4C8FB75B0F6E}"/>
                </a:ext>
              </a:extLst>
            </p:cNvPr>
            <p:cNvSpPr/>
            <p:nvPr/>
          </p:nvSpPr>
          <p:spPr>
            <a:xfrm>
              <a:off x="2875600" y="342800"/>
              <a:ext cx="1372225" cy="753475"/>
            </a:xfrm>
            <a:custGeom>
              <a:avLst/>
              <a:gdLst/>
              <a:ahLst/>
              <a:cxnLst/>
              <a:rect l="l" t="t" r="r" b="b"/>
              <a:pathLst>
                <a:path w="54889" h="30139" extrusionOk="0">
                  <a:moveTo>
                    <a:pt x="54791" y="1"/>
                  </a:moveTo>
                  <a:cubicBezTo>
                    <a:pt x="54780" y="1"/>
                    <a:pt x="54768" y="4"/>
                    <a:pt x="54755" y="10"/>
                  </a:cubicBezTo>
                  <a:lnTo>
                    <a:pt x="60" y="30014"/>
                  </a:lnTo>
                  <a:cubicBezTo>
                    <a:pt x="1" y="30047"/>
                    <a:pt x="22" y="30139"/>
                    <a:pt x="93" y="30139"/>
                  </a:cubicBezTo>
                  <a:cubicBezTo>
                    <a:pt x="104" y="30139"/>
                    <a:pt x="115" y="30133"/>
                    <a:pt x="125" y="30128"/>
                  </a:cubicBezTo>
                  <a:lnTo>
                    <a:pt x="54820" y="124"/>
                  </a:lnTo>
                  <a:cubicBezTo>
                    <a:pt x="54889" y="87"/>
                    <a:pt x="54853" y="1"/>
                    <a:pt x="547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235;p29">
              <a:extLst>
                <a:ext uri="{FF2B5EF4-FFF2-40B4-BE49-F238E27FC236}">
                  <a16:creationId xmlns:a16="http://schemas.microsoft.com/office/drawing/2014/main" id="{A3BCC611-9C9E-6FDA-AB98-B54213B7823E}"/>
                </a:ext>
              </a:extLst>
            </p:cNvPr>
            <p:cNvSpPr/>
            <p:nvPr/>
          </p:nvSpPr>
          <p:spPr>
            <a:xfrm>
              <a:off x="2874400" y="341925"/>
              <a:ext cx="1373875" cy="755175"/>
            </a:xfrm>
            <a:custGeom>
              <a:avLst/>
              <a:gdLst/>
              <a:ahLst/>
              <a:cxnLst/>
              <a:rect l="l" t="t" r="r" b="b"/>
              <a:pathLst>
                <a:path w="54955" h="30207" extrusionOk="0">
                  <a:moveTo>
                    <a:pt x="54835" y="67"/>
                  </a:moveTo>
                  <a:cubicBezTo>
                    <a:pt x="54852" y="67"/>
                    <a:pt x="54863" y="72"/>
                    <a:pt x="54868" y="83"/>
                  </a:cubicBezTo>
                  <a:cubicBezTo>
                    <a:pt x="54868" y="94"/>
                    <a:pt x="54873" y="105"/>
                    <a:pt x="54868" y="110"/>
                  </a:cubicBezTo>
                  <a:cubicBezTo>
                    <a:pt x="54868" y="121"/>
                    <a:pt x="54863" y="127"/>
                    <a:pt x="54852" y="132"/>
                  </a:cubicBezTo>
                  <a:lnTo>
                    <a:pt x="157" y="30136"/>
                  </a:lnTo>
                  <a:cubicBezTo>
                    <a:pt x="152" y="30138"/>
                    <a:pt x="147" y="30139"/>
                    <a:pt x="143" y="30139"/>
                  </a:cubicBezTo>
                  <a:cubicBezTo>
                    <a:pt x="121" y="30139"/>
                    <a:pt x="104" y="30120"/>
                    <a:pt x="108" y="30098"/>
                  </a:cubicBezTo>
                  <a:cubicBezTo>
                    <a:pt x="114" y="30087"/>
                    <a:pt x="119" y="30082"/>
                    <a:pt x="125" y="30076"/>
                  </a:cubicBezTo>
                  <a:lnTo>
                    <a:pt x="54819" y="72"/>
                  </a:lnTo>
                  <a:cubicBezTo>
                    <a:pt x="54825" y="72"/>
                    <a:pt x="54830" y="67"/>
                    <a:pt x="54835" y="67"/>
                  </a:cubicBezTo>
                  <a:close/>
                  <a:moveTo>
                    <a:pt x="54836" y="0"/>
                  </a:moveTo>
                  <a:cubicBezTo>
                    <a:pt x="54820" y="0"/>
                    <a:pt x="54803" y="4"/>
                    <a:pt x="54787" y="13"/>
                  </a:cubicBezTo>
                  <a:lnTo>
                    <a:pt x="92" y="30017"/>
                  </a:lnTo>
                  <a:cubicBezTo>
                    <a:pt x="0" y="30071"/>
                    <a:pt x="38" y="30206"/>
                    <a:pt x="141" y="30206"/>
                  </a:cubicBezTo>
                  <a:cubicBezTo>
                    <a:pt x="157" y="30206"/>
                    <a:pt x="173" y="30201"/>
                    <a:pt x="190" y="30195"/>
                  </a:cubicBezTo>
                  <a:lnTo>
                    <a:pt x="54884" y="192"/>
                  </a:lnTo>
                  <a:cubicBezTo>
                    <a:pt x="54911" y="175"/>
                    <a:pt x="54927" y="154"/>
                    <a:pt x="54933" y="127"/>
                  </a:cubicBezTo>
                  <a:cubicBezTo>
                    <a:pt x="54955" y="62"/>
                    <a:pt x="54900" y="0"/>
                    <a:pt x="548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236;p29">
              <a:extLst>
                <a:ext uri="{FF2B5EF4-FFF2-40B4-BE49-F238E27FC236}">
                  <a16:creationId xmlns:a16="http://schemas.microsoft.com/office/drawing/2014/main" id="{2D8A2CA1-09A1-C242-4B06-22A5777DD1AA}"/>
                </a:ext>
              </a:extLst>
            </p:cNvPr>
            <p:cNvSpPr/>
            <p:nvPr/>
          </p:nvSpPr>
          <p:spPr>
            <a:xfrm>
              <a:off x="2422575" y="560400"/>
              <a:ext cx="1003025" cy="396825"/>
            </a:xfrm>
            <a:custGeom>
              <a:avLst/>
              <a:gdLst/>
              <a:ahLst/>
              <a:cxnLst/>
              <a:rect l="l" t="t" r="r" b="b"/>
              <a:pathLst>
                <a:path w="40121" h="15873" extrusionOk="0">
                  <a:moveTo>
                    <a:pt x="77" y="1"/>
                  </a:moveTo>
                  <a:cubicBezTo>
                    <a:pt x="51" y="1"/>
                    <a:pt x="24" y="16"/>
                    <a:pt x="11" y="42"/>
                  </a:cubicBezTo>
                  <a:cubicBezTo>
                    <a:pt x="0" y="80"/>
                    <a:pt x="17" y="118"/>
                    <a:pt x="49" y="129"/>
                  </a:cubicBezTo>
                  <a:lnTo>
                    <a:pt x="40002" y="15867"/>
                  </a:lnTo>
                  <a:cubicBezTo>
                    <a:pt x="40007" y="15873"/>
                    <a:pt x="40018" y="15873"/>
                    <a:pt x="40023" y="15873"/>
                  </a:cubicBezTo>
                  <a:cubicBezTo>
                    <a:pt x="40099" y="15873"/>
                    <a:pt x="40121" y="15770"/>
                    <a:pt x="40051" y="15743"/>
                  </a:cubicBezTo>
                  <a:lnTo>
                    <a:pt x="98" y="4"/>
                  </a:lnTo>
                  <a:cubicBezTo>
                    <a:pt x="91" y="2"/>
                    <a:pt x="84" y="1"/>
                    <a:pt x="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237;p29">
              <a:extLst>
                <a:ext uri="{FF2B5EF4-FFF2-40B4-BE49-F238E27FC236}">
                  <a16:creationId xmlns:a16="http://schemas.microsoft.com/office/drawing/2014/main" id="{64776D37-1F92-85AB-F945-E15B6802B345}"/>
                </a:ext>
              </a:extLst>
            </p:cNvPr>
            <p:cNvSpPr/>
            <p:nvPr/>
          </p:nvSpPr>
          <p:spPr>
            <a:xfrm>
              <a:off x="2420775" y="559600"/>
              <a:ext cx="1005925" cy="398450"/>
            </a:xfrm>
            <a:custGeom>
              <a:avLst/>
              <a:gdLst/>
              <a:ahLst/>
              <a:cxnLst/>
              <a:rect l="l" t="t" r="r" b="b"/>
              <a:pathLst>
                <a:path w="40237" h="15938" extrusionOk="0">
                  <a:moveTo>
                    <a:pt x="159" y="69"/>
                  </a:moveTo>
                  <a:lnTo>
                    <a:pt x="40112" y="15807"/>
                  </a:lnTo>
                  <a:cubicBezTo>
                    <a:pt x="40128" y="15813"/>
                    <a:pt x="40133" y="15834"/>
                    <a:pt x="40128" y="15850"/>
                  </a:cubicBezTo>
                  <a:cubicBezTo>
                    <a:pt x="40124" y="15862"/>
                    <a:pt x="40112" y="15871"/>
                    <a:pt x="40099" y="15871"/>
                  </a:cubicBezTo>
                  <a:cubicBezTo>
                    <a:pt x="40094" y="15871"/>
                    <a:pt x="40089" y="15870"/>
                    <a:pt x="40085" y="15867"/>
                  </a:cubicBezTo>
                  <a:lnTo>
                    <a:pt x="137" y="134"/>
                  </a:lnTo>
                  <a:cubicBezTo>
                    <a:pt x="116" y="123"/>
                    <a:pt x="110" y="107"/>
                    <a:pt x="116" y="90"/>
                  </a:cubicBezTo>
                  <a:cubicBezTo>
                    <a:pt x="121" y="79"/>
                    <a:pt x="127" y="74"/>
                    <a:pt x="132" y="69"/>
                  </a:cubicBezTo>
                  <a:close/>
                  <a:moveTo>
                    <a:pt x="145" y="1"/>
                  </a:moveTo>
                  <a:cubicBezTo>
                    <a:pt x="47" y="1"/>
                    <a:pt x="0" y="150"/>
                    <a:pt x="110" y="193"/>
                  </a:cubicBezTo>
                  <a:lnTo>
                    <a:pt x="40063" y="15932"/>
                  </a:lnTo>
                  <a:cubicBezTo>
                    <a:pt x="40074" y="15937"/>
                    <a:pt x="40085" y="15937"/>
                    <a:pt x="40095" y="15937"/>
                  </a:cubicBezTo>
                  <a:cubicBezTo>
                    <a:pt x="40209" y="15937"/>
                    <a:pt x="40236" y="15785"/>
                    <a:pt x="40133" y="15748"/>
                  </a:cubicBezTo>
                  <a:lnTo>
                    <a:pt x="186" y="9"/>
                  </a:lnTo>
                  <a:cubicBezTo>
                    <a:pt x="172" y="3"/>
                    <a:pt x="158" y="1"/>
                    <a:pt x="1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238;p29">
              <a:extLst>
                <a:ext uri="{FF2B5EF4-FFF2-40B4-BE49-F238E27FC236}">
                  <a16:creationId xmlns:a16="http://schemas.microsoft.com/office/drawing/2014/main" id="{990415AB-120F-E6C6-928A-41B90E0C0936}"/>
                </a:ext>
              </a:extLst>
            </p:cNvPr>
            <p:cNvSpPr/>
            <p:nvPr/>
          </p:nvSpPr>
          <p:spPr>
            <a:xfrm>
              <a:off x="2463975" y="488875"/>
              <a:ext cx="791725" cy="336200"/>
            </a:xfrm>
            <a:custGeom>
              <a:avLst/>
              <a:gdLst/>
              <a:ahLst/>
              <a:cxnLst/>
              <a:rect l="l" t="t" r="r" b="b"/>
              <a:pathLst>
                <a:path w="31669" h="13448" extrusionOk="0">
                  <a:moveTo>
                    <a:pt x="94" y="0"/>
                  </a:moveTo>
                  <a:cubicBezTo>
                    <a:pt x="30" y="0"/>
                    <a:pt x="0" y="97"/>
                    <a:pt x="72" y="130"/>
                  </a:cubicBezTo>
                  <a:lnTo>
                    <a:pt x="31549" y="13442"/>
                  </a:lnTo>
                  <a:cubicBezTo>
                    <a:pt x="31554" y="13448"/>
                    <a:pt x="31565" y="13448"/>
                    <a:pt x="31576" y="13448"/>
                  </a:cubicBezTo>
                  <a:cubicBezTo>
                    <a:pt x="31646" y="13448"/>
                    <a:pt x="31668" y="13345"/>
                    <a:pt x="31598" y="13318"/>
                  </a:cubicBezTo>
                  <a:lnTo>
                    <a:pt x="121" y="6"/>
                  </a:lnTo>
                  <a:cubicBezTo>
                    <a:pt x="111" y="2"/>
                    <a:pt x="102" y="0"/>
                    <a:pt x="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239;p29">
              <a:extLst>
                <a:ext uri="{FF2B5EF4-FFF2-40B4-BE49-F238E27FC236}">
                  <a16:creationId xmlns:a16="http://schemas.microsoft.com/office/drawing/2014/main" id="{4C1BB5B2-07D4-997D-3570-991256D0F4FC}"/>
                </a:ext>
              </a:extLst>
            </p:cNvPr>
            <p:cNvSpPr/>
            <p:nvPr/>
          </p:nvSpPr>
          <p:spPr>
            <a:xfrm>
              <a:off x="2462600" y="487975"/>
              <a:ext cx="794300" cy="337925"/>
            </a:xfrm>
            <a:custGeom>
              <a:avLst/>
              <a:gdLst/>
              <a:ahLst/>
              <a:cxnLst/>
              <a:rect l="l" t="t" r="r" b="b"/>
              <a:pathLst>
                <a:path w="31772" h="13517" extrusionOk="0">
                  <a:moveTo>
                    <a:pt x="154" y="69"/>
                  </a:moveTo>
                  <a:cubicBezTo>
                    <a:pt x="160" y="69"/>
                    <a:pt x="160" y="74"/>
                    <a:pt x="165" y="74"/>
                  </a:cubicBezTo>
                  <a:lnTo>
                    <a:pt x="31642" y="13386"/>
                  </a:lnTo>
                  <a:cubicBezTo>
                    <a:pt x="31658" y="13392"/>
                    <a:pt x="31669" y="13413"/>
                    <a:pt x="31658" y="13430"/>
                  </a:cubicBezTo>
                  <a:cubicBezTo>
                    <a:pt x="31654" y="13442"/>
                    <a:pt x="31641" y="13448"/>
                    <a:pt x="31628" y="13448"/>
                  </a:cubicBezTo>
                  <a:cubicBezTo>
                    <a:pt x="31623" y="13448"/>
                    <a:pt x="31619" y="13447"/>
                    <a:pt x="31615" y="13446"/>
                  </a:cubicBezTo>
                  <a:lnTo>
                    <a:pt x="138" y="134"/>
                  </a:lnTo>
                  <a:cubicBezTo>
                    <a:pt x="122" y="128"/>
                    <a:pt x="116" y="107"/>
                    <a:pt x="122" y="90"/>
                  </a:cubicBezTo>
                  <a:cubicBezTo>
                    <a:pt x="127" y="79"/>
                    <a:pt x="138" y="69"/>
                    <a:pt x="154" y="69"/>
                  </a:cubicBezTo>
                  <a:close/>
                  <a:moveTo>
                    <a:pt x="151" y="1"/>
                  </a:moveTo>
                  <a:cubicBezTo>
                    <a:pt x="52" y="1"/>
                    <a:pt x="1" y="151"/>
                    <a:pt x="111" y="199"/>
                  </a:cubicBezTo>
                  <a:lnTo>
                    <a:pt x="31588" y="13511"/>
                  </a:lnTo>
                  <a:cubicBezTo>
                    <a:pt x="31604" y="13516"/>
                    <a:pt x="31615" y="13516"/>
                    <a:pt x="31631" y="13516"/>
                  </a:cubicBezTo>
                  <a:cubicBezTo>
                    <a:pt x="31739" y="13516"/>
                    <a:pt x="31772" y="13365"/>
                    <a:pt x="31669" y="13321"/>
                  </a:cubicBezTo>
                  <a:lnTo>
                    <a:pt x="192" y="9"/>
                  </a:lnTo>
                  <a:cubicBezTo>
                    <a:pt x="178" y="3"/>
                    <a:pt x="164" y="1"/>
                    <a:pt x="1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240;p29">
              <a:extLst>
                <a:ext uri="{FF2B5EF4-FFF2-40B4-BE49-F238E27FC236}">
                  <a16:creationId xmlns:a16="http://schemas.microsoft.com/office/drawing/2014/main" id="{895A8114-C312-3B3C-8D09-BDA993A9FAA2}"/>
                </a:ext>
              </a:extLst>
            </p:cNvPr>
            <p:cNvSpPr/>
            <p:nvPr/>
          </p:nvSpPr>
          <p:spPr>
            <a:xfrm>
              <a:off x="3848425" y="2065100"/>
              <a:ext cx="2966275" cy="730950"/>
            </a:xfrm>
            <a:custGeom>
              <a:avLst/>
              <a:gdLst/>
              <a:ahLst/>
              <a:cxnLst/>
              <a:rect l="l" t="t" r="r" b="b"/>
              <a:pathLst>
                <a:path w="118651" h="29238" extrusionOk="0">
                  <a:moveTo>
                    <a:pt x="75" y="0"/>
                  </a:moveTo>
                  <a:cubicBezTo>
                    <a:pt x="44" y="0"/>
                    <a:pt x="16" y="24"/>
                    <a:pt x="11" y="51"/>
                  </a:cubicBezTo>
                  <a:cubicBezTo>
                    <a:pt x="1" y="89"/>
                    <a:pt x="22" y="127"/>
                    <a:pt x="60" y="132"/>
                  </a:cubicBezTo>
                  <a:lnTo>
                    <a:pt x="118542" y="29232"/>
                  </a:lnTo>
                  <a:cubicBezTo>
                    <a:pt x="118548" y="29232"/>
                    <a:pt x="118553" y="29237"/>
                    <a:pt x="118559" y="29237"/>
                  </a:cubicBezTo>
                  <a:cubicBezTo>
                    <a:pt x="118640" y="29237"/>
                    <a:pt x="118651" y="29123"/>
                    <a:pt x="118575" y="29102"/>
                  </a:cubicBezTo>
                  <a:lnTo>
                    <a:pt x="93" y="2"/>
                  </a:lnTo>
                  <a:cubicBezTo>
                    <a:pt x="87" y="1"/>
                    <a:pt x="81" y="0"/>
                    <a:pt x="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241;p29">
              <a:extLst>
                <a:ext uri="{FF2B5EF4-FFF2-40B4-BE49-F238E27FC236}">
                  <a16:creationId xmlns:a16="http://schemas.microsoft.com/office/drawing/2014/main" id="{49435542-C8D4-D346-0FA2-A15480776F28}"/>
                </a:ext>
              </a:extLst>
            </p:cNvPr>
            <p:cNvSpPr/>
            <p:nvPr/>
          </p:nvSpPr>
          <p:spPr>
            <a:xfrm>
              <a:off x="3847075" y="2064275"/>
              <a:ext cx="2968850" cy="732575"/>
            </a:xfrm>
            <a:custGeom>
              <a:avLst/>
              <a:gdLst/>
              <a:ahLst/>
              <a:cxnLst/>
              <a:rect l="l" t="t" r="r" b="b"/>
              <a:pathLst>
                <a:path w="118754" h="29303" extrusionOk="0">
                  <a:moveTo>
                    <a:pt x="136" y="68"/>
                  </a:moveTo>
                  <a:lnTo>
                    <a:pt x="118624" y="29167"/>
                  </a:lnTo>
                  <a:cubicBezTo>
                    <a:pt x="118640" y="29173"/>
                    <a:pt x="118651" y="29194"/>
                    <a:pt x="118645" y="29211"/>
                  </a:cubicBezTo>
                  <a:cubicBezTo>
                    <a:pt x="118641" y="29224"/>
                    <a:pt x="118629" y="29234"/>
                    <a:pt x="118616" y="29234"/>
                  </a:cubicBezTo>
                  <a:cubicBezTo>
                    <a:pt x="118613" y="29234"/>
                    <a:pt x="118610" y="29233"/>
                    <a:pt x="118607" y="29232"/>
                  </a:cubicBezTo>
                  <a:lnTo>
                    <a:pt x="120" y="133"/>
                  </a:lnTo>
                  <a:cubicBezTo>
                    <a:pt x="103" y="128"/>
                    <a:pt x="93" y="111"/>
                    <a:pt x="98" y="95"/>
                  </a:cubicBezTo>
                  <a:cubicBezTo>
                    <a:pt x="98" y="84"/>
                    <a:pt x="103" y="79"/>
                    <a:pt x="114" y="73"/>
                  </a:cubicBezTo>
                  <a:cubicBezTo>
                    <a:pt x="120" y="68"/>
                    <a:pt x="120" y="68"/>
                    <a:pt x="125" y="68"/>
                  </a:cubicBezTo>
                  <a:close/>
                  <a:moveTo>
                    <a:pt x="134" y="1"/>
                  </a:moveTo>
                  <a:cubicBezTo>
                    <a:pt x="116" y="1"/>
                    <a:pt x="96" y="6"/>
                    <a:pt x="76" y="14"/>
                  </a:cubicBezTo>
                  <a:cubicBezTo>
                    <a:pt x="0" y="63"/>
                    <a:pt x="17" y="176"/>
                    <a:pt x="103" y="198"/>
                  </a:cubicBezTo>
                  <a:lnTo>
                    <a:pt x="118591" y="29297"/>
                  </a:lnTo>
                  <a:cubicBezTo>
                    <a:pt x="118596" y="29303"/>
                    <a:pt x="118607" y="29303"/>
                    <a:pt x="118613" y="29303"/>
                  </a:cubicBezTo>
                  <a:cubicBezTo>
                    <a:pt x="118732" y="29303"/>
                    <a:pt x="118754" y="29135"/>
                    <a:pt x="118640" y="29102"/>
                  </a:cubicBezTo>
                  <a:lnTo>
                    <a:pt x="152" y="3"/>
                  </a:lnTo>
                  <a:cubicBezTo>
                    <a:pt x="146" y="2"/>
                    <a:pt x="140" y="1"/>
                    <a:pt x="1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242;p29">
              <a:extLst>
                <a:ext uri="{FF2B5EF4-FFF2-40B4-BE49-F238E27FC236}">
                  <a16:creationId xmlns:a16="http://schemas.microsoft.com/office/drawing/2014/main" id="{AF987B63-ACF9-70B3-EFA3-0A6433A13836}"/>
                </a:ext>
              </a:extLst>
            </p:cNvPr>
            <p:cNvSpPr/>
            <p:nvPr/>
          </p:nvSpPr>
          <p:spPr>
            <a:xfrm>
              <a:off x="1359300" y="2890200"/>
              <a:ext cx="2216200" cy="209125"/>
            </a:xfrm>
            <a:custGeom>
              <a:avLst/>
              <a:gdLst/>
              <a:ahLst/>
              <a:cxnLst/>
              <a:rect l="l" t="t" r="r" b="b"/>
              <a:pathLst>
                <a:path w="88648" h="8365" extrusionOk="0">
                  <a:moveTo>
                    <a:pt x="88585" y="1"/>
                  </a:moveTo>
                  <a:cubicBezTo>
                    <a:pt x="88580" y="1"/>
                    <a:pt x="88576" y="1"/>
                    <a:pt x="88571" y="3"/>
                  </a:cubicBezTo>
                  <a:lnTo>
                    <a:pt x="66" y="8235"/>
                  </a:lnTo>
                  <a:cubicBezTo>
                    <a:pt x="28" y="8240"/>
                    <a:pt x="1" y="8273"/>
                    <a:pt x="6" y="8305"/>
                  </a:cubicBezTo>
                  <a:cubicBezTo>
                    <a:pt x="12" y="8343"/>
                    <a:pt x="39" y="8365"/>
                    <a:pt x="71" y="8365"/>
                  </a:cubicBezTo>
                  <a:lnTo>
                    <a:pt x="77" y="8365"/>
                  </a:lnTo>
                  <a:lnTo>
                    <a:pt x="88582" y="133"/>
                  </a:lnTo>
                  <a:cubicBezTo>
                    <a:pt x="88620" y="133"/>
                    <a:pt x="88647" y="100"/>
                    <a:pt x="88642" y="62"/>
                  </a:cubicBezTo>
                  <a:cubicBezTo>
                    <a:pt x="88642" y="29"/>
                    <a:pt x="88613" y="1"/>
                    <a:pt x="885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243;p29">
              <a:extLst>
                <a:ext uri="{FF2B5EF4-FFF2-40B4-BE49-F238E27FC236}">
                  <a16:creationId xmlns:a16="http://schemas.microsoft.com/office/drawing/2014/main" id="{82B898F7-79FD-4186-C595-5D4E98718EE2}"/>
                </a:ext>
              </a:extLst>
            </p:cNvPr>
            <p:cNvSpPr/>
            <p:nvPr/>
          </p:nvSpPr>
          <p:spPr>
            <a:xfrm>
              <a:off x="1358500" y="2889400"/>
              <a:ext cx="2217800" cy="210875"/>
            </a:xfrm>
            <a:custGeom>
              <a:avLst/>
              <a:gdLst/>
              <a:ahLst/>
              <a:cxnLst/>
              <a:rect l="l" t="t" r="r" b="b"/>
              <a:pathLst>
                <a:path w="88712" h="8435" extrusionOk="0">
                  <a:moveTo>
                    <a:pt x="88625" y="67"/>
                  </a:moveTo>
                  <a:cubicBezTo>
                    <a:pt x="88636" y="78"/>
                    <a:pt x="88641" y="83"/>
                    <a:pt x="88641" y="100"/>
                  </a:cubicBezTo>
                  <a:cubicBezTo>
                    <a:pt x="88641" y="116"/>
                    <a:pt x="88631" y="132"/>
                    <a:pt x="88614" y="132"/>
                  </a:cubicBezTo>
                  <a:lnTo>
                    <a:pt x="103" y="8364"/>
                  </a:lnTo>
                  <a:cubicBezTo>
                    <a:pt x="87" y="8364"/>
                    <a:pt x="76" y="8353"/>
                    <a:pt x="71" y="8337"/>
                  </a:cubicBezTo>
                  <a:cubicBezTo>
                    <a:pt x="71" y="8315"/>
                    <a:pt x="82" y="8299"/>
                    <a:pt x="103" y="8299"/>
                  </a:cubicBezTo>
                  <a:lnTo>
                    <a:pt x="88614" y="67"/>
                  </a:lnTo>
                  <a:close/>
                  <a:moveTo>
                    <a:pt x="88616" y="0"/>
                  </a:moveTo>
                  <a:cubicBezTo>
                    <a:pt x="88610" y="0"/>
                    <a:pt x="88604" y="1"/>
                    <a:pt x="88598" y="2"/>
                  </a:cubicBezTo>
                  <a:lnTo>
                    <a:pt x="98" y="8234"/>
                  </a:lnTo>
                  <a:cubicBezTo>
                    <a:pt x="38" y="8240"/>
                    <a:pt x="0" y="8288"/>
                    <a:pt x="6" y="8343"/>
                  </a:cubicBezTo>
                  <a:cubicBezTo>
                    <a:pt x="11" y="8391"/>
                    <a:pt x="55" y="8435"/>
                    <a:pt x="103" y="8435"/>
                  </a:cubicBezTo>
                  <a:lnTo>
                    <a:pt x="114" y="8435"/>
                  </a:lnTo>
                  <a:lnTo>
                    <a:pt x="88620" y="197"/>
                  </a:lnTo>
                  <a:cubicBezTo>
                    <a:pt x="88674" y="197"/>
                    <a:pt x="88712" y="148"/>
                    <a:pt x="88706" y="89"/>
                  </a:cubicBezTo>
                  <a:cubicBezTo>
                    <a:pt x="88706" y="62"/>
                    <a:pt x="88690" y="29"/>
                    <a:pt x="88663" y="13"/>
                  </a:cubicBezTo>
                  <a:cubicBezTo>
                    <a:pt x="88651" y="5"/>
                    <a:pt x="88633" y="0"/>
                    <a:pt x="886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244;p29">
              <a:extLst>
                <a:ext uri="{FF2B5EF4-FFF2-40B4-BE49-F238E27FC236}">
                  <a16:creationId xmlns:a16="http://schemas.microsoft.com/office/drawing/2014/main" id="{97B54F39-446E-834F-13DD-47E3ABA20627}"/>
                </a:ext>
              </a:extLst>
            </p:cNvPr>
            <p:cNvSpPr/>
            <p:nvPr/>
          </p:nvSpPr>
          <p:spPr>
            <a:xfrm>
              <a:off x="1531525" y="3414925"/>
              <a:ext cx="2044500" cy="91675"/>
            </a:xfrm>
            <a:custGeom>
              <a:avLst/>
              <a:gdLst/>
              <a:ahLst/>
              <a:cxnLst/>
              <a:rect l="l" t="t" r="r" b="b"/>
              <a:pathLst>
                <a:path w="81780" h="3667" extrusionOk="0">
                  <a:moveTo>
                    <a:pt x="71" y="0"/>
                  </a:moveTo>
                  <a:cubicBezTo>
                    <a:pt x="39" y="0"/>
                    <a:pt x="6" y="27"/>
                    <a:pt x="1" y="65"/>
                  </a:cubicBezTo>
                  <a:cubicBezTo>
                    <a:pt x="1" y="98"/>
                    <a:pt x="28" y="130"/>
                    <a:pt x="66" y="135"/>
                  </a:cubicBezTo>
                  <a:lnTo>
                    <a:pt x="81682" y="3667"/>
                  </a:lnTo>
                  <a:lnTo>
                    <a:pt x="81688" y="3667"/>
                  </a:lnTo>
                  <a:cubicBezTo>
                    <a:pt x="81775" y="3667"/>
                    <a:pt x="81780" y="3537"/>
                    <a:pt x="81693" y="3537"/>
                  </a:cubicBezTo>
                  <a:lnTo>
                    <a:pt x="7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245;p29">
              <a:extLst>
                <a:ext uri="{FF2B5EF4-FFF2-40B4-BE49-F238E27FC236}">
                  <a16:creationId xmlns:a16="http://schemas.microsoft.com/office/drawing/2014/main" id="{13B89A22-B86E-36B7-0A50-D8C2412D7272}"/>
                </a:ext>
              </a:extLst>
            </p:cNvPr>
            <p:cNvSpPr/>
            <p:nvPr/>
          </p:nvSpPr>
          <p:spPr>
            <a:xfrm>
              <a:off x="1530725" y="3414100"/>
              <a:ext cx="2046400" cy="93325"/>
            </a:xfrm>
            <a:custGeom>
              <a:avLst/>
              <a:gdLst/>
              <a:ahLst/>
              <a:cxnLst/>
              <a:rect l="l" t="t" r="r" b="b"/>
              <a:pathLst>
                <a:path w="81856" h="3733" extrusionOk="0">
                  <a:moveTo>
                    <a:pt x="103" y="66"/>
                  </a:moveTo>
                  <a:lnTo>
                    <a:pt x="81720" y="3602"/>
                  </a:lnTo>
                  <a:cubicBezTo>
                    <a:pt x="81763" y="3602"/>
                    <a:pt x="81763" y="3667"/>
                    <a:pt x="81720" y="3667"/>
                  </a:cubicBezTo>
                  <a:lnTo>
                    <a:pt x="98" y="131"/>
                  </a:lnTo>
                  <a:cubicBezTo>
                    <a:pt x="82" y="131"/>
                    <a:pt x="71" y="114"/>
                    <a:pt x="71" y="98"/>
                  </a:cubicBezTo>
                  <a:cubicBezTo>
                    <a:pt x="71" y="82"/>
                    <a:pt x="87" y="66"/>
                    <a:pt x="103" y="66"/>
                  </a:cubicBezTo>
                  <a:close/>
                  <a:moveTo>
                    <a:pt x="103" y="1"/>
                  </a:moveTo>
                  <a:cubicBezTo>
                    <a:pt x="49" y="1"/>
                    <a:pt x="6" y="44"/>
                    <a:pt x="0" y="93"/>
                  </a:cubicBezTo>
                  <a:cubicBezTo>
                    <a:pt x="0" y="152"/>
                    <a:pt x="44" y="196"/>
                    <a:pt x="98" y="201"/>
                  </a:cubicBezTo>
                  <a:lnTo>
                    <a:pt x="81714" y="3732"/>
                  </a:lnTo>
                  <a:lnTo>
                    <a:pt x="81720" y="3732"/>
                  </a:lnTo>
                  <a:cubicBezTo>
                    <a:pt x="81850" y="3732"/>
                    <a:pt x="81855" y="3537"/>
                    <a:pt x="81725" y="3532"/>
                  </a:cubicBezTo>
                  <a:lnTo>
                    <a:pt x="10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3246;p29">
              <a:extLst>
                <a:ext uri="{FF2B5EF4-FFF2-40B4-BE49-F238E27FC236}">
                  <a16:creationId xmlns:a16="http://schemas.microsoft.com/office/drawing/2014/main" id="{40CCC382-73D4-0BA3-B987-10F00013AF96}"/>
                </a:ext>
              </a:extLst>
            </p:cNvPr>
            <p:cNvSpPr/>
            <p:nvPr/>
          </p:nvSpPr>
          <p:spPr>
            <a:xfrm>
              <a:off x="1520700" y="3516975"/>
              <a:ext cx="1030125" cy="108825"/>
            </a:xfrm>
            <a:custGeom>
              <a:avLst/>
              <a:gdLst/>
              <a:ahLst/>
              <a:cxnLst/>
              <a:rect l="l" t="t" r="r" b="b"/>
              <a:pathLst>
                <a:path w="41205" h="4353" extrusionOk="0">
                  <a:moveTo>
                    <a:pt x="67" y="1"/>
                  </a:moveTo>
                  <a:cubicBezTo>
                    <a:pt x="33" y="1"/>
                    <a:pt x="6" y="27"/>
                    <a:pt x="6" y="61"/>
                  </a:cubicBezTo>
                  <a:cubicBezTo>
                    <a:pt x="1" y="99"/>
                    <a:pt x="28" y="132"/>
                    <a:pt x="66" y="132"/>
                  </a:cubicBezTo>
                  <a:lnTo>
                    <a:pt x="41107" y="4351"/>
                  </a:lnTo>
                  <a:cubicBezTo>
                    <a:pt x="41110" y="4351"/>
                    <a:pt x="41112" y="4353"/>
                    <a:pt x="41114" y="4353"/>
                  </a:cubicBezTo>
                  <a:cubicBezTo>
                    <a:pt x="41115" y="4353"/>
                    <a:pt x="41116" y="4352"/>
                    <a:pt x="41118" y="4351"/>
                  </a:cubicBezTo>
                  <a:cubicBezTo>
                    <a:pt x="41199" y="4351"/>
                    <a:pt x="41204" y="4231"/>
                    <a:pt x="41123" y="4221"/>
                  </a:cubicBezTo>
                  <a:lnTo>
                    <a:pt x="76" y="2"/>
                  </a:lnTo>
                  <a:cubicBezTo>
                    <a:pt x="73" y="1"/>
                    <a:pt x="70" y="1"/>
                    <a:pt x="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247;p29">
              <a:extLst>
                <a:ext uri="{FF2B5EF4-FFF2-40B4-BE49-F238E27FC236}">
                  <a16:creationId xmlns:a16="http://schemas.microsoft.com/office/drawing/2014/main" id="{132FA2BE-F647-D84F-6A35-F7BADF36093E}"/>
                </a:ext>
              </a:extLst>
            </p:cNvPr>
            <p:cNvSpPr/>
            <p:nvPr/>
          </p:nvSpPr>
          <p:spPr>
            <a:xfrm>
              <a:off x="1519750" y="3516125"/>
              <a:ext cx="1032275" cy="110575"/>
            </a:xfrm>
            <a:custGeom>
              <a:avLst/>
              <a:gdLst/>
              <a:ahLst/>
              <a:cxnLst/>
              <a:rect l="l" t="t" r="r" b="b"/>
              <a:pathLst>
                <a:path w="41291" h="4423" extrusionOk="0">
                  <a:moveTo>
                    <a:pt x="114" y="68"/>
                  </a:moveTo>
                  <a:lnTo>
                    <a:pt x="41156" y="4287"/>
                  </a:lnTo>
                  <a:cubicBezTo>
                    <a:pt x="41166" y="4287"/>
                    <a:pt x="41172" y="4292"/>
                    <a:pt x="41177" y="4298"/>
                  </a:cubicBezTo>
                  <a:cubicBezTo>
                    <a:pt x="41183" y="4309"/>
                    <a:pt x="41188" y="4314"/>
                    <a:pt x="41188" y="4325"/>
                  </a:cubicBezTo>
                  <a:cubicBezTo>
                    <a:pt x="41183" y="4341"/>
                    <a:pt x="41172" y="4352"/>
                    <a:pt x="41156" y="4352"/>
                  </a:cubicBezTo>
                  <a:lnTo>
                    <a:pt x="104" y="133"/>
                  </a:lnTo>
                  <a:cubicBezTo>
                    <a:pt x="98" y="133"/>
                    <a:pt x="87" y="128"/>
                    <a:pt x="82" y="122"/>
                  </a:cubicBezTo>
                  <a:cubicBezTo>
                    <a:pt x="76" y="117"/>
                    <a:pt x="76" y="106"/>
                    <a:pt x="76" y="101"/>
                  </a:cubicBezTo>
                  <a:cubicBezTo>
                    <a:pt x="76" y="90"/>
                    <a:pt x="82" y="79"/>
                    <a:pt x="93" y="74"/>
                  </a:cubicBezTo>
                  <a:cubicBezTo>
                    <a:pt x="93" y="68"/>
                    <a:pt x="98" y="68"/>
                    <a:pt x="104" y="68"/>
                  </a:cubicBezTo>
                  <a:close/>
                  <a:moveTo>
                    <a:pt x="104" y="1"/>
                  </a:moveTo>
                  <a:cubicBezTo>
                    <a:pt x="87" y="1"/>
                    <a:pt x="71" y="6"/>
                    <a:pt x="55" y="14"/>
                  </a:cubicBezTo>
                  <a:cubicBezTo>
                    <a:pt x="28" y="36"/>
                    <a:pt x="11" y="63"/>
                    <a:pt x="11" y="90"/>
                  </a:cubicBezTo>
                  <a:cubicBezTo>
                    <a:pt x="1" y="149"/>
                    <a:pt x="44" y="198"/>
                    <a:pt x="98" y="203"/>
                  </a:cubicBezTo>
                  <a:lnTo>
                    <a:pt x="41139" y="4417"/>
                  </a:lnTo>
                  <a:lnTo>
                    <a:pt x="41156" y="4422"/>
                  </a:lnTo>
                  <a:cubicBezTo>
                    <a:pt x="41280" y="4422"/>
                    <a:pt x="41291" y="4233"/>
                    <a:pt x="41161" y="4222"/>
                  </a:cubicBezTo>
                  <a:lnTo>
                    <a:pt x="125" y="3"/>
                  </a:lnTo>
                  <a:cubicBezTo>
                    <a:pt x="118" y="2"/>
                    <a:pt x="111" y="1"/>
                    <a:pt x="10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248;p29">
              <a:extLst>
                <a:ext uri="{FF2B5EF4-FFF2-40B4-BE49-F238E27FC236}">
                  <a16:creationId xmlns:a16="http://schemas.microsoft.com/office/drawing/2014/main" id="{64914521-9554-CB94-8AFB-E381CC3EA32B}"/>
                </a:ext>
              </a:extLst>
            </p:cNvPr>
            <p:cNvSpPr/>
            <p:nvPr/>
          </p:nvSpPr>
          <p:spPr>
            <a:xfrm>
              <a:off x="1531525" y="3656300"/>
              <a:ext cx="1182850" cy="192850"/>
            </a:xfrm>
            <a:custGeom>
              <a:avLst/>
              <a:gdLst/>
              <a:ahLst/>
              <a:cxnLst/>
              <a:rect l="l" t="t" r="r" b="b"/>
              <a:pathLst>
                <a:path w="47314" h="7714" extrusionOk="0">
                  <a:moveTo>
                    <a:pt x="71" y="1"/>
                  </a:moveTo>
                  <a:cubicBezTo>
                    <a:pt x="38" y="1"/>
                    <a:pt x="11" y="22"/>
                    <a:pt x="6" y="56"/>
                  </a:cubicBezTo>
                  <a:cubicBezTo>
                    <a:pt x="1" y="88"/>
                    <a:pt x="22" y="126"/>
                    <a:pt x="60" y="131"/>
                  </a:cubicBezTo>
                  <a:lnTo>
                    <a:pt x="47211" y="7714"/>
                  </a:lnTo>
                  <a:lnTo>
                    <a:pt x="47221" y="7714"/>
                  </a:lnTo>
                  <a:cubicBezTo>
                    <a:pt x="47303" y="7714"/>
                    <a:pt x="47314" y="7595"/>
                    <a:pt x="47232" y="7584"/>
                  </a:cubicBezTo>
                  <a:lnTo>
                    <a:pt x="82" y="2"/>
                  </a:lnTo>
                  <a:cubicBezTo>
                    <a:pt x="78" y="1"/>
                    <a:pt x="74" y="1"/>
                    <a:pt x="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249;p29">
              <a:extLst>
                <a:ext uri="{FF2B5EF4-FFF2-40B4-BE49-F238E27FC236}">
                  <a16:creationId xmlns:a16="http://schemas.microsoft.com/office/drawing/2014/main" id="{AAE6FF35-9413-23BF-CD53-EF874F25521C}"/>
                </a:ext>
              </a:extLst>
            </p:cNvPr>
            <p:cNvSpPr/>
            <p:nvPr/>
          </p:nvSpPr>
          <p:spPr>
            <a:xfrm>
              <a:off x="1530725" y="3655375"/>
              <a:ext cx="1183925" cy="194725"/>
            </a:xfrm>
            <a:custGeom>
              <a:avLst/>
              <a:gdLst/>
              <a:ahLst/>
              <a:cxnLst/>
              <a:rect l="l" t="t" r="r" b="b"/>
              <a:pathLst>
                <a:path w="47357" h="7789" extrusionOk="0">
                  <a:moveTo>
                    <a:pt x="109" y="71"/>
                  </a:moveTo>
                  <a:lnTo>
                    <a:pt x="47259" y="7653"/>
                  </a:lnTo>
                  <a:cubicBezTo>
                    <a:pt x="47270" y="7653"/>
                    <a:pt x="47275" y="7659"/>
                    <a:pt x="47281" y="7669"/>
                  </a:cubicBezTo>
                  <a:cubicBezTo>
                    <a:pt x="47286" y="7675"/>
                    <a:pt x="47286" y="7686"/>
                    <a:pt x="47286" y="7691"/>
                  </a:cubicBezTo>
                  <a:cubicBezTo>
                    <a:pt x="47281" y="7707"/>
                    <a:pt x="47270" y="7718"/>
                    <a:pt x="47253" y="7718"/>
                  </a:cubicBezTo>
                  <a:lnTo>
                    <a:pt x="47248" y="7718"/>
                  </a:lnTo>
                  <a:lnTo>
                    <a:pt x="98" y="136"/>
                  </a:lnTo>
                  <a:cubicBezTo>
                    <a:pt x="87" y="131"/>
                    <a:pt x="82" y="131"/>
                    <a:pt x="76" y="120"/>
                  </a:cubicBezTo>
                  <a:cubicBezTo>
                    <a:pt x="71" y="114"/>
                    <a:pt x="71" y="104"/>
                    <a:pt x="71" y="98"/>
                  </a:cubicBezTo>
                  <a:cubicBezTo>
                    <a:pt x="71" y="82"/>
                    <a:pt x="87" y="71"/>
                    <a:pt x="103" y="71"/>
                  </a:cubicBezTo>
                  <a:close/>
                  <a:moveTo>
                    <a:pt x="109" y="0"/>
                  </a:moveTo>
                  <a:cubicBezTo>
                    <a:pt x="59" y="0"/>
                    <a:pt x="11" y="37"/>
                    <a:pt x="6" y="87"/>
                  </a:cubicBezTo>
                  <a:cubicBezTo>
                    <a:pt x="0" y="114"/>
                    <a:pt x="6" y="141"/>
                    <a:pt x="22" y="158"/>
                  </a:cubicBezTo>
                  <a:cubicBezTo>
                    <a:pt x="38" y="185"/>
                    <a:pt x="60" y="196"/>
                    <a:pt x="87" y="201"/>
                  </a:cubicBezTo>
                  <a:lnTo>
                    <a:pt x="47237" y="7783"/>
                  </a:lnTo>
                  <a:cubicBezTo>
                    <a:pt x="47243" y="7789"/>
                    <a:pt x="47248" y="7789"/>
                    <a:pt x="47253" y="7789"/>
                  </a:cubicBezTo>
                  <a:cubicBezTo>
                    <a:pt x="47302" y="7789"/>
                    <a:pt x="47346" y="7751"/>
                    <a:pt x="47351" y="7702"/>
                  </a:cubicBezTo>
                  <a:cubicBezTo>
                    <a:pt x="47356" y="7675"/>
                    <a:pt x="47351" y="7648"/>
                    <a:pt x="47335" y="7626"/>
                  </a:cubicBezTo>
                  <a:cubicBezTo>
                    <a:pt x="47318" y="7604"/>
                    <a:pt x="47297" y="7594"/>
                    <a:pt x="47270" y="7588"/>
                  </a:cubicBezTo>
                  <a:lnTo>
                    <a:pt x="119" y="1"/>
                  </a:lnTo>
                  <a:cubicBezTo>
                    <a:pt x="116" y="0"/>
                    <a:pt x="113" y="0"/>
                    <a:pt x="1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250;p29">
              <a:extLst>
                <a:ext uri="{FF2B5EF4-FFF2-40B4-BE49-F238E27FC236}">
                  <a16:creationId xmlns:a16="http://schemas.microsoft.com/office/drawing/2014/main" id="{51191300-1B21-80AC-E69C-E5D4D2748052}"/>
                </a:ext>
              </a:extLst>
            </p:cNvPr>
            <p:cNvSpPr/>
            <p:nvPr/>
          </p:nvSpPr>
          <p:spPr>
            <a:xfrm>
              <a:off x="1462875" y="1530875"/>
              <a:ext cx="2018150" cy="786825"/>
            </a:xfrm>
            <a:custGeom>
              <a:avLst/>
              <a:gdLst/>
              <a:ahLst/>
              <a:cxnLst/>
              <a:rect l="l" t="t" r="r" b="b"/>
              <a:pathLst>
                <a:path w="80726" h="31473" extrusionOk="0">
                  <a:moveTo>
                    <a:pt x="80631" y="1"/>
                  </a:moveTo>
                  <a:cubicBezTo>
                    <a:pt x="80623" y="1"/>
                    <a:pt x="80614" y="2"/>
                    <a:pt x="80605" y="6"/>
                  </a:cubicBezTo>
                  <a:lnTo>
                    <a:pt x="66" y="31342"/>
                  </a:lnTo>
                  <a:cubicBezTo>
                    <a:pt x="1" y="31369"/>
                    <a:pt x="17" y="31472"/>
                    <a:pt x="93" y="31472"/>
                  </a:cubicBezTo>
                  <a:cubicBezTo>
                    <a:pt x="98" y="31472"/>
                    <a:pt x="109" y="31467"/>
                    <a:pt x="115" y="31467"/>
                  </a:cubicBezTo>
                  <a:lnTo>
                    <a:pt x="80654" y="131"/>
                  </a:lnTo>
                  <a:cubicBezTo>
                    <a:pt x="80726" y="102"/>
                    <a:pt x="80696" y="1"/>
                    <a:pt x="806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251;p29">
              <a:extLst>
                <a:ext uri="{FF2B5EF4-FFF2-40B4-BE49-F238E27FC236}">
                  <a16:creationId xmlns:a16="http://schemas.microsoft.com/office/drawing/2014/main" id="{C37E6A3A-1ECE-DBF7-01E5-19B18494C8AE}"/>
                </a:ext>
              </a:extLst>
            </p:cNvPr>
            <p:cNvSpPr/>
            <p:nvPr/>
          </p:nvSpPr>
          <p:spPr>
            <a:xfrm>
              <a:off x="1462350" y="1530100"/>
              <a:ext cx="2019050" cy="788400"/>
            </a:xfrm>
            <a:custGeom>
              <a:avLst/>
              <a:gdLst/>
              <a:ahLst/>
              <a:cxnLst/>
              <a:rect l="l" t="t" r="r" b="b"/>
              <a:pathLst>
                <a:path w="80762" h="31536" extrusionOk="0">
                  <a:moveTo>
                    <a:pt x="80664" y="69"/>
                  </a:moveTo>
                  <a:cubicBezTo>
                    <a:pt x="80680" y="80"/>
                    <a:pt x="80685" y="97"/>
                    <a:pt x="80680" y="113"/>
                  </a:cubicBezTo>
                  <a:cubicBezTo>
                    <a:pt x="80675" y="118"/>
                    <a:pt x="80669" y="129"/>
                    <a:pt x="80658" y="129"/>
                  </a:cubicBezTo>
                  <a:lnTo>
                    <a:pt x="125" y="31465"/>
                  </a:lnTo>
                  <a:cubicBezTo>
                    <a:pt x="121" y="31466"/>
                    <a:pt x="117" y="31467"/>
                    <a:pt x="113" y="31467"/>
                  </a:cubicBezTo>
                  <a:cubicBezTo>
                    <a:pt x="99" y="31467"/>
                    <a:pt x="86" y="31460"/>
                    <a:pt x="82" y="31443"/>
                  </a:cubicBezTo>
                  <a:cubicBezTo>
                    <a:pt x="76" y="31438"/>
                    <a:pt x="76" y="31427"/>
                    <a:pt x="82" y="31422"/>
                  </a:cubicBezTo>
                  <a:cubicBezTo>
                    <a:pt x="87" y="31411"/>
                    <a:pt x="92" y="31406"/>
                    <a:pt x="98" y="31406"/>
                  </a:cubicBezTo>
                  <a:lnTo>
                    <a:pt x="80637" y="69"/>
                  </a:lnTo>
                  <a:close/>
                  <a:moveTo>
                    <a:pt x="80643" y="1"/>
                  </a:moveTo>
                  <a:cubicBezTo>
                    <a:pt x="80632" y="1"/>
                    <a:pt x="80621" y="2"/>
                    <a:pt x="80610" y="4"/>
                  </a:cubicBezTo>
                  <a:lnTo>
                    <a:pt x="76" y="31341"/>
                  </a:lnTo>
                  <a:cubicBezTo>
                    <a:pt x="22" y="31362"/>
                    <a:pt x="0" y="31416"/>
                    <a:pt x="17" y="31471"/>
                  </a:cubicBezTo>
                  <a:cubicBezTo>
                    <a:pt x="33" y="31508"/>
                    <a:pt x="71" y="31536"/>
                    <a:pt x="114" y="31536"/>
                  </a:cubicBezTo>
                  <a:cubicBezTo>
                    <a:pt x="125" y="31536"/>
                    <a:pt x="136" y="31530"/>
                    <a:pt x="147" y="31530"/>
                  </a:cubicBezTo>
                  <a:lnTo>
                    <a:pt x="80685" y="194"/>
                  </a:lnTo>
                  <a:cubicBezTo>
                    <a:pt x="80707" y="183"/>
                    <a:pt x="80729" y="167"/>
                    <a:pt x="80740" y="140"/>
                  </a:cubicBezTo>
                  <a:cubicBezTo>
                    <a:pt x="80761" y="91"/>
                    <a:pt x="80740" y="32"/>
                    <a:pt x="80691" y="10"/>
                  </a:cubicBezTo>
                  <a:cubicBezTo>
                    <a:pt x="80675" y="4"/>
                    <a:pt x="80659" y="1"/>
                    <a:pt x="806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252;p29">
              <a:extLst>
                <a:ext uri="{FF2B5EF4-FFF2-40B4-BE49-F238E27FC236}">
                  <a16:creationId xmlns:a16="http://schemas.microsoft.com/office/drawing/2014/main" id="{9A9AB138-1976-92C7-C7E8-75B5FE91381E}"/>
                </a:ext>
              </a:extLst>
            </p:cNvPr>
            <p:cNvSpPr/>
            <p:nvPr/>
          </p:nvSpPr>
          <p:spPr>
            <a:xfrm>
              <a:off x="2150700" y="1898475"/>
              <a:ext cx="482200" cy="187150"/>
            </a:xfrm>
            <a:custGeom>
              <a:avLst/>
              <a:gdLst/>
              <a:ahLst/>
              <a:cxnLst/>
              <a:rect l="l" t="t" r="r" b="b"/>
              <a:pathLst>
                <a:path w="19288" h="7486" extrusionOk="0">
                  <a:moveTo>
                    <a:pt x="19193" y="1"/>
                  </a:moveTo>
                  <a:cubicBezTo>
                    <a:pt x="19185" y="1"/>
                    <a:pt x="19176" y="2"/>
                    <a:pt x="19167" y="6"/>
                  </a:cubicBezTo>
                  <a:lnTo>
                    <a:pt x="71" y="7361"/>
                  </a:lnTo>
                  <a:cubicBezTo>
                    <a:pt x="0" y="7388"/>
                    <a:pt x="17" y="7485"/>
                    <a:pt x="92" y="7485"/>
                  </a:cubicBezTo>
                  <a:lnTo>
                    <a:pt x="114" y="7485"/>
                  </a:lnTo>
                  <a:lnTo>
                    <a:pt x="19216" y="131"/>
                  </a:lnTo>
                  <a:cubicBezTo>
                    <a:pt x="19288" y="102"/>
                    <a:pt x="19258" y="1"/>
                    <a:pt x="1919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253;p29">
              <a:extLst>
                <a:ext uri="{FF2B5EF4-FFF2-40B4-BE49-F238E27FC236}">
                  <a16:creationId xmlns:a16="http://schemas.microsoft.com/office/drawing/2014/main" id="{F81E3435-7702-D894-A168-17681CCD038F}"/>
                </a:ext>
              </a:extLst>
            </p:cNvPr>
            <p:cNvSpPr/>
            <p:nvPr/>
          </p:nvSpPr>
          <p:spPr>
            <a:xfrm>
              <a:off x="2150150" y="1897700"/>
              <a:ext cx="483125" cy="188875"/>
            </a:xfrm>
            <a:custGeom>
              <a:avLst/>
              <a:gdLst/>
              <a:ahLst/>
              <a:cxnLst/>
              <a:rect l="l" t="t" r="r" b="b"/>
              <a:pathLst>
                <a:path w="19325" h="7555" extrusionOk="0">
                  <a:moveTo>
                    <a:pt x="19227" y="69"/>
                  </a:moveTo>
                  <a:cubicBezTo>
                    <a:pt x="19238" y="75"/>
                    <a:pt x="19243" y="80"/>
                    <a:pt x="19243" y="91"/>
                  </a:cubicBezTo>
                  <a:cubicBezTo>
                    <a:pt x="19249" y="107"/>
                    <a:pt x="19243" y="124"/>
                    <a:pt x="19227" y="129"/>
                  </a:cubicBezTo>
                  <a:lnTo>
                    <a:pt x="125" y="7484"/>
                  </a:lnTo>
                  <a:cubicBezTo>
                    <a:pt x="122" y="7485"/>
                    <a:pt x="119" y="7485"/>
                    <a:pt x="116" y="7485"/>
                  </a:cubicBezTo>
                  <a:cubicBezTo>
                    <a:pt x="102" y="7485"/>
                    <a:pt x="86" y="7475"/>
                    <a:pt x="82" y="7462"/>
                  </a:cubicBezTo>
                  <a:cubicBezTo>
                    <a:pt x="77" y="7446"/>
                    <a:pt x="87" y="7430"/>
                    <a:pt x="104" y="7424"/>
                  </a:cubicBezTo>
                  <a:lnTo>
                    <a:pt x="19200" y="69"/>
                  </a:lnTo>
                  <a:close/>
                  <a:moveTo>
                    <a:pt x="19212" y="1"/>
                  </a:moveTo>
                  <a:cubicBezTo>
                    <a:pt x="19201" y="1"/>
                    <a:pt x="19189" y="2"/>
                    <a:pt x="19178" y="4"/>
                  </a:cubicBezTo>
                  <a:lnTo>
                    <a:pt x="77" y="7359"/>
                  </a:lnTo>
                  <a:cubicBezTo>
                    <a:pt x="28" y="7375"/>
                    <a:pt x="1" y="7435"/>
                    <a:pt x="22" y="7489"/>
                  </a:cubicBezTo>
                  <a:cubicBezTo>
                    <a:pt x="33" y="7527"/>
                    <a:pt x="71" y="7554"/>
                    <a:pt x="114" y="7554"/>
                  </a:cubicBezTo>
                  <a:cubicBezTo>
                    <a:pt x="125" y="7554"/>
                    <a:pt x="142" y="7549"/>
                    <a:pt x="152" y="7543"/>
                  </a:cubicBezTo>
                  <a:lnTo>
                    <a:pt x="19249" y="194"/>
                  </a:lnTo>
                  <a:cubicBezTo>
                    <a:pt x="19303" y="172"/>
                    <a:pt x="19324" y="118"/>
                    <a:pt x="19308" y="64"/>
                  </a:cubicBezTo>
                  <a:cubicBezTo>
                    <a:pt x="19297" y="42"/>
                    <a:pt x="19281" y="21"/>
                    <a:pt x="19254" y="10"/>
                  </a:cubicBezTo>
                  <a:cubicBezTo>
                    <a:pt x="19241" y="4"/>
                    <a:pt x="19227" y="1"/>
                    <a:pt x="192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3254;p29">
              <a:extLst>
                <a:ext uri="{FF2B5EF4-FFF2-40B4-BE49-F238E27FC236}">
                  <a16:creationId xmlns:a16="http://schemas.microsoft.com/office/drawing/2014/main" id="{B0A6A04F-57C5-C418-704B-6EEA77A71A8D}"/>
                </a:ext>
              </a:extLst>
            </p:cNvPr>
            <p:cNvSpPr/>
            <p:nvPr/>
          </p:nvSpPr>
          <p:spPr>
            <a:xfrm>
              <a:off x="1388150" y="1721375"/>
              <a:ext cx="2188050" cy="765275"/>
            </a:xfrm>
            <a:custGeom>
              <a:avLst/>
              <a:gdLst/>
              <a:ahLst/>
              <a:cxnLst/>
              <a:rect l="l" t="t" r="r" b="b"/>
              <a:pathLst>
                <a:path w="87522" h="30611" extrusionOk="0">
                  <a:moveTo>
                    <a:pt x="87427" y="1"/>
                  </a:moveTo>
                  <a:cubicBezTo>
                    <a:pt x="87419" y="1"/>
                    <a:pt x="87410" y="2"/>
                    <a:pt x="87401" y="6"/>
                  </a:cubicBezTo>
                  <a:lnTo>
                    <a:pt x="71" y="30481"/>
                  </a:lnTo>
                  <a:cubicBezTo>
                    <a:pt x="0" y="30503"/>
                    <a:pt x="17" y="30611"/>
                    <a:pt x="93" y="30611"/>
                  </a:cubicBezTo>
                  <a:cubicBezTo>
                    <a:pt x="98" y="30611"/>
                    <a:pt x="109" y="30611"/>
                    <a:pt x="114" y="30606"/>
                  </a:cubicBezTo>
                  <a:lnTo>
                    <a:pt x="87445" y="131"/>
                  </a:lnTo>
                  <a:cubicBezTo>
                    <a:pt x="87522" y="106"/>
                    <a:pt x="87492" y="1"/>
                    <a:pt x="874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3255;p29">
              <a:extLst>
                <a:ext uri="{FF2B5EF4-FFF2-40B4-BE49-F238E27FC236}">
                  <a16:creationId xmlns:a16="http://schemas.microsoft.com/office/drawing/2014/main" id="{DB5C122B-945E-394D-3556-CEDF5C1563E9}"/>
                </a:ext>
              </a:extLst>
            </p:cNvPr>
            <p:cNvSpPr/>
            <p:nvPr/>
          </p:nvSpPr>
          <p:spPr>
            <a:xfrm>
              <a:off x="1386925" y="1720550"/>
              <a:ext cx="2190425" cy="766925"/>
            </a:xfrm>
            <a:custGeom>
              <a:avLst/>
              <a:gdLst/>
              <a:ahLst/>
              <a:cxnLst/>
              <a:rect l="l" t="t" r="r" b="b"/>
              <a:pathLst>
                <a:path w="87617" h="30677" extrusionOk="0">
                  <a:moveTo>
                    <a:pt x="87472" y="66"/>
                  </a:moveTo>
                  <a:cubicBezTo>
                    <a:pt x="87488" y="66"/>
                    <a:pt x="87499" y="77"/>
                    <a:pt x="87504" y="88"/>
                  </a:cubicBezTo>
                  <a:cubicBezTo>
                    <a:pt x="87510" y="109"/>
                    <a:pt x="87499" y="126"/>
                    <a:pt x="87483" y="131"/>
                  </a:cubicBezTo>
                  <a:lnTo>
                    <a:pt x="152" y="30606"/>
                  </a:lnTo>
                  <a:cubicBezTo>
                    <a:pt x="148" y="30607"/>
                    <a:pt x="144" y="30608"/>
                    <a:pt x="140" y="30608"/>
                  </a:cubicBezTo>
                  <a:cubicBezTo>
                    <a:pt x="128" y="30608"/>
                    <a:pt x="117" y="30602"/>
                    <a:pt x="109" y="30590"/>
                  </a:cubicBezTo>
                  <a:cubicBezTo>
                    <a:pt x="104" y="30568"/>
                    <a:pt x="114" y="30552"/>
                    <a:pt x="131" y="30547"/>
                  </a:cubicBezTo>
                  <a:lnTo>
                    <a:pt x="87461" y="72"/>
                  </a:lnTo>
                  <a:cubicBezTo>
                    <a:pt x="87466" y="66"/>
                    <a:pt x="87466" y="66"/>
                    <a:pt x="87472" y="66"/>
                  </a:cubicBezTo>
                  <a:close/>
                  <a:moveTo>
                    <a:pt x="87475" y="0"/>
                  </a:moveTo>
                  <a:cubicBezTo>
                    <a:pt x="87464" y="0"/>
                    <a:pt x="87452" y="2"/>
                    <a:pt x="87439" y="7"/>
                  </a:cubicBezTo>
                  <a:lnTo>
                    <a:pt x="109" y="30482"/>
                  </a:lnTo>
                  <a:cubicBezTo>
                    <a:pt x="1" y="30519"/>
                    <a:pt x="28" y="30676"/>
                    <a:pt x="142" y="30676"/>
                  </a:cubicBezTo>
                  <a:cubicBezTo>
                    <a:pt x="152" y="30676"/>
                    <a:pt x="163" y="30676"/>
                    <a:pt x="174" y="30671"/>
                  </a:cubicBezTo>
                  <a:lnTo>
                    <a:pt x="87504" y="196"/>
                  </a:lnTo>
                  <a:cubicBezTo>
                    <a:pt x="87616" y="157"/>
                    <a:pt x="87575" y="0"/>
                    <a:pt x="874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56;p29">
              <a:extLst>
                <a:ext uri="{FF2B5EF4-FFF2-40B4-BE49-F238E27FC236}">
                  <a16:creationId xmlns:a16="http://schemas.microsoft.com/office/drawing/2014/main" id="{7BC74771-E5CB-3410-A2B2-3706141A8CEA}"/>
                </a:ext>
              </a:extLst>
            </p:cNvPr>
            <p:cNvSpPr/>
            <p:nvPr/>
          </p:nvSpPr>
          <p:spPr>
            <a:xfrm>
              <a:off x="1388150" y="2284325"/>
              <a:ext cx="2187475" cy="486525"/>
            </a:xfrm>
            <a:custGeom>
              <a:avLst/>
              <a:gdLst/>
              <a:ahLst/>
              <a:cxnLst/>
              <a:rect l="l" t="t" r="r" b="b"/>
              <a:pathLst>
                <a:path w="87499" h="19461" extrusionOk="0">
                  <a:moveTo>
                    <a:pt x="87418" y="1"/>
                  </a:moveTo>
                  <a:cubicBezTo>
                    <a:pt x="87414" y="1"/>
                    <a:pt x="87410" y="1"/>
                    <a:pt x="87407" y="2"/>
                  </a:cubicBezTo>
                  <a:lnTo>
                    <a:pt x="76" y="19331"/>
                  </a:lnTo>
                  <a:cubicBezTo>
                    <a:pt x="0" y="19347"/>
                    <a:pt x="11" y="19461"/>
                    <a:pt x="93" y="19461"/>
                  </a:cubicBezTo>
                  <a:lnTo>
                    <a:pt x="109" y="19461"/>
                  </a:lnTo>
                  <a:lnTo>
                    <a:pt x="87439" y="132"/>
                  </a:lnTo>
                  <a:cubicBezTo>
                    <a:pt x="87472" y="126"/>
                    <a:pt x="87499" y="88"/>
                    <a:pt x="87488" y="56"/>
                  </a:cubicBezTo>
                  <a:cubicBezTo>
                    <a:pt x="87483" y="22"/>
                    <a:pt x="87452" y="1"/>
                    <a:pt x="874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257;p29">
              <a:extLst>
                <a:ext uri="{FF2B5EF4-FFF2-40B4-BE49-F238E27FC236}">
                  <a16:creationId xmlns:a16="http://schemas.microsoft.com/office/drawing/2014/main" id="{ED7857E2-FBC6-24AF-F36F-D076FE2A8FAF}"/>
                </a:ext>
              </a:extLst>
            </p:cNvPr>
            <p:cNvSpPr/>
            <p:nvPr/>
          </p:nvSpPr>
          <p:spPr>
            <a:xfrm>
              <a:off x="1387325" y="2283500"/>
              <a:ext cx="2188975" cy="488300"/>
            </a:xfrm>
            <a:custGeom>
              <a:avLst/>
              <a:gdLst/>
              <a:ahLst/>
              <a:cxnLst/>
              <a:rect l="l" t="t" r="r" b="b"/>
              <a:pathLst>
                <a:path w="87559" h="19532" extrusionOk="0">
                  <a:moveTo>
                    <a:pt x="87456" y="67"/>
                  </a:moveTo>
                  <a:cubicBezTo>
                    <a:pt x="87472" y="67"/>
                    <a:pt x="87483" y="78"/>
                    <a:pt x="87488" y="94"/>
                  </a:cubicBezTo>
                  <a:cubicBezTo>
                    <a:pt x="87488" y="100"/>
                    <a:pt x="87488" y="111"/>
                    <a:pt x="87483" y="121"/>
                  </a:cubicBezTo>
                  <a:cubicBezTo>
                    <a:pt x="87478" y="127"/>
                    <a:pt x="87472" y="132"/>
                    <a:pt x="87461" y="132"/>
                  </a:cubicBezTo>
                  <a:lnTo>
                    <a:pt x="136" y="19461"/>
                  </a:lnTo>
                  <a:cubicBezTo>
                    <a:pt x="132" y="19462"/>
                    <a:pt x="129" y="19463"/>
                    <a:pt x="125" y="19463"/>
                  </a:cubicBezTo>
                  <a:cubicBezTo>
                    <a:pt x="109" y="19463"/>
                    <a:pt x="97" y="19453"/>
                    <a:pt x="93" y="19440"/>
                  </a:cubicBezTo>
                  <a:cubicBezTo>
                    <a:pt x="93" y="19429"/>
                    <a:pt x="93" y="19418"/>
                    <a:pt x="98" y="19413"/>
                  </a:cubicBezTo>
                  <a:cubicBezTo>
                    <a:pt x="104" y="19407"/>
                    <a:pt x="109" y="19402"/>
                    <a:pt x="120" y="19396"/>
                  </a:cubicBezTo>
                  <a:lnTo>
                    <a:pt x="87445" y="67"/>
                  </a:lnTo>
                  <a:close/>
                  <a:moveTo>
                    <a:pt x="87455" y="0"/>
                  </a:moveTo>
                  <a:cubicBezTo>
                    <a:pt x="87448" y="0"/>
                    <a:pt x="87441" y="1"/>
                    <a:pt x="87434" y="2"/>
                  </a:cubicBezTo>
                  <a:lnTo>
                    <a:pt x="104" y="19331"/>
                  </a:lnTo>
                  <a:cubicBezTo>
                    <a:pt x="77" y="19337"/>
                    <a:pt x="55" y="19353"/>
                    <a:pt x="39" y="19375"/>
                  </a:cubicBezTo>
                  <a:cubicBezTo>
                    <a:pt x="1" y="19445"/>
                    <a:pt x="44" y="19532"/>
                    <a:pt x="126" y="19532"/>
                  </a:cubicBezTo>
                  <a:cubicBezTo>
                    <a:pt x="131" y="19532"/>
                    <a:pt x="142" y="19532"/>
                    <a:pt x="147" y="19526"/>
                  </a:cubicBezTo>
                  <a:lnTo>
                    <a:pt x="87478" y="197"/>
                  </a:lnTo>
                  <a:cubicBezTo>
                    <a:pt x="87505" y="192"/>
                    <a:pt x="87526" y="176"/>
                    <a:pt x="87543" y="154"/>
                  </a:cubicBezTo>
                  <a:cubicBezTo>
                    <a:pt x="87553" y="132"/>
                    <a:pt x="87559" y="105"/>
                    <a:pt x="87553" y="78"/>
                  </a:cubicBezTo>
                  <a:cubicBezTo>
                    <a:pt x="87544" y="31"/>
                    <a:pt x="87502" y="0"/>
                    <a:pt x="874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3258;p29">
              <a:extLst>
                <a:ext uri="{FF2B5EF4-FFF2-40B4-BE49-F238E27FC236}">
                  <a16:creationId xmlns:a16="http://schemas.microsoft.com/office/drawing/2014/main" id="{2A91C9C3-DC60-671B-8643-73FDC53C644C}"/>
                </a:ext>
              </a:extLst>
            </p:cNvPr>
            <p:cNvSpPr/>
            <p:nvPr/>
          </p:nvSpPr>
          <p:spPr>
            <a:xfrm>
              <a:off x="1445150" y="1750675"/>
              <a:ext cx="2131075" cy="728675"/>
            </a:xfrm>
            <a:custGeom>
              <a:avLst/>
              <a:gdLst/>
              <a:ahLst/>
              <a:cxnLst/>
              <a:rect l="l" t="t" r="r" b="b"/>
              <a:pathLst>
                <a:path w="85243" h="29147" extrusionOk="0">
                  <a:moveTo>
                    <a:pt x="85145" y="0"/>
                  </a:moveTo>
                  <a:cubicBezTo>
                    <a:pt x="85138" y="0"/>
                    <a:pt x="85130" y="1"/>
                    <a:pt x="85121" y="4"/>
                  </a:cubicBezTo>
                  <a:lnTo>
                    <a:pt x="71" y="29017"/>
                  </a:lnTo>
                  <a:cubicBezTo>
                    <a:pt x="0" y="29038"/>
                    <a:pt x="17" y="29147"/>
                    <a:pt x="93" y="29147"/>
                  </a:cubicBezTo>
                  <a:cubicBezTo>
                    <a:pt x="103" y="29147"/>
                    <a:pt x="109" y="29141"/>
                    <a:pt x="114" y="29141"/>
                  </a:cubicBezTo>
                  <a:lnTo>
                    <a:pt x="85165" y="128"/>
                  </a:lnTo>
                  <a:cubicBezTo>
                    <a:pt x="85243" y="104"/>
                    <a:pt x="85215" y="0"/>
                    <a:pt x="8514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3259;p29">
              <a:extLst>
                <a:ext uri="{FF2B5EF4-FFF2-40B4-BE49-F238E27FC236}">
                  <a16:creationId xmlns:a16="http://schemas.microsoft.com/office/drawing/2014/main" id="{C896E0D7-996C-25DA-F88A-2E270765791A}"/>
                </a:ext>
              </a:extLst>
            </p:cNvPr>
            <p:cNvSpPr/>
            <p:nvPr/>
          </p:nvSpPr>
          <p:spPr>
            <a:xfrm>
              <a:off x="1444075" y="1749850"/>
              <a:ext cx="2132225" cy="730325"/>
            </a:xfrm>
            <a:custGeom>
              <a:avLst/>
              <a:gdLst/>
              <a:ahLst/>
              <a:cxnLst/>
              <a:rect l="l" t="t" r="r" b="b"/>
              <a:pathLst>
                <a:path w="85289" h="29213" extrusionOk="0">
                  <a:moveTo>
                    <a:pt x="85202" y="69"/>
                  </a:moveTo>
                  <a:cubicBezTo>
                    <a:pt x="85208" y="75"/>
                    <a:pt x="85213" y="80"/>
                    <a:pt x="85218" y="91"/>
                  </a:cubicBezTo>
                  <a:cubicBezTo>
                    <a:pt x="85218" y="96"/>
                    <a:pt x="85218" y="107"/>
                    <a:pt x="85213" y="113"/>
                  </a:cubicBezTo>
                  <a:cubicBezTo>
                    <a:pt x="85213" y="124"/>
                    <a:pt x="85202" y="129"/>
                    <a:pt x="85197" y="134"/>
                  </a:cubicBezTo>
                  <a:lnTo>
                    <a:pt x="146" y="29142"/>
                  </a:lnTo>
                  <a:cubicBezTo>
                    <a:pt x="144" y="29143"/>
                    <a:pt x="141" y="29143"/>
                    <a:pt x="138" y="29143"/>
                  </a:cubicBezTo>
                  <a:cubicBezTo>
                    <a:pt x="125" y="29143"/>
                    <a:pt x="113" y="29133"/>
                    <a:pt x="108" y="29120"/>
                  </a:cubicBezTo>
                  <a:cubicBezTo>
                    <a:pt x="103" y="29104"/>
                    <a:pt x="108" y="29087"/>
                    <a:pt x="125" y="29082"/>
                  </a:cubicBezTo>
                  <a:lnTo>
                    <a:pt x="85175" y="69"/>
                  </a:lnTo>
                  <a:close/>
                  <a:moveTo>
                    <a:pt x="85187" y="1"/>
                  </a:moveTo>
                  <a:cubicBezTo>
                    <a:pt x="85176" y="1"/>
                    <a:pt x="85165" y="2"/>
                    <a:pt x="85153" y="4"/>
                  </a:cubicBezTo>
                  <a:lnTo>
                    <a:pt x="103" y="29017"/>
                  </a:lnTo>
                  <a:cubicBezTo>
                    <a:pt x="0" y="29055"/>
                    <a:pt x="22" y="29212"/>
                    <a:pt x="136" y="29212"/>
                  </a:cubicBezTo>
                  <a:cubicBezTo>
                    <a:pt x="146" y="29212"/>
                    <a:pt x="157" y="29212"/>
                    <a:pt x="168" y="29207"/>
                  </a:cubicBezTo>
                  <a:lnTo>
                    <a:pt x="85218" y="194"/>
                  </a:lnTo>
                  <a:cubicBezTo>
                    <a:pt x="85245" y="189"/>
                    <a:pt x="85262" y="167"/>
                    <a:pt x="85278" y="145"/>
                  </a:cubicBezTo>
                  <a:cubicBezTo>
                    <a:pt x="85289" y="124"/>
                    <a:pt x="85289" y="96"/>
                    <a:pt x="85283" y="69"/>
                  </a:cubicBezTo>
                  <a:cubicBezTo>
                    <a:pt x="85273" y="42"/>
                    <a:pt x="85251" y="21"/>
                    <a:pt x="85229" y="10"/>
                  </a:cubicBezTo>
                  <a:cubicBezTo>
                    <a:pt x="85217" y="3"/>
                    <a:pt x="85202" y="1"/>
                    <a:pt x="851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260;p29">
              <a:extLst>
                <a:ext uri="{FF2B5EF4-FFF2-40B4-BE49-F238E27FC236}">
                  <a16:creationId xmlns:a16="http://schemas.microsoft.com/office/drawing/2014/main" id="{2C1A034C-2677-63F0-1712-AF8AA6A26EF3}"/>
                </a:ext>
              </a:extLst>
            </p:cNvPr>
            <p:cNvSpPr/>
            <p:nvPr/>
          </p:nvSpPr>
          <p:spPr>
            <a:xfrm>
              <a:off x="4073450" y="2187275"/>
              <a:ext cx="3425" cy="337850"/>
            </a:xfrm>
            <a:custGeom>
              <a:avLst/>
              <a:gdLst/>
              <a:ahLst/>
              <a:cxnLst/>
              <a:rect l="l" t="t" r="r" b="b"/>
              <a:pathLst>
                <a:path w="137" h="13514" extrusionOk="0">
                  <a:moveTo>
                    <a:pt x="68" y="1"/>
                  </a:moveTo>
                  <a:cubicBezTo>
                    <a:pt x="35" y="1"/>
                    <a:pt x="1" y="22"/>
                    <a:pt x="1" y="66"/>
                  </a:cubicBezTo>
                  <a:lnTo>
                    <a:pt x="1" y="13448"/>
                  </a:lnTo>
                  <a:cubicBezTo>
                    <a:pt x="1" y="13481"/>
                    <a:pt x="33" y="13513"/>
                    <a:pt x="71" y="13513"/>
                  </a:cubicBezTo>
                  <a:cubicBezTo>
                    <a:pt x="104" y="13513"/>
                    <a:pt x="136" y="13481"/>
                    <a:pt x="136" y="13448"/>
                  </a:cubicBezTo>
                  <a:lnTo>
                    <a:pt x="136" y="66"/>
                  </a:lnTo>
                  <a:cubicBezTo>
                    <a:pt x="136" y="22"/>
                    <a:pt x="102" y="1"/>
                    <a:pt x="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261;p29">
              <a:extLst>
                <a:ext uri="{FF2B5EF4-FFF2-40B4-BE49-F238E27FC236}">
                  <a16:creationId xmlns:a16="http://schemas.microsoft.com/office/drawing/2014/main" id="{30F15ABB-423E-6DE3-A8FE-D271451CCA4D}"/>
                </a:ext>
              </a:extLst>
            </p:cNvPr>
            <p:cNvSpPr/>
            <p:nvPr/>
          </p:nvSpPr>
          <p:spPr>
            <a:xfrm>
              <a:off x="4072650" y="2186475"/>
              <a:ext cx="5025" cy="339450"/>
            </a:xfrm>
            <a:custGeom>
              <a:avLst/>
              <a:gdLst/>
              <a:ahLst/>
              <a:cxnLst/>
              <a:rect l="l" t="t" r="r" b="b"/>
              <a:pathLst>
                <a:path w="201" h="13578" extrusionOk="0">
                  <a:moveTo>
                    <a:pt x="103" y="65"/>
                  </a:moveTo>
                  <a:cubicBezTo>
                    <a:pt x="119" y="65"/>
                    <a:pt x="136" y="81"/>
                    <a:pt x="136" y="98"/>
                  </a:cubicBezTo>
                  <a:lnTo>
                    <a:pt x="136" y="13480"/>
                  </a:lnTo>
                  <a:cubicBezTo>
                    <a:pt x="136" y="13502"/>
                    <a:pt x="118" y="13513"/>
                    <a:pt x="100" y="13513"/>
                  </a:cubicBezTo>
                  <a:cubicBezTo>
                    <a:pt x="83" y="13513"/>
                    <a:pt x="65" y="13502"/>
                    <a:pt x="65" y="13480"/>
                  </a:cubicBezTo>
                  <a:lnTo>
                    <a:pt x="65" y="98"/>
                  </a:lnTo>
                  <a:cubicBezTo>
                    <a:pt x="65" y="81"/>
                    <a:pt x="81" y="65"/>
                    <a:pt x="103" y="65"/>
                  </a:cubicBezTo>
                  <a:close/>
                  <a:moveTo>
                    <a:pt x="100" y="0"/>
                  </a:moveTo>
                  <a:cubicBezTo>
                    <a:pt x="50" y="0"/>
                    <a:pt x="0" y="33"/>
                    <a:pt x="0" y="98"/>
                  </a:cubicBezTo>
                  <a:lnTo>
                    <a:pt x="0" y="13480"/>
                  </a:lnTo>
                  <a:cubicBezTo>
                    <a:pt x="0" y="13534"/>
                    <a:pt x="44" y="13578"/>
                    <a:pt x="103" y="13578"/>
                  </a:cubicBezTo>
                  <a:cubicBezTo>
                    <a:pt x="157" y="13578"/>
                    <a:pt x="201" y="13534"/>
                    <a:pt x="201" y="13480"/>
                  </a:cubicBezTo>
                  <a:lnTo>
                    <a:pt x="201" y="98"/>
                  </a:lnTo>
                  <a:cubicBezTo>
                    <a:pt x="201" y="33"/>
                    <a:pt x="151" y="0"/>
                    <a:pt x="1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3262;p29">
              <a:extLst>
                <a:ext uri="{FF2B5EF4-FFF2-40B4-BE49-F238E27FC236}">
                  <a16:creationId xmlns:a16="http://schemas.microsoft.com/office/drawing/2014/main" id="{3F1259B3-CE78-0469-D96F-D10CD5829852}"/>
                </a:ext>
              </a:extLst>
            </p:cNvPr>
            <p:cNvSpPr/>
            <p:nvPr/>
          </p:nvSpPr>
          <p:spPr>
            <a:xfrm>
              <a:off x="2931250" y="2445650"/>
              <a:ext cx="3425" cy="228800"/>
            </a:xfrm>
            <a:custGeom>
              <a:avLst/>
              <a:gdLst/>
              <a:ahLst/>
              <a:cxnLst/>
              <a:rect l="l" t="t" r="r" b="b"/>
              <a:pathLst>
                <a:path w="137" h="9152" extrusionOk="0">
                  <a:moveTo>
                    <a:pt x="68" y="0"/>
                  </a:moveTo>
                  <a:cubicBezTo>
                    <a:pt x="35" y="0"/>
                    <a:pt x="1" y="23"/>
                    <a:pt x="1" y="69"/>
                  </a:cubicBezTo>
                  <a:lnTo>
                    <a:pt x="1" y="9087"/>
                  </a:lnTo>
                  <a:cubicBezTo>
                    <a:pt x="1" y="9125"/>
                    <a:pt x="33" y="9152"/>
                    <a:pt x="66" y="9152"/>
                  </a:cubicBezTo>
                  <a:cubicBezTo>
                    <a:pt x="104" y="9152"/>
                    <a:pt x="136" y="9125"/>
                    <a:pt x="136" y="9087"/>
                  </a:cubicBezTo>
                  <a:lnTo>
                    <a:pt x="136" y="69"/>
                  </a:lnTo>
                  <a:cubicBezTo>
                    <a:pt x="136" y="23"/>
                    <a:pt x="102" y="0"/>
                    <a:pt x="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3263;p29">
              <a:extLst>
                <a:ext uri="{FF2B5EF4-FFF2-40B4-BE49-F238E27FC236}">
                  <a16:creationId xmlns:a16="http://schemas.microsoft.com/office/drawing/2014/main" id="{363E4805-731C-1E05-651D-6A68435C2837}"/>
                </a:ext>
              </a:extLst>
            </p:cNvPr>
            <p:cNvSpPr/>
            <p:nvPr/>
          </p:nvSpPr>
          <p:spPr>
            <a:xfrm>
              <a:off x="2930450" y="2444825"/>
              <a:ext cx="5025" cy="230450"/>
            </a:xfrm>
            <a:custGeom>
              <a:avLst/>
              <a:gdLst/>
              <a:ahLst/>
              <a:cxnLst/>
              <a:rect l="l" t="t" r="r" b="b"/>
              <a:pathLst>
                <a:path w="201" h="9218" extrusionOk="0">
                  <a:moveTo>
                    <a:pt x="98" y="64"/>
                  </a:moveTo>
                  <a:cubicBezTo>
                    <a:pt x="119" y="64"/>
                    <a:pt x="130" y="81"/>
                    <a:pt x="130" y="102"/>
                  </a:cubicBezTo>
                  <a:lnTo>
                    <a:pt x="130" y="9120"/>
                  </a:lnTo>
                  <a:cubicBezTo>
                    <a:pt x="130" y="9141"/>
                    <a:pt x="114" y="9152"/>
                    <a:pt x="98" y="9152"/>
                  </a:cubicBezTo>
                  <a:cubicBezTo>
                    <a:pt x="81" y="9152"/>
                    <a:pt x="65" y="9141"/>
                    <a:pt x="65" y="9120"/>
                  </a:cubicBezTo>
                  <a:lnTo>
                    <a:pt x="65" y="102"/>
                  </a:lnTo>
                  <a:cubicBezTo>
                    <a:pt x="65" y="81"/>
                    <a:pt x="81" y="64"/>
                    <a:pt x="98" y="64"/>
                  </a:cubicBezTo>
                  <a:close/>
                  <a:moveTo>
                    <a:pt x="100" y="1"/>
                  </a:moveTo>
                  <a:cubicBezTo>
                    <a:pt x="50" y="1"/>
                    <a:pt x="0" y="35"/>
                    <a:pt x="0" y="102"/>
                  </a:cubicBezTo>
                  <a:lnTo>
                    <a:pt x="0" y="9120"/>
                  </a:lnTo>
                  <a:cubicBezTo>
                    <a:pt x="0" y="9174"/>
                    <a:pt x="44" y="9217"/>
                    <a:pt x="98" y="9217"/>
                  </a:cubicBezTo>
                  <a:cubicBezTo>
                    <a:pt x="157" y="9217"/>
                    <a:pt x="201" y="9174"/>
                    <a:pt x="201" y="9120"/>
                  </a:cubicBezTo>
                  <a:lnTo>
                    <a:pt x="201" y="102"/>
                  </a:lnTo>
                  <a:cubicBezTo>
                    <a:pt x="201" y="35"/>
                    <a:pt x="151" y="1"/>
                    <a:pt x="1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264;p29">
              <a:extLst>
                <a:ext uri="{FF2B5EF4-FFF2-40B4-BE49-F238E27FC236}">
                  <a16:creationId xmlns:a16="http://schemas.microsoft.com/office/drawing/2014/main" id="{0606606C-A085-E578-F033-322C9A196AF3}"/>
                </a:ext>
              </a:extLst>
            </p:cNvPr>
            <p:cNvSpPr/>
            <p:nvPr/>
          </p:nvSpPr>
          <p:spPr>
            <a:xfrm>
              <a:off x="3745925" y="2873500"/>
              <a:ext cx="3425" cy="170325"/>
            </a:xfrm>
            <a:custGeom>
              <a:avLst/>
              <a:gdLst/>
              <a:ahLst/>
              <a:cxnLst/>
              <a:rect l="l" t="t" r="r" b="b"/>
              <a:pathLst>
                <a:path w="137" h="6813" extrusionOk="0">
                  <a:moveTo>
                    <a:pt x="69" y="0"/>
                  </a:moveTo>
                  <a:cubicBezTo>
                    <a:pt x="35" y="0"/>
                    <a:pt x="1" y="23"/>
                    <a:pt x="1" y="69"/>
                  </a:cubicBezTo>
                  <a:lnTo>
                    <a:pt x="1" y="6747"/>
                  </a:lnTo>
                  <a:cubicBezTo>
                    <a:pt x="1" y="6780"/>
                    <a:pt x="28" y="6812"/>
                    <a:pt x="66" y="6812"/>
                  </a:cubicBezTo>
                  <a:cubicBezTo>
                    <a:pt x="104" y="6812"/>
                    <a:pt x="136" y="6780"/>
                    <a:pt x="136" y="6747"/>
                  </a:cubicBezTo>
                  <a:lnTo>
                    <a:pt x="136" y="69"/>
                  </a:lnTo>
                  <a:cubicBezTo>
                    <a:pt x="136" y="23"/>
                    <a:pt x="102" y="0"/>
                    <a:pt x="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265;p29">
              <a:extLst>
                <a:ext uri="{FF2B5EF4-FFF2-40B4-BE49-F238E27FC236}">
                  <a16:creationId xmlns:a16="http://schemas.microsoft.com/office/drawing/2014/main" id="{A26B7BFD-0984-EBD3-AA18-397B9A70B7D9}"/>
                </a:ext>
              </a:extLst>
            </p:cNvPr>
            <p:cNvSpPr/>
            <p:nvPr/>
          </p:nvSpPr>
          <p:spPr>
            <a:xfrm>
              <a:off x="3745125" y="2872675"/>
              <a:ext cx="5025" cy="171950"/>
            </a:xfrm>
            <a:custGeom>
              <a:avLst/>
              <a:gdLst/>
              <a:ahLst/>
              <a:cxnLst/>
              <a:rect l="l" t="t" r="r" b="b"/>
              <a:pathLst>
                <a:path w="201" h="6878" extrusionOk="0">
                  <a:moveTo>
                    <a:pt x="98" y="70"/>
                  </a:moveTo>
                  <a:cubicBezTo>
                    <a:pt x="119" y="70"/>
                    <a:pt x="130" y="81"/>
                    <a:pt x="130" y="102"/>
                  </a:cubicBezTo>
                  <a:lnTo>
                    <a:pt x="130" y="6780"/>
                  </a:lnTo>
                  <a:cubicBezTo>
                    <a:pt x="130" y="6802"/>
                    <a:pt x="114" y="6813"/>
                    <a:pt x="98" y="6813"/>
                  </a:cubicBezTo>
                  <a:cubicBezTo>
                    <a:pt x="82" y="6813"/>
                    <a:pt x="65" y="6802"/>
                    <a:pt x="65" y="6780"/>
                  </a:cubicBezTo>
                  <a:lnTo>
                    <a:pt x="65" y="102"/>
                  </a:lnTo>
                  <a:cubicBezTo>
                    <a:pt x="65" y="81"/>
                    <a:pt x="82" y="70"/>
                    <a:pt x="98" y="70"/>
                  </a:cubicBezTo>
                  <a:close/>
                  <a:moveTo>
                    <a:pt x="101" y="1"/>
                  </a:moveTo>
                  <a:cubicBezTo>
                    <a:pt x="50" y="1"/>
                    <a:pt x="0" y="35"/>
                    <a:pt x="0" y="102"/>
                  </a:cubicBezTo>
                  <a:lnTo>
                    <a:pt x="0" y="6780"/>
                  </a:lnTo>
                  <a:cubicBezTo>
                    <a:pt x="0" y="6834"/>
                    <a:pt x="44" y="6878"/>
                    <a:pt x="98" y="6878"/>
                  </a:cubicBezTo>
                  <a:cubicBezTo>
                    <a:pt x="152" y="6878"/>
                    <a:pt x="201" y="6834"/>
                    <a:pt x="201" y="6780"/>
                  </a:cubicBezTo>
                  <a:lnTo>
                    <a:pt x="201" y="102"/>
                  </a:lnTo>
                  <a:cubicBezTo>
                    <a:pt x="201" y="35"/>
                    <a:pt x="151" y="1"/>
                    <a:pt x="1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266;p29">
              <a:extLst>
                <a:ext uri="{FF2B5EF4-FFF2-40B4-BE49-F238E27FC236}">
                  <a16:creationId xmlns:a16="http://schemas.microsoft.com/office/drawing/2014/main" id="{0D2B7802-1A40-D981-BD11-BFDA0093BB6E}"/>
                </a:ext>
              </a:extLst>
            </p:cNvPr>
            <p:cNvSpPr/>
            <p:nvPr/>
          </p:nvSpPr>
          <p:spPr>
            <a:xfrm>
              <a:off x="4428050" y="2824575"/>
              <a:ext cx="3425" cy="177550"/>
            </a:xfrm>
            <a:custGeom>
              <a:avLst/>
              <a:gdLst/>
              <a:ahLst/>
              <a:cxnLst/>
              <a:rect l="l" t="t" r="r" b="b"/>
              <a:pathLst>
                <a:path w="137" h="7102" extrusionOk="0">
                  <a:moveTo>
                    <a:pt x="68" y="1"/>
                  </a:moveTo>
                  <a:cubicBezTo>
                    <a:pt x="35" y="1"/>
                    <a:pt x="1" y="23"/>
                    <a:pt x="1" y="66"/>
                  </a:cubicBezTo>
                  <a:lnTo>
                    <a:pt x="1" y="7036"/>
                  </a:lnTo>
                  <a:cubicBezTo>
                    <a:pt x="1" y="7074"/>
                    <a:pt x="28" y="7101"/>
                    <a:pt x="66" y="7101"/>
                  </a:cubicBezTo>
                  <a:cubicBezTo>
                    <a:pt x="104" y="7101"/>
                    <a:pt x="136" y="7074"/>
                    <a:pt x="136" y="7036"/>
                  </a:cubicBezTo>
                  <a:lnTo>
                    <a:pt x="136" y="66"/>
                  </a:lnTo>
                  <a:cubicBezTo>
                    <a:pt x="136" y="23"/>
                    <a:pt x="102" y="1"/>
                    <a:pt x="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267;p29">
              <a:extLst>
                <a:ext uri="{FF2B5EF4-FFF2-40B4-BE49-F238E27FC236}">
                  <a16:creationId xmlns:a16="http://schemas.microsoft.com/office/drawing/2014/main" id="{D66AFF40-1A1C-937D-C048-0B03458C9B60}"/>
                </a:ext>
              </a:extLst>
            </p:cNvPr>
            <p:cNvSpPr/>
            <p:nvPr/>
          </p:nvSpPr>
          <p:spPr>
            <a:xfrm>
              <a:off x="4427250" y="2823675"/>
              <a:ext cx="5025" cy="179250"/>
            </a:xfrm>
            <a:custGeom>
              <a:avLst/>
              <a:gdLst/>
              <a:ahLst/>
              <a:cxnLst/>
              <a:rect l="l" t="t" r="r" b="b"/>
              <a:pathLst>
                <a:path w="201" h="7170" extrusionOk="0">
                  <a:moveTo>
                    <a:pt x="98" y="69"/>
                  </a:moveTo>
                  <a:cubicBezTo>
                    <a:pt x="119" y="69"/>
                    <a:pt x="130" y="86"/>
                    <a:pt x="130" y="102"/>
                  </a:cubicBezTo>
                  <a:lnTo>
                    <a:pt x="130" y="7072"/>
                  </a:lnTo>
                  <a:cubicBezTo>
                    <a:pt x="130" y="7094"/>
                    <a:pt x="114" y="7105"/>
                    <a:pt x="98" y="7105"/>
                  </a:cubicBezTo>
                  <a:cubicBezTo>
                    <a:pt x="82" y="7105"/>
                    <a:pt x="65" y="7094"/>
                    <a:pt x="65" y="7072"/>
                  </a:cubicBezTo>
                  <a:lnTo>
                    <a:pt x="65" y="102"/>
                  </a:lnTo>
                  <a:cubicBezTo>
                    <a:pt x="65" y="86"/>
                    <a:pt x="82" y="69"/>
                    <a:pt x="98" y="69"/>
                  </a:cubicBezTo>
                  <a:close/>
                  <a:moveTo>
                    <a:pt x="100" y="0"/>
                  </a:moveTo>
                  <a:cubicBezTo>
                    <a:pt x="50" y="0"/>
                    <a:pt x="0" y="34"/>
                    <a:pt x="0" y="102"/>
                  </a:cubicBezTo>
                  <a:lnTo>
                    <a:pt x="0" y="7072"/>
                  </a:lnTo>
                  <a:cubicBezTo>
                    <a:pt x="0" y="7126"/>
                    <a:pt x="44" y="7170"/>
                    <a:pt x="98" y="7170"/>
                  </a:cubicBezTo>
                  <a:cubicBezTo>
                    <a:pt x="152" y="7170"/>
                    <a:pt x="201" y="7126"/>
                    <a:pt x="201" y="7072"/>
                  </a:cubicBezTo>
                  <a:lnTo>
                    <a:pt x="201" y="102"/>
                  </a:lnTo>
                  <a:cubicBezTo>
                    <a:pt x="201" y="34"/>
                    <a:pt x="151" y="0"/>
                    <a:pt x="1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3268;p29">
              <a:extLst>
                <a:ext uri="{FF2B5EF4-FFF2-40B4-BE49-F238E27FC236}">
                  <a16:creationId xmlns:a16="http://schemas.microsoft.com/office/drawing/2014/main" id="{213082FE-AFD2-DFE5-4545-936100E2A889}"/>
                </a:ext>
              </a:extLst>
            </p:cNvPr>
            <p:cNvSpPr/>
            <p:nvPr/>
          </p:nvSpPr>
          <p:spPr>
            <a:xfrm>
              <a:off x="3476125" y="238950"/>
              <a:ext cx="3280500" cy="1899475"/>
            </a:xfrm>
            <a:custGeom>
              <a:avLst/>
              <a:gdLst/>
              <a:ahLst/>
              <a:cxnLst/>
              <a:rect l="l" t="t" r="r" b="b"/>
              <a:pathLst>
                <a:path w="131220" h="75979" extrusionOk="0">
                  <a:moveTo>
                    <a:pt x="95" y="1"/>
                  </a:moveTo>
                  <a:cubicBezTo>
                    <a:pt x="36" y="1"/>
                    <a:pt x="0" y="87"/>
                    <a:pt x="64" y="124"/>
                  </a:cubicBezTo>
                  <a:lnTo>
                    <a:pt x="131095" y="75968"/>
                  </a:lnTo>
                  <a:cubicBezTo>
                    <a:pt x="131106" y="75973"/>
                    <a:pt x="131116" y="75978"/>
                    <a:pt x="131127" y="75978"/>
                  </a:cubicBezTo>
                  <a:cubicBezTo>
                    <a:pt x="131198" y="75978"/>
                    <a:pt x="131219" y="75886"/>
                    <a:pt x="131165" y="75854"/>
                  </a:cubicBezTo>
                  <a:lnTo>
                    <a:pt x="129" y="10"/>
                  </a:lnTo>
                  <a:cubicBezTo>
                    <a:pt x="117" y="4"/>
                    <a:pt x="106" y="1"/>
                    <a:pt x="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3269;p29">
              <a:extLst>
                <a:ext uri="{FF2B5EF4-FFF2-40B4-BE49-F238E27FC236}">
                  <a16:creationId xmlns:a16="http://schemas.microsoft.com/office/drawing/2014/main" id="{1EDC815F-2C2A-8834-03D3-FAE6324E1C09}"/>
                </a:ext>
              </a:extLst>
            </p:cNvPr>
            <p:cNvSpPr/>
            <p:nvPr/>
          </p:nvSpPr>
          <p:spPr>
            <a:xfrm>
              <a:off x="3474825" y="238100"/>
              <a:ext cx="3283025" cy="1901125"/>
            </a:xfrm>
            <a:custGeom>
              <a:avLst/>
              <a:gdLst/>
              <a:ahLst/>
              <a:cxnLst/>
              <a:rect l="l" t="t" r="r" b="b"/>
              <a:pathLst>
                <a:path w="131321" h="76045" extrusionOk="0">
                  <a:moveTo>
                    <a:pt x="165" y="71"/>
                  </a:moveTo>
                  <a:lnTo>
                    <a:pt x="131196" y="75915"/>
                  </a:lnTo>
                  <a:cubicBezTo>
                    <a:pt x="131212" y="75926"/>
                    <a:pt x="131217" y="75942"/>
                    <a:pt x="131212" y="75958"/>
                  </a:cubicBezTo>
                  <a:cubicBezTo>
                    <a:pt x="131204" y="75970"/>
                    <a:pt x="131189" y="75977"/>
                    <a:pt x="131176" y="75977"/>
                  </a:cubicBezTo>
                  <a:cubicBezTo>
                    <a:pt x="131172" y="75977"/>
                    <a:pt x="131167" y="75976"/>
                    <a:pt x="131163" y="75975"/>
                  </a:cubicBezTo>
                  <a:lnTo>
                    <a:pt x="132" y="131"/>
                  </a:lnTo>
                  <a:cubicBezTo>
                    <a:pt x="116" y="120"/>
                    <a:pt x="111" y="104"/>
                    <a:pt x="121" y="88"/>
                  </a:cubicBezTo>
                  <a:cubicBezTo>
                    <a:pt x="127" y="77"/>
                    <a:pt x="138" y="71"/>
                    <a:pt x="149" y="71"/>
                  </a:cubicBezTo>
                  <a:close/>
                  <a:moveTo>
                    <a:pt x="143" y="1"/>
                  </a:moveTo>
                  <a:cubicBezTo>
                    <a:pt x="56" y="1"/>
                    <a:pt x="0" y="132"/>
                    <a:pt x="100" y="191"/>
                  </a:cubicBezTo>
                  <a:lnTo>
                    <a:pt x="131131" y="76029"/>
                  </a:lnTo>
                  <a:cubicBezTo>
                    <a:pt x="131147" y="76040"/>
                    <a:pt x="131163" y="76045"/>
                    <a:pt x="131179" y="76045"/>
                  </a:cubicBezTo>
                  <a:cubicBezTo>
                    <a:pt x="131282" y="76045"/>
                    <a:pt x="131320" y="75910"/>
                    <a:pt x="131233" y="75855"/>
                  </a:cubicBezTo>
                  <a:lnTo>
                    <a:pt x="197" y="17"/>
                  </a:lnTo>
                  <a:cubicBezTo>
                    <a:pt x="179" y="6"/>
                    <a:pt x="160" y="1"/>
                    <a:pt x="1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270;p29">
              <a:extLst>
                <a:ext uri="{FF2B5EF4-FFF2-40B4-BE49-F238E27FC236}">
                  <a16:creationId xmlns:a16="http://schemas.microsoft.com/office/drawing/2014/main" id="{0FEAD9D8-75CA-3A5B-018E-6B84937620AB}"/>
                </a:ext>
              </a:extLst>
            </p:cNvPr>
            <p:cNvSpPr/>
            <p:nvPr/>
          </p:nvSpPr>
          <p:spPr>
            <a:xfrm>
              <a:off x="4560200" y="256400"/>
              <a:ext cx="1596650" cy="687700"/>
            </a:xfrm>
            <a:custGeom>
              <a:avLst/>
              <a:gdLst/>
              <a:ahLst/>
              <a:cxnLst/>
              <a:rect l="l" t="t" r="r" b="b"/>
              <a:pathLst>
                <a:path w="63866" h="27508" extrusionOk="0">
                  <a:moveTo>
                    <a:pt x="63767" y="0"/>
                  </a:moveTo>
                  <a:cubicBezTo>
                    <a:pt x="63758" y="0"/>
                    <a:pt x="63749" y="2"/>
                    <a:pt x="63740" y="6"/>
                  </a:cubicBezTo>
                  <a:lnTo>
                    <a:pt x="71" y="27377"/>
                  </a:lnTo>
                  <a:cubicBezTo>
                    <a:pt x="1" y="27404"/>
                    <a:pt x="22" y="27507"/>
                    <a:pt x="98" y="27507"/>
                  </a:cubicBezTo>
                  <a:cubicBezTo>
                    <a:pt x="104" y="27507"/>
                    <a:pt x="114" y="27502"/>
                    <a:pt x="120" y="27502"/>
                  </a:cubicBezTo>
                  <a:lnTo>
                    <a:pt x="63794" y="130"/>
                  </a:lnTo>
                  <a:cubicBezTo>
                    <a:pt x="63865" y="97"/>
                    <a:pt x="63832" y="0"/>
                    <a:pt x="637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271;p29">
              <a:extLst>
                <a:ext uri="{FF2B5EF4-FFF2-40B4-BE49-F238E27FC236}">
                  <a16:creationId xmlns:a16="http://schemas.microsoft.com/office/drawing/2014/main" id="{AC783C08-D0C6-E90E-D9FD-7BAC7E56C063}"/>
                </a:ext>
              </a:extLst>
            </p:cNvPr>
            <p:cNvSpPr/>
            <p:nvPr/>
          </p:nvSpPr>
          <p:spPr>
            <a:xfrm>
              <a:off x="4559125" y="255500"/>
              <a:ext cx="1598950" cy="689400"/>
            </a:xfrm>
            <a:custGeom>
              <a:avLst/>
              <a:gdLst/>
              <a:ahLst/>
              <a:cxnLst/>
              <a:rect l="l" t="t" r="r" b="b"/>
              <a:pathLst>
                <a:path w="63958" h="27576" extrusionOk="0">
                  <a:moveTo>
                    <a:pt x="63816" y="73"/>
                  </a:moveTo>
                  <a:cubicBezTo>
                    <a:pt x="63826" y="73"/>
                    <a:pt x="63838" y="81"/>
                    <a:pt x="63842" y="90"/>
                  </a:cubicBezTo>
                  <a:cubicBezTo>
                    <a:pt x="63848" y="107"/>
                    <a:pt x="63837" y="128"/>
                    <a:pt x="63821" y="134"/>
                  </a:cubicBezTo>
                  <a:lnTo>
                    <a:pt x="152" y="27505"/>
                  </a:lnTo>
                  <a:cubicBezTo>
                    <a:pt x="148" y="27507"/>
                    <a:pt x="144" y="27507"/>
                    <a:pt x="139" y="27507"/>
                  </a:cubicBezTo>
                  <a:cubicBezTo>
                    <a:pt x="126" y="27507"/>
                    <a:pt x="113" y="27501"/>
                    <a:pt x="109" y="27489"/>
                  </a:cubicBezTo>
                  <a:cubicBezTo>
                    <a:pt x="103" y="27473"/>
                    <a:pt x="109" y="27451"/>
                    <a:pt x="125" y="27446"/>
                  </a:cubicBezTo>
                  <a:lnTo>
                    <a:pt x="63793" y="74"/>
                  </a:lnTo>
                  <a:lnTo>
                    <a:pt x="63810" y="74"/>
                  </a:lnTo>
                  <a:cubicBezTo>
                    <a:pt x="63812" y="73"/>
                    <a:pt x="63814" y="73"/>
                    <a:pt x="63816" y="73"/>
                  </a:cubicBezTo>
                  <a:close/>
                  <a:moveTo>
                    <a:pt x="63811" y="1"/>
                  </a:moveTo>
                  <a:cubicBezTo>
                    <a:pt x="63799" y="1"/>
                    <a:pt x="63786" y="3"/>
                    <a:pt x="63772" y="9"/>
                  </a:cubicBezTo>
                  <a:lnTo>
                    <a:pt x="98" y="27381"/>
                  </a:lnTo>
                  <a:cubicBezTo>
                    <a:pt x="0" y="27424"/>
                    <a:pt x="27" y="27576"/>
                    <a:pt x="141" y="27576"/>
                  </a:cubicBezTo>
                  <a:cubicBezTo>
                    <a:pt x="152" y="27576"/>
                    <a:pt x="168" y="27570"/>
                    <a:pt x="179" y="27570"/>
                  </a:cubicBezTo>
                  <a:lnTo>
                    <a:pt x="63848" y="199"/>
                  </a:lnTo>
                  <a:cubicBezTo>
                    <a:pt x="63958" y="151"/>
                    <a:pt x="63907" y="1"/>
                    <a:pt x="638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272;p29">
              <a:extLst>
                <a:ext uri="{FF2B5EF4-FFF2-40B4-BE49-F238E27FC236}">
                  <a16:creationId xmlns:a16="http://schemas.microsoft.com/office/drawing/2014/main" id="{37BE9387-8AFB-4D21-B65F-3BB07D3AA761}"/>
                </a:ext>
              </a:extLst>
            </p:cNvPr>
            <p:cNvSpPr/>
            <p:nvPr/>
          </p:nvSpPr>
          <p:spPr>
            <a:xfrm>
              <a:off x="3476275" y="1286175"/>
              <a:ext cx="285125" cy="123825"/>
            </a:xfrm>
            <a:custGeom>
              <a:avLst/>
              <a:gdLst/>
              <a:ahLst/>
              <a:cxnLst/>
              <a:rect l="l" t="t" r="r" b="b"/>
              <a:pathLst>
                <a:path w="11405" h="4953" extrusionOk="0">
                  <a:moveTo>
                    <a:pt x="11311" y="0"/>
                  </a:moveTo>
                  <a:cubicBezTo>
                    <a:pt x="11302" y="0"/>
                    <a:pt x="11291" y="3"/>
                    <a:pt x="11280" y="7"/>
                  </a:cubicBezTo>
                  <a:lnTo>
                    <a:pt x="63" y="4828"/>
                  </a:lnTo>
                  <a:cubicBezTo>
                    <a:pt x="0" y="4854"/>
                    <a:pt x="19" y="4952"/>
                    <a:pt x="85" y="4952"/>
                  </a:cubicBezTo>
                  <a:cubicBezTo>
                    <a:pt x="87" y="4952"/>
                    <a:pt x="89" y="4952"/>
                    <a:pt x="91" y="4952"/>
                  </a:cubicBezTo>
                  <a:lnTo>
                    <a:pt x="118" y="4952"/>
                  </a:lnTo>
                  <a:lnTo>
                    <a:pt x="11334" y="127"/>
                  </a:lnTo>
                  <a:cubicBezTo>
                    <a:pt x="11405" y="98"/>
                    <a:pt x="11377" y="0"/>
                    <a:pt x="113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273;p29">
              <a:extLst>
                <a:ext uri="{FF2B5EF4-FFF2-40B4-BE49-F238E27FC236}">
                  <a16:creationId xmlns:a16="http://schemas.microsoft.com/office/drawing/2014/main" id="{77572FBE-1A7D-A9D7-0A2F-3787D0B18136}"/>
                </a:ext>
              </a:extLst>
            </p:cNvPr>
            <p:cNvSpPr/>
            <p:nvPr/>
          </p:nvSpPr>
          <p:spPr>
            <a:xfrm>
              <a:off x="3475000" y="1285300"/>
              <a:ext cx="287750" cy="125650"/>
            </a:xfrm>
            <a:custGeom>
              <a:avLst/>
              <a:gdLst/>
              <a:ahLst/>
              <a:cxnLst/>
              <a:rect l="l" t="t" r="r" b="b"/>
              <a:pathLst>
                <a:path w="11510" h="5026" extrusionOk="0">
                  <a:moveTo>
                    <a:pt x="11358" y="70"/>
                  </a:moveTo>
                  <a:cubicBezTo>
                    <a:pt x="11374" y="70"/>
                    <a:pt x="11385" y="75"/>
                    <a:pt x="11390" y="86"/>
                  </a:cubicBezTo>
                  <a:cubicBezTo>
                    <a:pt x="11396" y="107"/>
                    <a:pt x="11390" y="124"/>
                    <a:pt x="11374" y="129"/>
                  </a:cubicBezTo>
                  <a:lnTo>
                    <a:pt x="158" y="4955"/>
                  </a:lnTo>
                  <a:cubicBezTo>
                    <a:pt x="152" y="4956"/>
                    <a:pt x="147" y="4957"/>
                    <a:pt x="143" y="4957"/>
                  </a:cubicBezTo>
                  <a:cubicBezTo>
                    <a:pt x="128" y="4957"/>
                    <a:pt x="117" y="4951"/>
                    <a:pt x="109" y="4938"/>
                  </a:cubicBezTo>
                  <a:cubicBezTo>
                    <a:pt x="104" y="4917"/>
                    <a:pt x="114" y="4901"/>
                    <a:pt x="131" y="4895"/>
                  </a:cubicBezTo>
                  <a:lnTo>
                    <a:pt x="11347" y="70"/>
                  </a:lnTo>
                  <a:close/>
                  <a:moveTo>
                    <a:pt x="11364" y="0"/>
                  </a:moveTo>
                  <a:cubicBezTo>
                    <a:pt x="11351" y="0"/>
                    <a:pt x="11336" y="3"/>
                    <a:pt x="11320" y="10"/>
                  </a:cubicBezTo>
                  <a:lnTo>
                    <a:pt x="104" y="4830"/>
                  </a:lnTo>
                  <a:cubicBezTo>
                    <a:pt x="1" y="4873"/>
                    <a:pt x="33" y="5025"/>
                    <a:pt x="142" y="5025"/>
                  </a:cubicBezTo>
                  <a:cubicBezTo>
                    <a:pt x="158" y="5025"/>
                    <a:pt x="169" y="5020"/>
                    <a:pt x="179" y="5014"/>
                  </a:cubicBezTo>
                  <a:lnTo>
                    <a:pt x="11401" y="194"/>
                  </a:lnTo>
                  <a:cubicBezTo>
                    <a:pt x="11510" y="147"/>
                    <a:pt x="11462" y="0"/>
                    <a:pt x="113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274;p29">
              <a:extLst>
                <a:ext uri="{FF2B5EF4-FFF2-40B4-BE49-F238E27FC236}">
                  <a16:creationId xmlns:a16="http://schemas.microsoft.com/office/drawing/2014/main" id="{6F61700B-91CB-D5E2-FBAD-83F5886F817B}"/>
                </a:ext>
              </a:extLst>
            </p:cNvPr>
            <p:cNvSpPr/>
            <p:nvPr/>
          </p:nvSpPr>
          <p:spPr>
            <a:xfrm>
              <a:off x="2215950" y="1636625"/>
              <a:ext cx="3425" cy="2301225"/>
            </a:xfrm>
            <a:custGeom>
              <a:avLst/>
              <a:gdLst/>
              <a:ahLst/>
              <a:cxnLst/>
              <a:rect l="l" t="t" r="r" b="b"/>
              <a:pathLst>
                <a:path w="137" h="92049" extrusionOk="0">
                  <a:moveTo>
                    <a:pt x="69" y="0"/>
                  </a:moveTo>
                  <a:cubicBezTo>
                    <a:pt x="35" y="0"/>
                    <a:pt x="1" y="22"/>
                    <a:pt x="1" y="65"/>
                  </a:cubicBezTo>
                  <a:lnTo>
                    <a:pt x="1" y="91983"/>
                  </a:lnTo>
                  <a:cubicBezTo>
                    <a:pt x="1" y="92021"/>
                    <a:pt x="33" y="92048"/>
                    <a:pt x="66" y="92048"/>
                  </a:cubicBezTo>
                  <a:cubicBezTo>
                    <a:pt x="104" y="92048"/>
                    <a:pt x="136" y="92021"/>
                    <a:pt x="136" y="91983"/>
                  </a:cubicBezTo>
                  <a:lnTo>
                    <a:pt x="136" y="65"/>
                  </a:lnTo>
                  <a:cubicBezTo>
                    <a:pt x="136" y="22"/>
                    <a:pt x="102" y="0"/>
                    <a:pt x="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275;p29">
              <a:extLst>
                <a:ext uri="{FF2B5EF4-FFF2-40B4-BE49-F238E27FC236}">
                  <a16:creationId xmlns:a16="http://schemas.microsoft.com/office/drawing/2014/main" id="{34690940-8531-F65C-550A-422CA279B39A}"/>
                </a:ext>
              </a:extLst>
            </p:cNvPr>
            <p:cNvSpPr/>
            <p:nvPr/>
          </p:nvSpPr>
          <p:spPr>
            <a:xfrm>
              <a:off x="2215150" y="1635800"/>
              <a:ext cx="5025" cy="2302850"/>
            </a:xfrm>
            <a:custGeom>
              <a:avLst/>
              <a:gdLst/>
              <a:ahLst/>
              <a:cxnLst/>
              <a:rect l="l" t="t" r="r" b="b"/>
              <a:pathLst>
                <a:path w="201" h="92114" extrusionOk="0">
                  <a:moveTo>
                    <a:pt x="98" y="66"/>
                  </a:moveTo>
                  <a:cubicBezTo>
                    <a:pt x="120" y="66"/>
                    <a:pt x="136" y="82"/>
                    <a:pt x="130" y="98"/>
                  </a:cubicBezTo>
                  <a:lnTo>
                    <a:pt x="130" y="92016"/>
                  </a:lnTo>
                  <a:cubicBezTo>
                    <a:pt x="130" y="92038"/>
                    <a:pt x="114" y="92049"/>
                    <a:pt x="98" y="92049"/>
                  </a:cubicBezTo>
                  <a:cubicBezTo>
                    <a:pt x="82" y="92049"/>
                    <a:pt x="65" y="92038"/>
                    <a:pt x="65" y="92016"/>
                  </a:cubicBezTo>
                  <a:lnTo>
                    <a:pt x="65" y="98"/>
                  </a:lnTo>
                  <a:cubicBezTo>
                    <a:pt x="65" y="82"/>
                    <a:pt x="82" y="66"/>
                    <a:pt x="98" y="66"/>
                  </a:cubicBezTo>
                  <a:close/>
                  <a:moveTo>
                    <a:pt x="101" y="1"/>
                  </a:moveTo>
                  <a:cubicBezTo>
                    <a:pt x="50" y="1"/>
                    <a:pt x="0" y="33"/>
                    <a:pt x="0" y="98"/>
                  </a:cubicBezTo>
                  <a:lnTo>
                    <a:pt x="0" y="92016"/>
                  </a:lnTo>
                  <a:cubicBezTo>
                    <a:pt x="0" y="92070"/>
                    <a:pt x="44" y="92114"/>
                    <a:pt x="98" y="92114"/>
                  </a:cubicBezTo>
                  <a:cubicBezTo>
                    <a:pt x="157" y="92114"/>
                    <a:pt x="201" y="92070"/>
                    <a:pt x="201" y="92016"/>
                  </a:cubicBezTo>
                  <a:lnTo>
                    <a:pt x="201" y="98"/>
                  </a:lnTo>
                  <a:cubicBezTo>
                    <a:pt x="201" y="33"/>
                    <a:pt x="151" y="1"/>
                    <a:pt x="1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276;p29">
              <a:extLst>
                <a:ext uri="{FF2B5EF4-FFF2-40B4-BE49-F238E27FC236}">
                  <a16:creationId xmlns:a16="http://schemas.microsoft.com/office/drawing/2014/main" id="{F1D9E1F5-7963-A048-2C57-6AC1D71ED627}"/>
                </a:ext>
              </a:extLst>
            </p:cNvPr>
            <p:cNvSpPr/>
            <p:nvPr/>
          </p:nvSpPr>
          <p:spPr>
            <a:xfrm>
              <a:off x="3251600" y="791500"/>
              <a:ext cx="3400" cy="131325"/>
            </a:xfrm>
            <a:custGeom>
              <a:avLst/>
              <a:gdLst/>
              <a:ahLst/>
              <a:cxnLst/>
              <a:rect l="l" t="t" r="r" b="b"/>
              <a:pathLst>
                <a:path w="136" h="5253" extrusionOk="0">
                  <a:moveTo>
                    <a:pt x="68" y="1"/>
                  </a:moveTo>
                  <a:cubicBezTo>
                    <a:pt x="34" y="1"/>
                    <a:pt x="1" y="24"/>
                    <a:pt x="1" y="70"/>
                  </a:cubicBezTo>
                  <a:lnTo>
                    <a:pt x="1" y="5188"/>
                  </a:lnTo>
                  <a:cubicBezTo>
                    <a:pt x="1" y="5220"/>
                    <a:pt x="33" y="5253"/>
                    <a:pt x="71" y="5253"/>
                  </a:cubicBezTo>
                  <a:cubicBezTo>
                    <a:pt x="103" y="5253"/>
                    <a:pt x="136" y="5220"/>
                    <a:pt x="136" y="5188"/>
                  </a:cubicBezTo>
                  <a:lnTo>
                    <a:pt x="136" y="70"/>
                  </a:lnTo>
                  <a:cubicBezTo>
                    <a:pt x="136" y="24"/>
                    <a:pt x="102" y="1"/>
                    <a:pt x="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277;p29">
              <a:extLst>
                <a:ext uri="{FF2B5EF4-FFF2-40B4-BE49-F238E27FC236}">
                  <a16:creationId xmlns:a16="http://schemas.microsoft.com/office/drawing/2014/main" id="{B4F5A125-7A69-33DC-B276-A7435EC68E98}"/>
                </a:ext>
              </a:extLst>
            </p:cNvPr>
            <p:cNvSpPr/>
            <p:nvPr/>
          </p:nvSpPr>
          <p:spPr>
            <a:xfrm>
              <a:off x="3250800" y="790700"/>
              <a:ext cx="5025" cy="132950"/>
            </a:xfrm>
            <a:custGeom>
              <a:avLst/>
              <a:gdLst/>
              <a:ahLst/>
              <a:cxnLst/>
              <a:rect l="l" t="t" r="r" b="b"/>
              <a:pathLst>
                <a:path w="201" h="5318" extrusionOk="0">
                  <a:moveTo>
                    <a:pt x="103" y="69"/>
                  </a:moveTo>
                  <a:cubicBezTo>
                    <a:pt x="119" y="69"/>
                    <a:pt x="135" y="80"/>
                    <a:pt x="135" y="102"/>
                  </a:cubicBezTo>
                  <a:lnTo>
                    <a:pt x="135" y="5220"/>
                  </a:lnTo>
                  <a:cubicBezTo>
                    <a:pt x="135" y="5242"/>
                    <a:pt x="119" y="5252"/>
                    <a:pt x="103" y="5252"/>
                  </a:cubicBezTo>
                  <a:cubicBezTo>
                    <a:pt x="87" y="5252"/>
                    <a:pt x="71" y="5242"/>
                    <a:pt x="71" y="5220"/>
                  </a:cubicBezTo>
                  <a:lnTo>
                    <a:pt x="71" y="102"/>
                  </a:lnTo>
                  <a:cubicBezTo>
                    <a:pt x="71" y="80"/>
                    <a:pt x="81" y="69"/>
                    <a:pt x="103" y="69"/>
                  </a:cubicBezTo>
                  <a:close/>
                  <a:moveTo>
                    <a:pt x="100" y="0"/>
                  </a:moveTo>
                  <a:cubicBezTo>
                    <a:pt x="50" y="0"/>
                    <a:pt x="0" y="34"/>
                    <a:pt x="0" y="102"/>
                  </a:cubicBezTo>
                  <a:lnTo>
                    <a:pt x="0" y="5220"/>
                  </a:lnTo>
                  <a:cubicBezTo>
                    <a:pt x="0" y="5274"/>
                    <a:pt x="43" y="5317"/>
                    <a:pt x="103" y="5317"/>
                  </a:cubicBezTo>
                  <a:cubicBezTo>
                    <a:pt x="157" y="5317"/>
                    <a:pt x="200" y="5274"/>
                    <a:pt x="200" y="5220"/>
                  </a:cubicBezTo>
                  <a:lnTo>
                    <a:pt x="200" y="102"/>
                  </a:lnTo>
                  <a:cubicBezTo>
                    <a:pt x="200" y="34"/>
                    <a:pt x="150" y="0"/>
                    <a:pt x="1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278;p29">
              <a:extLst>
                <a:ext uri="{FF2B5EF4-FFF2-40B4-BE49-F238E27FC236}">
                  <a16:creationId xmlns:a16="http://schemas.microsoft.com/office/drawing/2014/main" id="{F442C2DE-A865-C263-9368-ACECCF5337F2}"/>
                </a:ext>
              </a:extLst>
            </p:cNvPr>
            <p:cNvSpPr/>
            <p:nvPr/>
          </p:nvSpPr>
          <p:spPr>
            <a:xfrm>
              <a:off x="3787625" y="441775"/>
              <a:ext cx="3425" cy="215275"/>
            </a:xfrm>
            <a:custGeom>
              <a:avLst/>
              <a:gdLst/>
              <a:ahLst/>
              <a:cxnLst/>
              <a:rect l="l" t="t" r="r" b="b"/>
              <a:pathLst>
                <a:path w="137" h="8611" extrusionOk="0">
                  <a:moveTo>
                    <a:pt x="69" y="1"/>
                  </a:moveTo>
                  <a:cubicBezTo>
                    <a:pt x="35" y="1"/>
                    <a:pt x="1" y="24"/>
                    <a:pt x="1" y="70"/>
                  </a:cubicBezTo>
                  <a:lnTo>
                    <a:pt x="1" y="8546"/>
                  </a:lnTo>
                  <a:cubicBezTo>
                    <a:pt x="1" y="8578"/>
                    <a:pt x="33" y="8611"/>
                    <a:pt x="71" y="8611"/>
                  </a:cubicBezTo>
                  <a:cubicBezTo>
                    <a:pt x="109" y="8611"/>
                    <a:pt x="136" y="8578"/>
                    <a:pt x="136" y="8546"/>
                  </a:cubicBezTo>
                  <a:lnTo>
                    <a:pt x="136" y="70"/>
                  </a:lnTo>
                  <a:cubicBezTo>
                    <a:pt x="136" y="24"/>
                    <a:pt x="102" y="1"/>
                    <a:pt x="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279;p29">
              <a:extLst>
                <a:ext uri="{FF2B5EF4-FFF2-40B4-BE49-F238E27FC236}">
                  <a16:creationId xmlns:a16="http://schemas.microsoft.com/office/drawing/2014/main" id="{52630E83-B701-0D1D-3690-44FC89643328}"/>
                </a:ext>
              </a:extLst>
            </p:cNvPr>
            <p:cNvSpPr/>
            <p:nvPr/>
          </p:nvSpPr>
          <p:spPr>
            <a:xfrm>
              <a:off x="3786825" y="440975"/>
              <a:ext cx="5025" cy="216900"/>
            </a:xfrm>
            <a:custGeom>
              <a:avLst/>
              <a:gdLst/>
              <a:ahLst/>
              <a:cxnLst/>
              <a:rect l="l" t="t" r="r" b="b"/>
              <a:pathLst>
                <a:path w="201" h="8676" extrusionOk="0">
                  <a:moveTo>
                    <a:pt x="103" y="69"/>
                  </a:moveTo>
                  <a:cubicBezTo>
                    <a:pt x="120" y="69"/>
                    <a:pt x="136" y="80"/>
                    <a:pt x="136" y="102"/>
                  </a:cubicBezTo>
                  <a:lnTo>
                    <a:pt x="136" y="8578"/>
                  </a:lnTo>
                  <a:cubicBezTo>
                    <a:pt x="136" y="8599"/>
                    <a:pt x="120" y="8610"/>
                    <a:pt x="103" y="8610"/>
                  </a:cubicBezTo>
                  <a:cubicBezTo>
                    <a:pt x="87" y="8610"/>
                    <a:pt x="71" y="8599"/>
                    <a:pt x="71" y="8578"/>
                  </a:cubicBezTo>
                  <a:lnTo>
                    <a:pt x="71" y="102"/>
                  </a:lnTo>
                  <a:cubicBezTo>
                    <a:pt x="71" y="80"/>
                    <a:pt x="82" y="69"/>
                    <a:pt x="103" y="69"/>
                  </a:cubicBezTo>
                  <a:close/>
                  <a:moveTo>
                    <a:pt x="101" y="0"/>
                  </a:moveTo>
                  <a:cubicBezTo>
                    <a:pt x="50" y="0"/>
                    <a:pt x="0" y="34"/>
                    <a:pt x="0" y="102"/>
                  </a:cubicBezTo>
                  <a:lnTo>
                    <a:pt x="0" y="8578"/>
                  </a:lnTo>
                  <a:cubicBezTo>
                    <a:pt x="0" y="8632"/>
                    <a:pt x="49" y="8675"/>
                    <a:pt x="103" y="8675"/>
                  </a:cubicBezTo>
                  <a:cubicBezTo>
                    <a:pt x="157" y="8675"/>
                    <a:pt x="201" y="8632"/>
                    <a:pt x="201" y="8578"/>
                  </a:cubicBezTo>
                  <a:lnTo>
                    <a:pt x="201" y="102"/>
                  </a:lnTo>
                  <a:cubicBezTo>
                    <a:pt x="201" y="34"/>
                    <a:pt x="151" y="0"/>
                    <a:pt x="1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280;p29">
              <a:extLst>
                <a:ext uri="{FF2B5EF4-FFF2-40B4-BE49-F238E27FC236}">
                  <a16:creationId xmlns:a16="http://schemas.microsoft.com/office/drawing/2014/main" id="{8D4736B0-332A-948C-2154-724A2A19B3C7}"/>
                </a:ext>
              </a:extLst>
            </p:cNvPr>
            <p:cNvSpPr/>
            <p:nvPr/>
          </p:nvSpPr>
          <p:spPr>
            <a:xfrm>
              <a:off x="711025" y="3849400"/>
              <a:ext cx="458575" cy="39300"/>
            </a:xfrm>
            <a:custGeom>
              <a:avLst/>
              <a:gdLst/>
              <a:ahLst/>
              <a:cxnLst/>
              <a:rect l="l" t="t" r="r" b="b"/>
              <a:pathLst>
                <a:path w="18343" h="1572" extrusionOk="0">
                  <a:moveTo>
                    <a:pt x="18247" y="0"/>
                  </a:moveTo>
                  <a:cubicBezTo>
                    <a:pt x="18245" y="0"/>
                    <a:pt x="18243" y="0"/>
                    <a:pt x="18241" y="1"/>
                  </a:cubicBezTo>
                  <a:lnTo>
                    <a:pt x="87" y="1441"/>
                  </a:lnTo>
                  <a:cubicBezTo>
                    <a:pt x="1" y="1447"/>
                    <a:pt x="6" y="1571"/>
                    <a:pt x="93" y="1571"/>
                  </a:cubicBezTo>
                  <a:lnTo>
                    <a:pt x="98" y="1571"/>
                  </a:lnTo>
                  <a:lnTo>
                    <a:pt x="18252" y="136"/>
                  </a:lnTo>
                  <a:cubicBezTo>
                    <a:pt x="18342" y="131"/>
                    <a:pt x="18334" y="0"/>
                    <a:pt x="182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281;p29">
              <a:extLst>
                <a:ext uri="{FF2B5EF4-FFF2-40B4-BE49-F238E27FC236}">
                  <a16:creationId xmlns:a16="http://schemas.microsoft.com/office/drawing/2014/main" id="{D3C4C1E5-6D18-6937-393F-0867594E134B}"/>
                </a:ext>
              </a:extLst>
            </p:cNvPr>
            <p:cNvSpPr/>
            <p:nvPr/>
          </p:nvSpPr>
          <p:spPr>
            <a:xfrm>
              <a:off x="710625" y="3848600"/>
              <a:ext cx="459150" cy="41050"/>
            </a:xfrm>
            <a:custGeom>
              <a:avLst/>
              <a:gdLst/>
              <a:ahLst/>
              <a:cxnLst/>
              <a:rect l="l" t="t" r="r" b="b"/>
              <a:pathLst>
                <a:path w="18366" h="1642" extrusionOk="0">
                  <a:moveTo>
                    <a:pt x="18268" y="70"/>
                  </a:moveTo>
                  <a:cubicBezTo>
                    <a:pt x="18274" y="70"/>
                    <a:pt x="18279" y="70"/>
                    <a:pt x="18284" y="76"/>
                  </a:cubicBezTo>
                  <a:cubicBezTo>
                    <a:pt x="18290" y="81"/>
                    <a:pt x="18295" y="87"/>
                    <a:pt x="18295" y="98"/>
                  </a:cubicBezTo>
                  <a:cubicBezTo>
                    <a:pt x="18295" y="119"/>
                    <a:pt x="18284" y="130"/>
                    <a:pt x="18268" y="135"/>
                  </a:cubicBezTo>
                  <a:lnTo>
                    <a:pt x="114" y="1571"/>
                  </a:lnTo>
                  <a:lnTo>
                    <a:pt x="109" y="1571"/>
                  </a:lnTo>
                  <a:cubicBezTo>
                    <a:pt x="66" y="1571"/>
                    <a:pt x="60" y="1511"/>
                    <a:pt x="103" y="1506"/>
                  </a:cubicBezTo>
                  <a:lnTo>
                    <a:pt x="18263" y="70"/>
                  </a:lnTo>
                  <a:close/>
                  <a:moveTo>
                    <a:pt x="18257" y="0"/>
                  </a:moveTo>
                  <a:lnTo>
                    <a:pt x="98" y="1435"/>
                  </a:lnTo>
                  <a:cubicBezTo>
                    <a:pt x="44" y="1441"/>
                    <a:pt x="1" y="1489"/>
                    <a:pt x="6" y="1549"/>
                  </a:cubicBezTo>
                  <a:cubicBezTo>
                    <a:pt x="11" y="1598"/>
                    <a:pt x="55" y="1641"/>
                    <a:pt x="109" y="1641"/>
                  </a:cubicBezTo>
                  <a:lnTo>
                    <a:pt x="114" y="1641"/>
                  </a:lnTo>
                  <a:lnTo>
                    <a:pt x="18274" y="200"/>
                  </a:lnTo>
                  <a:cubicBezTo>
                    <a:pt x="18328" y="195"/>
                    <a:pt x="18366" y="146"/>
                    <a:pt x="18366" y="92"/>
                  </a:cubicBezTo>
                  <a:cubicBezTo>
                    <a:pt x="18360" y="65"/>
                    <a:pt x="18344" y="38"/>
                    <a:pt x="18322" y="22"/>
                  </a:cubicBezTo>
                  <a:cubicBezTo>
                    <a:pt x="18306" y="5"/>
                    <a:pt x="18279" y="0"/>
                    <a:pt x="182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282;p29">
              <a:extLst>
                <a:ext uri="{FF2B5EF4-FFF2-40B4-BE49-F238E27FC236}">
                  <a16:creationId xmlns:a16="http://schemas.microsoft.com/office/drawing/2014/main" id="{C19F9323-E15C-78FF-659B-4BFC295B3F6A}"/>
                </a:ext>
              </a:extLst>
            </p:cNvPr>
            <p:cNvSpPr/>
            <p:nvPr/>
          </p:nvSpPr>
          <p:spPr>
            <a:xfrm>
              <a:off x="711025" y="3969625"/>
              <a:ext cx="209625" cy="18175"/>
            </a:xfrm>
            <a:custGeom>
              <a:avLst/>
              <a:gdLst/>
              <a:ahLst/>
              <a:cxnLst/>
              <a:rect l="l" t="t" r="r" b="b"/>
              <a:pathLst>
                <a:path w="8385" h="727" extrusionOk="0">
                  <a:moveTo>
                    <a:pt x="8322" y="0"/>
                  </a:moveTo>
                  <a:cubicBezTo>
                    <a:pt x="8320" y="0"/>
                    <a:pt x="8317" y="0"/>
                    <a:pt x="8314" y="1"/>
                  </a:cubicBezTo>
                  <a:lnTo>
                    <a:pt x="87" y="597"/>
                  </a:lnTo>
                  <a:cubicBezTo>
                    <a:pt x="1" y="602"/>
                    <a:pt x="6" y="727"/>
                    <a:pt x="93" y="727"/>
                  </a:cubicBezTo>
                  <a:lnTo>
                    <a:pt x="8320" y="131"/>
                  </a:lnTo>
                  <a:cubicBezTo>
                    <a:pt x="8357" y="131"/>
                    <a:pt x="8385" y="98"/>
                    <a:pt x="8385" y="60"/>
                  </a:cubicBezTo>
                  <a:cubicBezTo>
                    <a:pt x="8380" y="26"/>
                    <a:pt x="8352" y="0"/>
                    <a:pt x="83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283;p29">
              <a:extLst>
                <a:ext uri="{FF2B5EF4-FFF2-40B4-BE49-F238E27FC236}">
                  <a16:creationId xmlns:a16="http://schemas.microsoft.com/office/drawing/2014/main" id="{E9EE190C-56D7-7A37-8093-A89ABBCBB322}"/>
                </a:ext>
              </a:extLst>
            </p:cNvPr>
            <p:cNvSpPr/>
            <p:nvPr/>
          </p:nvSpPr>
          <p:spPr>
            <a:xfrm>
              <a:off x="709825" y="3968675"/>
              <a:ext cx="211775" cy="19925"/>
            </a:xfrm>
            <a:custGeom>
              <a:avLst/>
              <a:gdLst/>
              <a:ahLst/>
              <a:cxnLst/>
              <a:rect l="l" t="t" r="r" b="b"/>
              <a:pathLst>
                <a:path w="8471" h="797" extrusionOk="0">
                  <a:moveTo>
                    <a:pt x="8362" y="71"/>
                  </a:moveTo>
                  <a:cubicBezTo>
                    <a:pt x="8378" y="71"/>
                    <a:pt x="8395" y="82"/>
                    <a:pt x="8400" y="98"/>
                  </a:cubicBezTo>
                  <a:cubicBezTo>
                    <a:pt x="8400" y="120"/>
                    <a:pt x="8384" y="136"/>
                    <a:pt x="8368" y="136"/>
                  </a:cubicBezTo>
                  <a:lnTo>
                    <a:pt x="141" y="732"/>
                  </a:lnTo>
                  <a:cubicBezTo>
                    <a:pt x="98" y="732"/>
                    <a:pt x="92" y="667"/>
                    <a:pt x="135" y="667"/>
                  </a:cubicBezTo>
                  <a:lnTo>
                    <a:pt x="8362" y="71"/>
                  </a:lnTo>
                  <a:close/>
                  <a:moveTo>
                    <a:pt x="8357" y="1"/>
                  </a:moveTo>
                  <a:lnTo>
                    <a:pt x="130" y="597"/>
                  </a:lnTo>
                  <a:cubicBezTo>
                    <a:pt x="0" y="607"/>
                    <a:pt x="11" y="797"/>
                    <a:pt x="141" y="797"/>
                  </a:cubicBezTo>
                  <a:lnTo>
                    <a:pt x="146" y="797"/>
                  </a:lnTo>
                  <a:lnTo>
                    <a:pt x="8373" y="201"/>
                  </a:lnTo>
                  <a:cubicBezTo>
                    <a:pt x="8427" y="201"/>
                    <a:pt x="8470" y="153"/>
                    <a:pt x="8465" y="98"/>
                  </a:cubicBezTo>
                  <a:cubicBezTo>
                    <a:pt x="8460" y="39"/>
                    <a:pt x="8411" y="1"/>
                    <a:pt x="83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284;p29">
              <a:extLst>
                <a:ext uri="{FF2B5EF4-FFF2-40B4-BE49-F238E27FC236}">
                  <a16:creationId xmlns:a16="http://schemas.microsoft.com/office/drawing/2014/main" id="{4745BF6E-8EC5-9F09-1B61-84D80F7AB029}"/>
                </a:ext>
              </a:extLst>
            </p:cNvPr>
            <p:cNvSpPr/>
            <p:nvPr/>
          </p:nvSpPr>
          <p:spPr>
            <a:xfrm>
              <a:off x="4634525" y="4410750"/>
              <a:ext cx="3425" cy="974350"/>
            </a:xfrm>
            <a:custGeom>
              <a:avLst/>
              <a:gdLst/>
              <a:ahLst/>
              <a:cxnLst/>
              <a:rect l="l" t="t" r="r" b="b"/>
              <a:pathLst>
                <a:path w="137" h="38974" extrusionOk="0">
                  <a:moveTo>
                    <a:pt x="69" y="1"/>
                  </a:moveTo>
                  <a:cubicBezTo>
                    <a:pt x="35" y="1"/>
                    <a:pt x="1" y="22"/>
                    <a:pt x="1" y="66"/>
                  </a:cubicBezTo>
                  <a:lnTo>
                    <a:pt x="1" y="38903"/>
                  </a:lnTo>
                  <a:cubicBezTo>
                    <a:pt x="1" y="38941"/>
                    <a:pt x="33" y="38973"/>
                    <a:pt x="66" y="38973"/>
                  </a:cubicBezTo>
                  <a:cubicBezTo>
                    <a:pt x="104" y="38973"/>
                    <a:pt x="136" y="38941"/>
                    <a:pt x="136" y="38903"/>
                  </a:cubicBezTo>
                  <a:lnTo>
                    <a:pt x="136" y="66"/>
                  </a:lnTo>
                  <a:cubicBezTo>
                    <a:pt x="136" y="22"/>
                    <a:pt x="102" y="1"/>
                    <a:pt x="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285;p29">
              <a:extLst>
                <a:ext uri="{FF2B5EF4-FFF2-40B4-BE49-F238E27FC236}">
                  <a16:creationId xmlns:a16="http://schemas.microsoft.com/office/drawing/2014/main" id="{1C522ECA-5C52-9213-69C2-41362609F35B}"/>
                </a:ext>
              </a:extLst>
            </p:cNvPr>
            <p:cNvSpPr/>
            <p:nvPr/>
          </p:nvSpPr>
          <p:spPr>
            <a:xfrm>
              <a:off x="4633725" y="4409950"/>
              <a:ext cx="5025" cy="975950"/>
            </a:xfrm>
            <a:custGeom>
              <a:avLst/>
              <a:gdLst/>
              <a:ahLst/>
              <a:cxnLst/>
              <a:rect l="l" t="t" r="r" b="b"/>
              <a:pathLst>
                <a:path w="201" h="39038" extrusionOk="0">
                  <a:moveTo>
                    <a:pt x="98" y="65"/>
                  </a:moveTo>
                  <a:cubicBezTo>
                    <a:pt x="120" y="65"/>
                    <a:pt x="136" y="81"/>
                    <a:pt x="130" y="98"/>
                  </a:cubicBezTo>
                  <a:lnTo>
                    <a:pt x="130" y="38935"/>
                  </a:lnTo>
                  <a:cubicBezTo>
                    <a:pt x="130" y="38956"/>
                    <a:pt x="114" y="38967"/>
                    <a:pt x="98" y="38967"/>
                  </a:cubicBezTo>
                  <a:cubicBezTo>
                    <a:pt x="82" y="38967"/>
                    <a:pt x="65" y="38956"/>
                    <a:pt x="65" y="38935"/>
                  </a:cubicBezTo>
                  <a:lnTo>
                    <a:pt x="65" y="98"/>
                  </a:lnTo>
                  <a:cubicBezTo>
                    <a:pt x="65" y="81"/>
                    <a:pt x="82" y="65"/>
                    <a:pt x="98" y="65"/>
                  </a:cubicBezTo>
                  <a:close/>
                  <a:moveTo>
                    <a:pt x="101" y="0"/>
                  </a:moveTo>
                  <a:cubicBezTo>
                    <a:pt x="51" y="0"/>
                    <a:pt x="0" y="33"/>
                    <a:pt x="0" y="98"/>
                  </a:cubicBezTo>
                  <a:lnTo>
                    <a:pt x="0" y="38935"/>
                  </a:lnTo>
                  <a:cubicBezTo>
                    <a:pt x="0" y="38989"/>
                    <a:pt x="44" y="39038"/>
                    <a:pt x="98" y="39038"/>
                  </a:cubicBezTo>
                  <a:cubicBezTo>
                    <a:pt x="158" y="39038"/>
                    <a:pt x="201" y="38989"/>
                    <a:pt x="201" y="38935"/>
                  </a:cubicBezTo>
                  <a:lnTo>
                    <a:pt x="201" y="98"/>
                  </a:lnTo>
                  <a:cubicBezTo>
                    <a:pt x="201" y="33"/>
                    <a:pt x="151" y="0"/>
                    <a:pt x="1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286;p29">
              <a:extLst>
                <a:ext uri="{FF2B5EF4-FFF2-40B4-BE49-F238E27FC236}">
                  <a16:creationId xmlns:a16="http://schemas.microsoft.com/office/drawing/2014/main" id="{0DAC385E-53B6-EB58-FEF4-2682E30D7A3C}"/>
                </a:ext>
              </a:extLst>
            </p:cNvPr>
            <p:cNvSpPr/>
            <p:nvPr/>
          </p:nvSpPr>
          <p:spPr>
            <a:xfrm>
              <a:off x="4634525" y="238950"/>
              <a:ext cx="3425" cy="604000"/>
            </a:xfrm>
            <a:custGeom>
              <a:avLst/>
              <a:gdLst/>
              <a:ahLst/>
              <a:cxnLst/>
              <a:rect l="l" t="t" r="r" b="b"/>
              <a:pathLst>
                <a:path w="137" h="24160" extrusionOk="0">
                  <a:moveTo>
                    <a:pt x="69" y="1"/>
                  </a:moveTo>
                  <a:cubicBezTo>
                    <a:pt x="35" y="1"/>
                    <a:pt x="1" y="24"/>
                    <a:pt x="1" y="70"/>
                  </a:cubicBezTo>
                  <a:lnTo>
                    <a:pt x="1" y="24095"/>
                  </a:lnTo>
                  <a:cubicBezTo>
                    <a:pt x="1" y="24133"/>
                    <a:pt x="33" y="24160"/>
                    <a:pt x="66" y="24160"/>
                  </a:cubicBezTo>
                  <a:cubicBezTo>
                    <a:pt x="104" y="24160"/>
                    <a:pt x="136" y="24133"/>
                    <a:pt x="136" y="24095"/>
                  </a:cubicBezTo>
                  <a:lnTo>
                    <a:pt x="136" y="70"/>
                  </a:lnTo>
                  <a:cubicBezTo>
                    <a:pt x="136" y="24"/>
                    <a:pt x="102" y="1"/>
                    <a:pt x="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287;p29">
              <a:extLst>
                <a:ext uri="{FF2B5EF4-FFF2-40B4-BE49-F238E27FC236}">
                  <a16:creationId xmlns:a16="http://schemas.microsoft.com/office/drawing/2014/main" id="{0108CED7-2809-7309-7A8E-E0C02A377819}"/>
                </a:ext>
              </a:extLst>
            </p:cNvPr>
            <p:cNvSpPr/>
            <p:nvPr/>
          </p:nvSpPr>
          <p:spPr>
            <a:xfrm>
              <a:off x="4633725" y="238150"/>
              <a:ext cx="5025" cy="605625"/>
            </a:xfrm>
            <a:custGeom>
              <a:avLst/>
              <a:gdLst/>
              <a:ahLst/>
              <a:cxnLst/>
              <a:rect l="l" t="t" r="r" b="b"/>
              <a:pathLst>
                <a:path w="201" h="24225" extrusionOk="0">
                  <a:moveTo>
                    <a:pt x="98" y="69"/>
                  </a:moveTo>
                  <a:cubicBezTo>
                    <a:pt x="120" y="69"/>
                    <a:pt x="136" y="80"/>
                    <a:pt x="130" y="102"/>
                  </a:cubicBezTo>
                  <a:lnTo>
                    <a:pt x="130" y="24127"/>
                  </a:lnTo>
                  <a:cubicBezTo>
                    <a:pt x="130" y="24148"/>
                    <a:pt x="114" y="24159"/>
                    <a:pt x="98" y="24159"/>
                  </a:cubicBezTo>
                  <a:cubicBezTo>
                    <a:pt x="82" y="24159"/>
                    <a:pt x="65" y="24148"/>
                    <a:pt x="65" y="24127"/>
                  </a:cubicBezTo>
                  <a:lnTo>
                    <a:pt x="65" y="102"/>
                  </a:lnTo>
                  <a:cubicBezTo>
                    <a:pt x="65" y="80"/>
                    <a:pt x="82" y="69"/>
                    <a:pt x="98" y="69"/>
                  </a:cubicBezTo>
                  <a:close/>
                  <a:moveTo>
                    <a:pt x="101" y="0"/>
                  </a:moveTo>
                  <a:cubicBezTo>
                    <a:pt x="51" y="0"/>
                    <a:pt x="0" y="34"/>
                    <a:pt x="0" y="102"/>
                  </a:cubicBezTo>
                  <a:lnTo>
                    <a:pt x="0" y="24127"/>
                  </a:lnTo>
                  <a:cubicBezTo>
                    <a:pt x="0" y="24181"/>
                    <a:pt x="44" y="24224"/>
                    <a:pt x="98" y="24224"/>
                  </a:cubicBezTo>
                  <a:cubicBezTo>
                    <a:pt x="158" y="24224"/>
                    <a:pt x="201" y="24181"/>
                    <a:pt x="201" y="24127"/>
                  </a:cubicBezTo>
                  <a:lnTo>
                    <a:pt x="201" y="102"/>
                  </a:lnTo>
                  <a:cubicBezTo>
                    <a:pt x="201" y="34"/>
                    <a:pt x="151" y="0"/>
                    <a:pt x="1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288;p29">
              <a:extLst>
                <a:ext uri="{FF2B5EF4-FFF2-40B4-BE49-F238E27FC236}">
                  <a16:creationId xmlns:a16="http://schemas.microsoft.com/office/drawing/2014/main" id="{4619DF30-4153-60E2-F2B0-152879E0E437}"/>
                </a:ext>
              </a:extLst>
            </p:cNvPr>
            <p:cNvSpPr/>
            <p:nvPr/>
          </p:nvSpPr>
          <p:spPr>
            <a:xfrm>
              <a:off x="3572075" y="548175"/>
              <a:ext cx="3275" cy="861825"/>
            </a:xfrm>
            <a:custGeom>
              <a:avLst/>
              <a:gdLst/>
              <a:ahLst/>
              <a:cxnLst/>
              <a:rect l="l" t="t" r="r" b="b"/>
              <a:pathLst>
                <a:path w="131" h="34473" extrusionOk="0">
                  <a:moveTo>
                    <a:pt x="66" y="0"/>
                  </a:moveTo>
                  <a:cubicBezTo>
                    <a:pt x="33" y="0"/>
                    <a:pt x="1" y="22"/>
                    <a:pt x="1" y="65"/>
                  </a:cubicBezTo>
                  <a:lnTo>
                    <a:pt x="1" y="34407"/>
                  </a:lnTo>
                  <a:cubicBezTo>
                    <a:pt x="1" y="34445"/>
                    <a:pt x="28" y="34472"/>
                    <a:pt x="66" y="34472"/>
                  </a:cubicBezTo>
                  <a:cubicBezTo>
                    <a:pt x="104" y="34472"/>
                    <a:pt x="131" y="34445"/>
                    <a:pt x="131" y="34407"/>
                  </a:cubicBezTo>
                  <a:lnTo>
                    <a:pt x="131" y="65"/>
                  </a:lnTo>
                  <a:cubicBezTo>
                    <a:pt x="131" y="22"/>
                    <a:pt x="98" y="0"/>
                    <a:pt x="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289;p29">
              <a:extLst>
                <a:ext uri="{FF2B5EF4-FFF2-40B4-BE49-F238E27FC236}">
                  <a16:creationId xmlns:a16="http://schemas.microsoft.com/office/drawing/2014/main" id="{F8063F1D-AB01-5254-A12A-A39551B9F9B7}"/>
                </a:ext>
              </a:extLst>
            </p:cNvPr>
            <p:cNvSpPr/>
            <p:nvPr/>
          </p:nvSpPr>
          <p:spPr>
            <a:xfrm>
              <a:off x="3571125" y="547250"/>
              <a:ext cx="5175" cy="863700"/>
            </a:xfrm>
            <a:custGeom>
              <a:avLst/>
              <a:gdLst/>
              <a:ahLst/>
              <a:cxnLst/>
              <a:rect l="l" t="t" r="r" b="b"/>
              <a:pathLst>
                <a:path w="207" h="34548" extrusionOk="0">
                  <a:moveTo>
                    <a:pt x="104" y="70"/>
                  </a:moveTo>
                  <a:cubicBezTo>
                    <a:pt x="120" y="70"/>
                    <a:pt x="136" y="86"/>
                    <a:pt x="136" y="102"/>
                  </a:cubicBezTo>
                  <a:lnTo>
                    <a:pt x="136" y="34444"/>
                  </a:lnTo>
                  <a:cubicBezTo>
                    <a:pt x="136" y="34466"/>
                    <a:pt x="120" y="34477"/>
                    <a:pt x="104" y="34477"/>
                  </a:cubicBezTo>
                  <a:cubicBezTo>
                    <a:pt x="88" y="34477"/>
                    <a:pt x="71" y="34466"/>
                    <a:pt x="71" y="34444"/>
                  </a:cubicBezTo>
                  <a:lnTo>
                    <a:pt x="71" y="102"/>
                  </a:lnTo>
                  <a:cubicBezTo>
                    <a:pt x="71" y="86"/>
                    <a:pt x="88" y="70"/>
                    <a:pt x="104" y="70"/>
                  </a:cubicBezTo>
                  <a:close/>
                  <a:moveTo>
                    <a:pt x="104" y="1"/>
                  </a:moveTo>
                  <a:cubicBezTo>
                    <a:pt x="52" y="1"/>
                    <a:pt x="1" y="35"/>
                    <a:pt x="1" y="102"/>
                  </a:cubicBezTo>
                  <a:lnTo>
                    <a:pt x="1" y="34444"/>
                  </a:lnTo>
                  <a:cubicBezTo>
                    <a:pt x="1" y="34498"/>
                    <a:pt x="50" y="34547"/>
                    <a:pt x="104" y="34547"/>
                  </a:cubicBezTo>
                  <a:cubicBezTo>
                    <a:pt x="158" y="34547"/>
                    <a:pt x="207" y="34498"/>
                    <a:pt x="207" y="34444"/>
                  </a:cubicBezTo>
                  <a:lnTo>
                    <a:pt x="207" y="102"/>
                  </a:lnTo>
                  <a:cubicBezTo>
                    <a:pt x="207" y="35"/>
                    <a:pt x="155" y="1"/>
                    <a:pt x="10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290;p29">
              <a:extLst>
                <a:ext uri="{FF2B5EF4-FFF2-40B4-BE49-F238E27FC236}">
                  <a16:creationId xmlns:a16="http://schemas.microsoft.com/office/drawing/2014/main" id="{C18C96A5-1DB5-7111-E631-5B6896CF347C}"/>
                </a:ext>
              </a:extLst>
            </p:cNvPr>
            <p:cNvSpPr/>
            <p:nvPr/>
          </p:nvSpPr>
          <p:spPr>
            <a:xfrm>
              <a:off x="917250" y="3781200"/>
              <a:ext cx="3400" cy="303825"/>
            </a:xfrm>
            <a:custGeom>
              <a:avLst/>
              <a:gdLst/>
              <a:ahLst/>
              <a:cxnLst/>
              <a:rect l="l" t="t" r="r" b="b"/>
              <a:pathLst>
                <a:path w="136" h="12153" extrusionOk="0">
                  <a:moveTo>
                    <a:pt x="68" y="0"/>
                  </a:moveTo>
                  <a:cubicBezTo>
                    <a:pt x="34" y="0"/>
                    <a:pt x="0" y="23"/>
                    <a:pt x="0" y="69"/>
                  </a:cubicBezTo>
                  <a:lnTo>
                    <a:pt x="0" y="12082"/>
                  </a:lnTo>
                  <a:cubicBezTo>
                    <a:pt x="0" y="12120"/>
                    <a:pt x="33" y="12152"/>
                    <a:pt x="65" y="12152"/>
                  </a:cubicBezTo>
                  <a:cubicBezTo>
                    <a:pt x="103" y="12152"/>
                    <a:pt x="136" y="12120"/>
                    <a:pt x="136" y="12082"/>
                  </a:cubicBezTo>
                  <a:lnTo>
                    <a:pt x="136" y="69"/>
                  </a:lnTo>
                  <a:cubicBezTo>
                    <a:pt x="136" y="23"/>
                    <a:pt x="102" y="0"/>
                    <a:pt x="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291;p29">
              <a:extLst>
                <a:ext uri="{FF2B5EF4-FFF2-40B4-BE49-F238E27FC236}">
                  <a16:creationId xmlns:a16="http://schemas.microsoft.com/office/drawing/2014/main" id="{1ECAFF75-3FC6-32B3-3180-B593645985A1}"/>
                </a:ext>
              </a:extLst>
            </p:cNvPr>
            <p:cNvSpPr/>
            <p:nvPr/>
          </p:nvSpPr>
          <p:spPr>
            <a:xfrm>
              <a:off x="916425" y="3780375"/>
              <a:ext cx="5050" cy="305450"/>
            </a:xfrm>
            <a:custGeom>
              <a:avLst/>
              <a:gdLst/>
              <a:ahLst/>
              <a:cxnLst/>
              <a:rect l="l" t="t" r="r" b="b"/>
              <a:pathLst>
                <a:path w="202" h="12218" extrusionOk="0">
                  <a:moveTo>
                    <a:pt x="98" y="70"/>
                  </a:moveTo>
                  <a:cubicBezTo>
                    <a:pt x="120" y="70"/>
                    <a:pt x="136" y="81"/>
                    <a:pt x="136" y="102"/>
                  </a:cubicBezTo>
                  <a:lnTo>
                    <a:pt x="136" y="12115"/>
                  </a:lnTo>
                  <a:cubicBezTo>
                    <a:pt x="136" y="12139"/>
                    <a:pt x="118" y="12151"/>
                    <a:pt x="101" y="12151"/>
                  </a:cubicBezTo>
                  <a:cubicBezTo>
                    <a:pt x="83" y="12151"/>
                    <a:pt x="66" y="12139"/>
                    <a:pt x="66" y="12115"/>
                  </a:cubicBezTo>
                  <a:lnTo>
                    <a:pt x="66" y="102"/>
                  </a:lnTo>
                  <a:cubicBezTo>
                    <a:pt x="66" y="81"/>
                    <a:pt x="82" y="70"/>
                    <a:pt x="98" y="70"/>
                  </a:cubicBezTo>
                  <a:close/>
                  <a:moveTo>
                    <a:pt x="101" y="1"/>
                  </a:moveTo>
                  <a:cubicBezTo>
                    <a:pt x="51" y="1"/>
                    <a:pt x="1" y="35"/>
                    <a:pt x="1" y="102"/>
                  </a:cubicBezTo>
                  <a:lnTo>
                    <a:pt x="1" y="12115"/>
                  </a:lnTo>
                  <a:cubicBezTo>
                    <a:pt x="1" y="12174"/>
                    <a:pt x="44" y="12218"/>
                    <a:pt x="98" y="12218"/>
                  </a:cubicBezTo>
                  <a:cubicBezTo>
                    <a:pt x="158" y="12218"/>
                    <a:pt x="201" y="12174"/>
                    <a:pt x="201" y="12115"/>
                  </a:cubicBezTo>
                  <a:lnTo>
                    <a:pt x="201" y="102"/>
                  </a:lnTo>
                  <a:cubicBezTo>
                    <a:pt x="201" y="35"/>
                    <a:pt x="151" y="1"/>
                    <a:pt x="1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1" name="Group 390">
            <a:extLst>
              <a:ext uri="{FF2B5EF4-FFF2-40B4-BE49-F238E27FC236}">
                <a16:creationId xmlns:a16="http://schemas.microsoft.com/office/drawing/2014/main" id="{8F717EC7-D7FD-5F76-2EE5-0E668E8E6FD6}"/>
              </a:ext>
            </a:extLst>
          </p:cNvPr>
          <p:cNvGrpSpPr/>
          <p:nvPr/>
        </p:nvGrpSpPr>
        <p:grpSpPr>
          <a:xfrm>
            <a:off x="2555952" y="2004650"/>
            <a:ext cx="1913141" cy="1209184"/>
            <a:chOff x="2555952" y="2004650"/>
            <a:chExt cx="1913141" cy="1209184"/>
          </a:xfrm>
        </p:grpSpPr>
        <p:sp>
          <p:nvSpPr>
            <p:cNvPr id="360" name="Google Shape;3294;p29">
              <a:extLst>
                <a:ext uri="{FF2B5EF4-FFF2-40B4-BE49-F238E27FC236}">
                  <a16:creationId xmlns:a16="http://schemas.microsoft.com/office/drawing/2014/main" id="{F31CA76C-D7FC-A75B-91F9-FCC70AA45796}"/>
                </a:ext>
              </a:extLst>
            </p:cNvPr>
            <p:cNvSpPr/>
            <p:nvPr/>
          </p:nvSpPr>
          <p:spPr>
            <a:xfrm rot="17851666" flipH="1">
              <a:off x="2953485" y="1698226"/>
              <a:ext cx="1118075" cy="1913141"/>
            </a:xfrm>
            <a:custGeom>
              <a:avLst/>
              <a:gdLst/>
              <a:ahLst/>
              <a:cxnLst/>
              <a:rect l="l" t="t" r="r" b="b"/>
              <a:pathLst>
                <a:path w="24478" h="41881" extrusionOk="0">
                  <a:moveTo>
                    <a:pt x="12239" y="1"/>
                  </a:moveTo>
                  <a:cubicBezTo>
                    <a:pt x="5480" y="1"/>
                    <a:pt x="0" y="5320"/>
                    <a:pt x="0" y="11875"/>
                  </a:cubicBezTo>
                  <a:cubicBezTo>
                    <a:pt x="0" y="17537"/>
                    <a:pt x="4080" y="22270"/>
                    <a:pt x="9537" y="23461"/>
                  </a:cubicBezTo>
                  <a:cubicBezTo>
                    <a:pt x="10235" y="23616"/>
                    <a:pt x="10190" y="24114"/>
                    <a:pt x="10270" y="24825"/>
                  </a:cubicBezTo>
                  <a:lnTo>
                    <a:pt x="12239" y="41881"/>
                  </a:lnTo>
                  <a:lnTo>
                    <a:pt x="14181" y="25065"/>
                  </a:lnTo>
                  <a:cubicBezTo>
                    <a:pt x="14257" y="24385"/>
                    <a:pt x="14230" y="23612"/>
                    <a:pt x="14897" y="23469"/>
                  </a:cubicBezTo>
                  <a:cubicBezTo>
                    <a:pt x="20381" y="22296"/>
                    <a:pt x="24478" y="17550"/>
                    <a:pt x="24478" y="11875"/>
                  </a:cubicBezTo>
                  <a:cubicBezTo>
                    <a:pt x="24478" y="5320"/>
                    <a:pt x="18998" y="1"/>
                    <a:pt x="12239" y="1"/>
                  </a:cubicBezTo>
                  <a:close/>
                </a:path>
              </a:pathLst>
            </a:custGeom>
            <a:solidFill>
              <a:srgbClr val="F2F5F1"/>
            </a:solidFill>
            <a:ln w="19050">
              <a:noFill/>
            </a:ln>
            <a:effectLst>
              <a:outerShdw blurRad="63500" sx="101000" sy="1010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361" name="Google Shape;3295;p29">
              <a:extLst>
                <a:ext uri="{FF2B5EF4-FFF2-40B4-BE49-F238E27FC236}">
                  <a16:creationId xmlns:a16="http://schemas.microsoft.com/office/drawing/2014/main" id="{D1FCBB6D-8FED-F576-A99E-FD838F34EBB1}"/>
                </a:ext>
              </a:extLst>
            </p:cNvPr>
            <p:cNvSpPr/>
            <p:nvPr/>
          </p:nvSpPr>
          <p:spPr>
            <a:xfrm rot="17851666" flipH="1">
              <a:off x="2686449" y="2018226"/>
              <a:ext cx="917783" cy="890631"/>
            </a:xfrm>
            <a:custGeom>
              <a:avLst/>
              <a:gdLst/>
              <a:ahLst/>
              <a:cxnLst/>
              <a:rect l="l" t="t" r="r" b="b"/>
              <a:pathLst>
                <a:path w="20093" h="19497" extrusionOk="0">
                  <a:moveTo>
                    <a:pt x="10044" y="19496"/>
                  </a:moveTo>
                  <a:cubicBezTo>
                    <a:pt x="15577" y="19496"/>
                    <a:pt x="20092" y="15119"/>
                    <a:pt x="20092" y="9751"/>
                  </a:cubicBezTo>
                  <a:cubicBezTo>
                    <a:pt x="20092" y="4378"/>
                    <a:pt x="15577" y="0"/>
                    <a:pt x="10044" y="0"/>
                  </a:cubicBezTo>
                  <a:cubicBezTo>
                    <a:pt x="4511" y="0"/>
                    <a:pt x="1" y="4378"/>
                    <a:pt x="1" y="9751"/>
                  </a:cubicBezTo>
                  <a:cubicBezTo>
                    <a:pt x="1" y="15119"/>
                    <a:pt x="4511" y="19496"/>
                    <a:pt x="10044" y="194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1320;p23">
              <a:extLst>
                <a:ext uri="{FF2B5EF4-FFF2-40B4-BE49-F238E27FC236}">
                  <a16:creationId xmlns:a16="http://schemas.microsoft.com/office/drawing/2014/main" id="{26FA1ED3-9776-452E-5E81-E8D1BE249DEF}"/>
                </a:ext>
              </a:extLst>
            </p:cNvPr>
            <p:cNvSpPr/>
            <p:nvPr/>
          </p:nvSpPr>
          <p:spPr>
            <a:xfrm>
              <a:off x="2941921" y="2207206"/>
              <a:ext cx="419304" cy="431995"/>
            </a:xfrm>
            <a:custGeom>
              <a:avLst/>
              <a:gdLst/>
              <a:ahLst/>
              <a:cxnLst/>
              <a:rect l="l" t="t" r="r" b="b"/>
              <a:pathLst>
                <a:path w="202635" h="208768" extrusionOk="0">
                  <a:moveTo>
                    <a:pt x="120368" y="32228"/>
                  </a:moveTo>
                  <a:lnTo>
                    <a:pt x="120368" y="88269"/>
                  </a:lnTo>
                  <a:lnTo>
                    <a:pt x="72645" y="88269"/>
                  </a:lnTo>
                  <a:lnTo>
                    <a:pt x="72645" y="32228"/>
                  </a:lnTo>
                  <a:close/>
                  <a:moveTo>
                    <a:pt x="170406" y="32228"/>
                  </a:moveTo>
                  <a:lnTo>
                    <a:pt x="170406" y="88269"/>
                  </a:lnTo>
                  <a:lnTo>
                    <a:pt x="126565" y="88269"/>
                  </a:lnTo>
                  <a:lnTo>
                    <a:pt x="126565" y="32228"/>
                  </a:lnTo>
                  <a:close/>
                  <a:moveTo>
                    <a:pt x="66447" y="120498"/>
                  </a:moveTo>
                  <a:lnTo>
                    <a:pt x="66447" y="176539"/>
                  </a:lnTo>
                  <a:lnTo>
                    <a:pt x="32229" y="176539"/>
                  </a:lnTo>
                  <a:lnTo>
                    <a:pt x="32229" y="120498"/>
                  </a:lnTo>
                  <a:close/>
                  <a:moveTo>
                    <a:pt x="120368" y="120498"/>
                  </a:moveTo>
                  <a:lnTo>
                    <a:pt x="120368" y="176539"/>
                  </a:lnTo>
                  <a:lnTo>
                    <a:pt x="72645" y="176539"/>
                  </a:lnTo>
                  <a:lnTo>
                    <a:pt x="72645" y="120498"/>
                  </a:lnTo>
                  <a:close/>
                  <a:moveTo>
                    <a:pt x="196404" y="6198"/>
                  </a:moveTo>
                  <a:lnTo>
                    <a:pt x="196404" y="114300"/>
                  </a:lnTo>
                  <a:lnTo>
                    <a:pt x="29130" y="114300"/>
                  </a:lnTo>
                  <a:cubicBezTo>
                    <a:pt x="27434" y="114300"/>
                    <a:pt x="26031" y="115670"/>
                    <a:pt x="26031" y="117399"/>
                  </a:cubicBezTo>
                  <a:lnTo>
                    <a:pt x="26031" y="179638"/>
                  </a:lnTo>
                  <a:cubicBezTo>
                    <a:pt x="26031" y="181366"/>
                    <a:pt x="27434" y="182736"/>
                    <a:pt x="29130" y="182736"/>
                  </a:cubicBezTo>
                  <a:lnTo>
                    <a:pt x="137754" y="182736"/>
                  </a:lnTo>
                  <a:lnTo>
                    <a:pt x="137754" y="192098"/>
                  </a:lnTo>
                  <a:cubicBezTo>
                    <a:pt x="137754" y="196078"/>
                    <a:pt x="139157" y="199699"/>
                    <a:pt x="141473" y="202569"/>
                  </a:cubicBezTo>
                  <a:lnTo>
                    <a:pt x="6231" y="202569"/>
                  </a:lnTo>
                  <a:lnTo>
                    <a:pt x="6231" y="94467"/>
                  </a:lnTo>
                  <a:lnTo>
                    <a:pt x="173505" y="94467"/>
                  </a:lnTo>
                  <a:cubicBezTo>
                    <a:pt x="175202" y="94467"/>
                    <a:pt x="176604" y="93097"/>
                    <a:pt x="176604" y="91368"/>
                  </a:cubicBezTo>
                  <a:lnTo>
                    <a:pt x="176604" y="29130"/>
                  </a:lnTo>
                  <a:cubicBezTo>
                    <a:pt x="176604" y="27401"/>
                    <a:pt x="175202" y="26031"/>
                    <a:pt x="173505" y="26031"/>
                  </a:cubicBezTo>
                  <a:lnTo>
                    <a:pt x="48539" y="26031"/>
                  </a:lnTo>
                  <a:cubicBezTo>
                    <a:pt x="46810" y="26031"/>
                    <a:pt x="45440" y="27401"/>
                    <a:pt x="45440" y="29130"/>
                  </a:cubicBezTo>
                  <a:cubicBezTo>
                    <a:pt x="45440" y="30826"/>
                    <a:pt x="46810" y="32228"/>
                    <a:pt x="48539" y="32228"/>
                  </a:cubicBezTo>
                  <a:lnTo>
                    <a:pt x="66447" y="32228"/>
                  </a:lnTo>
                  <a:lnTo>
                    <a:pt x="66447" y="88269"/>
                  </a:lnTo>
                  <a:lnTo>
                    <a:pt x="32229" y="88269"/>
                  </a:lnTo>
                  <a:lnTo>
                    <a:pt x="32229" y="32228"/>
                  </a:lnTo>
                  <a:lnTo>
                    <a:pt x="36110" y="32228"/>
                  </a:lnTo>
                  <a:cubicBezTo>
                    <a:pt x="37839" y="32228"/>
                    <a:pt x="39242" y="30826"/>
                    <a:pt x="39242" y="29130"/>
                  </a:cubicBezTo>
                  <a:cubicBezTo>
                    <a:pt x="39242" y="27401"/>
                    <a:pt x="37839" y="26031"/>
                    <a:pt x="36110" y="26031"/>
                  </a:cubicBezTo>
                  <a:lnTo>
                    <a:pt x="6231" y="26031"/>
                  </a:lnTo>
                  <a:lnTo>
                    <a:pt x="6231" y="6198"/>
                  </a:lnTo>
                  <a:close/>
                  <a:moveTo>
                    <a:pt x="174549" y="161501"/>
                  </a:moveTo>
                  <a:cubicBezTo>
                    <a:pt x="180323" y="161501"/>
                    <a:pt x="185020" y="166198"/>
                    <a:pt x="185020" y="171972"/>
                  </a:cubicBezTo>
                  <a:lnTo>
                    <a:pt x="185020" y="192098"/>
                  </a:lnTo>
                  <a:cubicBezTo>
                    <a:pt x="185020" y="197872"/>
                    <a:pt x="180323" y="202569"/>
                    <a:pt x="174582" y="202569"/>
                  </a:cubicBezTo>
                  <a:lnTo>
                    <a:pt x="154390" y="202569"/>
                  </a:lnTo>
                  <a:cubicBezTo>
                    <a:pt x="148649" y="202569"/>
                    <a:pt x="143952" y="197872"/>
                    <a:pt x="143952" y="192098"/>
                  </a:cubicBezTo>
                  <a:lnTo>
                    <a:pt x="143952" y="171972"/>
                  </a:lnTo>
                  <a:cubicBezTo>
                    <a:pt x="143952" y="166198"/>
                    <a:pt x="148649" y="161501"/>
                    <a:pt x="154423" y="161501"/>
                  </a:cubicBezTo>
                  <a:close/>
                  <a:moveTo>
                    <a:pt x="196404" y="182736"/>
                  </a:moveTo>
                  <a:lnTo>
                    <a:pt x="196404" y="202569"/>
                  </a:lnTo>
                  <a:lnTo>
                    <a:pt x="187499" y="202569"/>
                  </a:lnTo>
                  <a:cubicBezTo>
                    <a:pt x="189815" y="199699"/>
                    <a:pt x="191218" y="196078"/>
                    <a:pt x="191218" y="192098"/>
                  </a:cubicBezTo>
                  <a:lnTo>
                    <a:pt x="191218" y="182736"/>
                  </a:lnTo>
                  <a:close/>
                  <a:moveTo>
                    <a:pt x="3132" y="0"/>
                  </a:moveTo>
                  <a:cubicBezTo>
                    <a:pt x="1403" y="0"/>
                    <a:pt x="0" y="1403"/>
                    <a:pt x="0" y="3099"/>
                  </a:cubicBezTo>
                  <a:lnTo>
                    <a:pt x="0" y="29130"/>
                  </a:lnTo>
                  <a:cubicBezTo>
                    <a:pt x="0" y="30826"/>
                    <a:pt x="1403" y="32228"/>
                    <a:pt x="3132" y="32228"/>
                  </a:cubicBezTo>
                  <a:lnTo>
                    <a:pt x="26031" y="32228"/>
                  </a:lnTo>
                  <a:lnTo>
                    <a:pt x="26031" y="88269"/>
                  </a:lnTo>
                  <a:lnTo>
                    <a:pt x="3132" y="88269"/>
                  </a:lnTo>
                  <a:cubicBezTo>
                    <a:pt x="1403" y="88269"/>
                    <a:pt x="0" y="89672"/>
                    <a:pt x="0" y="91368"/>
                  </a:cubicBezTo>
                  <a:lnTo>
                    <a:pt x="0" y="205668"/>
                  </a:lnTo>
                  <a:cubicBezTo>
                    <a:pt x="0" y="207364"/>
                    <a:pt x="1403" y="208767"/>
                    <a:pt x="3132" y="208767"/>
                  </a:cubicBezTo>
                  <a:lnTo>
                    <a:pt x="199503" y="208767"/>
                  </a:lnTo>
                  <a:cubicBezTo>
                    <a:pt x="201232" y="208767"/>
                    <a:pt x="202635" y="207364"/>
                    <a:pt x="202635" y="205668"/>
                  </a:cubicBezTo>
                  <a:lnTo>
                    <a:pt x="202635" y="179638"/>
                  </a:lnTo>
                  <a:cubicBezTo>
                    <a:pt x="202635" y="177941"/>
                    <a:pt x="201232" y="176539"/>
                    <a:pt x="199503" y="176539"/>
                  </a:cubicBezTo>
                  <a:lnTo>
                    <a:pt x="191218" y="176539"/>
                  </a:lnTo>
                  <a:lnTo>
                    <a:pt x="191218" y="171972"/>
                  </a:lnTo>
                  <a:cubicBezTo>
                    <a:pt x="191218" y="163491"/>
                    <a:pt x="184824" y="156445"/>
                    <a:pt x="176604" y="155434"/>
                  </a:cubicBezTo>
                  <a:lnTo>
                    <a:pt x="176604" y="137134"/>
                  </a:lnTo>
                  <a:cubicBezTo>
                    <a:pt x="176604" y="135405"/>
                    <a:pt x="175202" y="134035"/>
                    <a:pt x="173505" y="134035"/>
                  </a:cubicBezTo>
                  <a:cubicBezTo>
                    <a:pt x="171776" y="134035"/>
                    <a:pt x="170406" y="135405"/>
                    <a:pt x="170406" y="137134"/>
                  </a:cubicBezTo>
                  <a:lnTo>
                    <a:pt x="170406" y="155303"/>
                  </a:lnTo>
                  <a:lnTo>
                    <a:pt x="154423" y="155303"/>
                  </a:lnTo>
                  <a:cubicBezTo>
                    <a:pt x="145224" y="155303"/>
                    <a:pt x="137754" y="162773"/>
                    <a:pt x="137754" y="171972"/>
                  </a:cubicBezTo>
                  <a:lnTo>
                    <a:pt x="137754" y="176539"/>
                  </a:lnTo>
                  <a:lnTo>
                    <a:pt x="126565" y="176539"/>
                  </a:lnTo>
                  <a:lnTo>
                    <a:pt x="126565" y="120498"/>
                  </a:lnTo>
                  <a:lnTo>
                    <a:pt x="170406" y="120498"/>
                  </a:lnTo>
                  <a:lnTo>
                    <a:pt x="170406" y="124738"/>
                  </a:lnTo>
                  <a:cubicBezTo>
                    <a:pt x="170406" y="126435"/>
                    <a:pt x="171776" y="127837"/>
                    <a:pt x="173505" y="127837"/>
                  </a:cubicBezTo>
                  <a:cubicBezTo>
                    <a:pt x="175202" y="127837"/>
                    <a:pt x="176604" y="126435"/>
                    <a:pt x="176604" y="124738"/>
                  </a:cubicBezTo>
                  <a:lnTo>
                    <a:pt x="176604" y="120498"/>
                  </a:lnTo>
                  <a:lnTo>
                    <a:pt x="199503" y="120498"/>
                  </a:lnTo>
                  <a:cubicBezTo>
                    <a:pt x="201232" y="120498"/>
                    <a:pt x="202635" y="119095"/>
                    <a:pt x="202635" y="117399"/>
                  </a:cubicBezTo>
                  <a:lnTo>
                    <a:pt x="202635" y="3099"/>
                  </a:lnTo>
                  <a:cubicBezTo>
                    <a:pt x="202635" y="1403"/>
                    <a:pt x="201232" y="0"/>
                    <a:pt x="199503" y="0"/>
                  </a:cubicBezTo>
                  <a:close/>
                </a:path>
              </a:pathLst>
            </a:custGeom>
            <a:solidFill>
              <a:srgbClr val="001E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2" name="Group 391">
            <a:extLst>
              <a:ext uri="{FF2B5EF4-FFF2-40B4-BE49-F238E27FC236}">
                <a16:creationId xmlns:a16="http://schemas.microsoft.com/office/drawing/2014/main" id="{137CCAC9-CA2B-B1EA-0C90-FCA9265E9907}"/>
              </a:ext>
            </a:extLst>
          </p:cNvPr>
          <p:cNvGrpSpPr/>
          <p:nvPr/>
        </p:nvGrpSpPr>
        <p:grpSpPr>
          <a:xfrm>
            <a:off x="5411955" y="4447123"/>
            <a:ext cx="1913076" cy="1224998"/>
            <a:chOff x="5411955" y="4447123"/>
            <a:chExt cx="1913076" cy="1224998"/>
          </a:xfrm>
        </p:grpSpPr>
        <p:sp>
          <p:nvSpPr>
            <p:cNvPr id="362" name="Google Shape;3341;p29">
              <a:extLst>
                <a:ext uri="{FF2B5EF4-FFF2-40B4-BE49-F238E27FC236}">
                  <a16:creationId xmlns:a16="http://schemas.microsoft.com/office/drawing/2014/main" id="{DC036CAC-BD34-52A9-042E-91A439B0BA69}"/>
                </a:ext>
              </a:extLst>
            </p:cNvPr>
            <p:cNvSpPr/>
            <p:nvPr/>
          </p:nvSpPr>
          <p:spPr>
            <a:xfrm rot="7200008">
              <a:off x="5809474" y="4049604"/>
              <a:ext cx="1118037" cy="1913076"/>
            </a:xfrm>
            <a:custGeom>
              <a:avLst/>
              <a:gdLst/>
              <a:ahLst/>
              <a:cxnLst/>
              <a:rect l="l" t="t" r="r" b="b"/>
              <a:pathLst>
                <a:path w="24478" h="41881" extrusionOk="0">
                  <a:moveTo>
                    <a:pt x="12239" y="1"/>
                  </a:moveTo>
                  <a:cubicBezTo>
                    <a:pt x="5480" y="1"/>
                    <a:pt x="0" y="5320"/>
                    <a:pt x="0" y="11875"/>
                  </a:cubicBezTo>
                  <a:cubicBezTo>
                    <a:pt x="0" y="17537"/>
                    <a:pt x="4080" y="22270"/>
                    <a:pt x="9537" y="23461"/>
                  </a:cubicBezTo>
                  <a:cubicBezTo>
                    <a:pt x="10235" y="23616"/>
                    <a:pt x="10190" y="24114"/>
                    <a:pt x="10270" y="24825"/>
                  </a:cubicBezTo>
                  <a:lnTo>
                    <a:pt x="12239" y="41881"/>
                  </a:lnTo>
                  <a:lnTo>
                    <a:pt x="14181" y="25065"/>
                  </a:lnTo>
                  <a:cubicBezTo>
                    <a:pt x="14257" y="24385"/>
                    <a:pt x="14230" y="23612"/>
                    <a:pt x="14897" y="23469"/>
                  </a:cubicBezTo>
                  <a:cubicBezTo>
                    <a:pt x="20381" y="22296"/>
                    <a:pt x="24478" y="17550"/>
                    <a:pt x="24478" y="11875"/>
                  </a:cubicBezTo>
                  <a:cubicBezTo>
                    <a:pt x="24478" y="5320"/>
                    <a:pt x="18998" y="1"/>
                    <a:pt x="12239" y="1"/>
                  </a:cubicBezTo>
                  <a:close/>
                </a:path>
              </a:pathLst>
            </a:custGeom>
            <a:solidFill>
              <a:srgbClr val="F2F5F1"/>
            </a:solidFill>
            <a:ln w="19050">
              <a:noFill/>
            </a:ln>
            <a:effectLst>
              <a:outerShdw blurRad="63500" sx="101000" sy="1010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363" name="Google Shape;3342;p29">
              <a:extLst>
                <a:ext uri="{FF2B5EF4-FFF2-40B4-BE49-F238E27FC236}">
                  <a16:creationId xmlns:a16="http://schemas.microsoft.com/office/drawing/2014/main" id="{F6AED103-6ACF-A1DD-8332-B5119A5E21FD}"/>
                </a:ext>
              </a:extLst>
            </p:cNvPr>
            <p:cNvSpPr/>
            <p:nvPr/>
          </p:nvSpPr>
          <p:spPr>
            <a:xfrm rot="7200008">
              <a:off x="6268073" y="4767946"/>
              <a:ext cx="917750" cy="890600"/>
            </a:xfrm>
            <a:custGeom>
              <a:avLst/>
              <a:gdLst/>
              <a:ahLst/>
              <a:cxnLst/>
              <a:rect l="l" t="t" r="r" b="b"/>
              <a:pathLst>
                <a:path w="20093" h="19497" extrusionOk="0">
                  <a:moveTo>
                    <a:pt x="10044" y="19496"/>
                  </a:moveTo>
                  <a:cubicBezTo>
                    <a:pt x="15577" y="19496"/>
                    <a:pt x="20092" y="15119"/>
                    <a:pt x="20092" y="9751"/>
                  </a:cubicBezTo>
                  <a:cubicBezTo>
                    <a:pt x="20092" y="4378"/>
                    <a:pt x="15577" y="0"/>
                    <a:pt x="10044" y="0"/>
                  </a:cubicBezTo>
                  <a:cubicBezTo>
                    <a:pt x="4511" y="0"/>
                    <a:pt x="1" y="4378"/>
                    <a:pt x="1" y="9751"/>
                  </a:cubicBezTo>
                  <a:cubicBezTo>
                    <a:pt x="1" y="15119"/>
                    <a:pt x="4511" y="19496"/>
                    <a:pt x="10044" y="194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68" name="Google Shape;1325;p23">
              <a:extLst>
                <a:ext uri="{FF2B5EF4-FFF2-40B4-BE49-F238E27FC236}">
                  <a16:creationId xmlns:a16="http://schemas.microsoft.com/office/drawing/2014/main" id="{213DBD0E-1801-67E3-F19E-EE591C5D4E54}"/>
                </a:ext>
              </a:extLst>
            </p:cNvPr>
            <p:cNvGrpSpPr/>
            <p:nvPr/>
          </p:nvGrpSpPr>
          <p:grpSpPr>
            <a:xfrm>
              <a:off x="6498374" y="4957581"/>
              <a:ext cx="484652" cy="488623"/>
              <a:chOff x="1211825" y="238125"/>
              <a:chExt cx="5176775" cy="5219200"/>
            </a:xfrm>
            <a:solidFill>
              <a:srgbClr val="001E5A"/>
            </a:solidFill>
          </p:grpSpPr>
          <p:sp>
            <p:nvSpPr>
              <p:cNvPr id="369" name="Google Shape;1326;p23">
                <a:extLst>
                  <a:ext uri="{FF2B5EF4-FFF2-40B4-BE49-F238E27FC236}">
                    <a16:creationId xmlns:a16="http://schemas.microsoft.com/office/drawing/2014/main" id="{90CAD625-03AF-91F6-AB8D-B7B733D11F41}"/>
                  </a:ext>
                </a:extLst>
              </p:cNvPr>
              <p:cNvSpPr/>
              <p:nvPr/>
            </p:nvSpPr>
            <p:spPr>
              <a:xfrm>
                <a:off x="1620375" y="2374725"/>
                <a:ext cx="800025" cy="1165350"/>
              </a:xfrm>
              <a:custGeom>
                <a:avLst/>
                <a:gdLst/>
                <a:ahLst/>
                <a:cxnLst/>
                <a:rect l="l" t="t" r="r" b="b"/>
                <a:pathLst>
                  <a:path w="32001" h="46614" extrusionOk="0">
                    <a:moveTo>
                      <a:pt x="12918" y="6198"/>
                    </a:moveTo>
                    <a:lnTo>
                      <a:pt x="12918" y="20192"/>
                    </a:lnTo>
                    <a:lnTo>
                      <a:pt x="6231" y="20192"/>
                    </a:lnTo>
                    <a:lnTo>
                      <a:pt x="6231" y="6198"/>
                    </a:lnTo>
                    <a:close/>
                    <a:moveTo>
                      <a:pt x="25803" y="6198"/>
                    </a:moveTo>
                    <a:lnTo>
                      <a:pt x="25803" y="20192"/>
                    </a:lnTo>
                    <a:lnTo>
                      <a:pt x="19116" y="20192"/>
                    </a:lnTo>
                    <a:lnTo>
                      <a:pt x="19116" y="6198"/>
                    </a:lnTo>
                    <a:close/>
                    <a:moveTo>
                      <a:pt x="12918" y="26390"/>
                    </a:moveTo>
                    <a:lnTo>
                      <a:pt x="12918" y="40416"/>
                    </a:lnTo>
                    <a:lnTo>
                      <a:pt x="6231" y="40416"/>
                    </a:lnTo>
                    <a:lnTo>
                      <a:pt x="6231" y="26390"/>
                    </a:lnTo>
                    <a:close/>
                    <a:moveTo>
                      <a:pt x="25803" y="26390"/>
                    </a:moveTo>
                    <a:lnTo>
                      <a:pt x="25803" y="40416"/>
                    </a:lnTo>
                    <a:lnTo>
                      <a:pt x="19116" y="40416"/>
                    </a:lnTo>
                    <a:lnTo>
                      <a:pt x="19116" y="26390"/>
                    </a:lnTo>
                    <a:close/>
                    <a:moveTo>
                      <a:pt x="3100" y="0"/>
                    </a:moveTo>
                    <a:cubicBezTo>
                      <a:pt x="1403" y="0"/>
                      <a:pt x="1" y="1403"/>
                      <a:pt x="1" y="3099"/>
                    </a:cubicBezTo>
                    <a:lnTo>
                      <a:pt x="1" y="43515"/>
                    </a:lnTo>
                    <a:cubicBezTo>
                      <a:pt x="1" y="45211"/>
                      <a:pt x="1403" y="46614"/>
                      <a:pt x="3100" y="46614"/>
                    </a:cubicBezTo>
                    <a:lnTo>
                      <a:pt x="28902" y="46614"/>
                    </a:lnTo>
                    <a:cubicBezTo>
                      <a:pt x="30631" y="46614"/>
                      <a:pt x="32001" y="45211"/>
                      <a:pt x="32001" y="43515"/>
                    </a:cubicBezTo>
                    <a:lnTo>
                      <a:pt x="32001" y="3099"/>
                    </a:lnTo>
                    <a:cubicBezTo>
                      <a:pt x="32001" y="1403"/>
                      <a:pt x="30631" y="0"/>
                      <a:pt x="2890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" name="Google Shape;1327;p23">
                <a:extLst>
                  <a:ext uri="{FF2B5EF4-FFF2-40B4-BE49-F238E27FC236}">
                    <a16:creationId xmlns:a16="http://schemas.microsoft.com/office/drawing/2014/main" id="{76120411-B690-187E-F928-98152A9B71E6}"/>
                  </a:ext>
                </a:extLst>
              </p:cNvPr>
              <p:cNvSpPr/>
              <p:nvPr/>
            </p:nvSpPr>
            <p:spPr>
              <a:xfrm>
                <a:off x="2668300" y="2374725"/>
                <a:ext cx="800025" cy="1165350"/>
              </a:xfrm>
              <a:custGeom>
                <a:avLst/>
                <a:gdLst/>
                <a:ahLst/>
                <a:cxnLst/>
                <a:rect l="l" t="t" r="r" b="b"/>
                <a:pathLst>
                  <a:path w="32001" h="46614" extrusionOk="0">
                    <a:moveTo>
                      <a:pt x="12918" y="6198"/>
                    </a:moveTo>
                    <a:lnTo>
                      <a:pt x="12918" y="20192"/>
                    </a:lnTo>
                    <a:lnTo>
                      <a:pt x="6231" y="20192"/>
                    </a:lnTo>
                    <a:lnTo>
                      <a:pt x="6231" y="6198"/>
                    </a:lnTo>
                    <a:close/>
                    <a:moveTo>
                      <a:pt x="25803" y="6198"/>
                    </a:moveTo>
                    <a:lnTo>
                      <a:pt x="25803" y="20192"/>
                    </a:lnTo>
                    <a:lnTo>
                      <a:pt x="19115" y="20192"/>
                    </a:lnTo>
                    <a:lnTo>
                      <a:pt x="19115" y="6198"/>
                    </a:lnTo>
                    <a:close/>
                    <a:moveTo>
                      <a:pt x="12918" y="26390"/>
                    </a:moveTo>
                    <a:lnTo>
                      <a:pt x="12918" y="40416"/>
                    </a:lnTo>
                    <a:lnTo>
                      <a:pt x="6231" y="40416"/>
                    </a:lnTo>
                    <a:lnTo>
                      <a:pt x="6231" y="26390"/>
                    </a:lnTo>
                    <a:close/>
                    <a:moveTo>
                      <a:pt x="25803" y="26390"/>
                    </a:moveTo>
                    <a:lnTo>
                      <a:pt x="25803" y="40416"/>
                    </a:lnTo>
                    <a:lnTo>
                      <a:pt x="19115" y="40416"/>
                    </a:lnTo>
                    <a:lnTo>
                      <a:pt x="19115" y="26390"/>
                    </a:lnTo>
                    <a:close/>
                    <a:moveTo>
                      <a:pt x="3099" y="0"/>
                    </a:moveTo>
                    <a:cubicBezTo>
                      <a:pt x="1403" y="0"/>
                      <a:pt x="0" y="1403"/>
                      <a:pt x="0" y="3099"/>
                    </a:cubicBezTo>
                    <a:lnTo>
                      <a:pt x="0" y="43515"/>
                    </a:lnTo>
                    <a:cubicBezTo>
                      <a:pt x="0" y="45211"/>
                      <a:pt x="1403" y="46614"/>
                      <a:pt x="3099" y="46614"/>
                    </a:cubicBezTo>
                    <a:lnTo>
                      <a:pt x="28901" y="46614"/>
                    </a:lnTo>
                    <a:cubicBezTo>
                      <a:pt x="30630" y="46614"/>
                      <a:pt x="32000" y="45211"/>
                      <a:pt x="32000" y="43515"/>
                    </a:cubicBezTo>
                    <a:lnTo>
                      <a:pt x="32000" y="3099"/>
                    </a:lnTo>
                    <a:cubicBezTo>
                      <a:pt x="32000" y="1403"/>
                      <a:pt x="30630" y="0"/>
                      <a:pt x="28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" name="Google Shape;1328;p23">
                <a:extLst>
                  <a:ext uri="{FF2B5EF4-FFF2-40B4-BE49-F238E27FC236}">
                    <a16:creationId xmlns:a16="http://schemas.microsoft.com/office/drawing/2014/main" id="{442A5A42-80BE-92EB-8458-0FDDFF906F1B}"/>
                  </a:ext>
                </a:extLst>
              </p:cNvPr>
              <p:cNvSpPr/>
              <p:nvPr/>
            </p:nvSpPr>
            <p:spPr>
              <a:xfrm>
                <a:off x="1620375" y="3854025"/>
                <a:ext cx="800025" cy="1165375"/>
              </a:xfrm>
              <a:custGeom>
                <a:avLst/>
                <a:gdLst/>
                <a:ahLst/>
                <a:cxnLst/>
                <a:rect l="l" t="t" r="r" b="b"/>
                <a:pathLst>
                  <a:path w="32001" h="46615" extrusionOk="0">
                    <a:moveTo>
                      <a:pt x="12918" y="6198"/>
                    </a:moveTo>
                    <a:lnTo>
                      <a:pt x="12918" y="20192"/>
                    </a:lnTo>
                    <a:lnTo>
                      <a:pt x="6231" y="20192"/>
                    </a:lnTo>
                    <a:lnTo>
                      <a:pt x="6231" y="6198"/>
                    </a:lnTo>
                    <a:close/>
                    <a:moveTo>
                      <a:pt x="25803" y="6198"/>
                    </a:moveTo>
                    <a:lnTo>
                      <a:pt x="25803" y="20192"/>
                    </a:lnTo>
                    <a:lnTo>
                      <a:pt x="19116" y="20192"/>
                    </a:lnTo>
                    <a:lnTo>
                      <a:pt x="19116" y="6198"/>
                    </a:lnTo>
                    <a:close/>
                    <a:moveTo>
                      <a:pt x="12918" y="26423"/>
                    </a:moveTo>
                    <a:lnTo>
                      <a:pt x="12918" y="40416"/>
                    </a:lnTo>
                    <a:lnTo>
                      <a:pt x="6231" y="40416"/>
                    </a:lnTo>
                    <a:lnTo>
                      <a:pt x="6231" y="26423"/>
                    </a:lnTo>
                    <a:close/>
                    <a:moveTo>
                      <a:pt x="25803" y="26423"/>
                    </a:moveTo>
                    <a:lnTo>
                      <a:pt x="25803" y="40416"/>
                    </a:lnTo>
                    <a:lnTo>
                      <a:pt x="19116" y="40416"/>
                    </a:lnTo>
                    <a:lnTo>
                      <a:pt x="19116" y="26423"/>
                    </a:lnTo>
                    <a:close/>
                    <a:moveTo>
                      <a:pt x="3100" y="0"/>
                    </a:moveTo>
                    <a:cubicBezTo>
                      <a:pt x="1403" y="0"/>
                      <a:pt x="1" y="1403"/>
                      <a:pt x="1" y="3099"/>
                    </a:cubicBezTo>
                    <a:lnTo>
                      <a:pt x="1" y="43515"/>
                    </a:lnTo>
                    <a:cubicBezTo>
                      <a:pt x="1" y="45212"/>
                      <a:pt x="1403" y="46614"/>
                      <a:pt x="3100" y="46614"/>
                    </a:cubicBezTo>
                    <a:lnTo>
                      <a:pt x="28902" y="46614"/>
                    </a:lnTo>
                    <a:cubicBezTo>
                      <a:pt x="30631" y="46614"/>
                      <a:pt x="32001" y="45212"/>
                      <a:pt x="32001" y="43515"/>
                    </a:cubicBezTo>
                    <a:lnTo>
                      <a:pt x="32001" y="3099"/>
                    </a:lnTo>
                    <a:cubicBezTo>
                      <a:pt x="32001" y="1403"/>
                      <a:pt x="30631" y="0"/>
                      <a:pt x="2890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" name="Google Shape;1329;p23">
                <a:extLst>
                  <a:ext uri="{FF2B5EF4-FFF2-40B4-BE49-F238E27FC236}">
                    <a16:creationId xmlns:a16="http://schemas.microsoft.com/office/drawing/2014/main" id="{B2CD55AF-BB2A-1A6E-5AFB-834AFB7FF146}"/>
                  </a:ext>
                </a:extLst>
              </p:cNvPr>
              <p:cNvSpPr/>
              <p:nvPr/>
            </p:nvSpPr>
            <p:spPr>
              <a:xfrm>
                <a:off x="2668300" y="3854025"/>
                <a:ext cx="800025" cy="1165375"/>
              </a:xfrm>
              <a:custGeom>
                <a:avLst/>
                <a:gdLst/>
                <a:ahLst/>
                <a:cxnLst/>
                <a:rect l="l" t="t" r="r" b="b"/>
                <a:pathLst>
                  <a:path w="32001" h="46615" extrusionOk="0">
                    <a:moveTo>
                      <a:pt x="12918" y="6198"/>
                    </a:moveTo>
                    <a:lnTo>
                      <a:pt x="12918" y="20192"/>
                    </a:lnTo>
                    <a:lnTo>
                      <a:pt x="6231" y="20192"/>
                    </a:lnTo>
                    <a:lnTo>
                      <a:pt x="6231" y="6198"/>
                    </a:lnTo>
                    <a:close/>
                    <a:moveTo>
                      <a:pt x="25803" y="6198"/>
                    </a:moveTo>
                    <a:lnTo>
                      <a:pt x="25803" y="20192"/>
                    </a:lnTo>
                    <a:lnTo>
                      <a:pt x="19115" y="20192"/>
                    </a:lnTo>
                    <a:lnTo>
                      <a:pt x="19115" y="6198"/>
                    </a:lnTo>
                    <a:close/>
                    <a:moveTo>
                      <a:pt x="12918" y="26423"/>
                    </a:moveTo>
                    <a:lnTo>
                      <a:pt x="12918" y="40416"/>
                    </a:lnTo>
                    <a:lnTo>
                      <a:pt x="6231" y="40416"/>
                    </a:lnTo>
                    <a:lnTo>
                      <a:pt x="6231" y="26423"/>
                    </a:lnTo>
                    <a:close/>
                    <a:moveTo>
                      <a:pt x="25803" y="26423"/>
                    </a:moveTo>
                    <a:lnTo>
                      <a:pt x="25803" y="40416"/>
                    </a:lnTo>
                    <a:lnTo>
                      <a:pt x="19115" y="40416"/>
                    </a:lnTo>
                    <a:lnTo>
                      <a:pt x="19115" y="26423"/>
                    </a:lnTo>
                    <a:close/>
                    <a:moveTo>
                      <a:pt x="3099" y="0"/>
                    </a:moveTo>
                    <a:cubicBezTo>
                      <a:pt x="1403" y="0"/>
                      <a:pt x="0" y="1403"/>
                      <a:pt x="0" y="3099"/>
                    </a:cubicBezTo>
                    <a:lnTo>
                      <a:pt x="0" y="43515"/>
                    </a:lnTo>
                    <a:cubicBezTo>
                      <a:pt x="0" y="45212"/>
                      <a:pt x="1403" y="46614"/>
                      <a:pt x="3099" y="46614"/>
                    </a:cubicBezTo>
                    <a:lnTo>
                      <a:pt x="28901" y="46614"/>
                    </a:lnTo>
                    <a:cubicBezTo>
                      <a:pt x="30630" y="46614"/>
                      <a:pt x="32000" y="45212"/>
                      <a:pt x="32000" y="43515"/>
                    </a:cubicBezTo>
                    <a:lnTo>
                      <a:pt x="32000" y="3099"/>
                    </a:lnTo>
                    <a:cubicBezTo>
                      <a:pt x="32000" y="1403"/>
                      <a:pt x="30630" y="0"/>
                      <a:pt x="289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" name="Google Shape;1330;p23">
                <a:extLst>
                  <a:ext uri="{FF2B5EF4-FFF2-40B4-BE49-F238E27FC236}">
                    <a16:creationId xmlns:a16="http://schemas.microsoft.com/office/drawing/2014/main" id="{96F701C9-CC23-ACEB-750C-1738195BC0CF}"/>
                  </a:ext>
                </a:extLst>
              </p:cNvPr>
              <p:cNvSpPr/>
              <p:nvPr/>
            </p:nvSpPr>
            <p:spPr>
              <a:xfrm>
                <a:off x="2305400" y="1403450"/>
                <a:ext cx="478725" cy="619800"/>
              </a:xfrm>
              <a:custGeom>
                <a:avLst/>
                <a:gdLst/>
                <a:ahLst/>
                <a:cxnLst/>
                <a:rect l="l" t="t" r="r" b="b"/>
                <a:pathLst>
                  <a:path w="19149" h="24792" extrusionOk="0">
                    <a:moveTo>
                      <a:pt x="9558" y="6231"/>
                    </a:moveTo>
                    <a:cubicBezTo>
                      <a:pt x="11417" y="6231"/>
                      <a:pt x="12918" y="7732"/>
                      <a:pt x="12918" y="9591"/>
                    </a:cubicBezTo>
                    <a:lnTo>
                      <a:pt x="12918" y="18594"/>
                    </a:lnTo>
                    <a:lnTo>
                      <a:pt x="6198" y="18594"/>
                    </a:lnTo>
                    <a:lnTo>
                      <a:pt x="6198" y="9591"/>
                    </a:lnTo>
                    <a:cubicBezTo>
                      <a:pt x="6198" y="7732"/>
                      <a:pt x="7699" y="6231"/>
                      <a:pt x="9558" y="6231"/>
                    </a:cubicBezTo>
                    <a:close/>
                    <a:moveTo>
                      <a:pt x="9558" y="1"/>
                    </a:moveTo>
                    <a:cubicBezTo>
                      <a:pt x="4306" y="1"/>
                      <a:pt x="0" y="4307"/>
                      <a:pt x="0" y="9591"/>
                    </a:cubicBezTo>
                    <a:lnTo>
                      <a:pt x="0" y="21693"/>
                    </a:lnTo>
                    <a:cubicBezTo>
                      <a:pt x="0" y="23422"/>
                      <a:pt x="1403" y="24792"/>
                      <a:pt x="3099" y="24792"/>
                    </a:cubicBezTo>
                    <a:lnTo>
                      <a:pt x="16017" y="24792"/>
                    </a:lnTo>
                    <a:cubicBezTo>
                      <a:pt x="17746" y="24792"/>
                      <a:pt x="19148" y="23422"/>
                      <a:pt x="19148" y="21693"/>
                    </a:cubicBezTo>
                    <a:lnTo>
                      <a:pt x="19148" y="9591"/>
                    </a:lnTo>
                    <a:cubicBezTo>
                      <a:pt x="19148" y="4307"/>
                      <a:pt x="14842" y="1"/>
                      <a:pt x="955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" name="Google Shape;1331;p23">
                <a:extLst>
                  <a:ext uri="{FF2B5EF4-FFF2-40B4-BE49-F238E27FC236}">
                    <a16:creationId xmlns:a16="http://schemas.microsoft.com/office/drawing/2014/main" id="{6ECEEC67-1942-9873-0AC2-EE703421067A}"/>
                  </a:ext>
                </a:extLst>
              </p:cNvPr>
              <p:cNvSpPr/>
              <p:nvPr/>
            </p:nvSpPr>
            <p:spPr>
              <a:xfrm>
                <a:off x="1211825" y="238125"/>
                <a:ext cx="5176775" cy="5219200"/>
              </a:xfrm>
              <a:custGeom>
                <a:avLst/>
                <a:gdLst/>
                <a:ahLst/>
                <a:cxnLst/>
                <a:rect l="l" t="t" r="r" b="b"/>
                <a:pathLst>
                  <a:path w="207071" h="208768" extrusionOk="0">
                    <a:moveTo>
                      <a:pt x="53301" y="6198"/>
                    </a:moveTo>
                    <a:cubicBezTo>
                      <a:pt x="57835" y="6198"/>
                      <a:pt x="61521" y="9884"/>
                      <a:pt x="61521" y="14418"/>
                    </a:cubicBezTo>
                    <a:lnTo>
                      <a:pt x="61521" y="19963"/>
                    </a:lnTo>
                    <a:lnTo>
                      <a:pt x="45081" y="19963"/>
                    </a:lnTo>
                    <a:lnTo>
                      <a:pt x="45081" y="14418"/>
                    </a:lnTo>
                    <a:cubicBezTo>
                      <a:pt x="45081" y="9884"/>
                      <a:pt x="48767" y="6198"/>
                      <a:pt x="53301" y="6198"/>
                    </a:cubicBezTo>
                    <a:close/>
                    <a:moveTo>
                      <a:pt x="153770" y="6198"/>
                    </a:moveTo>
                    <a:cubicBezTo>
                      <a:pt x="158304" y="6198"/>
                      <a:pt x="161990" y="9884"/>
                      <a:pt x="161990" y="14418"/>
                    </a:cubicBezTo>
                    <a:lnTo>
                      <a:pt x="161990" y="19963"/>
                    </a:lnTo>
                    <a:lnTo>
                      <a:pt x="145550" y="19963"/>
                    </a:lnTo>
                    <a:lnTo>
                      <a:pt x="145550" y="14418"/>
                    </a:lnTo>
                    <a:cubicBezTo>
                      <a:pt x="145550" y="9884"/>
                      <a:pt x="149236" y="6198"/>
                      <a:pt x="153770" y="6198"/>
                    </a:cubicBezTo>
                    <a:close/>
                    <a:moveTo>
                      <a:pt x="53301" y="0"/>
                    </a:moveTo>
                    <a:cubicBezTo>
                      <a:pt x="45342" y="0"/>
                      <a:pt x="38883" y="6459"/>
                      <a:pt x="38883" y="14418"/>
                    </a:cubicBezTo>
                    <a:lnTo>
                      <a:pt x="38883" y="23062"/>
                    </a:lnTo>
                    <a:cubicBezTo>
                      <a:pt x="38883" y="27694"/>
                      <a:pt x="38426" y="32326"/>
                      <a:pt x="37480" y="36860"/>
                    </a:cubicBezTo>
                    <a:cubicBezTo>
                      <a:pt x="35588" y="46027"/>
                      <a:pt x="30989" y="54279"/>
                      <a:pt x="24171" y="60706"/>
                    </a:cubicBezTo>
                    <a:cubicBezTo>
                      <a:pt x="22932" y="61880"/>
                      <a:pt x="22867" y="63837"/>
                      <a:pt x="24041" y="65077"/>
                    </a:cubicBezTo>
                    <a:cubicBezTo>
                      <a:pt x="24648" y="65734"/>
                      <a:pt x="25463" y="66060"/>
                      <a:pt x="26281" y="66060"/>
                    </a:cubicBezTo>
                    <a:cubicBezTo>
                      <a:pt x="27046" y="66060"/>
                      <a:pt x="27813" y="65775"/>
                      <a:pt x="28412" y="65207"/>
                    </a:cubicBezTo>
                    <a:cubicBezTo>
                      <a:pt x="36176" y="57933"/>
                      <a:pt x="41395" y="48538"/>
                      <a:pt x="43548" y="38100"/>
                    </a:cubicBezTo>
                    <a:cubicBezTo>
                      <a:pt x="44363" y="34186"/>
                      <a:pt x="44852" y="30173"/>
                      <a:pt x="45016" y="26161"/>
                    </a:cubicBezTo>
                    <a:lnTo>
                      <a:pt x="61619" y="26161"/>
                    </a:lnTo>
                    <a:cubicBezTo>
                      <a:pt x="61782" y="30173"/>
                      <a:pt x="62271" y="34186"/>
                      <a:pt x="63054" y="38133"/>
                    </a:cubicBezTo>
                    <a:cubicBezTo>
                      <a:pt x="67034" y="57378"/>
                      <a:pt x="81582" y="72579"/>
                      <a:pt x="100437" y="77537"/>
                    </a:cubicBezTo>
                    <a:lnTo>
                      <a:pt x="100437" y="202569"/>
                    </a:lnTo>
                    <a:lnTo>
                      <a:pt x="6198" y="202569"/>
                    </a:lnTo>
                    <a:lnTo>
                      <a:pt x="6198" y="77537"/>
                    </a:lnTo>
                    <a:cubicBezTo>
                      <a:pt x="9982" y="76559"/>
                      <a:pt x="13635" y="75124"/>
                      <a:pt x="17093" y="73297"/>
                    </a:cubicBezTo>
                    <a:cubicBezTo>
                      <a:pt x="18593" y="72514"/>
                      <a:pt x="19181" y="70655"/>
                      <a:pt x="18398" y="69121"/>
                    </a:cubicBezTo>
                    <a:cubicBezTo>
                      <a:pt x="17828" y="68072"/>
                      <a:pt x="16747" y="67470"/>
                      <a:pt x="15624" y="67470"/>
                    </a:cubicBezTo>
                    <a:cubicBezTo>
                      <a:pt x="15142" y="67470"/>
                      <a:pt x="14651" y="67581"/>
                      <a:pt x="14190" y="67817"/>
                    </a:cubicBezTo>
                    <a:cubicBezTo>
                      <a:pt x="10504" y="69774"/>
                      <a:pt x="6557" y="71209"/>
                      <a:pt x="2447" y="72057"/>
                    </a:cubicBezTo>
                    <a:cubicBezTo>
                      <a:pt x="1011" y="72383"/>
                      <a:pt x="0" y="73623"/>
                      <a:pt x="0" y="75091"/>
                    </a:cubicBezTo>
                    <a:lnTo>
                      <a:pt x="0" y="205668"/>
                    </a:lnTo>
                    <a:cubicBezTo>
                      <a:pt x="0" y="207364"/>
                      <a:pt x="1370" y="208767"/>
                      <a:pt x="3099" y="208767"/>
                    </a:cubicBezTo>
                    <a:lnTo>
                      <a:pt x="203972" y="208767"/>
                    </a:lnTo>
                    <a:cubicBezTo>
                      <a:pt x="205701" y="208767"/>
                      <a:pt x="207071" y="207364"/>
                      <a:pt x="207071" y="205668"/>
                    </a:cubicBezTo>
                    <a:lnTo>
                      <a:pt x="207071" y="117497"/>
                    </a:lnTo>
                    <a:cubicBezTo>
                      <a:pt x="207071" y="115768"/>
                      <a:pt x="205701" y="114398"/>
                      <a:pt x="203972" y="114398"/>
                    </a:cubicBezTo>
                    <a:cubicBezTo>
                      <a:pt x="202276" y="114398"/>
                      <a:pt x="200873" y="115768"/>
                      <a:pt x="200873" y="117497"/>
                    </a:cubicBezTo>
                    <a:lnTo>
                      <a:pt x="200873" y="202569"/>
                    </a:lnTo>
                    <a:lnTo>
                      <a:pt x="106634" y="202569"/>
                    </a:lnTo>
                    <a:lnTo>
                      <a:pt x="106634" y="77537"/>
                    </a:lnTo>
                    <a:cubicBezTo>
                      <a:pt x="125489" y="72579"/>
                      <a:pt x="140037" y="57378"/>
                      <a:pt x="144017" y="38100"/>
                    </a:cubicBezTo>
                    <a:cubicBezTo>
                      <a:pt x="144800" y="34186"/>
                      <a:pt x="145289" y="30173"/>
                      <a:pt x="145485" y="26161"/>
                    </a:cubicBezTo>
                    <a:lnTo>
                      <a:pt x="162056" y="26161"/>
                    </a:lnTo>
                    <a:cubicBezTo>
                      <a:pt x="162219" y="30173"/>
                      <a:pt x="162708" y="34186"/>
                      <a:pt x="163523" y="38133"/>
                    </a:cubicBezTo>
                    <a:cubicBezTo>
                      <a:pt x="167503" y="57378"/>
                      <a:pt x="182019" y="72579"/>
                      <a:pt x="200873" y="77537"/>
                    </a:cubicBezTo>
                    <a:lnTo>
                      <a:pt x="200873" y="105069"/>
                    </a:lnTo>
                    <a:cubicBezTo>
                      <a:pt x="200873" y="106797"/>
                      <a:pt x="202276" y="108167"/>
                      <a:pt x="203972" y="108167"/>
                    </a:cubicBezTo>
                    <a:cubicBezTo>
                      <a:pt x="205701" y="108167"/>
                      <a:pt x="207071" y="106797"/>
                      <a:pt x="207071" y="105069"/>
                    </a:cubicBezTo>
                    <a:lnTo>
                      <a:pt x="207071" y="75091"/>
                    </a:lnTo>
                    <a:cubicBezTo>
                      <a:pt x="207071" y="73623"/>
                      <a:pt x="206060" y="72383"/>
                      <a:pt x="204625" y="72057"/>
                    </a:cubicBezTo>
                    <a:cubicBezTo>
                      <a:pt x="186977" y="68339"/>
                      <a:pt x="173244" y="54508"/>
                      <a:pt x="169591" y="36860"/>
                    </a:cubicBezTo>
                    <a:cubicBezTo>
                      <a:pt x="168645" y="32326"/>
                      <a:pt x="168188" y="27694"/>
                      <a:pt x="168188" y="23062"/>
                    </a:cubicBezTo>
                    <a:lnTo>
                      <a:pt x="168188" y="14418"/>
                    </a:lnTo>
                    <a:cubicBezTo>
                      <a:pt x="168188" y="6459"/>
                      <a:pt x="161697" y="0"/>
                      <a:pt x="153770" y="0"/>
                    </a:cubicBezTo>
                    <a:cubicBezTo>
                      <a:pt x="145811" y="0"/>
                      <a:pt x="139352" y="6459"/>
                      <a:pt x="139352" y="14418"/>
                    </a:cubicBezTo>
                    <a:lnTo>
                      <a:pt x="139352" y="23062"/>
                    </a:lnTo>
                    <a:cubicBezTo>
                      <a:pt x="139352" y="27694"/>
                      <a:pt x="138863" y="32326"/>
                      <a:pt x="137917" y="36860"/>
                    </a:cubicBezTo>
                    <a:cubicBezTo>
                      <a:pt x="134329" y="54312"/>
                      <a:pt x="120857" y="68012"/>
                      <a:pt x="103536" y="71927"/>
                    </a:cubicBezTo>
                    <a:cubicBezTo>
                      <a:pt x="86214" y="68012"/>
                      <a:pt x="72742" y="54312"/>
                      <a:pt x="69154" y="36860"/>
                    </a:cubicBezTo>
                    <a:cubicBezTo>
                      <a:pt x="68208" y="32326"/>
                      <a:pt x="67719" y="27694"/>
                      <a:pt x="67719" y="23062"/>
                    </a:cubicBezTo>
                    <a:lnTo>
                      <a:pt x="67719" y="14418"/>
                    </a:lnTo>
                    <a:cubicBezTo>
                      <a:pt x="67719" y="6459"/>
                      <a:pt x="61260" y="0"/>
                      <a:pt x="533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" name="Google Shape;1332;p23">
                <a:extLst>
                  <a:ext uri="{FF2B5EF4-FFF2-40B4-BE49-F238E27FC236}">
                    <a16:creationId xmlns:a16="http://schemas.microsoft.com/office/drawing/2014/main" id="{A24DB044-1FC9-DD09-8362-BC80145E0B9E}"/>
                  </a:ext>
                </a:extLst>
              </p:cNvPr>
              <p:cNvSpPr/>
              <p:nvPr/>
            </p:nvSpPr>
            <p:spPr>
              <a:xfrm>
                <a:off x="4132100" y="2374725"/>
                <a:ext cx="800025" cy="1165350"/>
              </a:xfrm>
              <a:custGeom>
                <a:avLst/>
                <a:gdLst/>
                <a:ahLst/>
                <a:cxnLst/>
                <a:rect l="l" t="t" r="r" b="b"/>
                <a:pathLst>
                  <a:path w="32001" h="46614" extrusionOk="0">
                    <a:moveTo>
                      <a:pt x="12886" y="6720"/>
                    </a:moveTo>
                    <a:lnTo>
                      <a:pt x="12886" y="20192"/>
                    </a:lnTo>
                    <a:lnTo>
                      <a:pt x="6199" y="20192"/>
                    </a:lnTo>
                    <a:lnTo>
                      <a:pt x="6199" y="15984"/>
                    </a:lnTo>
                    <a:cubicBezTo>
                      <a:pt x="6199" y="11678"/>
                      <a:pt x="9004" y="7992"/>
                      <a:pt x="12886" y="6720"/>
                    </a:cubicBezTo>
                    <a:close/>
                    <a:moveTo>
                      <a:pt x="19083" y="6720"/>
                    </a:moveTo>
                    <a:cubicBezTo>
                      <a:pt x="22965" y="7992"/>
                      <a:pt x="25771" y="11678"/>
                      <a:pt x="25771" y="15984"/>
                    </a:cubicBezTo>
                    <a:lnTo>
                      <a:pt x="25771" y="20192"/>
                    </a:lnTo>
                    <a:lnTo>
                      <a:pt x="19083" y="20192"/>
                    </a:lnTo>
                    <a:lnTo>
                      <a:pt x="19083" y="6720"/>
                    </a:lnTo>
                    <a:close/>
                    <a:moveTo>
                      <a:pt x="12886" y="26390"/>
                    </a:moveTo>
                    <a:lnTo>
                      <a:pt x="12886" y="40416"/>
                    </a:lnTo>
                    <a:lnTo>
                      <a:pt x="6199" y="40416"/>
                    </a:lnTo>
                    <a:lnTo>
                      <a:pt x="6199" y="26390"/>
                    </a:lnTo>
                    <a:close/>
                    <a:moveTo>
                      <a:pt x="25771" y="26390"/>
                    </a:moveTo>
                    <a:lnTo>
                      <a:pt x="25771" y="40416"/>
                    </a:lnTo>
                    <a:lnTo>
                      <a:pt x="19083" y="40416"/>
                    </a:lnTo>
                    <a:lnTo>
                      <a:pt x="19083" y="26390"/>
                    </a:lnTo>
                    <a:close/>
                    <a:moveTo>
                      <a:pt x="15985" y="0"/>
                    </a:moveTo>
                    <a:cubicBezTo>
                      <a:pt x="7177" y="0"/>
                      <a:pt x="1" y="7176"/>
                      <a:pt x="1" y="15984"/>
                    </a:cubicBezTo>
                    <a:lnTo>
                      <a:pt x="1" y="43515"/>
                    </a:lnTo>
                    <a:cubicBezTo>
                      <a:pt x="1" y="45211"/>
                      <a:pt x="1371" y="46614"/>
                      <a:pt x="3100" y="46614"/>
                    </a:cubicBezTo>
                    <a:lnTo>
                      <a:pt x="28902" y="46614"/>
                    </a:lnTo>
                    <a:cubicBezTo>
                      <a:pt x="30598" y="46614"/>
                      <a:pt x="32001" y="45211"/>
                      <a:pt x="32001" y="43515"/>
                    </a:cubicBezTo>
                    <a:lnTo>
                      <a:pt x="32001" y="15984"/>
                    </a:lnTo>
                    <a:cubicBezTo>
                      <a:pt x="32001" y="7176"/>
                      <a:pt x="24825" y="0"/>
                      <a:pt x="1598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" name="Google Shape;1333;p23">
                <a:extLst>
                  <a:ext uri="{FF2B5EF4-FFF2-40B4-BE49-F238E27FC236}">
                    <a16:creationId xmlns:a16="http://schemas.microsoft.com/office/drawing/2014/main" id="{0CA6FCED-9E97-C7F9-D7AA-BAB1B40060B9}"/>
                  </a:ext>
                </a:extLst>
              </p:cNvPr>
              <p:cNvSpPr/>
              <p:nvPr/>
            </p:nvSpPr>
            <p:spPr>
              <a:xfrm>
                <a:off x="5180025" y="2374725"/>
                <a:ext cx="800025" cy="1165350"/>
              </a:xfrm>
              <a:custGeom>
                <a:avLst/>
                <a:gdLst/>
                <a:ahLst/>
                <a:cxnLst/>
                <a:rect l="l" t="t" r="r" b="b"/>
                <a:pathLst>
                  <a:path w="32001" h="46614" extrusionOk="0">
                    <a:moveTo>
                      <a:pt x="12885" y="6720"/>
                    </a:moveTo>
                    <a:lnTo>
                      <a:pt x="12885" y="20192"/>
                    </a:lnTo>
                    <a:lnTo>
                      <a:pt x="6198" y="20192"/>
                    </a:lnTo>
                    <a:lnTo>
                      <a:pt x="6198" y="15984"/>
                    </a:lnTo>
                    <a:cubicBezTo>
                      <a:pt x="6198" y="11678"/>
                      <a:pt x="9003" y="7992"/>
                      <a:pt x="12885" y="6720"/>
                    </a:cubicBezTo>
                    <a:close/>
                    <a:moveTo>
                      <a:pt x="19083" y="6720"/>
                    </a:moveTo>
                    <a:cubicBezTo>
                      <a:pt x="22965" y="7992"/>
                      <a:pt x="25770" y="11678"/>
                      <a:pt x="25770" y="15984"/>
                    </a:cubicBezTo>
                    <a:lnTo>
                      <a:pt x="25770" y="20192"/>
                    </a:lnTo>
                    <a:lnTo>
                      <a:pt x="19083" y="20192"/>
                    </a:lnTo>
                    <a:lnTo>
                      <a:pt x="19083" y="6720"/>
                    </a:lnTo>
                    <a:close/>
                    <a:moveTo>
                      <a:pt x="12885" y="26390"/>
                    </a:moveTo>
                    <a:lnTo>
                      <a:pt x="12885" y="40416"/>
                    </a:lnTo>
                    <a:lnTo>
                      <a:pt x="6198" y="40416"/>
                    </a:lnTo>
                    <a:lnTo>
                      <a:pt x="6198" y="26390"/>
                    </a:lnTo>
                    <a:close/>
                    <a:moveTo>
                      <a:pt x="25770" y="26390"/>
                    </a:moveTo>
                    <a:lnTo>
                      <a:pt x="25770" y="40416"/>
                    </a:lnTo>
                    <a:lnTo>
                      <a:pt x="19083" y="40416"/>
                    </a:lnTo>
                    <a:lnTo>
                      <a:pt x="19083" y="26390"/>
                    </a:lnTo>
                    <a:close/>
                    <a:moveTo>
                      <a:pt x="15984" y="0"/>
                    </a:moveTo>
                    <a:cubicBezTo>
                      <a:pt x="7177" y="0"/>
                      <a:pt x="0" y="7176"/>
                      <a:pt x="0" y="15984"/>
                    </a:cubicBezTo>
                    <a:lnTo>
                      <a:pt x="0" y="43515"/>
                    </a:lnTo>
                    <a:cubicBezTo>
                      <a:pt x="0" y="45211"/>
                      <a:pt x="1370" y="46614"/>
                      <a:pt x="3099" y="46614"/>
                    </a:cubicBezTo>
                    <a:lnTo>
                      <a:pt x="28902" y="46614"/>
                    </a:lnTo>
                    <a:cubicBezTo>
                      <a:pt x="30598" y="46614"/>
                      <a:pt x="32000" y="45211"/>
                      <a:pt x="32000" y="43515"/>
                    </a:cubicBezTo>
                    <a:lnTo>
                      <a:pt x="32000" y="15984"/>
                    </a:lnTo>
                    <a:cubicBezTo>
                      <a:pt x="32000" y="7176"/>
                      <a:pt x="24824" y="0"/>
                      <a:pt x="159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" name="Google Shape;1334;p23">
                <a:extLst>
                  <a:ext uri="{FF2B5EF4-FFF2-40B4-BE49-F238E27FC236}">
                    <a16:creationId xmlns:a16="http://schemas.microsoft.com/office/drawing/2014/main" id="{1160D492-EC65-AFA2-57FD-F3231FB7FAB5}"/>
                  </a:ext>
                </a:extLst>
              </p:cNvPr>
              <p:cNvSpPr/>
              <p:nvPr/>
            </p:nvSpPr>
            <p:spPr>
              <a:xfrm>
                <a:off x="4132100" y="3854025"/>
                <a:ext cx="800025" cy="1165375"/>
              </a:xfrm>
              <a:custGeom>
                <a:avLst/>
                <a:gdLst/>
                <a:ahLst/>
                <a:cxnLst/>
                <a:rect l="l" t="t" r="r" b="b"/>
                <a:pathLst>
                  <a:path w="32001" h="46615" extrusionOk="0">
                    <a:moveTo>
                      <a:pt x="12886" y="6720"/>
                    </a:moveTo>
                    <a:lnTo>
                      <a:pt x="12886" y="20192"/>
                    </a:lnTo>
                    <a:lnTo>
                      <a:pt x="6199" y="20192"/>
                    </a:lnTo>
                    <a:lnTo>
                      <a:pt x="6199" y="15984"/>
                    </a:lnTo>
                    <a:cubicBezTo>
                      <a:pt x="6199" y="11678"/>
                      <a:pt x="9004" y="8025"/>
                      <a:pt x="12886" y="6720"/>
                    </a:cubicBezTo>
                    <a:close/>
                    <a:moveTo>
                      <a:pt x="19083" y="6720"/>
                    </a:moveTo>
                    <a:cubicBezTo>
                      <a:pt x="22965" y="8025"/>
                      <a:pt x="25771" y="11678"/>
                      <a:pt x="25771" y="15984"/>
                    </a:cubicBezTo>
                    <a:lnTo>
                      <a:pt x="25771" y="20192"/>
                    </a:lnTo>
                    <a:lnTo>
                      <a:pt x="19083" y="20192"/>
                    </a:lnTo>
                    <a:lnTo>
                      <a:pt x="19083" y="6720"/>
                    </a:lnTo>
                    <a:close/>
                    <a:moveTo>
                      <a:pt x="12886" y="26423"/>
                    </a:moveTo>
                    <a:lnTo>
                      <a:pt x="12886" y="40416"/>
                    </a:lnTo>
                    <a:lnTo>
                      <a:pt x="6199" y="40416"/>
                    </a:lnTo>
                    <a:lnTo>
                      <a:pt x="6199" y="26423"/>
                    </a:lnTo>
                    <a:close/>
                    <a:moveTo>
                      <a:pt x="25771" y="26423"/>
                    </a:moveTo>
                    <a:lnTo>
                      <a:pt x="25771" y="40416"/>
                    </a:lnTo>
                    <a:lnTo>
                      <a:pt x="19083" y="40416"/>
                    </a:lnTo>
                    <a:lnTo>
                      <a:pt x="19083" y="26423"/>
                    </a:lnTo>
                    <a:close/>
                    <a:moveTo>
                      <a:pt x="15985" y="0"/>
                    </a:moveTo>
                    <a:cubicBezTo>
                      <a:pt x="7177" y="0"/>
                      <a:pt x="1" y="7177"/>
                      <a:pt x="1" y="15984"/>
                    </a:cubicBezTo>
                    <a:lnTo>
                      <a:pt x="1" y="43515"/>
                    </a:lnTo>
                    <a:cubicBezTo>
                      <a:pt x="1" y="45212"/>
                      <a:pt x="1371" y="46614"/>
                      <a:pt x="3100" y="46614"/>
                    </a:cubicBezTo>
                    <a:lnTo>
                      <a:pt x="28902" y="46614"/>
                    </a:lnTo>
                    <a:cubicBezTo>
                      <a:pt x="30598" y="46614"/>
                      <a:pt x="32001" y="45212"/>
                      <a:pt x="32001" y="43515"/>
                    </a:cubicBezTo>
                    <a:lnTo>
                      <a:pt x="32001" y="15984"/>
                    </a:lnTo>
                    <a:cubicBezTo>
                      <a:pt x="32001" y="7177"/>
                      <a:pt x="24825" y="0"/>
                      <a:pt x="1598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" name="Google Shape;1335;p23">
                <a:extLst>
                  <a:ext uri="{FF2B5EF4-FFF2-40B4-BE49-F238E27FC236}">
                    <a16:creationId xmlns:a16="http://schemas.microsoft.com/office/drawing/2014/main" id="{43D6080E-3034-B5BD-37A3-EE12F5C4B8C6}"/>
                  </a:ext>
                </a:extLst>
              </p:cNvPr>
              <p:cNvSpPr/>
              <p:nvPr/>
            </p:nvSpPr>
            <p:spPr>
              <a:xfrm>
                <a:off x="5180025" y="3854025"/>
                <a:ext cx="800025" cy="1165375"/>
              </a:xfrm>
              <a:custGeom>
                <a:avLst/>
                <a:gdLst/>
                <a:ahLst/>
                <a:cxnLst/>
                <a:rect l="l" t="t" r="r" b="b"/>
                <a:pathLst>
                  <a:path w="32001" h="46615" extrusionOk="0">
                    <a:moveTo>
                      <a:pt x="12885" y="6720"/>
                    </a:moveTo>
                    <a:lnTo>
                      <a:pt x="12885" y="20192"/>
                    </a:lnTo>
                    <a:lnTo>
                      <a:pt x="6198" y="20192"/>
                    </a:lnTo>
                    <a:lnTo>
                      <a:pt x="6198" y="15984"/>
                    </a:lnTo>
                    <a:cubicBezTo>
                      <a:pt x="6198" y="11678"/>
                      <a:pt x="9003" y="8025"/>
                      <a:pt x="12885" y="6720"/>
                    </a:cubicBezTo>
                    <a:close/>
                    <a:moveTo>
                      <a:pt x="19083" y="6720"/>
                    </a:moveTo>
                    <a:cubicBezTo>
                      <a:pt x="22965" y="8025"/>
                      <a:pt x="25770" y="11678"/>
                      <a:pt x="25770" y="15984"/>
                    </a:cubicBezTo>
                    <a:lnTo>
                      <a:pt x="25770" y="20192"/>
                    </a:lnTo>
                    <a:lnTo>
                      <a:pt x="19083" y="20192"/>
                    </a:lnTo>
                    <a:lnTo>
                      <a:pt x="19083" y="6720"/>
                    </a:lnTo>
                    <a:close/>
                    <a:moveTo>
                      <a:pt x="12885" y="26423"/>
                    </a:moveTo>
                    <a:lnTo>
                      <a:pt x="12885" y="40416"/>
                    </a:lnTo>
                    <a:lnTo>
                      <a:pt x="6198" y="40416"/>
                    </a:lnTo>
                    <a:lnTo>
                      <a:pt x="6198" y="26423"/>
                    </a:lnTo>
                    <a:close/>
                    <a:moveTo>
                      <a:pt x="25770" y="26423"/>
                    </a:moveTo>
                    <a:lnTo>
                      <a:pt x="25770" y="40416"/>
                    </a:lnTo>
                    <a:lnTo>
                      <a:pt x="19083" y="40416"/>
                    </a:lnTo>
                    <a:lnTo>
                      <a:pt x="19083" y="26423"/>
                    </a:lnTo>
                    <a:close/>
                    <a:moveTo>
                      <a:pt x="15984" y="0"/>
                    </a:moveTo>
                    <a:cubicBezTo>
                      <a:pt x="7177" y="0"/>
                      <a:pt x="0" y="7177"/>
                      <a:pt x="0" y="15984"/>
                    </a:cubicBezTo>
                    <a:lnTo>
                      <a:pt x="0" y="43515"/>
                    </a:lnTo>
                    <a:cubicBezTo>
                      <a:pt x="0" y="45212"/>
                      <a:pt x="1370" y="46614"/>
                      <a:pt x="3099" y="46614"/>
                    </a:cubicBezTo>
                    <a:lnTo>
                      <a:pt x="28902" y="46614"/>
                    </a:lnTo>
                    <a:cubicBezTo>
                      <a:pt x="30598" y="46614"/>
                      <a:pt x="32000" y="45212"/>
                      <a:pt x="32000" y="43515"/>
                    </a:cubicBezTo>
                    <a:lnTo>
                      <a:pt x="32000" y="15984"/>
                    </a:lnTo>
                    <a:cubicBezTo>
                      <a:pt x="32000" y="7177"/>
                      <a:pt x="24824" y="0"/>
                      <a:pt x="159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" name="Google Shape;1336;p23">
                <a:extLst>
                  <a:ext uri="{FF2B5EF4-FFF2-40B4-BE49-F238E27FC236}">
                    <a16:creationId xmlns:a16="http://schemas.microsoft.com/office/drawing/2014/main" id="{C0C94D31-363B-A3B8-CC2E-C6C1501BEF0B}"/>
                  </a:ext>
                </a:extLst>
              </p:cNvPr>
              <p:cNvSpPr/>
              <p:nvPr/>
            </p:nvSpPr>
            <p:spPr>
              <a:xfrm>
                <a:off x="4816300" y="1403450"/>
                <a:ext cx="478725" cy="619800"/>
              </a:xfrm>
              <a:custGeom>
                <a:avLst/>
                <a:gdLst/>
                <a:ahLst/>
                <a:cxnLst/>
                <a:rect l="l" t="t" r="r" b="b"/>
                <a:pathLst>
                  <a:path w="19149" h="24792" extrusionOk="0">
                    <a:moveTo>
                      <a:pt x="9591" y="6231"/>
                    </a:moveTo>
                    <a:cubicBezTo>
                      <a:pt x="11450" y="6231"/>
                      <a:pt x="12951" y="7732"/>
                      <a:pt x="12951" y="9591"/>
                    </a:cubicBezTo>
                    <a:lnTo>
                      <a:pt x="12951" y="18594"/>
                    </a:lnTo>
                    <a:lnTo>
                      <a:pt x="6231" y="18594"/>
                    </a:lnTo>
                    <a:lnTo>
                      <a:pt x="6231" y="9591"/>
                    </a:lnTo>
                    <a:cubicBezTo>
                      <a:pt x="6231" y="7732"/>
                      <a:pt x="7732" y="6231"/>
                      <a:pt x="9591" y="6231"/>
                    </a:cubicBezTo>
                    <a:close/>
                    <a:moveTo>
                      <a:pt x="9591" y="1"/>
                    </a:moveTo>
                    <a:cubicBezTo>
                      <a:pt x="4307" y="1"/>
                      <a:pt x="1" y="4307"/>
                      <a:pt x="1" y="9591"/>
                    </a:cubicBezTo>
                    <a:lnTo>
                      <a:pt x="1" y="21693"/>
                    </a:lnTo>
                    <a:cubicBezTo>
                      <a:pt x="1" y="23422"/>
                      <a:pt x="1404" y="24792"/>
                      <a:pt x="3132" y="24792"/>
                    </a:cubicBezTo>
                    <a:lnTo>
                      <a:pt x="16050" y="24792"/>
                    </a:lnTo>
                    <a:cubicBezTo>
                      <a:pt x="17746" y="24792"/>
                      <a:pt x="19149" y="23422"/>
                      <a:pt x="19149" y="21693"/>
                    </a:cubicBezTo>
                    <a:lnTo>
                      <a:pt x="19149" y="9591"/>
                    </a:lnTo>
                    <a:cubicBezTo>
                      <a:pt x="19149" y="4307"/>
                      <a:pt x="14843" y="1"/>
                      <a:pt x="959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93" name="Group 392">
            <a:extLst>
              <a:ext uri="{FF2B5EF4-FFF2-40B4-BE49-F238E27FC236}">
                <a16:creationId xmlns:a16="http://schemas.microsoft.com/office/drawing/2014/main" id="{8A40520D-AFD4-2E3F-794E-D616BE4516AF}"/>
              </a:ext>
            </a:extLst>
          </p:cNvPr>
          <p:cNvGrpSpPr/>
          <p:nvPr/>
        </p:nvGrpSpPr>
        <p:grpSpPr>
          <a:xfrm>
            <a:off x="2555926" y="4447123"/>
            <a:ext cx="1913076" cy="1224998"/>
            <a:chOff x="2555926" y="4447123"/>
            <a:chExt cx="1913076" cy="1224998"/>
          </a:xfrm>
        </p:grpSpPr>
        <p:sp>
          <p:nvSpPr>
            <p:cNvPr id="358" name="Google Shape;3292;p29">
              <a:extLst>
                <a:ext uri="{FF2B5EF4-FFF2-40B4-BE49-F238E27FC236}">
                  <a16:creationId xmlns:a16="http://schemas.microsoft.com/office/drawing/2014/main" id="{2E74672B-1AE0-7BA2-309C-E3257EBD659D}"/>
                </a:ext>
              </a:extLst>
            </p:cNvPr>
            <p:cNvSpPr/>
            <p:nvPr/>
          </p:nvSpPr>
          <p:spPr>
            <a:xfrm rot="14399992" flipH="1">
              <a:off x="2953445" y="4049604"/>
              <a:ext cx="1118037" cy="1913076"/>
            </a:xfrm>
            <a:custGeom>
              <a:avLst/>
              <a:gdLst/>
              <a:ahLst/>
              <a:cxnLst/>
              <a:rect l="l" t="t" r="r" b="b"/>
              <a:pathLst>
                <a:path w="24478" h="41881" extrusionOk="0">
                  <a:moveTo>
                    <a:pt x="12239" y="1"/>
                  </a:moveTo>
                  <a:cubicBezTo>
                    <a:pt x="5480" y="1"/>
                    <a:pt x="0" y="5320"/>
                    <a:pt x="0" y="11875"/>
                  </a:cubicBezTo>
                  <a:cubicBezTo>
                    <a:pt x="0" y="17537"/>
                    <a:pt x="4080" y="22270"/>
                    <a:pt x="9537" y="23461"/>
                  </a:cubicBezTo>
                  <a:cubicBezTo>
                    <a:pt x="10235" y="23616"/>
                    <a:pt x="10190" y="24114"/>
                    <a:pt x="10270" y="24825"/>
                  </a:cubicBezTo>
                  <a:lnTo>
                    <a:pt x="12239" y="41881"/>
                  </a:lnTo>
                  <a:lnTo>
                    <a:pt x="14181" y="25065"/>
                  </a:lnTo>
                  <a:cubicBezTo>
                    <a:pt x="14257" y="24385"/>
                    <a:pt x="14230" y="23612"/>
                    <a:pt x="14897" y="23469"/>
                  </a:cubicBezTo>
                  <a:cubicBezTo>
                    <a:pt x="20381" y="22296"/>
                    <a:pt x="24478" y="17550"/>
                    <a:pt x="24478" y="11875"/>
                  </a:cubicBezTo>
                  <a:cubicBezTo>
                    <a:pt x="24478" y="5320"/>
                    <a:pt x="18998" y="1"/>
                    <a:pt x="12239" y="1"/>
                  </a:cubicBezTo>
                  <a:close/>
                </a:path>
              </a:pathLst>
            </a:custGeom>
            <a:solidFill>
              <a:srgbClr val="F2F5F1"/>
            </a:solidFill>
            <a:ln w="19050">
              <a:noFill/>
            </a:ln>
            <a:effectLst>
              <a:outerShdw blurRad="63500" sx="101000" sy="1010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359" name="Google Shape;3293;p29">
              <a:extLst>
                <a:ext uri="{FF2B5EF4-FFF2-40B4-BE49-F238E27FC236}">
                  <a16:creationId xmlns:a16="http://schemas.microsoft.com/office/drawing/2014/main" id="{21F6BBC5-B7AA-A78E-C423-DC26720030B0}"/>
                </a:ext>
              </a:extLst>
            </p:cNvPr>
            <p:cNvSpPr/>
            <p:nvPr/>
          </p:nvSpPr>
          <p:spPr>
            <a:xfrm rot="14399992" flipH="1">
              <a:off x="2695131" y="4767946"/>
              <a:ext cx="917750" cy="890600"/>
            </a:xfrm>
            <a:custGeom>
              <a:avLst/>
              <a:gdLst/>
              <a:ahLst/>
              <a:cxnLst/>
              <a:rect l="l" t="t" r="r" b="b"/>
              <a:pathLst>
                <a:path w="20093" h="19497" extrusionOk="0">
                  <a:moveTo>
                    <a:pt x="10044" y="19496"/>
                  </a:moveTo>
                  <a:cubicBezTo>
                    <a:pt x="15577" y="19496"/>
                    <a:pt x="20092" y="15119"/>
                    <a:pt x="20092" y="9751"/>
                  </a:cubicBezTo>
                  <a:cubicBezTo>
                    <a:pt x="20092" y="4378"/>
                    <a:pt x="15577" y="0"/>
                    <a:pt x="10044" y="0"/>
                  </a:cubicBezTo>
                  <a:cubicBezTo>
                    <a:pt x="4511" y="0"/>
                    <a:pt x="1" y="4378"/>
                    <a:pt x="1" y="9751"/>
                  </a:cubicBezTo>
                  <a:cubicBezTo>
                    <a:pt x="1" y="15119"/>
                    <a:pt x="4511" y="19496"/>
                    <a:pt x="10044" y="194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1337;p23">
              <a:extLst>
                <a:ext uri="{FF2B5EF4-FFF2-40B4-BE49-F238E27FC236}">
                  <a16:creationId xmlns:a16="http://schemas.microsoft.com/office/drawing/2014/main" id="{EDB146B1-C0A3-9816-D85A-D30B361BBB28}"/>
                </a:ext>
              </a:extLst>
            </p:cNvPr>
            <p:cNvSpPr/>
            <p:nvPr/>
          </p:nvSpPr>
          <p:spPr>
            <a:xfrm>
              <a:off x="2975250" y="4951424"/>
              <a:ext cx="370870" cy="504156"/>
            </a:xfrm>
            <a:custGeom>
              <a:avLst/>
              <a:gdLst/>
              <a:ahLst/>
              <a:cxnLst/>
              <a:rect l="l" t="t" r="r" b="b"/>
              <a:pathLst>
                <a:path w="153575" h="208768" extrusionOk="0">
                  <a:moveTo>
                    <a:pt x="31152" y="6198"/>
                  </a:moveTo>
                  <a:lnTo>
                    <a:pt x="31152" y="50626"/>
                  </a:lnTo>
                  <a:lnTo>
                    <a:pt x="13636" y="50626"/>
                  </a:lnTo>
                  <a:lnTo>
                    <a:pt x="13636" y="6198"/>
                  </a:lnTo>
                  <a:close/>
                  <a:moveTo>
                    <a:pt x="60217" y="6198"/>
                  </a:moveTo>
                  <a:lnTo>
                    <a:pt x="60217" y="50626"/>
                  </a:lnTo>
                  <a:lnTo>
                    <a:pt x="37350" y="50626"/>
                  </a:lnTo>
                  <a:lnTo>
                    <a:pt x="37350" y="6198"/>
                  </a:lnTo>
                  <a:close/>
                  <a:moveTo>
                    <a:pt x="87161" y="6198"/>
                  </a:moveTo>
                  <a:lnTo>
                    <a:pt x="87161" y="50626"/>
                  </a:lnTo>
                  <a:lnTo>
                    <a:pt x="66414" y="50626"/>
                  </a:lnTo>
                  <a:lnTo>
                    <a:pt x="66414" y="6198"/>
                  </a:lnTo>
                  <a:close/>
                  <a:moveTo>
                    <a:pt x="116225" y="6198"/>
                  </a:moveTo>
                  <a:lnTo>
                    <a:pt x="116225" y="50626"/>
                  </a:lnTo>
                  <a:lnTo>
                    <a:pt x="93358" y="50626"/>
                  </a:lnTo>
                  <a:lnTo>
                    <a:pt x="93358" y="6198"/>
                  </a:lnTo>
                  <a:close/>
                  <a:moveTo>
                    <a:pt x="139940" y="6198"/>
                  </a:moveTo>
                  <a:lnTo>
                    <a:pt x="139940" y="50626"/>
                  </a:lnTo>
                  <a:lnTo>
                    <a:pt x="122423" y="50626"/>
                  </a:lnTo>
                  <a:lnTo>
                    <a:pt x="122423" y="6198"/>
                  </a:lnTo>
                  <a:close/>
                  <a:moveTo>
                    <a:pt x="31152" y="56856"/>
                  </a:moveTo>
                  <a:lnTo>
                    <a:pt x="31152" y="101285"/>
                  </a:lnTo>
                  <a:lnTo>
                    <a:pt x="13636" y="101285"/>
                  </a:lnTo>
                  <a:lnTo>
                    <a:pt x="13636" y="56856"/>
                  </a:lnTo>
                  <a:close/>
                  <a:moveTo>
                    <a:pt x="60217" y="56856"/>
                  </a:moveTo>
                  <a:lnTo>
                    <a:pt x="60217" y="101285"/>
                  </a:lnTo>
                  <a:lnTo>
                    <a:pt x="37350" y="101285"/>
                  </a:lnTo>
                  <a:lnTo>
                    <a:pt x="37350" y="56856"/>
                  </a:lnTo>
                  <a:close/>
                  <a:moveTo>
                    <a:pt x="87161" y="56856"/>
                  </a:moveTo>
                  <a:lnTo>
                    <a:pt x="87161" y="101285"/>
                  </a:lnTo>
                  <a:lnTo>
                    <a:pt x="66414" y="101285"/>
                  </a:lnTo>
                  <a:lnTo>
                    <a:pt x="66414" y="56856"/>
                  </a:lnTo>
                  <a:close/>
                  <a:moveTo>
                    <a:pt x="139940" y="56856"/>
                  </a:moveTo>
                  <a:lnTo>
                    <a:pt x="139940" y="101285"/>
                  </a:lnTo>
                  <a:lnTo>
                    <a:pt x="122423" y="101285"/>
                  </a:lnTo>
                  <a:lnTo>
                    <a:pt x="122423" y="90683"/>
                  </a:lnTo>
                  <a:cubicBezTo>
                    <a:pt x="122423" y="88954"/>
                    <a:pt x="121020" y="87584"/>
                    <a:pt x="119324" y="87584"/>
                  </a:cubicBezTo>
                  <a:cubicBezTo>
                    <a:pt x="117595" y="87584"/>
                    <a:pt x="116225" y="88954"/>
                    <a:pt x="116225" y="90683"/>
                  </a:cubicBezTo>
                  <a:lnTo>
                    <a:pt x="116225" y="101285"/>
                  </a:lnTo>
                  <a:lnTo>
                    <a:pt x="93358" y="101285"/>
                  </a:lnTo>
                  <a:lnTo>
                    <a:pt x="93358" y="56856"/>
                  </a:lnTo>
                  <a:lnTo>
                    <a:pt x="116225" y="56856"/>
                  </a:lnTo>
                  <a:lnTo>
                    <a:pt x="116225" y="78255"/>
                  </a:lnTo>
                  <a:cubicBezTo>
                    <a:pt x="116225" y="79984"/>
                    <a:pt x="117595" y="81354"/>
                    <a:pt x="119324" y="81354"/>
                  </a:cubicBezTo>
                  <a:cubicBezTo>
                    <a:pt x="121020" y="81354"/>
                    <a:pt x="122423" y="79984"/>
                    <a:pt x="122423" y="78255"/>
                  </a:cubicBezTo>
                  <a:lnTo>
                    <a:pt x="122423" y="56856"/>
                  </a:lnTo>
                  <a:close/>
                  <a:moveTo>
                    <a:pt x="31152" y="107482"/>
                  </a:moveTo>
                  <a:lnTo>
                    <a:pt x="31152" y="151911"/>
                  </a:lnTo>
                  <a:lnTo>
                    <a:pt x="13636" y="151911"/>
                  </a:lnTo>
                  <a:lnTo>
                    <a:pt x="13636" y="107482"/>
                  </a:lnTo>
                  <a:close/>
                  <a:moveTo>
                    <a:pt x="60217" y="107482"/>
                  </a:moveTo>
                  <a:lnTo>
                    <a:pt x="60217" y="151911"/>
                  </a:lnTo>
                  <a:lnTo>
                    <a:pt x="37350" y="151911"/>
                  </a:lnTo>
                  <a:lnTo>
                    <a:pt x="37350" y="107482"/>
                  </a:lnTo>
                  <a:close/>
                  <a:moveTo>
                    <a:pt x="87161" y="107482"/>
                  </a:moveTo>
                  <a:lnTo>
                    <a:pt x="87161" y="151911"/>
                  </a:lnTo>
                  <a:lnTo>
                    <a:pt x="66414" y="151911"/>
                  </a:lnTo>
                  <a:lnTo>
                    <a:pt x="66414" y="107482"/>
                  </a:lnTo>
                  <a:close/>
                  <a:moveTo>
                    <a:pt x="116225" y="107482"/>
                  </a:moveTo>
                  <a:lnTo>
                    <a:pt x="116225" y="151911"/>
                  </a:lnTo>
                  <a:lnTo>
                    <a:pt x="93358" y="151911"/>
                  </a:lnTo>
                  <a:lnTo>
                    <a:pt x="93358" y="107482"/>
                  </a:lnTo>
                  <a:close/>
                  <a:moveTo>
                    <a:pt x="139940" y="107482"/>
                  </a:moveTo>
                  <a:lnTo>
                    <a:pt x="139940" y="151911"/>
                  </a:lnTo>
                  <a:lnTo>
                    <a:pt x="122423" y="151911"/>
                  </a:lnTo>
                  <a:lnTo>
                    <a:pt x="122423" y="107482"/>
                  </a:lnTo>
                  <a:close/>
                  <a:moveTo>
                    <a:pt x="46745" y="158141"/>
                  </a:moveTo>
                  <a:lnTo>
                    <a:pt x="46745" y="202569"/>
                  </a:lnTo>
                  <a:lnTo>
                    <a:pt x="37350" y="202569"/>
                  </a:lnTo>
                  <a:lnTo>
                    <a:pt x="37350" y="158141"/>
                  </a:lnTo>
                  <a:close/>
                  <a:moveTo>
                    <a:pt x="73689" y="158141"/>
                  </a:moveTo>
                  <a:lnTo>
                    <a:pt x="73689" y="179148"/>
                  </a:lnTo>
                  <a:lnTo>
                    <a:pt x="67360" y="179148"/>
                  </a:lnTo>
                  <a:cubicBezTo>
                    <a:pt x="65632" y="179148"/>
                    <a:pt x="64262" y="180518"/>
                    <a:pt x="64262" y="182247"/>
                  </a:cubicBezTo>
                  <a:cubicBezTo>
                    <a:pt x="64262" y="183943"/>
                    <a:pt x="65632" y="185346"/>
                    <a:pt x="67360" y="185346"/>
                  </a:cubicBezTo>
                  <a:lnTo>
                    <a:pt x="73689" y="185346"/>
                  </a:lnTo>
                  <a:lnTo>
                    <a:pt x="73689" y="202569"/>
                  </a:lnTo>
                  <a:lnTo>
                    <a:pt x="52942" y="202569"/>
                  </a:lnTo>
                  <a:lnTo>
                    <a:pt x="52942" y="158141"/>
                  </a:lnTo>
                  <a:close/>
                  <a:moveTo>
                    <a:pt x="100633" y="158141"/>
                  </a:moveTo>
                  <a:lnTo>
                    <a:pt x="100633" y="202569"/>
                  </a:lnTo>
                  <a:lnTo>
                    <a:pt x="79886" y="202569"/>
                  </a:lnTo>
                  <a:lnTo>
                    <a:pt x="79886" y="185346"/>
                  </a:lnTo>
                  <a:lnTo>
                    <a:pt x="86215" y="185346"/>
                  </a:lnTo>
                  <a:cubicBezTo>
                    <a:pt x="87944" y="185346"/>
                    <a:pt x="89314" y="183943"/>
                    <a:pt x="89314" y="182247"/>
                  </a:cubicBezTo>
                  <a:cubicBezTo>
                    <a:pt x="89314" y="180518"/>
                    <a:pt x="87944" y="179148"/>
                    <a:pt x="86215" y="179148"/>
                  </a:cubicBezTo>
                  <a:lnTo>
                    <a:pt x="79886" y="179148"/>
                  </a:lnTo>
                  <a:lnTo>
                    <a:pt x="79886" y="158141"/>
                  </a:lnTo>
                  <a:close/>
                  <a:moveTo>
                    <a:pt x="116225" y="158141"/>
                  </a:moveTo>
                  <a:lnTo>
                    <a:pt x="116225" y="202569"/>
                  </a:lnTo>
                  <a:lnTo>
                    <a:pt x="106830" y="202569"/>
                  </a:lnTo>
                  <a:lnTo>
                    <a:pt x="106830" y="158141"/>
                  </a:lnTo>
                  <a:close/>
                  <a:moveTo>
                    <a:pt x="139940" y="158141"/>
                  </a:moveTo>
                  <a:lnTo>
                    <a:pt x="139940" y="202569"/>
                  </a:lnTo>
                  <a:lnTo>
                    <a:pt x="122423" y="202569"/>
                  </a:lnTo>
                  <a:lnTo>
                    <a:pt x="122423" y="158141"/>
                  </a:lnTo>
                  <a:close/>
                  <a:moveTo>
                    <a:pt x="3132" y="0"/>
                  </a:moveTo>
                  <a:cubicBezTo>
                    <a:pt x="1403" y="0"/>
                    <a:pt x="0" y="1403"/>
                    <a:pt x="0" y="3099"/>
                  </a:cubicBezTo>
                  <a:cubicBezTo>
                    <a:pt x="0" y="4828"/>
                    <a:pt x="1403" y="6198"/>
                    <a:pt x="3132" y="6198"/>
                  </a:cubicBezTo>
                  <a:lnTo>
                    <a:pt x="7438" y="6198"/>
                  </a:lnTo>
                  <a:lnTo>
                    <a:pt x="7438" y="167699"/>
                  </a:lnTo>
                  <a:cubicBezTo>
                    <a:pt x="7438" y="169395"/>
                    <a:pt x="8808" y="170798"/>
                    <a:pt x="10537" y="170798"/>
                  </a:cubicBezTo>
                  <a:cubicBezTo>
                    <a:pt x="12233" y="170798"/>
                    <a:pt x="13636" y="169395"/>
                    <a:pt x="13636" y="167699"/>
                  </a:cubicBezTo>
                  <a:lnTo>
                    <a:pt x="13636" y="158141"/>
                  </a:lnTo>
                  <a:lnTo>
                    <a:pt x="31152" y="158141"/>
                  </a:lnTo>
                  <a:lnTo>
                    <a:pt x="31152" y="202569"/>
                  </a:lnTo>
                  <a:lnTo>
                    <a:pt x="13636" y="202569"/>
                  </a:lnTo>
                  <a:lnTo>
                    <a:pt x="13636" y="180094"/>
                  </a:lnTo>
                  <a:cubicBezTo>
                    <a:pt x="13636" y="178365"/>
                    <a:pt x="12233" y="176995"/>
                    <a:pt x="10537" y="176995"/>
                  </a:cubicBezTo>
                  <a:cubicBezTo>
                    <a:pt x="8808" y="176995"/>
                    <a:pt x="7438" y="178365"/>
                    <a:pt x="7438" y="180094"/>
                  </a:cubicBezTo>
                  <a:lnTo>
                    <a:pt x="7438" y="205668"/>
                  </a:lnTo>
                  <a:cubicBezTo>
                    <a:pt x="7438" y="207364"/>
                    <a:pt x="8808" y="208767"/>
                    <a:pt x="10537" y="208767"/>
                  </a:cubicBezTo>
                  <a:lnTo>
                    <a:pt x="143039" y="208767"/>
                  </a:lnTo>
                  <a:cubicBezTo>
                    <a:pt x="144767" y="208767"/>
                    <a:pt x="146137" y="207364"/>
                    <a:pt x="146137" y="205668"/>
                  </a:cubicBezTo>
                  <a:lnTo>
                    <a:pt x="146137" y="6198"/>
                  </a:lnTo>
                  <a:lnTo>
                    <a:pt x="150443" y="6198"/>
                  </a:lnTo>
                  <a:cubicBezTo>
                    <a:pt x="152172" y="6198"/>
                    <a:pt x="153575" y="4828"/>
                    <a:pt x="153575" y="3099"/>
                  </a:cubicBezTo>
                  <a:cubicBezTo>
                    <a:pt x="153575" y="1403"/>
                    <a:pt x="152172" y="0"/>
                    <a:pt x="150443" y="0"/>
                  </a:cubicBezTo>
                  <a:close/>
                </a:path>
              </a:pathLst>
            </a:custGeom>
            <a:solidFill>
              <a:srgbClr val="001E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6" name="Group 365">
            <a:extLst>
              <a:ext uri="{FF2B5EF4-FFF2-40B4-BE49-F238E27FC236}">
                <a16:creationId xmlns:a16="http://schemas.microsoft.com/office/drawing/2014/main" id="{959664B0-D758-20C4-6115-0DFA728D64FA}"/>
              </a:ext>
            </a:extLst>
          </p:cNvPr>
          <p:cNvGrpSpPr/>
          <p:nvPr/>
        </p:nvGrpSpPr>
        <p:grpSpPr>
          <a:xfrm>
            <a:off x="5411862" y="2004650"/>
            <a:ext cx="1913141" cy="1209184"/>
            <a:chOff x="5411862" y="2004650"/>
            <a:chExt cx="1913141" cy="1209184"/>
          </a:xfrm>
        </p:grpSpPr>
        <p:sp>
          <p:nvSpPr>
            <p:cNvPr id="364" name="Google Shape;3343;p29">
              <a:extLst>
                <a:ext uri="{FF2B5EF4-FFF2-40B4-BE49-F238E27FC236}">
                  <a16:creationId xmlns:a16="http://schemas.microsoft.com/office/drawing/2014/main" id="{EC9718B4-78CC-A18D-CFCD-ECE075015C55}"/>
                </a:ext>
              </a:extLst>
            </p:cNvPr>
            <p:cNvSpPr/>
            <p:nvPr/>
          </p:nvSpPr>
          <p:spPr>
            <a:xfrm rot="3748334">
              <a:off x="5809395" y="1698226"/>
              <a:ext cx="1118075" cy="1913141"/>
            </a:xfrm>
            <a:custGeom>
              <a:avLst/>
              <a:gdLst/>
              <a:ahLst/>
              <a:cxnLst/>
              <a:rect l="l" t="t" r="r" b="b"/>
              <a:pathLst>
                <a:path w="24478" h="41881" extrusionOk="0">
                  <a:moveTo>
                    <a:pt x="12239" y="1"/>
                  </a:moveTo>
                  <a:cubicBezTo>
                    <a:pt x="5480" y="1"/>
                    <a:pt x="0" y="5320"/>
                    <a:pt x="0" y="11875"/>
                  </a:cubicBezTo>
                  <a:cubicBezTo>
                    <a:pt x="0" y="17537"/>
                    <a:pt x="4080" y="22270"/>
                    <a:pt x="9537" y="23461"/>
                  </a:cubicBezTo>
                  <a:cubicBezTo>
                    <a:pt x="10235" y="23616"/>
                    <a:pt x="10190" y="24114"/>
                    <a:pt x="10270" y="24825"/>
                  </a:cubicBezTo>
                  <a:lnTo>
                    <a:pt x="12239" y="41881"/>
                  </a:lnTo>
                  <a:lnTo>
                    <a:pt x="14181" y="25065"/>
                  </a:lnTo>
                  <a:cubicBezTo>
                    <a:pt x="14257" y="24385"/>
                    <a:pt x="14230" y="23612"/>
                    <a:pt x="14897" y="23469"/>
                  </a:cubicBezTo>
                  <a:cubicBezTo>
                    <a:pt x="20381" y="22296"/>
                    <a:pt x="24478" y="17550"/>
                    <a:pt x="24478" y="11875"/>
                  </a:cubicBezTo>
                  <a:cubicBezTo>
                    <a:pt x="24478" y="5320"/>
                    <a:pt x="18998" y="1"/>
                    <a:pt x="12239" y="1"/>
                  </a:cubicBezTo>
                  <a:close/>
                </a:path>
              </a:pathLst>
            </a:custGeom>
            <a:solidFill>
              <a:srgbClr val="F2F5F1"/>
            </a:solidFill>
            <a:ln w="19050">
              <a:noFill/>
            </a:ln>
            <a:effectLst>
              <a:outerShdw blurRad="63500" sx="101000" sy="1010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365" name="Google Shape;3344;p29">
              <a:extLst>
                <a:ext uri="{FF2B5EF4-FFF2-40B4-BE49-F238E27FC236}">
                  <a16:creationId xmlns:a16="http://schemas.microsoft.com/office/drawing/2014/main" id="{4C02B4BF-0F0B-9768-08E5-EFB05F760EA1}"/>
                </a:ext>
              </a:extLst>
            </p:cNvPr>
            <p:cNvSpPr/>
            <p:nvPr/>
          </p:nvSpPr>
          <p:spPr>
            <a:xfrm rot="3748334">
              <a:off x="6276723" y="2018226"/>
              <a:ext cx="917783" cy="890631"/>
            </a:xfrm>
            <a:custGeom>
              <a:avLst/>
              <a:gdLst/>
              <a:ahLst/>
              <a:cxnLst/>
              <a:rect l="l" t="t" r="r" b="b"/>
              <a:pathLst>
                <a:path w="20093" h="19497" extrusionOk="0">
                  <a:moveTo>
                    <a:pt x="10044" y="19496"/>
                  </a:moveTo>
                  <a:cubicBezTo>
                    <a:pt x="15577" y="19496"/>
                    <a:pt x="20092" y="15119"/>
                    <a:pt x="20092" y="9751"/>
                  </a:cubicBezTo>
                  <a:cubicBezTo>
                    <a:pt x="20092" y="4378"/>
                    <a:pt x="15577" y="0"/>
                    <a:pt x="10044" y="0"/>
                  </a:cubicBezTo>
                  <a:cubicBezTo>
                    <a:pt x="4511" y="0"/>
                    <a:pt x="1" y="4378"/>
                    <a:pt x="1" y="9751"/>
                  </a:cubicBezTo>
                  <a:cubicBezTo>
                    <a:pt x="1" y="15119"/>
                    <a:pt x="4511" y="19496"/>
                    <a:pt x="10044" y="194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81" name="Google Shape;1338;p23">
              <a:extLst>
                <a:ext uri="{FF2B5EF4-FFF2-40B4-BE49-F238E27FC236}">
                  <a16:creationId xmlns:a16="http://schemas.microsoft.com/office/drawing/2014/main" id="{2CD50662-DA83-2996-105A-0B5237A0A858}"/>
                </a:ext>
              </a:extLst>
            </p:cNvPr>
            <p:cNvGrpSpPr/>
            <p:nvPr/>
          </p:nvGrpSpPr>
          <p:grpSpPr>
            <a:xfrm>
              <a:off x="6490440" y="2193121"/>
              <a:ext cx="469676" cy="471156"/>
              <a:chOff x="1198775" y="238050"/>
              <a:chExt cx="5202875" cy="5219275"/>
            </a:xfrm>
            <a:solidFill>
              <a:srgbClr val="001E5A"/>
            </a:solidFill>
          </p:grpSpPr>
          <p:sp>
            <p:nvSpPr>
              <p:cNvPr id="382" name="Google Shape;1339;p23">
                <a:extLst>
                  <a:ext uri="{FF2B5EF4-FFF2-40B4-BE49-F238E27FC236}">
                    <a16:creationId xmlns:a16="http://schemas.microsoft.com/office/drawing/2014/main" id="{38DD887A-033F-EF9C-8CF7-E35079AA820E}"/>
                  </a:ext>
                </a:extLst>
              </p:cNvPr>
              <p:cNvSpPr/>
              <p:nvPr/>
            </p:nvSpPr>
            <p:spPr>
              <a:xfrm>
                <a:off x="1198775" y="238050"/>
                <a:ext cx="5202875" cy="4360550"/>
              </a:xfrm>
              <a:custGeom>
                <a:avLst/>
                <a:gdLst/>
                <a:ahLst/>
                <a:cxnLst/>
                <a:rect l="l" t="t" r="r" b="b"/>
                <a:pathLst>
                  <a:path w="208115" h="174422" extrusionOk="0">
                    <a:moveTo>
                      <a:pt x="195328" y="7049"/>
                    </a:moveTo>
                    <a:lnTo>
                      <a:pt x="200678" y="21369"/>
                    </a:lnTo>
                    <a:lnTo>
                      <a:pt x="12787" y="91502"/>
                    </a:lnTo>
                    <a:lnTo>
                      <a:pt x="7438" y="77214"/>
                    </a:lnTo>
                    <a:lnTo>
                      <a:pt x="195328" y="7049"/>
                    </a:lnTo>
                    <a:close/>
                    <a:moveTo>
                      <a:pt x="197127" y="1"/>
                    </a:moveTo>
                    <a:cubicBezTo>
                      <a:pt x="196763" y="1"/>
                      <a:pt x="196398" y="67"/>
                      <a:pt x="196046" y="199"/>
                    </a:cubicBezTo>
                    <a:lnTo>
                      <a:pt x="2414" y="72517"/>
                    </a:lnTo>
                    <a:cubicBezTo>
                      <a:pt x="816" y="73104"/>
                      <a:pt x="0" y="74866"/>
                      <a:pt x="587" y="76464"/>
                    </a:cubicBezTo>
                    <a:lnTo>
                      <a:pt x="8090" y="96558"/>
                    </a:lnTo>
                    <a:cubicBezTo>
                      <a:pt x="8384" y="97308"/>
                      <a:pt x="8971" y="97928"/>
                      <a:pt x="9688" y="98287"/>
                    </a:cubicBezTo>
                    <a:cubicBezTo>
                      <a:pt x="10112" y="98450"/>
                      <a:pt x="10536" y="98548"/>
                      <a:pt x="10993" y="98548"/>
                    </a:cubicBezTo>
                    <a:cubicBezTo>
                      <a:pt x="11352" y="98548"/>
                      <a:pt x="11711" y="98482"/>
                      <a:pt x="12070" y="98352"/>
                    </a:cubicBezTo>
                    <a:lnTo>
                      <a:pt x="25117" y="93492"/>
                    </a:lnTo>
                    <a:lnTo>
                      <a:pt x="25117" y="171355"/>
                    </a:lnTo>
                    <a:cubicBezTo>
                      <a:pt x="25117" y="173051"/>
                      <a:pt x="26520" y="174421"/>
                      <a:pt x="28216" y="174421"/>
                    </a:cubicBezTo>
                    <a:cubicBezTo>
                      <a:pt x="29913" y="174421"/>
                      <a:pt x="31283" y="173051"/>
                      <a:pt x="31283" y="171355"/>
                    </a:cubicBezTo>
                    <a:lnTo>
                      <a:pt x="31283" y="91176"/>
                    </a:lnTo>
                    <a:lnTo>
                      <a:pt x="184270" y="34058"/>
                    </a:lnTo>
                    <a:lnTo>
                      <a:pt x="184270" y="64101"/>
                    </a:lnTo>
                    <a:cubicBezTo>
                      <a:pt x="184270" y="65797"/>
                      <a:pt x="185672" y="67167"/>
                      <a:pt x="187369" y="67167"/>
                    </a:cubicBezTo>
                    <a:cubicBezTo>
                      <a:pt x="189065" y="67167"/>
                      <a:pt x="190435" y="65797"/>
                      <a:pt x="190435" y="64101"/>
                    </a:cubicBezTo>
                    <a:lnTo>
                      <a:pt x="190435" y="31742"/>
                    </a:lnTo>
                    <a:lnTo>
                      <a:pt x="205701" y="26066"/>
                    </a:lnTo>
                    <a:cubicBezTo>
                      <a:pt x="207299" y="25446"/>
                      <a:pt x="208115" y="23685"/>
                      <a:pt x="207528" y="22087"/>
                    </a:cubicBezTo>
                    <a:lnTo>
                      <a:pt x="200025" y="1993"/>
                    </a:lnTo>
                    <a:cubicBezTo>
                      <a:pt x="199732" y="1243"/>
                      <a:pt x="199144" y="623"/>
                      <a:pt x="198427" y="297"/>
                    </a:cubicBezTo>
                    <a:cubicBezTo>
                      <a:pt x="198014" y="99"/>
                      <a:pt x="197572" y="1"/>
                      <a:pt x="19712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" name="Google Shape;1340;p23">
                <a:extLst>
                  <a:ext uri="{FF2B5EF4-FFF2-40B4-BE49-F238E27FC236}">
                    <a16:creationId xmlns:a16="http://schemas.microsoft.com/office/drawing/2014/main" id="{131F7901-52A9-19C7-6BB0-1E1679C08F5C}"/>
                  </a:ext>
                </a:extLst>
              </p:cNvPr>
              <p:cNvSpPr/>
              <p:nvPr/>
            </p:nvSpPr>
            <p:spPr>
              <a:xfrm>
                <a:off x="1826700" y="2071350"/>
                <a:ext cx="4132950" cy="3385975"/>
              </a:xfrm>
              <a:custGeom>
                <a:avLst/>
                <a:gdLst/>
                <a:ahLst/>
                <a:cxnLst/>
                <a:rect l="l" t="t" r="r" b="b"/>
                <a:pathLst>
                  <a:path w="165318" h="135439" extrusionOk="0">
                    <a:moveTo>
                      <a:pt x="141669" y="44396"/>
                    </a:moveTo>
                    <a:lnTo>
                      <a:pt x="141669" y="129273"/>
                    </a:lnTo>
                    <a:lnTo>
                      <a:pt x="97273" y="129273"/>
                    </a:lnTo>
                    <a:lnTo>
                      <a:pt x="97273" y="44396"/>
                    </a:lnTo>
                    <a:close/>
                    <a:moveTo>
                      <a:pt x="162252" y="0"/>
                    </a:moveTo>
                    <a:cubicBezTo>
                      <a:pt x="160555" y="0"/>
                      <a:pt x="159153" y="1370"/>
                      <a:pt x="159153" y="3067"/>
                    </a:cubicBezTo>
                    <a:lnTo>
                      <a:pt x="159153" y="129273"/>
                    </a:lnTo>
                    <a:lnTo>
                      <a:pt x="147834" y="129273"/>
                    </a:lnTo>
                    <a:lnTo>
                      <a:pt x="147834" y="41330"/>
                    </a:lnTo>
                    <a:cubicBezTo>
                      <a:pt x="147834" y="39634"/>
                      <a:pt x="146464" y="38231"/>
                      <a:pt x="144767" y="38231"/>
                    </a:cubicBezTo>
                    <a:lnTo>
                      <a:pt x="94207" y="38231"/>
                    </a:lnTo>
                    <a:cubicBezTo>
                      <a:pt x="92510" y="38231"/>
                      <a:pt x="91140" y="39634"/>
                      <a:pt x="91140" y="41330"/>
                    </a:cubicBezTo>
                    <a:lnTo>
                      <a:pt x="91140" y="129273"/>
                    </a:lnTo>
                    <a:lnTo>
                      <a:pt x="6166" y="129273"/>
                    </a:lnTo>
                    <a:lnTo>
                      <a:pt x="6166" y="110321"/>
                    </a:lnTo>
                    <a:cubicBezTo>
                      <a:pt x="6166" y="108625"/>
                      <a:pt x="4796" y="107255"/>
                      <a:pt x="3099" y="107255"/>
                    </a:cubicBezTo>
                    <a:cubicBezTo>
                      <a:pt x="1403" y="107255"/>
                      <a:pt x="0" y="108625"/>
                      <a:pt x="0" y="110321"/>
                    </a:cubicBezTo>
                    <a:lnTo>
                      <a:pt x="0" y="132372"/>
                    </a:lnTo>
                    <a:cubicBezTo>
                      <a:pt x="0" y="134068"/>
                      <a:pt x="1403" y="135438"/>
                      <a:pt x="3099" y="135438"/>
                    </a:cubicBezTo>
                    <a:lnTo>
                      <a:pt x="162252" y="135438"/>
                    </a:lnTo>
                    <a:cubicBezTo>
                      <a:pt x="163948" y="135438"/>
                      <a:pt x="165318" y="134068"/>
                      <a:pt x="165318" y="132372"/>
                    </a:cubicBezTo>
                    <a:lnTo>
                      <a:pt x="165318" y="3067"/>
                    </a:lnTo>
                    <a:cubicBezTo>
                      <a:pt x="165318" y="1370"/>
                      <a:pt x="163948" y="0"/>
                      <a:pt x="16225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" name="Google Shape;1341;p23">
                <a:extLst>
                  <a:ext uri="{FF2B5EF4-FFF2-40B4-BE49-F238E27FC236}">
                    <a16:creationId xmlns:a16="http://schemas.microsoft.com/office/drawing/2014/main" id="{607870CE-99FC-1A35-77B9-9E65D19563AE}"/>
                  </a:ext>
                </a:extLst>
              </p:cNvPr>
              <p:cNvSpPr/>
              <p:nvPr/>
            </p:nvSpPr>
            <p:spPr>
              <a:xfrm>
                <a:off x="2176550" y="3027100"/>
                <a:ext cx="1783525" cy="1683225"/>
              </a:xfrm>
              <a:custGeom>
                <a:avLst/>
                <a:gdLst/>
                <a:ahLst/>
                <a:cxnLst/>
                <a:rect l="l" t="t" r="r" b="b"/>
                <a:pathLst>
                  <a:path w="71341" h="67329" extrusionOk="0">
                    <a:moveTo>
                      <a:pt x="32588" y="6166"/>
                    </a:moveTo>
                    <a:lnTo>
                      <a:pt x="32588" y="48083"/>
                    </a:lnTo>
                    <a:lnTo>
                      <a:pt x="6166" y="48083"/>
                    </a:lnTo>
                    <a:lnTo>
                      <a:pt x="6166" y="6166"/>
                    </a:lnTo>
                    <a:close/>
                    <a:moveTo>
                      <a:pt x="65175" y="6166"/>
                    </a:moveTo>
                    <a:lnTo>
                      <a:pt x="65175" y="48083"/>
                    </a:lnTo>
                    <a:lnTo>
                      <a:pt x="38753" y="48083"/>
                    </a:lnTo>
                    <a:lnTo>
                      <a:pt x="38753" y="6166"/>
                    </a:lnTo>
                    <a:close/>
                    <a:moveTo>
                      <a:pt x="65175" y="54215"/>
                    </a:moveTo>
                    <a:lnTo>
                      <a:pt x="65175" y="61163"/>
                    </a:lnTo>
                    <a:lnTo>
                      <a:pt x="6166" y="61163"/>
                    </a:lnTo>
                    <a:lnTo>
                      <a:pt x="6166" y="54215"/>
                    </a:lnTo>
                    <a:close/>
                    <a:moveTo>
                      <a:pt x="3067" y="1"/>
                    </a:moveTo>
                    <a:cubicBezTo>
                      <a:pt x="1370" y="1"/>
                      <a:pt x="0" y="1404"/>
                      <a:pt x="0" y="3100"/>
                    </a:cubicBezTo>
                    <a:lnTo>
                      <a:pt x="0" y="64262"/>
                    </a:lnTo>
                    <a:cubicBezTo>
                      <a:pt x="0" y="65958"/>
                      <a:pt x="1370" y="67328"/>
                      <a:pt x="3067" y="67328"/>
                    </a:cubicBezTo>
                    <a:lnTo>
                      <a:pt x="68241" y="67328"/>
                    </a:lnTo>
                    <a:cubicBezTo>
                      <a:pt x="69937" y="67328"/>
                      <a:pt x="71340" y="65958"/>
                      <a:pt x="71340" y="64262"/>
                    </a:cubicBezTo>
                    <a:lnTo>
                      <a:pt x="71340" y="3100"/>
                    </a:lnTo>
                    <a:cubicBezTo>
                      <a:pt x="71340" y="1404"/>
                      <a:pt x="69937" y="1"/>
                      <a:pt x="6824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" name="Google Shape;1342;p23">
                <a:extLst>
                  <a:ext uri="{FF2B5EF4-FFF2-40B4-BE49-F238E27FC236}">
                    <a16:creationId xmlns:a16="http://schemas.microsoft.com/office/drawing/2014/main" id="{DE0810CE-7E8A-00F4-09A6-D0BDB958BB95}"/>
                  </a:ext>
                </a:extLst>
              </p:cNvPr>
              <p:cNvSpPr/>
              <p:nvPr/>
            </p:nvSpPr>
            <p:spPr>
              <a:xfrm>
                <a:off x="4105200" y="1904175"/>
                <a:ext cx="1417350" cy="950900"/>
              </a:xfrm>
              <a:custGeom>
                <a:avLst/>
                <a:gdLst/>
                <a:ahLst/>
                <a:cxnLst/>
                <a:rect l="l" t="t" r="r" b="b"/>
                <a:pathLst>
                  <a:path w="56694" h="38036" extrusionOk="0">
                    <a:moveTo>
                      <a:pt x="25248" y="6133"/>
                    </a:moveTo>
                    <a:lnTo>
                      <a:pt x="25248" y="31870"/>
                    </a:lnTo>
                    <a:lnTo>
                      <a:pt x="6133" y="31870"/>
                    </a:lnTo>
                    <a:lnTo>
                      <a:pt x="6133" y="6133"/>
                    </a:lnTo>
                    <a:close/>
                    <a:moveTo>
                      <a:pt x="50529" y="6133"/>
                    </a:moveTo>
                    <a:lnTo>
                      <a:pt x="50529" y="31870"/>
                    </a:lnTo>
                    <a:lnTo>
                      <a:pt x="31413" y="31870"/>
                    </a:lnTo>
                    <a:lnTo>
                      <a:pt x="31413" y="6133"/>
                    </a:lnTo>
                    <a:close/>
                    <a:moveTo>
                      <a:pt x="3067" y="0"/>
                    </a:moveTo>
                    <a:cubicBezTo>
                      <a:pt x="1370" y="0"/>
                      <a:pt x="0" y="1370"/>
                      <a:pt x="0" y="3067"/>
                    </a:cubicBezTo>
                    <a:lnTo>
                      <a:pt x="0" y="34969"/>
                    </a:lnTo>
                    <a:cubicBezTo>
                      <a:pt x="0" y="36665"/>
                      <a:pt x="1370" y="38035"/>
                      <a:pt x="3067" y="38035"/>
                    </a:cubicBezTo>
                    <a:lnTo>
                      <a:pt x="53627" y="38035"/>
                    </a:lnTo>
                    <a:cubicBezTo>
                      <a:pt x="55324" y="38035"/>
                      <a:pt x="56694" y="36665"/>
                      <a:pt x="56694" y="34969"/>
                    </a:cubicBezTo>
                    <a:lnTo>
                      <a:pt x="56694" y="3067"/>
                    </a:lnTo>
                    <a:cubicBezTo>
                      <a:pt x="56694" y="1370"/>
                      <a:pt x="55324" y="0"/>
                      <a:pt x="536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" name="Google Shape;1343;p23">
                <a:extLst>
                  <a:ext uri="{FF2B5EF4-FFF2-40B4-BE49-F238E27FC236}">
                    <a16:creationId xmlns:a16="http://schemas.microsoft.com/office/drawing/2014/main" id="{2D98B51B-5FB2-677A-5629-BA7B4716FCA1}"/>
                  </a:ext>
                </a:extLst>
              </p:cNvPr>
              <p:cNvSpPr/>
              <p:nvPr/>
            </p:nvSpPr>
            <p:spPr>
              <a:xfrm>
                <a:off x="4345775" y="4271550"/>
                <a:ext cx="434675" cy="153350"/>
              </a:xfrm>
              <a:custGeom>
                <a:avLst/>
                <a:gdLst/>
                <a:ahLst/>
                <a:cxnLst/>
                <a:rect l="l" t="t" r="r" b="b"/>
                <a:pathLst>
                  <a:path w="17387" h="6134" extrusionOk="0">
                    <a:moveTo>
                      <a:pt x="3067" y="1"/>
                    </a:moveTo>
                    <a:cubicBezTo>
                      <a:pt x="1370" y="1"/>
                      <a:pt x="0" y="1371"/>
                      <a:pt x="0" y="3067"/>
                    </a:cubicBezTo>
                    <a:cubicBezTo>
                      <a:pt x="0" y="4763"/>
                      <a:pt x="1370" y="6133"/>
                      <a:pt x="3067" y="6133"/>
                    </a:cubicBezTo>
                    <a:lnTo>
                      <a:pt x="14320" y="6133"/>
                    </a:lnTo>
                    <a:cubicBezTo>
                      <a:pt x="16017" y="6133"/>
                      <a:pt x="17387" y="4763"/>
                      <a:pt x="17387" y="3067"/>
                    </a:cubicBezTo>
                    <a:cubicBezTo>
                      <a:pt x="17387" y="1371"/>
                      <a:pt x="16017" y="1"/>
                      <a:pt x="1432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387" name="TextBox 386">
            <a:extLst>
              <a:ext uri="{FF2B5EF4-FFF2-40B4-BE49-F238E27FC236}">
                <a16:creationId xmlns:a16="http://schemas.microsoft.com/office/drawing/2014/main" id="{A71C93F2-9D1B-4BCA-9179-A0828C60D559}"/>
              </a:ext>
            </a:extLst>
          </p:cNvPr>
          <p:cNvSpPr txBox="1"/>
          <p:nvPr/>
        </p:nvSpPr>
        <p:spPr>
          <a:xfrm>
            <a:off x="6988538" y="1146829"/>
            <a:ext cx="2292378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88" name="TextBox 387">
            <a:extLst>
              <a:ext uri="{FF2B5EF4-FFF2-40B4-BE49-F238E27FC236}">
                <a16:creationId xmlns:a16="http://schemas.microsoft.com/office/drawing/2014/main" id="{C363258F-9BD5-42C9-844D-B100EDD7AC21}"/>
              </a:ext>
            </a:extLst>
          </p:cNvPr>
          <p:cNvSpPr txBox="1"/>
          <p:nvPr/>
        </p:nvSpPr>
        <p:spPr>
          <a:xfrm>
            <a:off x="317729" y="1153130"/>
            <a:ext cx="2292378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89" name="TextBox 388">
            <a:extLst>
              <a:ext uri="{FF2B5EF4-FFF2-40B4-BE49-F238E27FC236}">
                <a16:creationId xmlns:a16="http://schemas.microsoft.com/office/drawing/2014/main" id="{F42F93A8-46AC-9C6B-2A2E-08048090FE11}"/>
              </a:ext>
            </a:extLst>
          </p:cNvPr>
          <p:cNvSpPr txBox="1"/>
          <p:nvPr/>
        </p:nvSpPr>
        <p:spPr>
          <a:xfrm>
            <a:off x="6942032" y="5229046"/>
            <a:ext cx="2292378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90" name="TextBox 389">
            <a:extLst>
              <a:ext uri="{FF2B5EF4-FFF2-40B4-BE49-F238E27FC236}">
                <a16:creationId xmlns:a16="http://schemas.microsoft.com/office/drawing/2014/main" id="{607DD476-EB37-C987-AF66-3A6276F66C11}"/>
              </a:ext>
            </a:extLst>
          </p:cNvPr>
          <p:cNvSpPr txBox="1"/>
          <p:nvPr/>
        </p:nvSpPr>
        <p:spPr>
          <a:xfrm>
            <a:off x="320362" y="5143505"/>
            <a:ext cx="2292378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50660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387" grpId="0"/>
      <p:bldP spid="388" grpId="0"/>
      <p:bldP spid="389" grpId="0"/>
      <p:bldP spid="39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>
            <a:extLst>
              <a:ext uri="{FF2B5EF4-FFF2-40B4-BE49-F238E27FC236}">
                <a16:creationId xmlns:a16="http://schemas.microsoft.com/office/drawing/2014/main" id="{F0929020-C8BB-2EA2-D603-5940517EF586}"/>
              </a:ext>
            </a:extLst>
          </p:cNvPr>
          <p:cNvSpPr txBox="1"/>
          <p:nvPr/>
        </p:nvSpPr>
        <p:spPr>
          <a:xfrm>
            <a:off x="1938462" y="2781242"/>
            <a:ext cx="611944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6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94C3764-109A-443C-AB06-DF49E5A01EC2}"/>
              </a:ext>
            </a:extLst>
          </p:cNvPr>
          <p:cNvGrpSpPr/>
          <p:nvPr/>
        </p:nvGrpSpPr>
        <p:grpSpPr>
          <a:xfrm>
            <a:off x="9054913" y="2476480"/>
            <a:ext cx="1988228" cy="1905040"/>
            <a:chOff x="11498551" y="3074963"/>
            <a:chExt cx="362547" cy="347378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27E0ED79-D67E-8C06-F289-BCD7938581DE}"/>
                </a:ext>
              </a:extLst>
            </p:cNvPr>
            <p:cNvSpPr/>
            <p:nvPr/>
          </p:nvSpPr>
          <p:spPr>
            <a:xfrm>
              <a:off x="11531160" y="3092403"/>
              <a:ext cx="329938" cy="329938"/>
            </a:xfrm>
            <a:prstGeom prst="ellipse">
              <a:avLst/>
            </a:prstGeom>
            <a:solidFill>
              <a:srgbClr val="D5B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" name="Google Shape;9434;p64">
              <a:extLst>
                <a:ext uri="{FF2B5EF4-FFF2-40B4-BE49-F238E27FC236}">
                  <a16:creationId xmlns:a16="http://schemas.microsoft.com/office/drawing/2014/main" id="{FE530E69-3DFC-B8BB-80E9-9DCE6ED957DA}"/>
                </a:ext>
              </a:extLst>
            </p:cNvPr>
            <p:cNvGrpSpPr/>
            <p:nvPr/>
          </p:nvGrpSpPr>
          <p:grpSpPr>
            <a:xfrm>
              <a:off x="11498551" y="3074963"/>
              <a:ext cx="348257" cy="346188"/>
              <a:chOff x="3541011" y="3367320"/>
              <a:chExt cx="348257" cy="346188"/>
            </a:xfrm>
            <a:solidFill>
              <a:srgbClr val="002060"/>
            </a:solidFill>
          </p:grpSpPr>
          <p:sp>
            <p:nvSpPr>
              <p:cNvPr id="12" name="Google Shape;9435;p64">
                <a:extLst>
                  <a:ext uri="{FF2B5EF4-FFF2-40B4-BE49-F238E27FC236}">
                    <a16:creationId xmlns:a16="http://schemas.microsoft.com/office/drawing/2014/main" id="{883C30C4-0CBF-78EB-1B80-9188CCA6D862}"/>
                  </a:ext>
                </a:extLst>
              </p:cNvPr>
              <p:cNvSpPr/>
              <p:nvPr/>
            </p:nvSpPr>
            <p:spPr>
              <a:xfrm>
                <a:off x="3541011" y="3367320"/>
                <a:ext cx="347906" cy="346188"/>
              </a:xfrm>
              <a:custGeom>
                <a:avLst/>
                <a:gdLst/>
                <a:ahLst/>
                <a:cxnLst/>
                <a:rect l="l" t="t" r="r" b="b"/>
                <a:pathLst>
                  <a:path w="10931" h="10877" extrusionOk="0">
                    <a:moveTo>
                      <a:pt x="4203" y="6323"/>
                    </a:moveTo>
                    <a:cubicBezTo>
                      <a:pt x="4322" y="6454"/>
                      <a:pt x="4465" y="6609"/>
                      <a:pt x="4620" y="6740"/>
                    </a:cubicBezTo>
                    <a:lnTo>
                      <a:pt x="4024" y="7335"/>
                    </a:lnTo>
                    <a:lnTo>
                      <a:pt x="3977" y="7287"/>
                    </a:lnTo>
                    <a:lnTo>
                      <a:pt x="3632" y="6942"/>
                    </a:lnTo>
                    <a:lnTo>
                      <a:pt x="3584" y="6906"/>
                    </a:lnTo>
                    <a:lnTo>
                      <a:pt x="4203" y="6323"/>
                    </a:lnTo>
                    <a:close/>
                    <a:moveTo>
                      <a:pt x="3239" y="7123"/>
                    </a:moveTo>
                    <a:cubicBezTo>
                      <a:pt x="3307" y="7123"/>
                      <a:pt x="3376" y="7150"/>
                      <a:pt x="3429" y="7204"/>
                    </a:cubicBezTo>
                    <a:lnTo>
                      <a:pt x="3763" y="7537"/>
                    </a:lnTo>
                    <a:cubicBezTo>
                      <a:pt x="3858" y="7632"/>
                      <a:pt x="3858" y="7799"/>
                      <a:pt x="3751" y="7894"/>
                    </a:cubicBezTo>
                    <a:lnTo>
                      <a:pt x="3560" y="8097"/>
                    </a:lnTo>
                    <a:lnTo>
                      <a:pt x="2858" y="7394"/>
                    </a:lnTo>
                    <a:lnTo>
                      <a:pt x="3048" y="7204"/>
                    </a:lnTo>
                    <a:cubicBezTo>
                      <a:pt x="3102" y="7150"/>
                      <a:pt x="3170" y="7123"/>
                      <a:pt x="3239" y="7123"/>
                    </a:cubicBezTo>
                    <a:close/>
                    <a:moveTo>
                      <a:pt x="2631" y="7597"/>
                    </a:moveTo>
                    <a:lnTo>
                      <a:pt x="3334" y="8299"/>
                    </a:lnTo>
                    <a:lnTo>
                      <a:pt x="1167" y="10478"/>
                    </a:lnTo>
                    <a:cubicBezTo>
                      <a:pt x="1113" y="10526"/>
                      <a:pt x="1045" y="10550"/>
                      <a:pt x="976" y="10550"/>
                    </a:cubicBezTo>
                    <a:cubicBezTo>
                      <a:pt x="908" y="10550"/>
                      <a:pt x="840" y="10526"/>
                      <a:pt x="786" y="10478"/>
                    </a:cubicBezTo>
                    <a:lnTo>
                      <a:pt x="453" y="10133"/>
                    </a:lnTo>
                    <a:cubicBezTo>
                      <a:pt x="357" y="10038"/>
                      <a:pt x="357" y="9883"/>
                      <a:pt x="465" y="9776"/>
                    </a:cubicBezTo>
                    <a:lnTo>
                      <a:pt x="2631" y="7597"/>
                    </a:lnTo>
                    <a:close/>
                    <a:moveTo>
                      <a:pt x="7120" y="1"/>
                    </a:moveTo>
                    <a:cubicBezTo>
                      <a:pt x="3989" y="1"/>
                      <a:pt x="2191" y="3537"/>
                      <a:pt x="4001" y="6073"/>
                    </a:cubicBezTo>
                    <a:lnTo>
                      <a:pt x="3274" y="6799"/>
                    </a:lnTo>
                    <a:cubicBezTo>
                      <a:pt x="3249" y="6796"/>
                      <a:pt x="3223" y="6794"/>
                      <a:pt x="3198" y="6794"/>
                    </a:cubicBezTo>
                    <a:cubicBezTo>
                      <a:pt x="3049" y="6794"/>
                      <a:pt x="2912" y="6854"/>
                      <a:pt x="2810" y="6966"/>
                    </a:cubicBezTo>
                    <a:lnTo>
                      <a:pt x="226" y="9549"/>
                    </a:lnTo>
                    <a:cubicBezTo>
                      <a:pt x="0" y="9776"/>
                      <a:pt x="0" y="10145"/>
                      <a:pt x="226" y="10371"/>
                    </a:cubicBezTo>
                    <a:lnTo>
                      <a:pt x="572" y="10716"/>
                    </a:lnTo>
                    <a:cubicBezTo>
                      <a:pt x="679" y="10823"/>
                      <a:pt x="828" y="10877"/>
                      <a:pt x="976" y="10877"/>
                    </a:cubicBezTo>
                    <a:cubicBezTo>
                      <a:pt x="1125" y="10877"/>
                      <a:pt x="1274" y="10823"/>
                      <a:pt x="1381" y="10716"/>
                    </a:cubicBezTo>
                    <a:lnTo>
                      <a:pt x="3655" y="8430"/>
                    </a:lnTo>
                    <a:lnTo>
                      <a:pt x="3977" y="8121"/>
                    </a:lnTo>
                    <a:cubicBezTo>
                      <a:pt x="4096" y="8002"/>
                      <a:pt x="4155" y="7835"/>
                      <a:pt x="4144" y="7656"/>
                    </a:cubicBezTo>
                    <a:lnTo>
                      <a:pt x="4870" y="6930"/>
                    </a:lnTo>
                    <a:cubicBezTo>
                      <a:pt x="5406" y="7323"/>
                      <a:pt x="6037" y="7573"/>
                      <a:pt x="6715" y="7632"/>
                    </a:cubicBezTo>
                    <a:lnTo>
                      <a:pt x="6727" y="7632"/>
                    </a:lnTo>
                    <a:cubicBezTo>
                      <a:pt x="6799" y="7632"/>
                      <a:pt x="6882" y="7573"/>
                      <a:pt x="6894" y="7478"/>
                    </a:cubicBezTo>
                    <a:cubicBezTo>
                      <a:pt x="6906" y="7394"/>
                      <a:pt x="6834" y="7323"/>
                      <a:pt x="6739" y="7299"/>
                    </a:cubicBezTo>
                    <a:cubicBezTo>
                      <a:pt x="6037" y="7228"/>
                      <a:pt x="5406" y="6966"/>
                      <a:pt x="4882" y="6549"/>
                    </a:cubicBezTo>
                    <a:cubicBezTo>
                      <a:pt x="2298" y="4465"/>
                      <a:pt x="3822" y="310"/>
                      <a:pt x="7096" y="310"/>
                    </a:cubicBezTo>
                    <a:cubicBezTo>
                      <a:pt x="8942" y="310"/>
                      <a:pt x="10418" y="1703"/>
                      <a:pt x="10597" y="3465"/>
                    </a:cubicBezTo>
                    <a:cubicBezTo>
                      <a:pt x="10609" y="3549"/>
                      <a:pt x="10692" y="3608"/>
                      <a:pt x="10775" y="3608"/>
                    </a:cubicBezTo>
                    <a:cubicBezTo>
                      <a:pt x="10871" y="3596"/>
                      <a:pt x="10930" y="3525"/>
                      <a:pt x="10930" y="3430"/>
                    </a:cubicBezTo>
                    <a:cubicBezTo>
                      <a:pt x="10728" y="1525"/>
                      <a:pt x="9120" y="1"/>
                      <a:pt x="7120" y="1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9436;p64">
                <a:extLst>
                  <a:ext uri="{FF2B5EF4-FFF2-40B4-BE49-F238E27FC236}">
                    <a16:creationId xmlns:a16="http://schemas.microsoft.com/office/drawing/2014/main" id="{FD6D27AB-8820-F605-FF04-78ED452CC060}"/>
                  </a:ext>
                </a:extLst>
              </p:cNvPr>
              <p:cNvSpPr/>
              <p:nvPr/>
            </p:nvSpPr>
            <p:spPr>
              <a:xfrm>
                <a:off x="3658105" y="3389599"/>
                <a:ext cx="208820" cy="199431"/>
              </a:xfrm>
              <a:custGeom>
                <a:avLst/>
                <a:gdLst/>
                <a:ahLst/>
                <a:cxnLst/>
                <a:rect l="l" t="t" r="r" b="b"/>
                <a:pathLst>
                  <a:path w="6561" h="6266" extrusionOk="0">
                    <a:moveTo>
                      <a:pt x="3441" y="336"/>
                    </a:moveTo>
                    <a:cubicBezTo>
                      <a:pt x="4989" y="336"/>
                      <a:pt x="6251" y="1587"/>
                      <a:pt x="6251" y="3146"/>
                    </a:cubicBezTo>
                    <a:cubicBezTo>
                      <a:pt x="6251" y="4694"/>
                      <a:pt x="4989" y="5944"/>
                      <a:pt x="3441" y="5944"/>
                    </a:cubicBezTo>
                    <a:cubicBezTo>
                      <a:pt x="2727" y="5944"/>
                      <a:pt x="1989" y="5682"/>
                      <a:pt x="1441" y="5135"/>
                    </a:cubicBezTo>
                    <a:cubicBezTo>
                      <a:pt x="345" y="4027"/>
                      <a:pt x="345" y="2241"/>
                      <a:pt x="1441" y="1158"/>
                    </a:cubicBezTo>
                    <a:cubicBezTo>
                      <a:pt x="1989" y="598"/>
                      <a:pt x="2703" y="336"/>
                      <a:pt x="3441" y="336"/>
                    </a:cubicBezTo>
                    <a:close/>
                    <a:moveTo>
                      <a:pt x="3428" y="0"/>
                    </a:moveTo>
                    <a:cubicBezTo>
                      <a:pt x="2628" y="0"/>
                      <a:pt x="1828" y="307"/>
                      <a:pt x="1215" y="920"/>
                    </a:cubicBezTo>
                    <a:cubicBezTo>
                      <a:pt x="0" y="2134"/>
                      <a:pt x="0" y="4123"/>
                      <a:pt x="1215" y="5337"/>
                    </a:cubicBezTo>
                    <a:cubicBezTo>
                      <a:pt x="1822" y="5944"/>
                      <a:pt x="2631" y="6266"/>
                      <a:pt x="3429" y="6266"/>
                    </a:cubicBezTo>
                    <a:cubicBezTo>
                      <a:pt x="5144" y="6266"/>
                      <a:pt x="6561" y="4873"/>
                      <a:pt x="6561" y="3134"/>
                    </a:cubicBezTo>
                    <a:cubicBezTo>
                      <a:pt x="6561" y="2301"/>
                      <a:pt x="6227" y="1515"/>
                      <a:pt x="5632" y="920"/>
                    </a:cubicBezTo>
                    <a:cubicBezTo>
                      <a:pt x="5025" y="307"/>
                      <a:pt x="4227" y="0"/>
                      <a:pt x="3428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9437;p64">
                <a:extLst>
                  <a:ext uri="{FF2B5EF4-FFF2-40B4-BE49-F238E27FC236}">
                    <a16:creationId xmlns:a16="http://schemas.microsoft.com/office/drawing/2014/main" id="{56597036-2628-1647-ECF3-2E11AEA928D4}"/>
                  </a:ext>
                </a:extLst>
              </p:cNvPr>
              <p:cNvSpPr/>
              <p:nvPr/>
            </p:nvSpPr>
            <p:spPr>
              <a:xfrm>
                <a:off x="3720614" y="3426805"/>
                <a:ext cx="95164" cy="116011"/>
              </a:xfrm>
              <a:custGeom>
                <a:avLst/>
                <a:gdLst/>
                <a:ahLst/>
                <a:cxnLst/>
                <a:rect l="l" t="t" r="r" b="b"/>
                <a:pathLst>
                  <a:path w="2990" h="3645" extrusionOk="0">
                    <a:moveTo>
                      <a:pt x="1477" y="334"/>
                    </a:moveTo>
                    <a:cubicBezTo>
                      <a:pt x="1834" y="334"/>
                      <a:pt x="2132" y="632"/>
                      <a:pt x="2132" y="989"/>
                    </a:cubicBezTo>
                    <a:cubicBezTo>
                      <a:pt x="2132" y="1334"/>
                      <a:pt x="1834" y="1632"/>
                      <a:pt x="1477" y="1632"/>
                    </a:cubicBezTo>
                    <a:cubicBezTo>
                      <a:pt x="1120" y="1632"/>
                      <a:pt x="822" y="1334"/>
                      <a:pt x="822" y="989"/>
                    </a:cubicBezTo>
                    <a:cubicBezTo>
                      <a:pt x="822" y="608"/>
                      <a:pt x="1120" y="334"/>
                      <a:pt x="1477" y="334"/>
                    </a:cubicBezTo>
                    <a:close/>
                    <a:moveTo>
                      <a:pt x="1906" y="1953"/>
                    </a:moveTo>
                    <a:cubicBezTo>
                      <a:pt x="2287" y="1953"/>
                      <a:pt x="2620" y="2263"/>
                      <a:pt x="2620" y="2668"/>
                    </a:cubicBezTo>
                    <a:lnTo>
                      <a:pt x="2620" y="3335"/>
                    </a:lnTo>
                    <a:lnTo>
                      <a:pt x="2275" y="3335"/>
                    </a:lnTo>
                    <a:lnTo>
                      <a:pt x="2275" y="2632"/>
                    </a:lnTo>
                    <a:cubicBezTo>
                      <a:pt x="2275" y="2549"/>
                      <a:pt x="2203" y="2477"/>
                      <a:pt x="2108" y="2477"/>
                    </a:cubicBezTo>
                    <a:cubicBezTo>
                      <a:pt x="2025" y="2477"/>
                      <a:pt x="1953" y="2549"/>
                      <a:pt x="1953" y="2632"/>
                    </a:cubicBezTo>
                    <a:lnTo>
                      <a:pt x="1953" y="3335"/>
                    </a:lnTo>
                    <a:lnTo>
                      <a:pt x="953" y="3335"/>
                    </a:lnTo>
                    <a:lnTo>
                      <a:pt x="953" y="2632"/>
                    </a:lnTo>
                    <a:cubicBezTo>
                      <a:pt x="953" y="2549"/>
                      <a:pt x="882" y="2477"/>
                      <a:pt x="787" y="2477"/>
                    </a:cubicBezTo>
                    <a:cubicBezTo>
                      <a:pt x="691" y="2477"/>
                      <a:pt x="620" y="2549"/>
                      <a:pt x="620" y="2632"/>
                    </a:cubicBezTo>
                    <a:lnTo>
                      <a:pt x="620" y="3335"/>
                    </a:lnTo>
                    <a:lnTo>
                      <a:pt x="263" y="3335"/>
                    </a:lnTo>
                    <a:lnTo>
                      <a:pt x="263" y="2668"/>
                    </a:lnTo>
                    <a:cubicBezTo>
                      <a:pt x="263" y="2275"/>
                      <a:pt x="584" y="1953"/>
                      <a:pt x="977" y="1953"/>
                    </a:cubicBezTo>
                    <a:close/>
                    <a:moveTo>
                      <a:pt x="1477" y="1"/>
                    </a:moveTo>
                    <a:cubicBezTo>
                      <a:pt x="941" y="1"/>
                      <a:pt x="501" y="429"/>
                      <a:pt x="501" y="965"/>
                    </a:cubicBezTo>
                    <a:cubicBezTo>
                      <a:pt x="501" y="1239"/>
                      <a:pt x="608" y="1477"/>
                      <a:pt x="787" y="1656"/>
                    </a:cubicBezTo>
                    <a:cubicBezTo>
                      <a:pt x="322" y="1763"/>
                      <a:pt x="1" y="2180"/>
                      <a:pt x="1" y="2656"/>
                    </a:cubicBezTo>
                    <a:lnTo>
                      <a:pt x="1" y="3335"/>
                    </a:lnTo>
                    <a:cubicBezTo>
                      <a:pt x="1" y="3501"/>
                      <a:pt x="132" y="3644"/>
                      <a:pt x="310" y="3644"/>
                    </a:cubicBezTo>
                    <a:lnTo>
                      <a:pt x="2680" y="3644"/>
                    </a:lnTo>
                    <a:cubicBezTo>
                      <a:pt x="2846" y="3644"/>
                      <a:pt x="2989" y="3513"/>
                      <a:pt x="2989" y="3335"/>
                    </a:cubicBezTo>
                    <a:lnTo>
                      <a:pt x="2989" y="2656"/>
                    </a:lnTo>
                    <a:cubicBezTo>
                      <a:pt x="2965" y="2180"/>
                      <a:pt x="2620" y="1763"/>
                      <a:pt x="2156" y="1656"/>
                    </a:cubicBezTo>
                    <a:cubicBezTo>
                      <a:pt x="2334" y="1477"/>
                      <a:pt x="2442" y="1239"/>
                      <a:pt x="2442" y="965"/>
                    </a:cubicBezTo>
                    <a:cubicBezTo>
                      <a:pt x="2442" y="429"/>
                      <a:pt x="2013" y="1"/>
                      <a:pt x="1477" y="1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9438;p64">
                <a:extLst>
                  <a:ext uri="{FF2B5EF4-FFF2-40B4-BE49-F238E27FC236}">
                    <a16:creationId xmlns:a16="http://schemas.microsoft.com/office/drawing/2014/main" id="{936448DA-E78F-B15B-B777-A77A435EA2BB}"/>
                  </a:ext>
                </a:extLst>
              </p:cNvPr>
              <p:cNvSpPr/>
              <p:nvPr/>
            </p:nvSpPr>
            <p:spPr>
              <a:xfrm>
                <a:off x="3773671" y="3496030"/>
                <a:ext cx="115597" cy="114993"/>
              </a:xfrm>
              <a:custGeom>
                <a:avLst/>
                <a:gdLst/>
                <a:ahLst/>
                <a:cxnLst/>
                <a:rect l="l" t="t" r="r" b="b"/>
                <a:pathLst>
                  <a:path w="3632" h="3613" extrusionOk="0">
                    <a:moveTo>
                      <a:pt x="3433" y="0"/>
                    </a:moveTo>
                    <a:cubicBezTo>
                      <a:pt x="3361" y="0"/>
                      <a:pt x="3297" y="65"/>
                      <a:pt x="3287" y="148"/>
                    </a:cubicBezTo>
                    <a:cubicBezTo>
                      <a:pt x="3120" y="1803"/>
                      <a:pt x="1810" y="3112"/>
                      <a:pt x="143" y="3291"/>
                    </a:cubicBezTo>
                    <a:cubicBezTo>
                      <a:pt x="60" y="3303"/>
                      <a:pt x="1" y="3374"/>
                      <a:pt x="1" y="3469"/>
                    </a:cubicBezTo>
                    <a:cubicBezTo>
                      <a:pt x="13" y="3553"/>
                      <a:pt x="72" y="3612"/>
                      <a:pt x="167" y="3612"/>
                    </a:cubicBezTo>
                    <a:lnTo>
                      <a:pt x="179" y="3612"/>
                    </a:lnTo>
                    <a:cubicBezTo>
                      <a:pt x="1989" y="3422"/>
                      <a:pt x="3442" y="1993"/>
                      <a:pt x="3620" y="183"/>
                    </a:cubicBezTo>
                    <a:cubicBezTo>
                      <a:pt x="3632" y="88"/>
                      <a:pt x="3561" y="17"/>
                      <a:pt x="3465" y="5"/>
                    </a:cubicBezTo>
                    <a:cubicBezTo>
                      <a:pt x="3454" y="2"/>
                      <a:pt x="3443" y="0"/>
                      <a:pt x="3433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71241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Oval 75">
            <a:extLst>
              <a:ext uri="{FF2B5EF4-FFF2-40B4-BE49-F238E27FC236}">
                <a16:creationId xmlns:a16="http://schemas.microsoft.com/office/drawing/2014/main" id="{9BA9B8F6-4CD5-F4B8-1599-D4AAA7D5C179}"/>
              </a:ext>
            </a:extLst>
          </p:cNvPr>
          <p:cNvSpPr/>
          <p:nvPr/>
        </p:nvSpPr>
        <p:spPr>
          <a:xfrm>
            <a:off x="11531160" y="3092403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40439144-5DA7-8A96-A515-27915A116953}"/>
              </a:ext>
            </a:extLst>
          </p:cNvPr>
          <p:cNvSpPr/>
          <p:nvPr/>
        </p:nvSpPr>
        <p:spPr>
          <a:xfrm>
            <a:off x="11531160" y="3886972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F4BAFB25-1B6E-206F-C2FD-CB0ED468F165}"/>
              </a:ext>
            </a:extLst>
          </p:cNvPr>
          <p:cNvSpPr/>
          <p:nvPr/>
        </p:nvSpPr>
        <p:spPr>
          <a:xfrm>
            <a:off x="11531160" y="4658998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DF1C4409-F547-FE68-B6EB-DDFB775FD76F}"/>
              </a:ext>
            </a:extLst>
          </p:cNvPr>
          <p:cNvSpPr/>
          <p:nvPr/>
        </p:nvSpPr>
        <p:spPr>
          <a:xfrm>
            <a:off x="11531160" y="5452149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C8683BDB-1F4C-4BF7-D61B-B75A8A4C5D96}"/>
              </a:ext>
            </a:extLst>
          </p:cNvPr>
          <p:cNvSpPr/>
          <p:nvPr/>
        </p:nvSpPr>
        <p:spPr>
          <a:xfrm>
            <a:off x="11530172" y="2317349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B5B8948B-6410-6F95-A5BB-B388891E05BA}"/>
              </a:ext>
            </a:extLst>
          </p:cNvPr>
          <p:cNvSpPr/>
          <p:nvPr/>
        </p:nvSpPr>
        <p:spPr>
          <a:xfrm>
            <a:off x="11518882" y="1495237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58CFFC3-1E3C-0BC4-54FE-004DADD09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en-US" smtClean="0"/>
              <a:pPr/>
              <a:t>14</a:t>
            </a:fld>
            <a:endParaRPr lang="en-US" dirty="0"/>
          </a:p>
        </p:txBody>
      </p:sp>
      <p:grpSp>
        <p:nvGrpSpPr>
          <p:cNvPr id="3" name="Google Shape;9637;p64">
            <a:extLst>
              <a:ext uri="{FF2B5EF4-FFF2-40B4-BE49-F238E27FC236}">
                <a16:creationId xmlns:a16="http://schemas.microsoft.com/office/drawing/2014/main" id="{C925ED75-C0D0-C029-B00E-CAA00F109669}"/>
              </a:ext>
            </a:extLst>
          </p:cNvPr>
          <p:cNvGrpSpPr/>
          <p:nvPr/>
        </p:nvGrpSpPr>
        <p:grpSpPr>
          <a:xfrm>
            <a:off x="11467737" y="3870079"/>
            <a:ext cx="409885" cy="319555"/>
            <a:chOff x="2611458" y="3816374"/>
            <a:chExt cx="426329" cy="332375"/>
          </a:xfrm>
          <a:solidFill>
            <a:srgbClr val="002060"/>
          </a:solidFill>
        </p:grpSpPr>
        <p:sp>
          <p:nvSpPr>
            <p:cNvPr id="4" name="Google Shape;9638;p64">
              <a:extLst>
                <a:ext uri="{FF2B5EF4-FFF2-40B4-BE49-F238E27FC236}">
                  <a16:creationId xmlns:a16="http://schemas.microsoft.com/office/drawing/2014/main" id="{9384065A-4A54-65ED-8F8C-3FF3672780D6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9639;p64">
              <a:extLst>
                <a:ext uri="{FF2B5EF4-FFF2-40B4-BE49-F238E27FC236}">
                  <a16:creationId xmlns:a16="http://schemas.microsoft.com/office/drawing/2014/main" id="{650BC25A-C536-4C44-E857-4334A2FB3E27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9640;p64">
              <a:extLst>
                <a:ext uri="{FF2B5EF4-FFF2-40B4-BE49-F238E27FC236}">
                  <a16:creationId xmlns:a16="http://schemas.microsoft.com/office/drawing/2014/main" id="{49FA0C96-2FA0-7737-0440-A7439C5FEA11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9641;p64">
              <a:extLst>
                <a:ext uri="{FF2B5EF4-FFF2-40B4-BE49-F238E27FC236}">
                  <a16:creationId xmlns:a16="http://schemas.microsoft.com/office/drawing/2014/main" id="{94D874E3-4AF4-BEA1-AD68-B4537A9FC029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9642;p64">
              <a:extLst>
                <a:ext uri="{FF2B5EF4-FFF2-40B4-BE49-F238E27FC236}">
                  <a16:creationId xmlns:a16="http://schemas.microsoft.com/office/drawing/2014/main" id="{4B4BC31E-F565-52B9-628E-8CAB46ADED90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9643;p64">
              <a:extLst>
                <a:ext uri="{FF2B5EF4-FFF2-40B4-BE49-F238E27FC236}">
                  <a16:creationId xmlns:a16="http://schemas.microsoft.com/office/drawing/2014/main" id="{AD317BF8-52C2-97FD-614F-99ABF20FA0A4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9644;p64">
              <a:extLst>
                <a:ext uri="{FF2B5EF4-FFF2-40B4-BE49-F238E27FC236}">
                  <a16:creationId xmlns:a16="http://schemas.microsoft.com/office/drawing/2014/main" id="{446B60AE-E069-5473-0A03-B6653A159027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645;p64">
              <a:extLst>
                <a:ext uri="{FF2B5EF4-FFF2-40B4-BE49-F238E27FC236}">
                  <a16:creationId xmlns:a16="http://schemas.microsoft.com/office/drawing/2014/main" id="{FE452003-019C-1C58-FB00-9474027663A9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646;p64">
              <a:extLst>
                <a:ext uri="{FF2B5EF4-FFF2-40B4-BE49-F238E27FC236}">
                  <a16:creationId xmlns:a16="http://schemas.microsoft.com/office/drawing/2014/main" id="{7A5E1941-943A-4A04-61E3-DC3AC4DBCF8C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647;p64">
              <a:extLst>
                <a:ext uri="{FF2B5EF4-FFF2-40B4-BE49-F238E27FC236}">
                  <a16:creationId xmlns:a16="http://schemas.microsoft.com/office/drawing/2014/main" id="{1B38CF05-E1F0-2AFE-1DF6-C16239361383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" name="Google Shape;9201;p64">
            <a:extLst>
              <a:ext uri="{FF2B5EF4-FFF2-40B4-BE49-F238E27FC236}">
                <a16:creationId xmlns:a16="http://schemas.microsoft.com/office/drawing/2014/main" id="{14FCB0E1-5002-E953-D756-8CEE4F61621D}"/>
              </a:ext>
            </a:extLst>
          </p:cNvPr>
          <p:cNvGrpSpPr/>
          <p:nvPr/>
        </p:nvGrpSpPr>
        <p:grpSpPr>
          <a:xfrm>
            <a:off x="11492106" y="2264506"/>
            <a:ext cx="361147" cy="361529"/>
            <a:chOff x="7538896" y="1970156"/>
            <a:chExt cx="361147" cy="361529"/>
          </a:xfrm>
          <a:solidFill>
            <a:srgbClr val="002060"/>
          </a:solidFill>
        </p:grpSpPr>
        <p:sp>
          <p:nvSpPr>
            <p:cNvPr id="15" name="Google Shape;9202;p64">
              <a:extLst>
                <a:ext uri="{FF2B5EF4-FFF2-40B4-BE49-F238E27FC236}">
                  <a16:creationId xmlns:a16="http://schemas.microsoft.com/office/drawing/2014/main" id="{4DCF91D6-AD84-1F74-5D72-318339C3BB70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203;p64">
              <a:extLst>
                <a:ext uri="{FF2B5EF4-FFF2-40B4-BE49-F238E27FC236}">
                  <a16:creationId xmlns:a16="http://schemas.microsoft.com/office/drawing/2014/main" id="{EEADFACC-118C-138B-369B-C3F917B3FC42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204;p64">
              <a:extLst>
                <a:ext uri="{FF2B5EF4-FFF2-40B4-BE49-F238E27FC236}">
                  <a16:creationId xmlns:a16="http://schemas.microsoft.com/office/drawing/2014/main" id="{AB504380-7B3B-A451-FECB-9BB9BA95E95C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205;p64">
              <a:extLst>
                <a:ext uri="{FF2B5EF4-FFF2-40B4-BE49-F238E27FC236}">
                  <a16:creationId xmlns:a16="http://schemas.microsoft.com/office/drawing/2014/main" id="{CA4E5571-3190-AEF0-486E-2303B71792F0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206;p64">
              <a:extLst>
                <a:ext uri="{FF2B5EF4-FFF2-40B4-BE49-F238E27FC236}">
                  <a16:creationId xmlns:a16="http://schemas.microsoft.com/office/drawing/2014/main" id="{322D9888-5304-3CC7-B9C5-3B2E2C72C57B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9207;p64">
              <a:extLst>
                <a:ext uri="{FF2B5EF4-FFF2-40B4-BE49-F238E27FC236}">
                  <a16:creationId xmlns:a16="http://schemas.microsoft.com/office/drawing/2014/main" id="{45D75996-2C6C-BB00-1FFC-01D1FABD5560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" name="Google Shape;9261;p64">
            <a:extLst>
              <a:ext uri="{FF2B5EF4-FFF2-40B4-BE49-F238E27FC236}">
                <a16:creationId xmlns:a16="http://schemas.microsoft.com/office/drawing/2014/main" id="{276825B8-E873-BCC5-C73C-B28F71D48CBC}"/>
              </a:ext>
            </a:extLst>
          </p:cNvPr>
          <p:cNvGrpSpPr/>
          <p:nvPr/>
        </p:nvGrpSpPr>
        <p:grpSpPr>
          <a:xfrm>
            <a:off x="11506683" y="4638562"/>
            <a:ext cx="331993" cy="331993"/>
            <a:chOff x="870939" y="2439293"/>
            <a:chExt cx="331993" cy="331993"/>
          </a:xfrm>
          <a:solidFill>
            <a:srgbClr val="002060"/>
          </a:solidFill>
        </p:grpSpPr>
        <p:sp>
          <p:nvSpPr>
            <p:cNvPr id="22" name="Google Shape;9262;p64">
              <a:extLst>
                <a:ext uri="{FF2B5EF4-FFF2-40B4-BE49-F238E27FC236}">
                  <a16:creationId xmlns:a16="http://schemas.microsoft.com/office/drawing/2014/main" id="{3A2D6C67-0B3F-9E66-D2BF-BA7FEB85AB36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263;p64">
              <a:extLst>
                <a:ext uri="{FF2B5EF4-FFF2-40B4-BE49-F238E27FC236}">
                  <a16:creationId xmlns:a16="http://schemas.microsoft.com/office/drawing/2014/main" id="{0136E113-84FF-E495-6571-5E44C27A6034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264;p64">
              <a:extLst>
                <a:ext uri="{FF2B5EF4-FFF2-40B4-BE49-F238E27FC236}">
                  <a16:creationId xmlns:a16="http://schemas.microsoft.com/office/drawing/2014/main" id="{83DEA688-68FC-7507-E835-B0BFB76A80C6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265;p64">
              <a:extLst>
                <a:ext uri="{FF2B5EF4-FFF2-40B4-BE49-F238E27FC236}">
                  <a16:creationId xmlns:a16="http://schemas.microsoft.com/office/drawing/2014/main" id="{FF107C38-D975-EAFF-A796-5351D66F00D5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266;p64">
              <a:extLst>
                <a:ext uri="{FF2B5EF4-FFF2-40B4-BE49-F238E27FC236}">
                  <a16:creationId xmlns:a16="http://schemas.microsoft.com/office/drawing/2014/main" id="{857DF390-C1A3-F365-080B-AC83243169A5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9267;p64">
              <a:extLst>
                <a:ext uri="{FF2B5EF4-FFF2-40B4-BE49-F238E27FC236}">
                  <a16:creationId xmlns:a16="http://schemas.microsoft.com/office/drawing/2014/main" id="{8DBE09D3-7235-E6C6-5629-02E1E1C79246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9268;p64">
              <a:extLst>
                <a:ext uri="{FF2B5EF4-FFF2-40B4-BE49-F238E27FC236}">
                  <a16:creationId xmlns:a16="http://schemas.microsoft.com/office/drawing/2014/main" id="{878BA3A2-D547-C95D-99A8-E41C6E540912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269;p64">
              <a:extLst>
                <a:ext uri="{FF2B5EF4-FFF2-40B4-BE49-F238E27FC236}">
                  <a16:creationId xmlns:a16="http://schemas.microsoft.com/office/drawing/2014/main" id="{B47BD659-8528-F049-A683-9092703ADCBD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270;p64">
              <a:extLst>
                <a:ext uri="{FF2B5EF4-FFF2-40B4-BE49-F238E27FC236}">
                  <a16:creationId xmlns:a16="http://schemas.microsoft.com/office/drawing/2014/main" id="{07A0049F-66EE-5180-EB6C-BD1D26FAE68D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271;p64">
              <a:extLst>
                <a:ext uri="{FF2B5EF4-FFF2-40B4-BE49-F238E27FC236}">
                  <a16:creationId xmlns:a16="http://schemas.microsoft.com/office/drawing/2014/main" id="{C75DF272-FE21-3729-DD3D-E772FB46FD2C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272;p64">
              <a:extLst>
                <a:ext uri="{FF2B5EF4-FFF2-40B4-BE49-F238E27FC236}">
                  <a16:creationId xmlns:a16="http://schemas.microsoft.com/office/drawing/2014/main" id="{812F177F-5113-6B65-D270-E1CA4E55B823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273;p64">
              <a:extLst>
                <a:ext uri="{FF2B5EF4-FFF2-40B4-BE49-F238E27FC236}">
                  <a16:creationId xmlns:a16="http://schemas.microsoft.com/office/drawing/2014/main" id="{6E358DAE-492C-FF72-1D7F-8761B1831EFB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274;p64">
              <a:extLst>
                <a:ext uri="{FF2B5EF4-FFF2-40B4-BE49-F238E27FC236}">
                  <a16:creationId xmlns:a16="http://schemas.microsoft.com/office/drawing/2014/main" id="{053C994D-3F81-C3EF-883E-6E23473190C5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75;p64">
              <a:extLst>
                <a:ext uri="{FF2B5EF4-FFF2-40B4-BE49-F238E27FC236}">
                  <a16:creationId xmlns:a16="http://schemas.microsoft.com/office/drawing/2014/main" id="{6D11BAF1-2E69-DD05-A1BB-526AF22A9598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276;p64">
              <a:extLst>
                <a:ext uri="{FF2B5EF4-FFF2-40B4-BE49-F238E27FC236}">
                  <a16:creationId xmlns:a16="http://schemas.microsoft.com/office/drawing/2014/main" id="{E381D34A-2FDF-A295-190B-BD974CF77559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77;p64">
              <a:extLst>
                <a:ext uri="{FF2B5EF4-FFF2-40B4-BE49-F238E27FC236}">
                  <a16:creationId xmlns:a16="http://schemas.microsoft.com/office/drawing/2014/main" id="{E0431019-643C-ABBC-D3CD-B03A7C3B25A5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" name="Google Shape;9284;p64">
            <a:extLst>
              <a:ext uri="{FF2B5EF4-FFF2-40B4-BE49-F238E27FC236}">
                <a16:creationId xmlns:a16="http://schemas.microsoft.com/office/drawing/2014/main" id="{FEE7C1C8-34A5-D1CC-6A40-B0847905EBF4}"/>
              </a:ext>
            </a:extLst>
          </p:cNvPr>
          <p:cNvGrpSpPr/>
          <p:nvPr/>
        </p:nvGrpSpPr>
        <p:grpSpPr>
          <a:xfrm>
            <a:off x="11542505" y="1453286"/>
            <a:ext cx="260349" cy="362292"/>
            <a:chOff x="5388757" y="2414659"/>
            <a:chExt cx="260349" cy="362292"/>
          </a:xfrm>
          <a:solidFill>
            <a:srgbClr val="002060"/>
          </a:solidFill>
        </p:grpSpPr>
        <p:sp>
          <p:nvSpPr>
            <p:cNvPr id="39" name="Google Shape;9285;p64">
              <a:extLst>
                <a:ext uri="{FF2B5EF4-FFF2-40B4-BE49-F238E27FC236}">
                  <a16:creationId xmlns:a16="http://schemas.microsoft.com/office/drawing/2014/main" id="{8FD19B36-34FA-8890-18B2-E07F32C4A864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86;p64">
              <a:extLst>
                <a:ext uri="{FF2B5EF4-FFF2-40B4-BE49-F238E27FC236}">
                  <a16:creationId xmlns:a16="http://schemas.microsoft.com/office/drawing/2014/main" id="{5C936794-2AFC-B2AF-6FAE-EB3B83BFD7CB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87;p64">
              <a:extLst>
                <a:ext uri="{FF2B5EF4-FFF2-40B4-BE49-F238E27FC236}">
                  <a16:creationId xmlns:a16="http://schemas.microsoft.com/office/drawing/2014/main" id="{BBC7A435-203A-3437-C3A7-C4F87EB11AE7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88;p64">
              <a:extLst>
                <a:ext uri="{FF2B5EF4-FFF2-40B4-BE49-F238E27FC236}">
                  <a16:creationId xmlns:a16="http://schemas.microsoft.com/office/drawing/2014/main" id="{2359C3BE-0AB6-47D5-4BAD-8E3F9D2DDE7E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89;p64">
              <a:extLst>
                <a:ext uri="{FF2B5EF4-FFF2-40B4-BE49-F238E27FC236}">
                  <a16:creationId xmlns:a16="http://schemas.microsoft.com/office/drawing/2014/main" id="{E10A65C6-2978-E077-5DE5-24FCAEE9E9FD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9290;p64">
              <a:extLst>
                <a:ext uri="{FF2B5EF4-FFF2-40B4-BE49-F238E27FC236}">
                  <a16:creationId xmlns:a16="http://schemas.microsoft.com/office/drawing/2014/main" id="{A85D43AA-3B7A-056C-072F-9E8FF2C2FDE0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9291;p64">
              <a:extLst>
                <a:ext uri="{FF2B5EF4-FFF2-40B4-BE49-F238E27FC236}">
                  <a16:creationId xmlns:a16="http://schemas.microsoft.com/office/drawing/2014/main" id="{183775B8-9186-F1B9-1C2C-2699CB4F7D2D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92;p64">
              <a:extLst>
                <a:ext uri="{FF2B5EF4-FFF2-40B4-BE49-F238E27FC236}">
                  <a16:creationId xmlns:a16="http://schemas.microsoft.com/office/drawing/2014/main" id="{CAEE706D-27E8-C6A9-CAEB-09D00C546B80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93;p64">
              <a:extLst>
                <a:ext uri="{FF2B5EF4-FFF2-40B4-BE49-F238E27FC236}">
                  <a16:creationId xmlns:a16="http://schemas.microsoft.com/office/drawing/2014/main" id="{2A937EEF-B32A-704C-28C2-30561BF1DA93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94;p64">
              <a:extLst>
                <a:ext uri="{FF2B5EF4-FFF2-40B4-BE49-F238E27FC236}">
                  <a16:creationId xmlns:a16="http://schemas.microsoft.com/office/drawing/2014/main" id="{551DF1A7-63E5-B0DC-FE37-D8FA4A05A249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95;p64">
              <a:extLst>
                <a:ext uri="{FF2B5EF4-FFF2-40B4-BE49-F238E27FC236}">
                  <a16:creationId xmlns:a16="http://schemas.microsoft.com/office/drawing/2014/main" id="{F3F89716-973B-F1CB-1DEC-63B063AC0F63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96;p64">
              <a:extLst>
                <a:ext uri="{FF2B5EF4-FFF2-40B4-BE49-F238E27FC236}">
                  <a16:creationId xmlns:a16="http://schemas.microsoft.com/office/drawing/2014/main" id="{CA6F2EBA-28F1-519C-0262-A89D22CD291F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97;p64">
              <a:extLst>
                <a:ext uri="{FF2B5EF4-FFF2-40B4-BE49-F238E27FC236}">
                  <a16:creationId xmlns:a16="http://schemas.microsoft.com/office/drawing/2014/main" id="{6CC3A580-1A44-66F5-AFBF-F7E9176B8D91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98;p64">
              <a:extLst>
                <a:ext uri="{FF2B5EF4-FFF2-40B4-BE49-F238E27FC236}">
                  <a16:creationId xmlns:a16="http://schemas.microsoft.com/office/drawing/2014/main" id="{2F42A46C-E50A-AEF3-8053-D88279010ED6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99;p64">
              <a:extLst>
                <a:ext uri="{FF2B5EF4-FFF2-40B4-BE49-F238E27FC236}">
                  <a16:creationId xmlns:a16="http://schemas.microsoft.com/office/drawing/2014/main" id="{BCBA4D3C-EB26-1BB9-7B05-7CA603682831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300;p64">
              <a:extLst>
                <a:ext uri="{FF2B5EF4-FFF2-40B4-BE49-F238E27FC236}">
                  <a16:creationId xmlns:a16="http://schemas.microsoft.com/office/drawing/2014/main" id="{5091F25C-CAC7-DCA3-2507-CCA9AFBC5113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301;p64">
              <a:extLst>
                <a:ext uri="{FF2B5EF4-FFF2-40B4-BE49-F238E27FC236}">
                  <a16:creationId xmlns:a16="http://schemas.microsoft.com/office/drawing/2014/main" id="{4CDCB322-B91E-1F17-916F-3162DE7C3C30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302;p64">
              <a:extLst>
                <a:ext uri="{FF2B5EF4-FFF2-40B4-BE49-F238E27FC236}">
                  <a16:creationId xmlns:a16="http://schemas.microsoft.com/office/drawing/2014/main" id="{E8F3597D-B364-ACBF-B2BE-CD96993F897D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303;p64">
              <a:extLst>
                <a:ext uri="{FF2B5EF4-FFF2-40B4-BE49-F238E27FC236}">
                  <a16:creationId xmlns:a16="http://schemas.microsoft.com/office/drawing/2014/main" id="{958524EA-A76C-6DAC-4811-17AAAB49AB9D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304;p64">
              <a:extLst>
                <a:ext uri="{FF2B5EF4-FFF2-40B4-BE49-F238E27FC236}">
                  <a16:creationId xmlns:a16="http://schemas.microsoft.com/office/drawing/2014/main" id="{F993B122-EA01-7ED0-2CA7-41DA4747C13D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" name="Google Shape;9434;p64">
            <a:extLst>
              <a:ext uri="{FF2B5EF4-FFF2-40B4-BE49-F238E27FC236}">
                <a16:creationId xmlns:a16="http://schemas.microsoft.com/office/drawing/2014/main" id="{2051F3CD-C655-068E-7651-2CB01F6A1D42}"/>
              </a:ext>
            </a:extLst>
          </p:cNvPr>
          <p:cNvGrpSpPr/>
          <p:nvPr/>
        </p:nvGrpSpPr>
        <p:grpSpPr>
          <a:xfrm>
            <a:off x="11498551" y="3074963"/>
            <a:ext cx="348257" cy="346188"/>
            <a:chOff x="3541011" y="3367320"/>
            <a:chExt cx="348257" cy="346188"/>
          </a:xfrm>
          <a:solidFill>
            <a:srgbClr val="002060"/>
          </a:solidFill>
        </p:grpSpPr>
        <p:sp>
          <p:nvSpPr>
            <p:cNvPr id="60" name="Google Shape;9435;p64">
              <a:extLst>
                <a:ext uri="{FF2B5EF4-FFF2-40B4-BE49-F238E27FC236}">
                  <a16:creationId xmlns:a16="http://schemas.microsoft.com/office/drawing/2014/main" id="{93057411-5783-5BBC-CA94-B0E3977C4A81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436;p64">
              <a:extLst>
                <a:ext uri="{FF2B5EF4-FFF2-40B4-BE49-F238E27FC236}">
                  <a16:creationId xmlns:a16="http://schemas.microsoft.com/office/drawing/2014/main" id="{9FC986FF-A50D-114A-3E93-6EF6209D2F42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437;p64">
              <a:extLst>
                <a:ext uri="{FF2B5EF4-FFF2-40B4-BE49-F238E27FC236}">
                  <a16:creationId xmlns:a16="http://schemas.microsoft.com/office/drawing/2014/main" id="{03A9FC58-CCE1-ADDC-1F13-7B69DFBD56C6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438;p64">
              <a:extLst>
                <a:ext uri="{FF2B5EF4-FFF2-40B4-BE49-F238E27FC236}">
                  <a16:creationId xmlns:a16="http://schemas.microsoft.com/office/drawing/2014/main" id="{D907B9E1-E0F2-08E9-286B-8D51B59E4F1F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" name="Google Shape;9683;p64">
            <a:extLst>
              <a:ext uri="{FF2B5EF4-FFF2-40B4-BE49-F238E27FC236}">
                <a16:creationId xmlns:a16="http://schemas.microsoft.com/office/drawing/2014/main" id="{6F6C40C8-1788-403D-BA62-DCAE4BCE2939}"/>
              </a:ext>
            </a:extLst>
          </p:cNvPr>
          <p:cNvGrpSpPr/>
          <p:nvPr/>
        </p:nvGrpSpPr>
        <p:grpSpPr>
          <a:xfrm>
            <a:off x="11488875" y="5419482"/>
            <a:ext cx="367608" cy="350548"/>
            <a:chOff x="6659725" y="3808035"/>
            <a:chExt cx="367608" cy="350548"/>
          </a:xfrm>
          <a:solidFill>
            <a:srgbClr val="002060"/>
          </a:solidFill>
        </p:grpSpPr>
        <p:sp>
          <p:nvSpPr>
            <p:cNvPr id="65" name="Google Shape;9684;p64">
              <a:extLst>
                <a:ext uri="{FF2B5EF4-FFF2-40B4-BE49-F238E27FC236}">
                  <a16:creationId xmlns:a16="http://schemas.microsoft.com/office/drawing/2014/main" id="{A4C93BF1-EC96-9DC2-3059-527BAC727610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9685;p64">
              <a:extLst>
                <a:ext uri="{FF2B5EF4-FFF2-40B4-BE49-F238E27FC236}">
                  <a16:creationId xmlns:a16="http://schemas.microsoft.com/office/drawing/2014/main" id="{90538037-F86E-A782-191D-39FFA15CB27F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66855285-EE03-9480-852F-366CADBAE516}"/>
              </a:ext>
            </a:extLst>
          </p:cNvPr>
          <p:cNvSpPr txBox="1"/>
          <p:nvPr/>
        </p:nvSpPr>
        <p:spPr>
          <a:xfrm>
            <a:off x="9710590" y="1474582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A54C165-BBC5-86ED-29CE-6F952266D9D8}"/>
              </a:ext>
            </a:extLst>
          </p:cNvPr>
          <p:cNvSpPr txBox="1"/>
          <p:nvPr/>
        </p:nvSpPr>
        <p:spPr>
          <a:xfrm>
            <a:off x="9710590" y="2293727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A2B4424-72CA-CBCB-293F-10BC90C44E96}"/>
              </a:ext>
            </a:extLst>
          </p:cNvPr>
          <p:cNvSpPr txBox="1"/>
          <p:nvPr/>
        </p:nvSpPr>
        <p:spPr>
          <a:xfrm>
            <a:off x="9710591" y="3046072"/>
            <a:ext cx="16885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C8671A0-2562-4BE6-EA4C-19095117D56B}"/>
              </a:ext>
            </a:extLst>
          </p:cNvPr>
          <p:cNvSpPr txBox="1"/>
          <p:nvPr/>
        </p:nvSpPr>
        <p:spPr>
          <a:xfrm>
            <a:off x="9710589" y="3892419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B45D249A-BF09-E55D-1E11-014FD7B2A474}"/>
              </a:ext>
            </a:extLst>
          </p:cNvPr>
          <p:cNvSpPr txBox="1"/>
          <p:nvPr/>
        </p:nvSpPr>
        <p:spPr>
          <a:xfrm>
            <a:off x="9710588" y="4637314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4A0A5D3-019F-7386-1810-B862D27A2562}"/>
              </a:ext>
            </a:extLst>
          </p:cNvPr>
          <p:cNvSpPr txBox="1"/>
          <p:nvPr/>
        </p:nvSpPr>
        <p:spPr>
          <a:xfrm>
            <a:off x="9710588" y="5456459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73" name="Graphic 72">
            <a:extLst>
              <a:ext uri="{FF2B5EF4-FFF2-40B4-BE49-F238E27FC236}">
                <a16:creationId xmlns:a16="http://schemas.microsoft.com/office/drawing/2014/main" id="{CE71A881-97AC-0F01-3DC9-D60F8A80D45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10836" y="354981"/>
            <a:ext cx="789863" cy="789862"/>
          </a:xfrm>
          <a:prstGeom prst="rect">
            <a:avLst/>
          </a:prstGeom>
        </p:spPr>
      </p:pic>
      <p:sp>
        <p:nvSpPr>
          <p:cNvPr id="80" name="TextBox 85">
            <a:extLst>
              <a:ext uri="{FF2B5EF4-FFF2-40B4-BE49-F238E27FC236}">
                <a16:creationId xmlns:a16="http://schemas.microsoft.com/office/drawing/2014/main" id="{85F8FBAA-8672-2A7E-A18A-12B7F09435CE}"/>
              </a:ext>
            </a:extLst>
          </p:cNvPr>
          <p:cNvSpPr txBox="1"/>
          <p:nvPr/>
        </p:nvSpPr>
        <p:spPr>
          <a:xfrm>
            <a:off x="9947507" y="488677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6">
            <a:extLst>
              <a:ext uri="{FF2B5EF4-FFF2-40B4-BE49-F238E27FC236}">
                <a16:creationId xmlns:a16="http://schemas.microsoft.com/office/drawing/2014/main" id="{3F481433-F748-2EFD-A4FB-78C437D3F275}"/>
              </a:ext>
            </a:extLst>
          </p:cNvPr>
          <p:cNvSpPr txBox="1"/>
          <p:nvPr/>
        </p:nvSpPr>
        <p:spPr>
          <a:xfrm>
            <a:off x="9947506" y="860262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معماری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D3954B71-73AA-2469-9B2C-AC1A37175917}"/>
              </a:ext>
            </a:extLst>
          </p:cNvPr>
          <p:cNvSpPr/>
          <p:nvPr/>
        </p:nvSpPr>
        <p:spPr>
          <a:xfrm>
            <a:off x="10669815" y="6236006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Google Shape;8410;p6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DF0838F-3F41-481A-6545-CBD7CDF71E29}"/>
              </a:ext>
            </a:extLst>
          </p:cNvPr>
          <p:cNvSpPr/>
          <p:nvPr/>
        </p:nvSpPr>
        <p:spPr>
          <a:xfrm>
            <a:off x="10654944" y="6213002"/>
            <a:ext cx="356196" cy="328410"/>
          </a:xfrm>
          <a:custGeom>
            <a:avLst/>
            <a:gdLst/>
            <a:ahLst/>
            <a:cxnLst/>
            <a:rect l="l" t="t" r="r" b="b"/>
            <a:pathLst>
              <a:path w="11217" h="10342" extrusionOk="0">
                <a:moveTo>
                  <a:pt x="3394" y="1186"/>
                </a:moveTo>
                <a:lnTo>
                  <a:pt x="3394" y="1507"/>
                </a:lnTo>
                <a:lnTo>
                  <a:pt x="1668" y="1507"/>
                </a:lnTo>
                <a:lnTo>
                  <a:pt x="1668" y="1186"/>
                </a:lnTo>
                <a:close/>
                <a:moveTo>
                  <a:pt x="3096" y="1829"/>
                </a:moveTo>
                <a:lnTo>
                  <a:pt x="3096" y="2090"/>
                </a:lnTo>
                <a:lnTo>
                  <a:pt x="2013" y="3043"/>
                </a:lnTo>
                <a:lnTo>
                  <a:pt x="2013" y="1829"/>
                </a:lnTo>
                <a:close/>
                <a:moveTo>
                  <a:pt x="6740" y="5948"/>
                </a:moveTo>
                <a:cubicBezTo>
                  <a:pt x="6775" y="5948"/>
                  <a:pt x="6799" y="5972"/>
                  <a:pt x="6799" y="6008"/>
                </a:cubicBezTo>
                <a:lnTo>
                  <a:pt x="6799" y="10020"/>
                </a:lnTo>
                <a:lnTo>
                  <a:pt x="4644" y="10020"/>
                </a:lnTo>
                <a:lnTo>
                  <a:pt x="4644" y="6008"/>
                </a:lnTo>
                <a:cubicBezTo>
                  <a:pt x="4644" y="5972"/>
                  <a:pt x="4668" y="5948"/>
                  <a:pt x="4704" y="5948"/>
                </a:cubicBezTo>
                <a:close/>
                <a:moveTo>
                  <a:pt x="5601" y="1"/>
                </a:moveTo>
                <a:cubicBezTo>
                  <a:pt x="5543" y="1"/>
                  <a:pt x="5484" y="19"/>
                  <a:pt x="5430" y="55"/>
                </a:cubicBezTo>
                <a:lnTo>
                  <a:pt x="3692" y="1567"/>
                </a:lnTo>
                <a:lnTo>
                  <a:pt x="3692" y="1126"/>
                </a:lnTo>
                <a:cubicBezTo>
                  <a:pt x="3692" y="995"/>
                  <a:pt x="3573" y="876"/>
                  <a:pt x="3442" y="876"/>
                </a:cubicBezTo>
                <a:lnTo>
                  <a:pt x="1596" y="876"/>
                </a:lnTo>
                <a:cubicBezTo>
                  <a:pt x="1453" y="876"/>
                  <a:pt x="1334" y="995"/>
                  <a:pt x="1334" y="1126"/>
                </a:cubicBezTo>
                <a:lnTo>
                  <a:pt x="1334" y="1590"/>
                </a:lnTo>
                <a:cubicBezTo>
                  <a:pt x="1334" y="1721"/>
                  <a:pt x="1453" y="1840"/>
                  <a:pt x="1596" y="1840"/>
                </a:cubicBezTo>
                <a:lnTo>
                  <a:pt x="1691" y="1840"/>
                </a:lnTo>
                <a:lnTo>
                  <a:pt x="1691" y="3329"/>
                </a:lnTo>
                <a:lnTo>
                  <a:pt x="108" y="4710"/>
                </a:lnTo>
                <a:cubicBezTo>
                  <a:pt x="25" y="4781"/>
                  <a:pt x="1" y="4888"/>
                  <a:pt x="25" y="4984"/>
                </a:cubicBezTo>
                <a:cubicBezTo>
                  <a:pt x="60" y="5079"/>
                  <a:pt x="167" y="5138"/>
                  <a:pt x="251" y="5138"/>
                </a:cubicBezTo>
                <a:lnTo>
                  <a:pt x="1322" y="5138"/>
                </a:lnTo>
                <a:lnTo>
                  <a:pt x="1322" y="7972"/>
                </a:lnTo>
                <a:cubicBezTo>
                  <a:pt x="1322" y="8056"/>
                  <a:pt x="1394" y="8139"/>
                  <a:pt x="1489" y="8139"/>
                </a:cubicBezTo>
                <a:cubicBezTo>
                  <a:pt x="1572" y="8139"/>
                  <a:pt x="1656" y="8056"/>
                  <a:pt x="1656" y="7972"/>
                </a:cubicBezTo>
                <a:lnTo>
                  <a:pt x="1656" y="5055"/>
                </a:lnTo>
                <a:lnTo>
                  <a:pt x="5609" y="1614"/>
                </a:lnTo>
                <a:lnTo>
                  <a:pt x="9561" y="5055"/>
                </a:lnTo>
                <a:lnTo>
                  <a:pt x="9561" y="9937"/>
                </a:lnTo>
                <a:cubicBezTo>
                  <a:pt x="9561" y="9984"/>
                  <a:pt x="9526" y="10020"/>
                  <a:pt x="9478" y="10020"/>
                </a:cubicBezTo>
                <a:lnTo>
                  <a:pt x="7109" y="10020"/>
                </a:lnTo>
                <a:lnTo>
                  <a:pt x="7109" y="6008"/>
                </a:lnTo>
                <a:cubicBezTo>
                  <a:pt x="7109" y="5793"/>
                  <a:pt x="6930" y="5615"/>
                  <a:pt x="6728" y="5615"/>
                </a:cubicBezTo>
                <a:lnTo>
                  <a:pt x="4680" y="5615"/>
                </a:lnTo>
                <a:cubicBezTo>
                  <a:pt x="4478" y="5615"/>
                  <a:pt x="4299" y="5793"/>
                  <a:pt x="4299" y="6008"/>
                </a:cubicBezTo>
                <a:lnTo>
                  <a:pt x="4299" y="10020"/>
                </a:lnTo>
                <a:lnTo>
                  <a:pt x="1739" y="10020"/>
                </a:lnTo>
                <a:cubicBezTo>
                  <a:pt x="1691" y="10020"/>
                  <a:pt x="1656" y="9984"/>
                  <a:pt x="1656" y="9937"/>
                </a:cubicBezTo>
                <a:lnTo>
                  <a:pt x="1656" y="8734"/>
                </a:lnTo>
                <a:cubicBezTo>
                  <a:pt x="1656" y="8639"/>
                  <a:pt x="1572" y="8567"/>
                  <a:pt x="1489" y="8567"/>
                </a:cubicBezTo>
                <a:cubicBezTo>
                  <a:pt x="1394" y="8567"/>
                  <a:pt x="1322" y="8639"/>
                  <a:pt x="1322" y="8734"/>
                </a:cubicBezTo>
                <a:lnTo>
                  <a:pt x="1322" y="9937"/>
                </a:lnTo>
                <a:cubicBezTo>
                  <a:pt x="1322" y="10163"/>
                  <a:pt x="1501" y="10342"/>
                  <a:pt x="1727" y="10342"/>
                </a:cubicBezTo>
                <a:lnTo>
                  <a:pt x="9466" y="10342"/>
                </a:lnTo>
                <a:cubicBezTo>
                  <a:pt x="9692" y="10342"/>
                  <a:pt x="9871" y="10163"/>
                  <a:pt x="9871" y="9937"/>
                </a:cubicBezTo>
                <a:lnTo>
                  <a:pt x="9871" y="5127"/>
                </a:lnTo>
                <a:lnTo>
                  <a:pt x="10943" y="5127"/>
                </a:lnTo>
                <a:cubicBezTo>
                  <a:pt x="11038" y="5127"/>
                  <a:pt x="11133" y="5067"/>
                  <a:pt x="11157" y="4960"/>
                </a:cubicBezTo>
                <a:cubicBezTo>
                  <a:pt x="11216" y="4877"/>
                  <a:pt x="11205" y="4769"/>
                  <a:pt x="11121" y="4698"/>
                </a:cubicBezTo>
                <a:lnTo>
                  <a:pt x="8811" y="2686"/>
                </a:lnTo>
                <a:cubicBezTo>
                  <a:pt x="8785" y="2659"/>
                  <a:pt x="8748" y="2647"/>
                  <a:pt x="8711" y="2647"/>
                </a:cubicBezTo>
                <a:cubicBezTo>
                  <a:pt x="8665" y="2647"/>
                  <a:pt x="8618" y="2665"/>
                  <a:pt x="8585" y="2698"/>
                </a:cubicBezTo>
                <a:cubicBezTo>
                  <a:pt x="8526" y="2757"/>
                  <a:pt x="8538" y="2864"/>
                  <a:pt x="8597" y="2924"/>
                </a:cubicBezTo>
                <a:lnTo>
                  <a:pt x="10764" y="4805"/>
                </a:lnTo>
                <a:lnTo>
                  <a:pt x="9776" y="4805"/>
                </a:lnTo>
                <a:lnTo>
                  <a:pt x="5763" y="1305"/>
                </a:lnTo>
                <a:cubicBezTo>
                  <a:pt x="5716" y="1269"/>
                  <a:pt x="5659" y="1251"/>
                  <a:pt x="5601" y="1251"/>
                </a:cubicBezTo>
                <a:cubicBezTo>
                  <a:pt x="5543" y="1251"/>
                  <a:pt x="5484" y="1269"/>
                  <a:pt x="5430" y="1305"/>
                </a:cubicBezTo>
                <a:lnTo>
                  <a:pt x="1418" y="4805"/>
                </a:lnTo>
                <a:lnTo>
                  <a:pt x="429" y="4805"/>
                </a:lnTo>
                <a:lnTo>
                  <a:pt x="1918" y="3507"/>
                </a:lnTo>
                <a:lnTo>
                  <a:pt x="3335" y="2281"/>
                </a:lnTo>
                <a:lnTo>
                  <a:pt x="5609" y="340"/>
                </a:lnTo>
                <a:lnTo>
                  <a:pt x="8026" y="2436"/>
                </a:lnTo>
                <a:cubicBezTo>
                  <a:pt x="8052" y="2463"/>
                  <a:pt x="8086" y="2475"/>
                  <a:pt x="8121" y="2475"/>
                </a:cubicBezTo>
                <a:cubicBezTo>
                  <a:pt x="8164" y="2475"/>
                  <a:pt x="8207" y="2457"/>
                  <a:pt x="8240" y="2424"/>
                </a:cubicBezTo>
                <a:cubicBezTo>
                  <a:pt x="8299" y="2364"/>
                  <a:pt x="8288" y="2257"/>
                  <a:pt x="8228" y="2198"/>
                </a:cubicBezTo>
                <a:lnTo>
                  <a:pt x="5763" y="55"/>
                </a:lnTo>
                <a:cubicBezTo>
                  <a:pt x="5716" y="19"/>
                  <a:pt x="5659" y="1"/>
                  <a:pt x="5601" y="1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3DA7F459-5B4B-5E26-5602-2A0C7108D27E}"/>
              </a:ext>
            </a:extLst>
          </p:cNvPr>
          <p:cNvSpPr/>
          <p:nvPr/>
        </p:nvSpPr>
        <p:spPr>
          <a:xfrm>
            <a:off x="11399719" y="6226240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C746704C-F38C-14BD-A71B-219098A19CAF}"/>
              </a:ext>
            </a:extLst>
          </p:cNvPr>
          <p:cNvSpPr/>
          <p:nvPr/>
        </p:nvSpPr>
        <p:spPr>
          <a:xfrm>
            <a:off x="9939912" y="6236006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7" name="Google Shape;10366;p6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5EDB533-5DCB-2942-475B-1B81CA37710C}"/>
              </a:ext>
            </a:extLst>
          </p:cNvPr>
          <p:cNvSpPr/>
          <p:nvPr/>
        </p:nvSpPr>
        <p:spPr>
          <a:xfrm rot="5400000" flipV="1">
            <a:off x="10005883" y="6184149"/>
            <a:ext cx="177196" cy="386117"/>
          </a:xfrm>
          <a:custGeom>
            <a:avLst/>
            <a:gdLst/>
            <a:ahLst/>
            <a:cxnLst/>
            <a:rect l="l" t="t" r="r" b="b"/>
            <a:pathLst>
              <a:path w="5038" h="10978" extrusionOk="0">
                <a:moveTo>
                  <a:pt x="1918" y="1893"/>
                </a:moveTo>
                <a:cubicBezTo>
                  <a:pt x="2156" y="1893"/>
                  <a:pt x="2358" y="2084"/>
                  <a:pt x="2358" y="2322"/>
                </a:cubicBezTo>
                <a:lnTo>
                  <a:pt x="2358" y="3465"/>
                </a:lnTo>
                <a:lnTo>
                  <a:pt x="1501" y="3465"/>
                </a:lnTo>
                <a:lnTo>
                  <a:pt x="1501" y="2703"/>
                </a:lnTo>
                <a:lnTo>
                  <a:pt x="1501" y="2310"/>
                </a:lnTo>
                <a:cubicBezTo>
                  <a:pt x="1501" y="2191"/>
                  <a:pt x="1549" y="2084"/>
                  <a:pt x="1620" y="2012"/>
                </a:cubicBezTo>
                <a:cubicBezTo>
                  <a:pt x="1703" y="1929"/>
                  <a:pt x="1822" y="1893"/>
                  <a:pt x="1918" y="1893"/>
                </a:cubicBezTo>
                <a:close/>
                <a:moveTo>
                  <a:pt x="751" y="322"/>
                </a:moveTo>
                <a:cubicBezTo>
                  <a:pt x="989" y="322"/>
                  <a:pt x="1180" y="524"/>
                  <a:pt x="1180" y="750"/>
                </a:cubicBezTo>
                <a:lnTo>
                  <a:pt x="1180" y="2322"/>
                </a:lnTo>
                <a:lnTo>
                  <a:pt x="1180" y="2715"/>
                </a:lnTo>
                <a:lnTo>
                  <a:pt x="1180" y="3465"/>
                </a:lnTo>
                <a:lnTo>
                  <a:pt x="715" y="3465"/>
                </a:lnTo>
                <a:cubicBezTo>
                  <a:pt x="572" y="3465"/>
                  <a:pt x="429" y="3513"/>
                  <a:pt x="310" y="3584"/>
                </a:cubicBezTo>
                <a:lnTo>
                  <a:pt x="310" y="738"/>
                </a:lnTo>
                <a:lnTo>
                  <a:pt x="334" y="738"/>
                </a:lnTo>
                <a:cubicBezTo>
                  <a:pt x="334" y="619"/>
                  <a:pt x="370" y="524"/>
                  <a:pt x="453" y="441"/>
                </a:cubicBezTo>
                <a:cubicBezTo>
                  <a:pt x="525" y="369"/>
                  <a:pt x="644" y="322"/>
                  <a:pt x="751" y="322"/>
                </a:cubicBezTo>
                <a:close/>
                <a:moveTo>
                  <a:pt x="4335" y="1870"/>
                </a:moveTo>
                <a:cubicBezTo>
                  <a:pt x="4537" y="1870"/>
                  <a:pt x="4716" y="2036"/>
                  <a:pt x="4716" y="2262"/>
                </a:cubicBezTo>
                <a:lnTo>
                  <a:pt x="4716" y="3275"/>
                </a:lnTo>
                <a:cubicBezTo>
                  <a:pt x="4704" y="3477"/>
                  <a:pt x="4537" y="3656"/>
                  <a:pt x="4335" y="3656"/>
                </a:cubicBezTo>
                <a:lnTo>
                  <a:pt x="4239" y="3656"/>
                </a:lnTo>
                <a:cubicBezTo>
                  <a:pt x="4037" y="3656"/>
                  <a:pt x="3858" y="3501"/>
                  <a:pt x="3858" y="3275"/>
                </a:cubicBezTo>
                <a:lnTo>
                  <a:pt x="3858" y="2286"/>
                </a:lnTo>
                <a:lnTo>
                  <a:pt x="3858" y="2262"/>
                </a:lnTo>
                <a:cubicBezTo>
                  <a:pt x="3858" y="2048"/>
                  <a:pt x="4013" y="1870"/>
                  <a:pt x="4239" y="1870"/>
                </a:cubicBezTo>
                <a:close/>
                <a:moveTo>
                  <a:pt x="3108" y="1870"/>
                </a:moveTo>
                <a:cubicBezTo>
                  <a:pt x="3335" y="1870"/>
                  <a:pt x="3525" y="2048"/>
                  <a:pt x="3525" y="2286"/>
                </a:cubicBezTo>
                <a:lnTo>
                  <a:pt x="3525" y="3275"/>
                </a:lnTo>
                <a:lnTo>
                  <a:pt x="3525" y="3501"/>
                </a:lnTo>
                <a:cubicBezTo>
                  <a:pt x="3525" y="3715"/>
                  <a:pt x="3346" y="3917"/>
                  <a:pt x="3108" y="3917"/>
                </a:cubicBezTo>
                <a:lnTo>
                  <a:pt x="3037" y="3917"/>
                </a:lnTo>
                <a:lnTo>
                  <a:pt x="3037" y="3620"/>
                </a:lnTo>
                <a:cubicBezTo>
                  <a:pt x="3037" y="3525"/>
                  <a:pt x="2965" y="3453"/>
                  <a:pt x="2870" y="3453"/>
                </a:cubicBezTo>
                <a:lnTo>
                  <a:pt x="2668" y="3453"/>
                </a:lnTo>
                <a:lnTo>
                  <a:pt x="2668" y="2310"/>
                </a:lnTo>
                <a:lnTo>
                  <a:pt x="2668" y="2286"/>
                </a:lnTo>
                <a:cubicBezTo>
                  <a:pt x="2668" y="2072"/>
                  <a:pt x="2846" y="1870"/>
                  <a:pt x="3085" y="1870"/>
                </a:cubicBezTo>
                <a:close/>
                <a:moveTo>
                  <a:pt x="2727" y="3763"/>
                </a:moveTo>
                <a:lnTo>
                  <a:pt x="2727" y="4632"/>
                </a:lnTo>
                <a:cubicBezTo>
                  <a:pt x="2727" y="4846"/>
                  <a:pt x="2549" y="5025"/>
                  <a:pt x="2323" y="5025"/>
                </a:cubicBezTo>
                <a:lnTo>
                  <a:pt x="727" y="5025"/>
                </a:lnTo>
                <a:cubicBezTo>
                  <a:pt x="513" y="5025"/>
                  <a:pt x="334" y="4846"/>
                  <a:pt x="334" y="4632"/>
                </a:cubicBezTo>
                <a:lnTo>
                  <a:pt x="334" y="4167"/>
                </a:lnTo>
                <a:cubicBezTo>
                  <a:pt x="334" y="3941"/>
                  <a:pt x="513" y="3763"/>
                  <a:pt x="727" y="3763"/>
                </a:cubicBezTo>
                <a:close/>
                <a:moveTo>
                  <a:pt x="763" y="0"/>
                </a:moveTo>
                <a:cubicBezTo>
                  <a:pt x="572" y="0"/>
                  <a:pt x="370" y="72"/>
                  <a:pt x="227" y="227"/>
                </a:cubicBezTo>
                <a:cubicBezTo>
                  <a:pt x="72" y="369"/>
                  <a:pt x="1" y="548"/>
                  <a:pt x="1" y="762"/>
                </a:cubicBezTo>
                <a:lnTo>
                  <a:pt x="1" y="6751"/>
                </a:lnTo>
                <a:cubicBezTo>
                  <a:pt x="1" y="6846"/>
                  <a:pt x="72" y="6918"/>
                  <a:pt x="167" y="6918"/>
                </a:cubicBezTo>
                <a:cubicBezTo>
                  <a:pt x="251" y="6918"/>
                  <a:pt x="334" y="6846"/>
                  <a:pt x="334" y="6751"/>
                </a:cubicBezTo>
                <a:lnTo>
                  <a:pt x="334" y="5239"/>
                </a:lnTo>
                <a:cubicBezTo>
                  <a:pt x="453" y="5310"/>
                  <a:pt x="584" y="5358"/>
                  <a:pt x="727" y="5358"/>
                </a:cubicBezTo>
                <a:lnTo>
                  <a:pt x="2323" y="5358"/>
                </a:lnTo>
                <a:cubicBezTo>
                  <a:pt x="2727" y="5358"/>
                  <a:pt x="3037" y="5025"/>
                  <a:pt x="3037" y="4644"/>
                </a:cubicBezTo>
                <a:lnTo>
                  <a:pt x="3037" y="4239"/>
                </a:lnTo>
                <a:lnTo>
                  <a:pt x="3108" y="4239"/>
                </a:lnTo>
                <a:cubicBezTo>
                  <a:pt x="3394" y="4239"/>
                  <a:pt x="3644" y="4072"/>
                  <a:pt x="3763" y="3822"/>
                </a:cubicBezTo>
                <a:cubicBezTo>
                  <a:pt x="3882" y="3929"/>
                  <a:pt x="4049" y="3989"/>
                  <a:pt x="4216" y="3989"/>
                </a:cubicBezTo>
                <a:lnTo>
                  <a:pt x="4299" y="3989"/>
                </a:lnTo>
                <a:cubicBezTo>
                  <a:pt x="4442" y="3989"/>
                  <a:pt x="4573" y="3941"/>
                  <a:pt x="4692" y="3870"/>
                </a:cubicBezTo>
                <a:lnTo>
                  <a:pt x="4692" y="8335"/>
                </a:lnTo>
                <a:lnTo>
                  <a:pt x="2989" y="8335"/>
                </a:lnTo>
                <a:cubicBezTo>
                  <a:pt x="2906" y="8335"/>
                  <a:pt x="2834" y="8406"/>
                  <a:pt x="2834" y="8501"/>
                </a:cubicBezTo>
                <a:cubicBezTo>
                  <a:pt x="2834" y="8585"/>
                  <a:pt x="2906" y="8656"/>
                  <a:pt x="2989" y="8656"/>
                </a:cubicBezTo>
                <a:lnTo>
                  <a:pt x="4692" y="8656"/>
                </a:lnTo>
                <a:lnTo>
                  <a:pt x="4692" y="9299"/>
                </a:lnTo>
                <a:lnTo>
                  <a:pt x="334" y="9299"/>
                </a:lnTo>
                <a:lnTo>
                  <a:pt x="334" y="8656"/>
                </a:lnTo>
                <a:lnTo>
                  <a:pt x="2311" y="8656"/>
                </a:lnTo>
                <a:cubicBezTo>
                  <a:pt x="2394" y="8656"/>
                  <a:pt x="2477" y="8585"/>
                  <a:pt x="2477" y="8501"/>
                </a:cubicBezTo>
                <a:cubicBezTo>
                  <a:pt x="2477" y="8406"/>
                  <a:pt x="2394" y="8335"/>
                  <a:pt x="2311" y="8335"/>
                </a:cubicBezTo>
                <a:lnTo>
                  <a:pt x="346" y="8335"/>
                </a:lnTo>
                <a:lnTo>
                  <a:pt x="346" y="7382"/>
                </a:lnTo>
                <a:cubicBezTo>
                  <a:pt x="346" y="7287"/>
                  <a:pt x="275" y="7215"/>
                  <a:pt x="179" y="7215"/>
                </a:cubicBezTo>
                <a:cubicBezTo>
                  <a:pt x="96" y="7215"/>
                  <a:pt x="13" y="7287"/>
                  <a:pt x="13" y="7382"/>
                </a:cubicBezTo>
                <a:lnTo>
                  <a:pt x="13" y="9454"/>
                </a:lnTo>
                <a:cubicBezTo>
                  <a:pt x="13" y="9537"/>
                  <a:pt x="96" y="9609"/>
                  <a:pt x="179" y="9609"/>
                </a:cubicBezTo>
                <a:lnTo>
                  <a:pt x="1299" y="9609"/>
                </a:lnTo>
                <a:lnTo>
                  <a:pt x="1299" y="10823"/>
                </a:lnTo>
                <a:cubicBezTo>
                  <a:pt x="1299" y="10906"/>
                  <a:pt x="1370" y="10978"/>
                  <a:pt x="1465" y="10978"/>
                </a:cubicBezTo>
                <a:lnTo>
                  <a:pt x="2203" y="10978"/>
                </a:lnTo>
                <a:cubicBezTo>
                  <a:pt x="2299" y="10978"/>
                  <a:pt x="2370" y="10906"/>
                  <a:pt x="2370" y="10823"/>
                </a:cubicBezTo>
                <a:cubicBezTo>
                  <a:pt x="2370" y="10728"/>
                  <a:pt x="2299" y="10656"/>
                  <a:pt x="2203" y="10656"/>
                </a:cubicBezTo>
                <a:lnTo>
                  <a:pt x="1608" y="10656"/>
                </a:lnTo>
                <a:lnTo>
                  <a:pt x="1608" y="9597"/>
                </a:lnTo>
                <a:lnTo>
                  <a:pt x="3442" y="9597"/>
                </a:lnTo>
                <a:lnTo>
                  <a:pt x="3442" y="10656"/>
                </a:lnTo>
                <a:lnTo>
                  <a:pt x="2834" y="10656"/>
                </a:lnTo>
                <a:cubicBezTo>
                  <a:pt x="2739" y="10656"/>
                  <a:pt x="2668" y="10728"/>
                  <a:pt x="2668" y="10823"/>
                </a:cubicBezTo>
                <a:cubicBezTo>
                  <a:pt x="2668" y="10906"/>
                  <a:pt x="2739" y="10978"/>
                  <a:pt x="2834" y="10978"/>
                </a:cubicBezTo>
                <a:lnTo>
                  <a:pt x="3585" y="10978"/>
                </a:lnTo>
                <a:cubicBezTo>
                  <a:pt x="3680" y="10978"/>
                  <a:pt x="3751" y="10906"/>
                  <a:pt x="3751" y="10823"/>
                </a:cubicBezTo>
                <a:lnTo>
                  <a:pt x="3751" y="9609"/>
                </a:lnTo>
                <a:lnTo>
                  <a:pt x="4870" y="9609"/>
                </a:lnTo>
                <a:cubicBezTo>
                  <a:pt x="4954" y="9609"/>
                  <a:pt x="5037" y="9537"/>
                  <a:pt x="5037" y="9454"/>
                </a:cubicBezTo>
                <a:lnTo>
                  <a:pt x="5037" y="2703"/>
                </a:lnTo>
                <a:lnTo>
                  <a:pt x="5037" y="2262"/>
                </a:lnTo>
                <a:cubicBezTo>
                  <a:pt x="5037" y="1870"/>
                  <a:pt x="4716" y="1560"/>
                  <a:pt x="4335" y="1560"/>
                </a:cubicBezTo>
                <a:lnTo>
                  <a:pt x="4239" y="1560"/>
                </a:lnTo>
                <a:cubicBezTo>
                  <a:pt x="4025" y="1560"/>
                  <a:pt x="3823" y="1667"/>
                  <a:pt x="3692" y="1834"/>
                </a:cubicBezTo>
                <a:cubicBezTo>
                  <a:pt x="3561" y="1667"/>
                  <a:pt x="3346" y="1560"/>
                  <a:pt x="3132" y="1560"/>
                </a:cubicBezTo>
                <a:lnTo>
                  <a:pt x="3096" y="1560"/>
                </a:lnTo>
                <a:cubicBezTo>
                  <a:pt x="2858" y="1560"/>
                  <a:pt x="2656" y="1667"/>
                  <a:pt x="2513" y="1846"/>
                </a:cubicBezTo>
                <a:cubicBezTo>
                  <a:pt x="2382" y="1679"/>
                  <a:pt x="2180" y="1560"/>
                  <a:pt x="1942" y="1560"/>
                </a:cubicBezTo>
                <a:cubicBezTo>
                  <a:pt x="1787" y="1560"/>
                  <a:pt x="1644" y="1608"/>
                  <a:pt x="1501" y="1691"/>
                </a:cubicBezTo>
                <a:lnTo>
                  <a:pt x="1501" y="738"/>
                </a:lnTo>
                <a:cubicBezTo>
                  <a:pt x="1501" y="322"/>
                  <a:pt x="1168" y="0"/>
                  <a:pt x="763" y="0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366;p6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7B1B3B9-FEF1-48B5-6106-D13E22EE04EA}"/>
              </a:ext>
            </a:extLst>
          </p:cNvPr>
          <p:cNvSpPr/>
          <p:nvPr/>
        </p:nvSpPr>
        <p:spPr>
          <a:xfrm rot="16200000" flipH="1" flipV="1">
            <a:off x="11483006" y="6184149"/>
            <a:ext cx="177196" cy="386117"/>
          </a:xfrm>
          <a:custGeom>
            <a:avLst/>
            <a:gdLst/>
            <a:ahLst/>
            <a:cxnLst/>
            <a:rect l="l" t="t" r="r" b="b"/>
            <a:pathLst>
              <a:path w="5038" h="10978" extrusionOk="0">
                <a:moveTo>
                  <a:pt x="1918" y="1893"/>
                </a:moveTo>
                <a:cubicBezTo>
                  <a:pt x="2156" y="1893"/>
                  <a:pt x="2358" y="2084"/>
                  <a:pt x="2358" y="2322"/>
                </a:cubicBezTo>
                <a:lnTo>
                  <a:pt x="2358" y="3465"/>
                </a:lnTo>
                <a:lnTo>
                  <a:pt x="1501" y="3465"/>
                </a:lnTo>
                <a:lnTo>
                  <a:pt x="1501" y="2703"/>
                </a:lnTo>
                <a:lnTo>
                  <a:pt x="1501" y="2310"/>
                </a:lnTo>
                <a:cubicBezTo>
                  <a:pt x="1501" y="2191"/>
                  <a:pt x="1549" y="2084"/>
                  <a:pt x="1620" y="2012"/>
                </a:cubicBezTo>
                <a:cubicBezTo>
                  <a:pt x="1703" y="1929"/>
                  <a:pt x="1822" y="1893"/>
                  <a:pt x="1918" y="1893"/>
                </a:cubicBezTo>
                <a:close/>
                <a:moveTo>
                  <a:pt x="751" y="322"/>
                </a:moveTo>
                <a:cubicBezTo>
                  <a:pt x="989" y="322"/>
                  <a:pt x="1180" y="524"/>
                  <a:pt x="1180" y="750"/>
                </a:cubicBezTo>
                <a:lnTo>
                  <a:pt x="1180" y="2322"/>
                </a:lnTo>
                <a:lnTo>
                  <a:pt x="1180" y="2715"/>
                </a:lnTo>
                <a:lnTo>
                  <a:pt x="1180" y="3465"/>
                </a:lnTo>
                <a:lnTo>
                  <a:pt x="715" y="3465"/>
                </a:lnTo>
                <a:cubicBezTo>
                  <a:pt x="572" y="3465"/>
                  <a:pt x="429" y="3513"/>
                  <a:pt x="310" y="3584"/>
                </a:cubicBezTo>
                <a:lnTo>
                  <a:pt x="310" y="738"/>
                </a:lnTo>
                <a:lnTo>
                  <a:pt x="334" y="738"/>
                </a:lnTo>
                <a:cubicBezTo>
                  <a:pt x="334" y="619"/>
                  <a:pt x="370" y="524"/>
                  <a:pt x="453" y="441"/>
                </a:cubicBezTo>
                <a:cubicBezTo>
                  <a:pt x="525" y="369"/>
                  <a:pt x="644" y="322"/>
                  <a:pt x="751" y="322"/>
                </a:cubicBezTo>
                <a:close/>
                <a:moveTo>
                  <a:pt x="4335" y="1870"/>
                </a:moveTo>
                <a:cubicBezTo>
                  <a:pt x="4537" y="1870"/>
                  <a:pt x="4716" y="2036"/>
                  <a:pt x="4716" y="2262"/>
                </a:cubicBezTo>
                <a:lnTo>
                  <a:pt x="4716" y="3275"/>
                </a:lnTo>
                <a:cubicBezTo>
                  <a:pt x="4704" y="3477"/>
                  <a:pt x="4537" y="3656"/>
                  <a:pt x="4335" y="3656"/>
                </a:cubicBezTo>
                <a:lnTo>
                  <a:pt x="4239" y="3656"/>
                </a:lnTo>
                <a:cubicBezTo>
                  <a:pt x="4037" y="3656"/>
                  <a:pt x="3858" y="3501"/>
                  <a:pt x="3858" y="3275"/>
                </a:cubicBezTo>
                <a:lnTo>
                  <a:pt x="3858" y="2286"/>
                </a:lnTo>
                <a:lnTo>
                  <a:pt x="3858" y="2262"/>
                </a:lnTo>
                <a:cubicBezTo>
                  <a:pt x="3858" y="2048"/>
                  <a:pt x="4013" y="1870"/>
                  <a:pt x="4239" y="1870"/>
                </a:cubicBezTo>
                <a:close/>
                <a:moveTo>
                  <a:pt x="3108" y="1870"/>
                </a:moveTo>
                <a:cubicBezTo>
                  <a:pt x="3335" y="1870"/>
                  <a:pt x="3525" y="2048"/>
                  <a:pt x="3525" y="2286"/>
                </a:cubicBezTo>
                <a:lnTo>
                  <a:pt x="3525" y="3275"/>
                </a:lnTo>
                <a:lnTo>
                  <a:pt x="3525" y="3501"/>
                </a:lnTo>
                <a:cubicBezTo>
                  <a:pt x="3525" y="3715"/>
                  <a:pt x="3346" y="3917"/>
                  <a:pt x="3108" y="3917"/>
                </a:cubicBezTo>
                <a:lnTo>
                  <a:pt x="3037" y="3917"/>
                </a:lnTo>
                <a:lnTo>
                  <a:pt x="3037" y="3620"/>
                </a:lnTo>
                <a:cubicBezTo>
                  <a:pt x="3037" y="3525"/>
                  <a:pt x="2965" y="3453"/>
                  <a:pt x="2870" y="3453"/>
                </a:cubicBezTo>
                <a:lnTo>
                  <a:pt x="2668" y="3453"/>
                </a:lnTo>
                <a:lnTo>
                  <a:pt x="2668" y="2310"/>
                </a:lnTo>
                <a:lnTo>
                  <a:pt x="2668" y="2286"/>
                </a:lnTo>
                <a:cubicBezTo>
                  <a:pt x="2668" y="2072"/>
                  <a:pt x="2846" y="1870"/>
                  <a:pt x="3085" y="1870"/>
                </a:cubicBezTo>
                <a:close/>
                <a:moveTo>
                  <a:pt x="2727" y="3763"/>
                </a:moveTo>
                <a:lnTo>
                  <a:pt x="2727" y="4632"/>
                </a:lnTo>
                <a:cubicBezTo>
                  <a:pt x="2727" y="4846"/>
                  <a:pt x="2549" y="5025"/>
                  <a:pt x="2323" y="5025"/>
                </a:cubicBezTo>
                <a:lnTo>
                  <a:pt x="727" y="5025"/>
                </a:lnTo>
                <a:cubicBezTo>
                  <a:pt x="513" y="5025"/>
                  <a:pt x="334" y="4846"/>
                  <a:pt x="334" y="4632"/>
                </a:cubicBezTo>
                <a:lnTo>
                  <a:pt x="334" y="4167"/>
                </a:lnTo>
                <a:cubicBezTo>
                  <a:pt x="334" y="3941"/>
                  <a:pt x="513" y="3763"/>
                  <a:pt x="727" y="3763"/>
                </a:cubicBezTo>
                <a:close/>
                <a:moveTo>
                  <a:pt x="763" y="0"/>
                </a:moveTo>
                <a:cubicBezTo>
                  <a:pt x="572" y="0"/>
                  <a:pt x="370" y="72"/>
                  <a:pt x="227" y="227"/>
                </a:cubicBezTo>
                <a:cubicBezTo>
                  <a:pt x="72" y="369"/>
                  <a:pt x="1" y="548"/>
                  <a:pt x="1" y="762"/>
                </a:cubicBezTo>
                <a:lnTo>
                  <a:pt x="1" y="6751"/>
                </a:lnTo>
                <a:cubicBezTo>
                  <a:pt x="1" y="6846"/>
                  <a:pt x="72" y="6918"/>
                  <a:pt x="167" y="6918"/>
                </a:cubicBezTo>
                <a:cubicBezTo>
                  <a:pt x="251" y="6918"/>
                  <a:pt x="334" y="6846"/>
                  <a:pt x="334" y="6751"/>
                </a:cubicBezTo>
                <a:lnTo>
                  <a:pt x="334" y="5239"/>
                </a:lnTo>
                <a:cubicBezTo>
                  <a:pt x="453" y="5310"/>
                  <a:pt x="584" y="5358"/>
                  <a:pt x="727" y="5358"/>
                </a:cubicBezTo>
                <a:lnTo>
                  <a:pt x="2323" y="5358"/>
                </a:lnTo>
                <a:cubicBezTo>
                  <a:pt x="2727" y="5358"/>
                  <a:pt x="3037" y="5025"/>
                  <a:pt x="3037" y="4644"/>
                </a:cubicBezTo>
                <a:lnTo>
                  <a:pt x="3037" y="4239"/>
                </a:lnTo>
                <a:lnTo>
                  <a:pt x="3108" y="4239"/>
                </a:lnTo>
                <a:cubicBezTo>
                  <a:pt x="3394" y="4239"/>
                  <a:pt x="3644" y="4072"/>
                  <a:pt x="3763" y="3822"/>
                </a:cubicBezTo>
                <a:cubicBezTo>
                  <a:pt x="3882" y="3929"/>
                  <a:pt x="4049" y="3989"/>
                  <a:pt x="4216" y="3989"/>
                </a:cubicBezTo>
                <a:lnTo>
                  <a:pt x="4299" y="3989"/>
                </a:lnTo>
                <a:cubicBezTo>
                  <a:pt x="4442" y="3989"/>
                  <a:pt x="4573" y="3941"/>
                  <a:pt x="4692" y="3870"/>
                </a:cubicBezTo>
                <a:lnTo>
                  <a:pt x="4692" y="8335"/>
                </a:lnTo>
                <a:lnTo>
                  <a:pt x="2989" y="8335"/>
                </a:lnTo>
                <a:cubicBezTo>
                  <a:pt x="2906" y="8335"/>
                  <a:pt x="2834" y="8406"/>
                  <a:pt x="2834" y="8501"/>
                </a:cubicBezTo>
                <a:cubicBezTo>
                  <a:pt x="2834" y="8585"/>
                  <a:pt x="2906" y="8656"/>
                  <a:pt x="2989" y="8656"/>
                </a:cubicBezTo>
                <a:lnTo>
                  <a:pt x="4692" y="8656"/>
                </a:lnTo>
                <a:lnTo>
                  <a:pt x="4692" y="9299"/>
                </a:lnTo>
                <a:lnTo>
                  <a:pt x="334" y="9299"/>
                </a:lnTo>
                <a:lnTo>
                  <a:pt x="334" y="8656"/>
                </a:lnTo>
                <a:lnTo>
                  <a:pt x="2311" y="8656"/>
                </a:lnTo>
                <a:cubicBezTo>
                  <a:pt x="2394" y="8656"/>
                  <a:pt x="2477" y="8585"/>
                  <a:pt x="2477" y="8501"/>
                </a:cubicBezTo>
                <a:cubicBezTo>
                  <a:pt x="2477" y="8406"/>
                  <a:pt x="2394" y="8335"/>
                  <a:pt x="2311" y="8335"/>
                </a:cubicBezTo>
                <a:lnTo>
                  <a:pt x="346" y="8335"/>
                </a:lnTo>
                <a:lnTo>
                  <a:pt x="346" y="7382"/>
                </a:lnTo>
                <a:cubicBezTo>
                  <a:pt x="346" y="7287"/>
                  <a:pt x="275" y="7215"/>
                  <a:pt x="179" y="7215"/>
                </a:cubicBezTo>
                <a:cubicBezTo>
                  <a:pt x="96" y="7215"/>
                  <a:pt x="13" y="7287"/>
                  <a:pt x="13" y="7382"/>
                </a:cubicBezTo>
                <a:lnTo>
                  <a:pt x="13" y="9454"/>
                </a:lnTo>
                <a:cubicBezTo>
                  <a:pt x="13" y="9537"/>
                  <a:pt x="96" y="9609"/>
                  <a:pt x="179" y="9609"/>
                </a:cubicBezTo>
                <a:lnTo>
                  <a:pt x="1299" y="9609"/>
                </a:lnTo>
                <a:lnTo>
                  <a:pt x="1299" y="10823"/>
                </a:lnTo>
                <a:cubicBezTo>
                  <a:pt x="1299" y="10906"/>
                  <a:pt x="1370" y="10978"/>
                  <a:pt x="1465" y="10978"/>
                </a:cubicBezTo>
                <a:lnTo>
                  <a:pt x="2203" y="10978"/>
                </a:lnTo>
                <a:cubicBezTo>
                  <a:pt x="2299" y="10978"/>
                  <a:pt x="2370" y="10906"/>
                  <a:pt x="2370" y="10823"/>
                </a:cubicBezTo>
                <a:cubicBezTo>
                  <a:pt x="2370" y="10728"/>
                  <a:pt x="2299" y="10656"/>
                  <a:pt x="2203" y="10656"/>
                </a:cubicBezTo>
                <a:lnTo>
                  <a:pt x="1608" y="10656"/>
                </a:lnTo>
                <a:lnTo>
                  <a:pt x="1608" y="9597"/>
                </a:lnTo>
                <a:lnTo>
                  <a:pt x="3442" y="9597"/>
                </a:lnTo>
                <a:lnTo>
                  <a:pt x="3442" y="10656"/>
                </a:lnTo>
                <a:lnTo>
                  <a:pt x="2834" y="10656"/>
                </a:lnTo>
                <a:cubicBezTo>
                  <a:pt x="2739" y="10656"/>
                  <a:pt x="2668" y="10728"/>
                  <a:pt x="2668" y="10823"/>
                </a:cubicBezTo>
                <a:cubicBezTo>
                  <a:pt x="2668" y="10906"/>
                  <a:pt x="2739" y="10978"/>
                  <a:pt x="2834" y="10978"/>
                </a:cubicBezTo>
                <a:lnTo>
                  <a:pt x="3585" y="10978"/>
                </a:lnTo>
                <a:cubicBezTo>
                  <a:pt x="3680" y="10978"/>
                  <a:pt x="3751" y="10906"/>
                  <a:pt x="3751" y="10823"/>
                </a:cubicBezTo>
                <a:lnTo>
                  <a:pt x="3751" y="9609"/>
                </a:lnTo>
                <a:lnTo>
                  <a:pt x="4870" y="9609"/>
                </a:lnTo>
                <a:cubicBezTo>
                  <a:pt x="4954" y="9609"/>
                  <a:pt x="5037" y="9537"/>
                  <a:pt x="5037" y="9454"/>
                </a:cubicBezTo>
                <a:lnTo>
                  <a:pt x="5037" y="2703"/>
                </a:lnTo>
                <a:lnTo>
                  <a:pt x="5037" y="2262"/>
                </a:lnTo>
                <a:cubicBezTo>
                  <a:pt x="5037" y="1870"/>
                  <a:pt x="4716" y="1560"/>
                  <a:pt x="4335" y="1560"/>
                </a:cubicBezTo>
                <a:lnTo>
                  <a:pt x="4239" y="1560"/>
                </a:lnTo>
                <a:cubicBezTo>
                  <a:pt x="4025" y="1560"/>
                  <a:pt x="3823" y="1667"/>
                  <a:pt x="3692" y="1834"/>
                </a:cubicBezTo>
                <a:cubicBezTo>
                  <a:pt x="3561" y="1667"/>
                  <a:pt x="3346" y="1560"/>
                  <a:pt x="3132" y="1560"/>
                </a:cubicBezTo>
                <a:lnTo>
                  <a:pt x="3096" y="1560"/>
                </a:lnTo>
                <a:cubicBezTo>
                  <a:pt x="2858" y="1560"/>
                  <a:pt x="2656" y="1667"/>
                  <a:pt x="2513" y="1846"/>
                </a:cubicBezTo>
                <a:cubicBezTo>
                  <a:pt x="2382" y="1679"/>
                  <a:pt x="2180" y="1560"/>
                  <a:pt x="1942" y="1560"/>
                </a:cubicBezTo>
                <a:cubicBezTo>
                  <a:pt x="1787" y="1560"/>
                  <a:pt x="1644" y="1608"/>
                  <a:pt x="1501" y="1691"/>
                </a:cubicBezTo>
                <a:lnTo>
                  <a:pt x="1501" y="738"/>
                </a:lnTo>
                <a:cubicBezTo>
                  <a:pt x="1501" y="322"/>
                  <a:pt x="1168" y="0"/>
                  <a:pt x="763" y="0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CA56EBB5-ABFA-CC73-CCF5-C5E40729F2BF}"/>
              </a:ext>
            </a:extLst>
          </p:cNvPr>
          <p:cNvSpPr txBox="1"/>
          <p:nvPr/>
        </p:nvSpPr>
        <p:spPr>
          <a:xfrm>
            <a:off x="914400" y="383058"/>
            <a:ext cx="85109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sz="20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40C6AD47-1B59-4976-F2BD-CA53C282B3B2}"/>
              </a:ext>
            </a:extLst>
          </p:cNvPr>
          <p:cNvSpPr txBox="1"/>
          <p:nvPr/>
        </p:nvSpPr>
        <p:spPr>
          <a:xfrm>
            <a:off x="429782" y="1348795"/>
            <a:ext cx="8880840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2565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8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Oval 75">
            <a:extLst>
              <a:ext uri="{FF2B5EF4-FFF2-40B4-BE49-F238E27FC236}">
                <a16:creationId xmlns:a16="http://schemas.microsoft.com/office/drawing/2014/main" id="{9BA9B8F6-4CD5-F4B8-1599-D4AAA7D5C179}"/>
              </a:ext>
            </a:extLst>
          </p:cNvPr>
          <p:cNvSpPr/>
          <p:nvPr/>
        </p:nvSpPr>
        <p:spPr>
          <a:xfrm>
            <a:off x="11531160" y="3092403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40439144-5DA7-8A96-A515-27915A116953}"/>
              </a:ext>
            </a:extLst>
          </p:cNvPr>
          <p:cNvSpPr/>
          <p:nvPr/>
        </p:nvSpPr>
        <p:spPr>
          <a:xfrm>
            <a:off x="11531160" y="3886972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F4BAFB25-1B6E-206F-C2FD-CB0ED468F165}"/>
              </a:ext>
            </a:extLst>
          </p:cNvPr>
          <p:cNvSpPr/>
          <p:nvPr/>
        </p:nvSpPr>
        <p:spPr>
          <a:xfrm>
            <a:off x="11531160" y="4658998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DF1C4409-F547-FE68-B6EB-DDFB775FD76F}"/>
              </a:ext>
            </a:extLst>
          </p:cNvPr>
          <p:cNvSpPr/>
          <p:nvPr/>
        </p:nvSpPr>
        <p:spPr>
          <a:xfrm>
            <a:off x="11531160" y="5452149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C8683BDB-1F4C-4BF7-D61B-B75A8A4C5D96}"/>
              </a:ext>
            </a:extLst>
          </p:cNvPr>
          <p:cNvSpPr/>
          <p:nvPr/>
        </p:nvSpPr>
        <p:spPr>
          <a:xfrm>
            <a:off x="11530172" y="2317349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B5B8948B-6410-6F95-A5BB-B388891E05BA}"/>
              </a:ext>
            </a:extLst>
          </p:cNvPr>
          <p:cNvSpPr/>
          <p:nvPr/>
        </p:nvSpPr>
        <p:spPr>
          <a:xfrm>
            <a:off x="11518882" y="1495237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58CFFC3-1E3C-0BC4-54FE-004DADD09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en-US" smtClean="0"/>
              <a:pPr/>
              <a:t>15</a:t>
            </a:fld>
            <a:endParaRPr lang="en-US" dirty="0"/>
          </a:p>
        </p:txBody>
      </p:sp>
      <p:grpSp>
        <p:nvGrpSpPr>
          <p:cNvPr id="3" name="Google Shape;9637;p64">
            <a:extLst>
              <a:ext uri="{FF2B5EF4-FFF2-40B4-BE49-F238E27FC236}">
                <a16:creationId xmlns:a16="http://schemas.microsoft.com/office/drawing/2014/main" id="{C925ED75-C0D0-C029-B00E-CAA00F109669}"/>
              </a:ext>
            </a:extLst>
          </p:cNvPr>
          <p:cNvGrpSpPr/>
          <p:nvPr/>
        </p:nvGrpSpPr>
        <p:grpSpPr>
          <a:xfrm>
            <a:off x="11467737" y="3870079"/>
            <a:ext cx="409885" cy="319555"/>
            <a:chOff x="2611458" y="3816374"/>
            <a:chExt cx="426329" cy="332375"/>
          </a:xfrm>
          <a:solidFill>
            <a:srgbClr val="002060"/>
          </a:solidFill>
        </p:grpSpPr>
        <p:sp>
          <p:nvSpPr>
            <p:cNvPr id="4" name="Google Shape;9638;p64">
              <a:extLst>
                <a:ext uri="{FF2B5EF4-FFF2-40B4-BE49-F238E27FC236}">
                  <a16:creationId xmlns:a16="http://schemas.microsoft.com/office/drawing/2014/main" id="{9384065A-4A54-65ED-8F8C-3FF3672780D6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9639;p64">
              <a:extLst>
                <a:ext uri="{FF2B5EF4-FFF2-40B4-BE49-F238E27FC236}">
                  <a16:creationId xmlns:a16="http://schemas.microsoft.com/office/drawing/2014/main" id="{650BC25A-C536-4C44-E857-4334A2FB3E27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9640;p64">
              <a:extLst>
                <a:ext uri="{FF2B5EF4-FFF2-40B4-BE49-F238E27FC236}">
                  <a16:creationId xmlns:a16="http://schemas.microsoft.com/office/drawing/2014/main" id="{49FA0C96-2FA0-7737-0440-A7439C5FEA11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9641;p64">
              <a:extLst>
                <a:ext uri="{FF2B5EF4-FFF2-40B4-BE49-F238E27FC236}">
                  <a16:creationId xmlns:a16="http://schemas.microsoft.com/office/drawing/2014/main" id="{94D874E3-4AF4-BEA1-AD68-B4537A9FC029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9642;p64">
              <a:extLst>
                <a:ext uri="{FF2B5EF4-FFF2-40B4-BE49-F238E27FC236}">
                  <a16:creationId xmlns:a16="http://schemas.microsoft.com/office/drawing/2014/main" id="{4B4BC31E-F565-52B9-628E-8CAB46ADED90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9643;p64">
              <a:extLst>
                <a:ext uri="{FF2B5EF4-FFF2-40B4-BE49-F238E27FC236}">
                  <a16:creationId xmlns:a16="http://schemas.microsoft.com/office/drawing/2014/main" id="{AD317BF8-52C2-97FD-614F-99ABF20FA0A4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9644;p64">
              <a:extLst>
                <a:ext uri="{FF2B5EF4-FFF2-40B4-BE49-F238E27FC236}">
                  <a16:creationId xmlns:a16="http://schemas.microsoft.com/office/drawing/2014/main" id="{446B60AE-E069-5473-0A03-B6653A159027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645;p64">
              <a:extLst>
                <a:ext uri="{FF2B5EF4-FFF2-40B4-BE49-F238E27FC236}">
                  <a16:creationId xmlns:a16="http://schemas.microsoft.com/office/drawing/2014/main" id="{FE452003-019C-1C58-FB00-9474027663A9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646;p64">
              <a:extLst>
                <a:ext uri="{FF2B5EF4-FFF2-40B4-BE49-F238E27FC236}">
                  <a16:creationId xmlns:a16="http://schemas.microsoft.com/office/drawing/2014/main" id="{7A5E1941-943A-4A04-61E3-DC3AC4DBCF8C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647;p64">
              <a:extLst>
                <a:ext uri="{FF2B5EF4-FFF2-40B4-BE49-F238E27FC236}">
                  <a16:creationId xmlns:a16="http://schemas.microsoft.com/office/drawing/2014/main" id="{1B38CF05-E1F0-2AFE-1DF6-C16239361383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" name="Google Shape;9201;p64">
            <a:extLst>
              <a:ext uri="{FF2B5EF4-FFF2-40B4-BE49-F238E27FC236}">
                <a16:creationId xmlns:a16="http://schemas.microsoft.com/office/drawing/2014/main" id="{14FCB0E1-5002-E953-D756-8CEE4F61621D}"/>
              </a:ext>
            </a:extLst>
          </p:cNvPr>
          <p:cNvGrpSpPr/>
          <p:nvPr/>
        </p:nvGrpSpPr>
        <p:grpSpPr>
          <a:xfrm>
            <a:off x="11492106" y="2264506"/>
            <a:ext cx="361147" cy="361529"/>
            <a:chOff x="7538896" y="1970156"/>
            <a:chExt cx="361147" cy="361529"/>
          </a:xfrm>
          <a:solidFill>
            <a:srgbClr val="002060"/>
          </a:solidFill>
        </p:grpSpPr>
        <p:sp>
          <p:nvSpPr>
            <p:cNvPr id="15" name="Google Shape;9202;p64">
              <a:extLst>
                <a:ext uri="{FF2B5EF4-FFF2-40B4-BE49-F238E27FC236}">
                  <a16:creationId xmlns:a16="http://schemas.microsoft.com/office/drawing/2014/main" id="{4DCF91D6-AD84-1F74-5D72-318339C3BB70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203;p64">
              <a:extLst>
                <a:ext uri="{FF2B5EF4-FFF2-40B4-BE49-F238E27FC236}">
                  <a16:creationId xmlns:a16="http://schemas.microsoft.com/office/drawing/2014/main" id="{EEADFACC-118C-138B-369B-C3F917B3FC42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204;p64">
              <a:extLst>
                <a:ext uri="{FF2B5EF4-FFF2-40B4-BE49-F238E27FC236}">
                  <a16:creationId xmlns:a16="http://schemas.microsoft.com/office/drawing/2014/main" id="{AB504380-7B3B-A451-FECB-9BB9BA95E95C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205;p64">
              <a:extLst>
                <a:ext uri="{FF2B5EF4-FFF2-40B4-BE49-F238E27FC236}">
                  <a16:creationId xmlns:a16="http://schemas.microsoft.com/office/drawing/2014/main" id="{CA4E5571-3190-AEF0-486E-2303B71792F0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206;p64">
              <a:extLst>
                <a:ext uri="{FF2B5EF4-FFF2-40B4-BE49-F238E27FC236}">
                  <a16:creationId xmlns:a16="http://schemas.microsoft.com/office/drawing/2014/main" id="{322D9888-5304-3CC7-B9C5-3B2E2C72C57B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9207;p64">
              <a:extLst>
                <a:ext uri="{FF2B5EF4-FFF2-40B4-BE49-F238E27FC236}">
                  <a16:creationId xmlns:a16="http://schemas.microsoft.com/office/drawing/2014/main" id="{45D75996-2C6C-BB00-1FFC-01D1FABD5560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" name="Google Shape;9261;p64">
            <a:extLst>
              <a:ext uri="{FF2B5EF4-FFF2-40B4-BE49-F238E27FC236}">
                <a16:creationId xmlns:a16="http://schemas.microsoft.com/office/drawing/2014/main" id="{276825B8-E873-BCC5-C73C-B28F71D48CBC}"/>
              </a:ext>
            </a:extLst>
          </p:cNvPr>
          <p:cNvGrpSpPr/>
          <p:nvPr/>
        </p:nvGrpSpPr>
        <p:grpSpPr>
          <a:xfrm>
            <a:off x="11506683" y="4638562"/>
            <a:ext cx="331993" cy="331993"/>
            <a:chOff x="870939" y="2439293"/>
            <a:chExt cx="331993" cy="331993"/>
          </a:xfrm>
          <a:solidFill>
            <a:srgbClr val="002060"/>
          </a:solidFill>
        </p:grpSpPr>
        <p:sp>
          <p:nvSpPr>
            <p:cNvPr id="22" name="Google Shape;9262;p64">
              <a:extLst>
                <a:ext uri="{FF2B5EF4-FFF2-40B4-BE49-F238E27FC236}">
                  <a16:creationId xmlns:a16="http://schemas.microsoft.com/office/drawing/2014/main" id="{3A2D6C67-0B3F-9E66-D2BF-BA7FEB85AB36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263;p64">
              <a:extLst>
                <a:ext uri="{FF2B5EF4-FFF2-40B4-BE49-F238E27FC236}">
                  <a16:creationId xmlns:a16="http://schemas.microsoft.com/office/drawing/2014/main" id="{0136E113-84FF-E495-6571-5E44C27A6034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264;p64">
              <a:extLst>
                <a:ext uri="{FF2B5EF4-FFF2-40B4-BE49-F238E27FC236}">
                  <a16:creationId xmlns:a16="http://schemas.microsoft.com/office/drawing/2014/main" id="{83DEA688-68FC-7507-E835-B0BFB76A80C6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265;p64">
              <a:extLst>
                <a:ext uri="{FF2B5EF4-FFF2-40B4-BE49-F238E27FC236}">
                  <a16:creationId xmlns:a16="http://schemas.microsoft.com/office/drawing/2014/main" id="{FF107C38-D975-EAFF-A796-5351D66F00D5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266;p64">
              <a:extLst>
                <a:ext uri="{FF2B5EF4-FFF2-40B4-BE49-F238E27FC236}">
                  <a16:creationId xmlns:a16="http://schemas.microsoft.com/office/drawing/2014/main" id="{857DF390-C1A3-F365-080B-AC83243169A5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9267;p64">
              <a:extLst>
                <a:ext uri="{FF2B5EF4-FFF2-40B4-BE49-F238E27FC236}">
                  <a16:creationId xmlns:a16="http://schemas.microsoft.com/office/drawing/2014/main" id="{8DBE09D3-7235-E6C6-5629-02E1E1C79246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9268;p64">
              <a:extLst>
                <a:ext uri="{FF2B5EF4-FFF2-40B4-BE49-F238E27FC236}">
                  <a16:creationId xmlns:a16="http://schemas.microsoft.com/office/drawing/2014/main" id="{878BA3A2-D547-C95D-99A8-E41C6E540912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269;p64">
              <a:extLst>
                <a:ext uri="{FF2B5EF4-FFF2-40B4-BE49-F238E27FC236}">
                  <a16:creationId xmlns:a16="http://schemas.microsoft.com/office/drawing/2014/main" id="{B47BD659-8528-F049-A683-9092703ADCBD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270;p64">
              <a:extLst>
                <a:ext uri="{FF2B5EF4-FFF2-40B4-BE49-F238E27FC236}">
                  <a16:creationId xmlns:a16="http://schemas.microsoft.com/office/drawing/2014/main" id="{07A0049F-66EE-5180-EB6C-BD1D26FAE68D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271;p64">
              <a:extLst>
                <a:ext uri="{FF2B5EF4-FFF2-40B4-BE49-F238E27FC236}">
                  <a16:creationId xmlns:a16="http://schemas.microsoft.com/office/drawing/2014/main" id="{C75DF272-FE21-3729-DD3D-E772FB46FD2C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272;p64">
              <a:extLst>
                <a:ext uri="{FF2B5EF4-FFF2-40B4-BE49-F238E27FC236}">
                  <a16:creationId xmlns:a16="http://schemas.microsoft.com/office/drawing/2014/main" id="{812F177F-5113-6B65-D270-E1CA4E55B823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273;p64">
              <a:extLst>
                <a:ext uri="{FF2B5EF4-FFF2-40B4-BE49-F238E27FC236}">
                  <a16:creationId xmlns:a16="http://schemas.microsoft.com/office/drawing/2014/main" id="{6E358DAE-492C-FF72-1D7F-8761B1831EFB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274;p64">
              <a:extLst>
                <a:ext uri="{FF2B5EF4-FFF2-40B4-BE49-F238E27FC236}">
                  <a16:creationId xmlns:a16="http://schemas.microsoft.com/office/drawing/2014/main" id="{053C994D-3F81-C3EF-883E-6E23473190C5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75;p64">
              <a:extLst>
                <a:ext uri="{FF2B5EF4-FFF2-40B4-BE49-F238E27FC236}">
                  <a16:creationId xmlns:a16="http://schemas.microsoft.com/office/drawing/2014/main" id="{6D11BAF1-2E69-DD05-A1BB-526AF22A9598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276;p64">
              <a:extLst>
                <a:ext uri="{FF2B5EF4-FFF2-40B4-BE49-F238E27FC236}">
                  <a16:creationId xmlns:a16="http://schemas.microsoft.com/office/drawing/2014/main" id="{E381D34A-2FDF-A295-190B-BD974CF77559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77;p64">
              <a:extLst>
                <a:ext uri="{FF2B5EF4-FFF2-40B4-BE49-F238E27FC236}">
                  <a16:creationId xmlns:a16="http://schemas.microsoft.com/office/drawing/2014/main" id="{E0431019-643C-ABBC-D3CD-B03A7C3B25A5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" name="Google Shape;9284;p64">
            <a:extLst>
              <a:ext uri="{FF2B5EF4-FFF2-40B4-BE49-F238E27FC236}">
                <a16:creationId xmlns:a16="http://schemas.microsoft.com/office/drawing/2014/main" id="{FEE7C1C8-34A5-D1CC-6A40-B0847905EBF4}"/>
              </a:ext>
            </a:extLst>
          </p:cNvPr>
          <p:cNvGrpSpPr/>
          <p:nvPr/>
        </p:nvGrpSpPr>
        <p:grpSpPr>
          <a:xfrm>
            <a:off x="11542505" y="1453286"/>
            <a:ext cx="260349" cy="362292"/>
            <a:chOff x="5388757" y="2414659"/>
            <a:chExt cx="260349" cy="362292"/>
          </a:xfrm>
          <a:solidFill>
            <a:srgbClr val="002060"/>
          </a:solidFill>
        </p:grpSpPr>
        <p:sp>
          <p:nvSpPr>
            <p:cNvPr id="39" name="Google Shape;9285;p64">
              <a:extLst>
                <a:ext uri="{FF2B5EF4-FFF2-40B4-BE49-F238E27FC236}">
                  <a16:creationId xmlns:a16="http://schemas.microsoft.com/office/drawing/2014/main" id="{8FD19B36-34FA-8890-18B2-E07F32C4A864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86;p64">
              <a:extLst>
                <a:ext uri="{FF2B5EF4-FFF2-40B4-BE49-F238E27FC236}">
                  <a16:creationId xmlns:a16="http://schemas.microsoft.com/office/drawing/2014/main" id="{5C936794-2AFC-B2AF-6FAE-EB3B83BFD7CB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87;p64">
              <a:extLst>
                <a:ext uri="{FF2B5EF4-FFF2-40B4-BE49-F238E27FC236}">
                  <a16:creationId xmlns:a16="http://schemas.microsoft.com/office/drawing/2014/main" id="{BBC7A435-203A-3437-C3A7-C4F87EB11AE7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88;p64">
              <a:extLst>
                <a:ext uri="{FF2B5EF4-FFF2-40B4-BE49-F238E27FC236}">
                  <a16:creationId xmlns:a16="http://schemas.microsoft.com/office/drawing/2014/main" id="{2359C3BE-0AB6-47D5-4BAD-8E3F9D2DDE7E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89;p64">
              <a:extLst>
                <a:ext uri="{FF2B5EF4-FFF2-40B4-BE49-F238E27FC236}">
                  <a16:creationId xmlns:a16="http://schemas.microsoft.com/office/drawing/2014/main" id="{E10A65C6-2978-E077-5DE5-24FCAEE9E9FD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9290;p64">
              <a:extLst>
                <a:ext uri="{FF2B5EF4-FFF2-40B4-BE49-F238E27FC236}">
                  <a16:creationId xmlns:a16="http://schemas.microsoft.com/office/drawing/2014/main" id="{A85D43AA-3B7A-056C-072F-9E8FF2C2FDE0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9291;p64">
              <a:extLst>
                <a:ext uri="{FF2B5EF4-FFF2-40B4-BE49-F238E27FC236}">
                  <a16:creationId xmlns:a16="http://schemas.microsoft.com/office/drawing/2014/main" id="{183775B8-9186-F1B9-1C2C-2699CB4F7D2D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92;p64">
              <a:extLst>
                <a:ext uri="{FF2B5EF4-FFF2-40B4-BE49-F238E27FC236}">
                  <a16:creationId xmlns:a16="http://schemas.microsoft.com/office/drawing/2014/main" id="{CAEE706D-27E8-C6A9-CAEB-09D00C546B80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93;p64">
              <a:extLst>
                <a:ext uri="{FF2B5EF4-FFF2-40B4-BE49-F238E27FC236}">
                  <a16:creationId xmlns:a16="http://schemas.microsoft.com/office/drawing/2014/main" id="{2A937EEF-B32A-704C-28C2-30561BF1DA93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94;p64">
              <a:extLst>
                <a:ext uri="{FF2B5EF4-FFF2-40B4-BE49-F238E27FC236}">
                  <a16:creationId xmlns:a16="http://schemas.microsoft.com/office/drawing/2014/main" id="{551DF1A7-63E5-B0DC-FE37-D8FA4A05A249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95;p64">
              <a:extLst>
                <a:ext uri="{FF2B5EF4-FFF2-40B4-BE49-F238E27FC236}">
                  <a16:creationId xmlns:a16="http://schemas.microsoft.com/office/drawing/2014/main" id="{F3F89716-973B-F1CB-1DEC-63B063AC0F63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96;p64">
              <a:extLst>
                <a:ext uri="{FF2B5EF4-FFF2-40B4-BE49-F238E27FC236}">
                  <a16:creationId xmlns:a16="http://schemas.microsoft.com/office/drawing/2014/main" id="{CA6F2EBA-28F1-519C-0262-A89D22CD291F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97;p64">
              <a:extLst>
                <a:ext uri="{FF2B5EF4-FFF2-40B4-BE49-F238E27FC236}">
                  <a16:creationId xmlns:a16="http://schemas.microsoft.com/office/drawing/2014/main" id="{6CC3A580-1A44-66F5-AFBF-F7E9176B8D91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98;p64">
              <a:extLst>
                <a:ext uri="{FF2B5EF4-FFF2-40B4-BE49-F238E27FC236}">
                  <a16:creationId xmlns:a16="http://schemas.microsoft.com/office/drawing/2014/main" id="{2F42A46C-E50A-AEF3-8053-D88279010ED6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99;p64">
              <a:extLst>
                <a:ext uri="{FF2B5EF4-FFF2-40B4-BE49-F238E27FC236}">
                  <a16:creationId xmlns:a16="http://schemas.microsoft.com/office/drawing/2014/main" id="{BCBA4D3C-EB26-1BB9-7B05-7CA603682831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300;p64">
              <a:extLst>
                <a:ext uri="{FF2B5EF4-FFF2-40B4-BE49-F238E27FC236}">
                  <a16:creationId xmlns:a16="http://schemas.microsoft.com/office/drawing/2014/main" id="{5091F25C-CAC7-DCA3-2507-CCA9AFBC5113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301;p64">
              <a:extLst>
                <a:ext uri="{FF2B5EF4-FFF2-40B4-BE49-F238E27FC236}">
                  <a16:creationId xmlns:a16="http://schemas.microsoft.com/office/drawing/2014/main" id="{4CDCB322-B91E-1F17-916F-3162DE7C3C30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302;p64">
              <a:extLst>
                <a:ext uri="{FF2B5EF4-FFF2-40B4-BE49-F238E27FC236}">
                  <a16:creationId xmlns:a16="http://schemas.microsoft.com/office/drawing/2014/main" id="{E8F3597D-B364-ACBF-B2BE-CD96993F897D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303;p64">
              <a:extLst>
                <a:ext uri="{FF2B5EF4-FFF2-40B4-BE49-F238E27FC236}">
                  <a16:creationId xmlns:a16="http://schemas.microsoft.com/office/drawing/2014/main" id="{958524EA-A76C-6DAC-4811-17AAAB49AB9D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304;p64">
              <a:extLst>
                <a:ext uri="{FF2B5EF4-FFF2-40B4-BE49-F238E27FC236}">
                  <a16:creationId xmlns:a16="http://schemas.microsoft.com/office/drawing/2014/main" id="{F993B122-EA01-7ED0-2CA7-41DA4747C13D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" name="Google Shape;9434;p64">
            <a:extLst>
              <a:ext uri="{FF2B5EF4-FFF2-40B4-BE49-F238E27FC236}">
                <a16:creationId xmlns:a16="http://schemas.microsoft.com/office/drawing/2014/main" id="{2051F3CD-C655-068E-7651-2CB01F6A1D42}"/>
              </a:ext>
            </a:extLst>
          </p:cNvPr>
          <p:cNvGrpSpPr/>
          <p:nvPr/>
        </p:nvGrpSpPr>
        <p:grpSpPr>
          <a:xfrm>
            <a:off x="11498551" y="3074963"/>
            <a:ext cx="348257" cy="346188"/>
            <a:chOff x="3541011" y="3367320"/>
            <a:chExt cx="348257" cy="346188"/>
          </a:xfrm>
          <a:solidFill>
            <a:srgbClr val="002060"/>
          </a:solidFill>
        </p:grpSpPr>
        <p:sp>
          <p:nvSpPr>
            <p:cNvPr id="60" name="Google Shape;9435;p64">
              <a:extLst>
                <a:ext uri="{FF2B5EF4-FFF2-40B4-BE49-F238E27FC236}">
                  <a16:creationId xmlns:a16="http://schemas.microsoft.com/office/drawing/2014/main" id="{93057411-5783-5BBC-CA94-B0E3977C4A81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436;p64">
              <a:extLst>
                <a:ext uri="{FF2B5EF4-FFF2-40B4-BE49-F238E27FC236}">
                  <a16:creationId xmlns:a16="http://schemas.microsoft.com/office/drawing/2014/main" id="{9FC986FF-A50D-114A-3E93-6EF6209D2F42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437;p64">
              <a:extLst>
                <a:ext uri="{FF2B5EF4-FFF2-40B4-BE49-F238E27FC236}">
                  <a16:creationId xmlns:a16="http://schemas.microsoft.com/office/drawing/2014/main" id="{03A9FC58-CCE1-ADDC-1F13-7B69DFBD56C6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438;p64">
              <a:extLst>
                <a:ext uri="{FF2B5EF4-FFF2-40B4-BE49-F238E27FC236}">
                  <a16:creationId xmlns:a16="http://schemas.microsoft.com/office/drawing/2014/main" id="{D907B9E1-E0F2-08E9-286B-8D51B59E4F1F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" name="Google Shape;9683;p64">
            <a:extLst>
              <a:ext uri="{FF2B5EF4-FFF2-40B4-BE49-F238E27FC236}">
                <a16:creationId xmlns:a16="http://schemas.microsoft.com/office/drawing/2014/main" id="{6F6C40C8-1788-403D-BA62-DCAE4BCE2939}"/>
              </a:ext>
            </a:extLst>
          </p:cNvPr>
          <p:cNvGrpSpPr/>
          <p:nvPr/>
        </p:nvGrpSpPr>
        <p:grpSpPr>
          <a:xfrm>
            <a:off x="11488875" y="5419482"/>
            <a:ext cx="367608" cy="350548"/>
            <a:chOff x="6659725" y="3808035"/>
            <a:chExt cx="367608" cy="350548"/>
          </a:xfrm>
          <a:solidFill>
            <a:srgbClr val="002060"/>
          </a:solidFill>
        </p:grpSpPr>
        <p:sp>
          <p:nvSpPr>
            <p:cNvPr id="65" name="Google Shape;9684;p64">
              <a:extLst>
                <a:ext uri="{FF2B5EF4-FFF2-40B4-BE49-F238E27FC236}">
                  <a16:creationId xmlns:a16="http://schemas.microsoft.com/office/drawing/2014/main" id="{A4C93BF1-EC96-9DC2-3059-527BAC727610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9685;p64">
              <a:extLst>
                <a:ext uri="{FF2B5EF4-FFF2-40B4-BE49-F238E27FC236}">
                  <a16:creationId xmlns:a16="http://schemas.microsoft.com/office/drawing/2014/main" id="{90538037-F86E-A782-191D-39FFA15CB27F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66855285-EE03-9480-852F-366CADBAE516}"/>
              </a:ext>
            </a:extLst>
          </p:cNvPr>
          <p:cNvSpPr txBox="1"/>
          <p:nvPr/>
        </p:nvSpPr>
        <p:spPr>
          <a:xfrm>
            <a:off x="9710590" y="1474582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A54C165-BBC5-86ED-29CE-6F952266D9D8}"/>
              </a:ext>
            </a:extLst>
          </p:cNvPr>
          <p:cNvSpPr txBox="1"/>
          <p:nvPr/>
        </p:nvSpPr>
        <p:spPr>
          <a:xfrm>
            <a:off x="9710590" y="2293727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A2B4424-72CA-CBCB-293F-10BC90C44E96}"/>
              </a:ext>
            </a:extLst>
          </p:cNvPr>
          <p:cNvSpPr txBox="1"/>
          <p:nvPr/>
        </p:nvSpPr>
        <p:spPr>
          <a:xfrm>
            <a:off x="9710591" y="3046072"/>
            <a:ext cx="16885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C8671A0-2562-4BE6-EA4C-19095117D56B}"/>
              </a:ext>
            </a:extLst>
          </p:cNvPr>
          <p:cNvSpPr txBox="1"/>
          <p:nvPr/>
        </p:nvSpPr>
        <p:spPr>
          <a:xfrm>
            <a:off x="9710589" y="3892419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B45D249A-BF09-E55D-1E11-014FD7B2A474}"/>
              </a:ext>
            </a:extLst>
          </p:cNvPr>
          <p:cNvSpPr txBox="1"/>
          <p:nvPr/>
        </p:nvSpPr>
        <p:spPr>
          <a:xfrm>
            <a:off x="9710588" y="4637314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4A0A5D3-019F-7386-1810-B862D27A2562}"/>
              </a:ext>
            </a:extLst>
          </p:cNvPr>
          <p:cNvSpPr txBox="1"/>
          <p:nvPr/>
        </p:nvSpPr>
        <p:spPr>
          <a:xfrm>
            <a:off x="9710588" y="5456459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73" name="Graphic 72">
            <a:extLst>
              <a:ext uri="{FF2B5EF4-FFF2-40B4-BE49-F238E27FC236}">
                <a16:creationId xmlns:a16="http://schemas.microsoft.com/office/drawing/2014/main" id="{CE71A881-97AC-0F01-3DC9-D60F8A80D45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10836" y="354981"/>
            <a:ext cx="789863" cy="789862"/>
          </a:xfrm>
          <a:prstGeom prst="rect">
            <a:avLst/>
          </a:prstGeom>
        </p:spPr>
      </p:pic>
      <p:sp>
        <p:nvSpPr>
          <p:cNvPr id="80" name="TextBox 85">
            <a:extLst>
              <a:ext uri="{FF2B5EF4-FFF2-40B4-BE49-F238E27FC236}">
                <a16:creationId xmlns:a16="http://schemas.microsoft.com/office/drawing/2014/main" id="{85F8FBAA-8672-2A7E-A18A-12B7F09435CE}"/>
              </a:ext>
            </a:extLst>
          </p:cNvPr>
          <p:cNvSpPr txBox="1"/>
          <p:nvPr/>
        </p:nvSpPr>
        <p:spPr>
          <a:xfrm>
            <a:off x="9947507" y="488677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6">
            <a:extLst>
              <a:ext uri="{FF2B5EF4-FFF2-40B4-BE49-F238E27FC236}">
                <a16:creationId xmlns:a16="http://schemas.microsoft.com/office/drawing/2014/main" id="{3F481433-F748-2EFD-A4FB-78C437D3F275}"/>
              </a:ext>
            </a:extLst>
          </p:cNvPr>
          <p:cNvSpPr txBox="1"/>
          <p:nvPr/>
        </p:nvSpPr>
        <p:spPr>
          <a:xfrm>
            <a:off x="9947506" y="860262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معماری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D3954B71-73AA-2469-9B2C-AC1A37175917}"/>
              </a:ext>
            </a:extLst>
          </p:cNvPr>
          <p:cNvSpPr/>
          <p:nvPr/>
        </p:nvSpPr>
        <p:spPr>
          <a:xfrm>
            <a:off x="10669815" y="6236006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Google Shape;8410;p6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DF0838F-3F41-481A-6545-CBD7CDF71E29}"/>
              </a:ext>
            </a:extLst>
          </p:cNvPr>
          <p:cNvSpPr/>
          <p:nvPr/>
        </p:nvSpPr>
        <p:spPr>
          <a:xfrm>
            <a:off x="10654944" y="6213002"/>
            <a:ext cx="356196" cy="328410"/>
          </a:xfrm>
          <a:custGeom>
            <a:avLst/>
            <a:gdLst/>
            <a:ahLst/>
            <a:cxnLst/>
            <a:rect l="l" t="t" r="r" b="b"/>
            <a:pathLst>
              <a:path w="11217" h="10342" extrusionOk="0">
                <a:moveTo>
                  <a:pt x="3394" y="1186"/>
                </a:moveTo>
                <a:lnTo>
                  <a:pt x="3394" y="1507"/>
                </a:lnTo>
                <a:lnTo>
                  <a:pt x="1668" y="1507"/>
                </a:lnTo>
                <a:lnTo>
                  <a:pt x="1668" y="1186"/>
                </a:lnTo>
                <a:close/>
                <a:moveTo>
                  <a:pt x="3096" y="1829"/>
                </a:moveTo>
                <a:lnTo>
                  <a:pt x="3096" y="2090"/>
                </a:lnTo>
                <a:lnTo>
                  <a:pt x="2013" y="3043"/>
                </a:lnTo>
                <a:lnTo>
                  <a:pt x="2013" y="1829"/>
                </a:lnTo>
                <a:close/>
                <a:moveTo>
                  <a:pt x="6740" y="5948"/>
                </a:moveTo>
                <a:cubicBezTo>
                  <a:pt x="6775" y="5948"/>
                  <a:pt x="6799" y="5972"/>
                  <a:pt x="6799" y="6008"/>
                </a:cubicBezTo>
                <a:lnTo>
                  <a:pt x="6799" y="10020"/>
                </a:lnTo>
                <a:lnTo>
                  <a:pt x="4644" y="10020"/>
                </a:lnTo>
                <a:lnTo>
                  <a:pt x="4644" y="6008"/>
                </a:lnTo>
                <a:cubicBezTo>
                  <a:pt x="4644" y="5972"/>
                  <a:pt x="4668" y="5948"/>
                  <a:pt x="4704" y="5948"/>
                </a:cubicBezTo>
                <a:close/>
                <a:moveTo>
                  <a:pt x="5601" y="1"/>
                </a:moveTo>
                <a:cubicBezTo>
                  <a:pt x="5543" y="1"/>
                  <a:pt x="5484" y="19"/>
                  <a:pt x="5430" y="55"/>
                </a:cubicBezTo>
                <a:lnTo>
                  <a:pt x="3692" y="1567"/>
                </a:lnTo>
                <a:lnTo>
                  <a:pt x="3692" y="1126"/>
                </a:lnTo>
                <a:cubicBezTo>
                  <a:pt x="3692" y="995"/>
                  <a:pt x="3573" y="876"/>
                  <a:pt x="3442" y="876"/>
                </a:cubicBezTo>
                <a:lnTo>
                  <a:pt x="1596" y="876"/>
                </a:lnTo>
                <a:cubicBezTo>
                  <a:pt x="1453" y="876"/>
                  <a:pt x="1334" y="995"/>
                  <a:pt x="1334" y="1126"/>
                </a:cubicBezTo>
                <a:lnTo>
                  <a:pt x="1334" y="1590"/>
                </a:lnTo>
                <a:cubicBezTo>
                  <a:pt x="1334" y="1721"/>
                  <a:pt x="1453" y="1840"/>
                  <a:pt x="1596" y="1840"/>
                </a:cubicBezTo>
                <a:lnTo>
                  <a:pt x="1691" y="1840"/>
                </a:lnTo>
                <a:lnTo>
                  <a:pt x="1691" y="3329"/>
                </a:lnTo>
                <a:lnTo>
                  <a:pt x="108" y="4710"/>
                </a:lnTo>
                <a:cubicBezTo>
                  <a:pt x="25" y="4781"/>
                  <a:pt x="1" y="4888"/>
                  <a:pt x="25" y="4984"/>
                </a:cubicBezTo>
                <a:cubicBezTo>
                  <a:pt x="60" y="5079"/>
                  <a:pt x="167" y="5138"/>
                  <a:pt x="251" y="5138"/>
                </a:cubicBezTo>
                <a:lnTo>
                  <a:pt x="1322" y="5138"/>
                </a:lnTo>
                <a:lnTo>
                  <a:pt x="1322" y="7972"/>
                </a:lnTo>
                <a:cubicBezTo>
                  <a:pt x="1322" y="8056"/>
                  <a:pt x="1394" y="8139"/>
                  <a:pt x="1489" y="8139"/>
                </a:cubicBezTo>
                <a:cubicBezTo>
                  <a:pt x="1572" y="8139"/>
                  <a:pt x="1656" y="8056"/>
                  <a:pt x="1656" y="7972"/>
                </a:cubicBezTo>
                <a:lnTo>
                  <a:pt x="1656" y="5055"/>
                </a:lnTo>
                <a:lnTo>
                  <a:pt x="5609" y="1614"/>
                </a:lnTo>
                <a:lnTo>
                  <a:pt x="9561" y="5055"/>
                </a:lnTo>
                <a:lnTo>
                  <a:pt x="9561" y="9937"/>
                </a:lnTo>
                <a:cubicBezTo>
                  <a:pt x="9561" y="9984"/>
                  <a:pt x="9526" y="10020"/>
                  <a:pt x="9478" y="10020"/>
                </a:cubicBezTo>
                <a:lnTo>
                  <a:pt x="7109" y="10020"/>
                </a:lnTo>
                <a:lnTo>
                  <a:pt x="7109" y="6008"/>
                </a:lnTo>
                <a:cubicBezTo>
                  <a:pt x="7109" y="5793"/>
                  <a:pt x="6930" y="5615"/>
                  <a:pt x="6728" y="5615"/>
                </a:cubicBezTo>
                <a:lnTo>
                  <a:pt x="4680" y="5615"/>
                </a:lnTo>
                <a:cubicBezTo>
                  <a:pt x="4478" y="5615"/>
                  <a:pt x="4299" y="5793"/>
                  <a:pt x="4299" y="6008"/>
                </a:cubicBezTo>
                <a:lnTo>
                  <a:pt x="4299" y="10020"/>
                </a:lnTo>
                <a:lnTo>
                  <a:pt x="1739" y="10020"/>
                </a:lnTo>
                <a:cubicBezTo>
                  <a:pt x="1691" y="10020"/>
                  <a:pt x="1656" y="9984"/>
                  <a:pt x="1656" y="9937"/>
                </a:cubicBezTo>
                <a:lnTo>
                  <a:pt x="1656" y="8734"/>
                </a:lnTo>
                <a:cubicBezTo>
                  <a:pt x="1656" y="8639"/>
                  <a:pt x="1572" y="8567"/>
                  <a:pt x="1489" y="8567"/>
                </a:cubicBezTo>
                <a:cubicBezTo>
                  <a:pt x="1394" y="8567"/>
                  <a:pt x="1322" y="8639"/>
                  <a:pt x="1322" y="8734"/>
                </a:cubicBezTo>
                <a:lnTo>
                  <a:pt x="1322" y="9937"/>
                </a:lnTo>
                <a:cubicBezTo>
                  <a:pt x="1322" y="10163"/>
                  <a:pt x="1501" y="10342"/>
                  <a:pt x="1727" y="10342"/>
                </a:cubicBezTo>
                <a:lnTo>
                  <a:pt x="9466" y="10342"/>
                </a:lnTo>
                <a:cubicBezTo>
                  <a:pt x="9692" y="10342"/>
                  <a:pt x="9871" y="10163"/>
                  <a:pt x="9871" y="9937"/>
                </a:cubicBezTo>
                <a:lnTo>
                  <a:pt x="9871" y="5127"/>
                </a:lnTo>
                <a:lnTo>
                  <a:pt x="10943" y="5127"/>
                </a:lnTo>
                <a:cubicBezTo>
                  <a:pt x="11038" y="5127"/>
                  <a:pt x="11133" y="5067"/>
                  <a:pt x="11157" y="4960"/>
                </a:cubicBezTo>
                <a:cubicBezTo>
                  <a:pt x="11216" y="4877"/>
                  <a:pt x="11205" y="4769"/>
                  <a:pt x="11121" y="4698"/>
                </a:cubicBezTo>
                <a:lnTo>
                  <a:pt x="8811" y="2686"/>
                </a:lnTo>
                <a:cubicBezTo>
                  <a:pt x="8785" y="2659"/>
                  <a:pt x="8748" y="2647"/>
                  <a:pt x="8711" y="2647"/>
                </a:cubicBezTo>
                <a:cubicBezTo>
                  <a:pt x="8665" y="2647"/>
                  <a:pt x="8618" y="2665"/>
                  <a:pt x="8585" y="2698"/>
                </a:cubicBezTo>
                <a:cubicBezTo>
                  <a:pt x="8526" y="2757"/>
                  <a:pt x="8538" y="2864"/>
                  <a:pt x="8597" y="2924"/>
                </a:cubicBezTo>
                <a:lnTo>
                  <a:pt x="10764" y="4805"/>
                </a:lnTo>
                <a:lnTo>
                  <a:pt x="9776" y="4805"/>
                </a:lnTo>
                <a:lnTo>
                  <a:pt x="5763" y="1305"/>
                </a:lnTo>
                <a:cubicBezTo>
                  <a:pt x="5716" y="1269"/>
                  <a:pt x="5659" y="1251"/>
                  <a:pt x="5601" y="1251"/>
                </a:cubicBezTo>
                <a:cubicBezTo>
                  <a:pt x="5543" y="1251"/>
                  <a:pt x="5484" y="1269"/>
                  <a:pt x="5430" y="1305"/>
                </a:cubicBezTo>
                <a:lnTo>
                  <a:pt x="1418" y="4805"/>
                </a:lnTo>
                <a:lnTo>
                  <a:pt x="429" y="4805"/>
                </a:lnTo>
                <a:lnTo>
                  <a:pt x="1918" y="3507"/>
                </a:lnTo>
                <a:lnTo>
                  <a:pt x="3335" y="2281"/>
                </a:lnTo>
                <a:lnTo>
                  <a:pt x="5609" y="340"/>
                </a:lnTo>
                <a:lnTo>
                  <a:pt x="8026" y="2436"/>
                </a:lnTo>
                <a:cubicBezTo>
                  <a:pt x="8052" y="2463"/>
                  <a:pt x="8086" y="2475"/>
                  <a:pt x="8121" y="2475"/>
                </a:cubicBezTo>
                <a:cubicBezTo>
                  <a:pt x="8164" y="2475"/>
                  <a:pt x="8207" y="2457"/>
                  <a:pt x="8240" y="2424"/>
                </a:cubicBezTo>
                <a:cubicBezTo>
                  <a:pt x="8299" y="2364"/>
                  <a:pt x="8288" y="2257"/>
                  <a:pt x="8228" y="2198"/>
                </a:cubicBezTo>
                <a:lnTo>
                  <a:pt x="5763" y="55"/>
                </a:lnTo>
                <a:cubicBezTo>
                  <a:pt x="5716" y="19"/>
                  <a:pt x="5659" y="1"/>
                  <a:pt x="5601" y="1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3DA7F459-5B4B-5E26-5602-2A0C7108D27E}"/>
              </a:ext>
            </a:extLst>
          </p:cNvPr>
          <p:cNvSpPr/>
          <p:nvPr/>
        </p:nvSpPr>
        <p:spPr>
          <a:xfrm>
            <a:off x="11399719" y="6226240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C746704C-F38C-14BD-A71B-219098A19CAF}"/>
              </a:ext>
            </a:extLst>
          </p:cNvPr>
          <p:cNvSpPr/>
          <p:nvPr/>
        </p:nvSpPr>
        <p:spPr>
          <a:xfrm>
            <a:off x="9939912" y="6236006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7" name="Google Shape;10366;p6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5EDB533-5DCB-2942-475B-1B81CA37710C}"/>
              </a:ext>
            </a:extLst>
          </p:cNvPr>
          <p:cNvSpPr/>
          <p:nvPr/>
        </p:nvSpPr>
        <p:spPr>
          <a:xfrm rot="5400000" flipV="1">
            <a:off x="10005883" y="6184149"/>
            <a:ext cx="177196" cy="386117"/>
          </a:xfrm>
          <a:custGeom>
            <a:avLst/>
            <a:gdLst/>
            <a:ahLst/>
            <a:cxnLst/>
            <a:rect l="l" t="t" r="r" b="b"/>
            <a:pathLst>
              <a:path w="5038" h="10978" extrusionOk="0">
                <a:moveTo>
                  <a:pt x="1918" y="1893"/>
                </a:moveTo>
                <a:cubicBezTo>
                  <a:pt x="2156" y="1893"/>
                  <a:pt x="2358" y="2084"/>
                  <a:pt x="2358" y="2322"/>
                </a:cubicBezTo>
                <a:lnTo>
                  <a:pt x="2358" y="3465"/>
                </a:lnTo>
                <a:lnTo>
                  <a:pt x="1501" y="3465"/>
                </a:lnTo>
                <a:lnTo>
                  <a:pt x="1501" y="2703"/>
                </a:lnTo>
                <a:lnTo>
                  <a:pt x="1501" y="2310"/>
                </a:lnTo>
                <a:cubicBezTo>
                  <a:pt x="1501" y="2191"/>
                  <a:pt x="1549" y="2084"/>
                  <a:pt x="1620" y="2012"/>
                </a:cubicBezTo>
                <a:cubicBezTo>
                  <a:pt x="1703" y="1929"/>
                  <a:pt x="1822" y="1893"/>
                  <a:pt x="1918" y="1893"/>
                </a:cubicBezTo>
                <a:close/>
                <a:moveTo>
                  <a:pt x="751" y="322"/>
                </a:moveTo>
                <a:cubicBezTo>
                  <a:pt x="989" y="322"/>
                  <a:pt x="1180" y="524"/>
                  <a:pt x="1180" y="750"/>
                </a:cubicBezTo>
                <a:lnTo>
                  <a:pt x="1180" y="2322"/>
                </a:lnTo>
                <a:lnTo>
                  <a:pt x="1180" y="2715"/>
                </a:lnTo>
                <a:lnTo>
                  <a:pt x="1180" y="3465"/>
                </a:lnTo>
                <a:lnTo>
                  <a:pt x="715" y="3465"/>
                </a:lnTo>
                <a:cubicBezTo>
                  <a:pt x="572" y="3465"/>
                  <a:pt x="429" y="3513"/>
                  <a:pt x="310" y="3584"/>
                </a:cubicBezTo>
                <a:lnTo>
                  <a:pt x="310" y="738"/>
                </a:lnTo>
                <a:lnTo>
                  <a:pt x="334" y="738"/>
                </a:lnTo>
                <a:cubicBezTo>
                  <a:pt x="334" y="619"/>
                  <a:pt x="370" y="524"/>
                  <a:pt x="453" y="441"/>
                </a:cubicBezTo>
                <a:cubicBezTo>
                  <a:pt x="525" y="369"/>
                  <a:pt x="644" y="322"/>
                  <a:pt x="751" y="322"/>
                </a:cubicBezTo>
                <a:close/>
                <a:moveTo>
                  <a:pt x="4335" y="1870"/>
                </a:moveTo>
                <a:cubicBezTo>
                  <a:pt x="4537" y="1870"/>
                  <a:pt x="4716" y="2036"/>
                  <a:pt x="4716" y="2262"/>
                </a:cubicBezTo>
                <a:lnTo>
                  <a:pt x="4716" y="3275"/>
                </a:lnTo>
                <a:cubicBezTo>
                  <a:pt x="4704" y="3477"/>
                  <a:pt x="4537" y="3656"/>
                  <a:pt x="4335" y="3656"/>
                </a:cubicBezTo>
                <a:lnTo>
                  <a:pt x="4239" y="3656"/>
                </a:lnTo>
                <a:cubicBezTo>
                  <a:pt x="4037" y="3656"/>
                  <a:pt x="3858" y="3501"/>
                  <a:pt x="3858" y="3275"/>
                </a:cubicBezTo>
                <a:lnTo>
                  <a:pt x="3858" y="2286"/>
                </a:lnTo>
                <a:lnTo>
                  <a:pt x="3858" y="2262"/>
                </a:lnTo>
                <a:cubicBezTo>
                  <a:pt x="3858" y="2048"/>
                  <a:pt x="4013" y="1870"/>
                  <a:pt x="4239" y="1870"/>
                </a:cubicBezTo>
                <a:close/>
                <a:moveTo>
                  <a:pt x="3108" y="1870"/>
                </a:moveTo>
                <a:cubicBezTo>
                  <a:pt x="3335" y="1870"/>
                  <a:pt x="3525" y="2048"/>
                  <a:pt x="3525" y="2286"/>
                </a:cubicBezTo>
                <a:lnTo>
                  <a:pt x="3525" y="3275"/>
                </a:lnTo>
                <a:lnTo>
                  <a:pt x="3525" y="3501"/>
                </a:lnTo>
                <a:cubicBezTo>
                  <a:pt x="3525" y="3715"/>
                  <a:pt x="3346" y="3917"/>
                  <a:pt x="3108" y="3917"/>
                </a:cubicBezTo>
                <a:lnTo>
                  <a:pt x="3037" y="3917"/>
                </a:lnTo>
                <a:lnTo>
                  <a:pt x="3037" y="3620"/>
                </a:lnTo>
                <a:cubicBezTo>
                  <a:pt x="3037" y="3525"/>
                  <a:pt x="2965" y="3453"/>
                  <a:pt x="2870" y="3453"/>
                </a:cubicBezTo>
                <a:lnTo>
                  <a:pt x="2668" y="3453"/>
                </a:lnTo>
                <a:lnTo>
                  <a:pt x="2668" y="2310"/>
                </a:lnTo>
                <a:lnTo>
                  <a:pt x="2668" y="2286"/>
                </a:lnTo>
                <a:cubicBezTo>
                  <a:pt x="2668" y="2072"/>
                  <a:pt x="2846" y="1870"/>
                  <a:pt x="3085" y="1870"/>
                </a:cubicBezTo>
                <a:close/>
                <a:moveTo>
                  <a:pt x="2727" y="3763"/>
                </a:moveTo>
                <a:lnTo>
                  <a:pt x="2727" y="4632"/>
                </a:lnTo>
                <a:cubicBezTo>
                  <a:pt x="2727" y="4846"/>
                  <a:pt x="2549" y="5025"/>
                  <a:pt x="2323" y="5025"/>
                </a:cubicBezTo>
                <a:lnTo>
                  <a:pt x="727" y="5025"/>
                </a:lnTo>
                <a:cubicBezTo>
                  <a:pt x="513" y="5025"/>
                  <a:pt x="334" y="4846"/>
                  <a:pt x="334" y="4632"/>
                </a:cubicBezTo>
                <a:lnTo>
                  <a:pt x="334" y="4167"/>
                </a:lnTo>
                <a:cubicBezTo>
                  <a:pt x="334" y="3941"/>
                  <a:pt x="513" y="3763"/>
                  <a:pt x="727" y="3763"/>
                </a:cubicBezTo>
                <a:close/>
                <a:moveTo>
                  <a:pt x="763" y="0"/>
                </a:moveTo>
                <a:cubicBezTo>
                  <a:pt x="572" y="0"/>
                  <a:pt x="370" y="72"/>
                  <a:pt x="227" y="227"/>
                </a:cubicBezTo>
                <a:cubicBezTo>
                  <a:pt x="72" y="369"/>
                  <a:pt x="1" y="548"/>
                  <a:pt x="1" y="762"/>
                </a:cubicBezTo>
                <a:lnTo>
                  <a:pt x="1" y="6751"/>
                </a:lnTo>
                <a:cubicBezTo>
                  <a:pt x="1" y="6846"/>
                  <a:pt x="72" y="6918"/>
                  <a:pt x="167" y="6918"/>
                </a:cubicBezTo>
                <a:cubicBezTo>
                  <a:pt x="251" y="6918"/>
                  <a:pt x="334" y="6846"/>
                  <a:pt x="334" y="6751"/>
                </a:cubicBezTo>
                <a:lnTo>
                  <a:pt x="334" y="5239"/>
                </a:lnTo>
                <a:cubicBezTo>
                  <a:pt x="453" y="5310"/>
                  <a:pt x="584" y="5358"/>
                  <a:pt x="727" y="5358"/>
                </a:cubicBezTo>
                <a:lnTo>
                  <a:pt x="2323" y="5358"/>
                </a:lnTo>
                <a:cubicBezTo>
                  <a:pt x="2727" y="5358"/>
                  <a:pt x="3037" y="5025"/>
                  <a:pt x="3037" y="4644"/>
                </a:cubicBezTo>
                <a:lnTo>
                  <a:pt x="3037" y="4239"/>
                </a:lnTo>
                <a:lnTo>
                  <a:pt x="3108" y="4239"/>
                </a:lnTo>
                <a:cubicBezTo>
                  <a:pt x="3394" y="4239"/>
                  <a:pt x="3644" y="4072"/>
                  <a:pt x="3763" y="3822"/>
                </a:cubicBezTo>
                <a:cubicBezTo>
                  <a:pt x="3882" y="3929"/>
                  <a:pt x="4049" y="3989"/>
                  <a:pt x="4216" y="3989"/>
                </a:cubicBezTo>
                <a:lnTo>
                  <a:pt x="4299" y="3989"/>
                </a:lnTo>
                <a:cubicBezTo>
                  <a:pt x="4442" y="3989"/>
                  <a:pt x="4573" y="3941"/>
                  <a:pt x="4692" y="3870"/>
                </a:cubicBezTo>
                <a:lnTo>
                  <a:pt x="4692" y="8335"/>
                </a:lnTo>
                <a:lnTo>
                  <a:pt x="2989" y="8335"/>
                </a:lnTo>
                <a:cubicBezTo>
                  <a:pt x="2906" y="8335"/>
                  <a:pt x="2834" y="8406"/>
                  <a:pt x="2834" y="8501"/>
                </a:cubicBezTo>
                <a:cubicBezTo>
                  <a:pt x="2834" y="8585"/>
                  <a:pt x="2906" y="8656"/>
                  <a:pt x="2989" y="8656"/>
                </a:cubicBezTo>
                <a:lnTo>
                  <a:pt x="4692" y="8656"/>
                </a:lnTo>
                <a:lnTo>
                  <a:pt x="4692" y="9299"/>
                </a:lnTo>
                <a:lnTo>
                  <a:pt x="334" y="9299"/>
                </a:lnTo>
                <a:lnTo>
                  <a:pt x="334" y="8656"/>
                </a:lnTo>
                <a:lnTo>
                  <a:pt x="2311" y="8656"/>
                </a:lnTo>
                <a:cubicBezTo>
                  <a:pt x="2394" y="8656"/>
                  <a:pt x="2477" y="8585"/>
                  <a:pt x="2477" y="8501"/>
                </a:cubicBezTo>
                <a:cubicBezTo>
                  <a:pt x="2477" y="8406"/>
                  <a:pt x="2394" y="8335"/>
                  <a:pt x="2311" y="8335"/>
                </a:cubicBezTo>
                <a:lnTo>
                  <a:pt x="346" y="8335"/>
                </a:lnTo>
                <a:lnTo>
                  <a:pt x="346" y="7382"/>
                </a:lnTo>
                <a:cubicBezTo>
                  <a:pt x="346" y="7287"/>
                  <a:pt x="275" y="7215"/>
                  <a:pt x="179" y="7215"/>
                </a:cubicBezTo>
                <a:cubicBezTo>
                  <a:pt x="96" y="7215"/>
                  <a:pt x="13" y="7287"/>
                  <a:pt x="13" y="7382"/>
                </a:cubicBezTo>
                <a:lnTo>
                  <a:pt x="13" y="9454"/>
                </a:lnTo>
                <a:cubicBezTo>
                  <a:pt x="13" y="9537"/>
                  <a:pt x="96" y="9609"/>
                  <a:pt x="179" y="9609"/>
                </a:cubicBezTo>
                <a:lnTo>
                  <a:pt x="1299" y="9609"/>
                </a:lnTo>
                <a:lnTo>
                  <a:pt x="1299" y="10823"/>
                </a:lnTo>
                <a:cubicBezTo>
                  <a:pt x="1299" y="10906"/>
                  <a:pt x="1370" y="10978"/>
                  <a:pt x="1465" y="10978"/>
                </a:cubicBezTo>
                <a:lnTo>
                  <a:pt x="2203" y="10978"/>
                </a:lnTo>
                <a:cubicBezTo>
                  <a:pt x="2299" y="10978"/>
                  <a:pt x="2370" y="10906"/>
                  <a:pt x="2370" y="10823"/>
                </a:cubicBezTo>
                <a:cubicBezTo>
                  <a:pt x="2370" y="10728"/>
                  <a:pt x="2299" y="10656"/>
                  <a:pt x="2203" y="10656"/>
                </a:cubicBezTo>
                <a:lnTo>
                  <a:pt x="1608" y="10656"/>
                </a:lnTo>
                <a:lnTo>
                  <a:pt x="1608" y="9597"/>
                </a:lnTo>
                <a:lnTo>
                  <a:pt x="3442" y="9597"/>
                </a:lnTo>
                <a:lnTo>
                  <a:pt x="3442" y="10656"/>
                </a:lnTo>
                <a:lnTo>
                  <a:pt x="2834" y="10656"/>
                </a:lnTo>
                <a:cubicBezTo>
                  <a:pt x="2739" y="10656"/>
                  <a:pt x="2668" y="10728"/>
                  <a:pt x="2668" y="10823"/>
                </a:cubicBezTo>
                <a:cubicBezTo>
                  <a:pt x="2668" y="10906"/>
                  <a:pt x="2739" y="10978"/>
                  <a:pt x="2834" y="10978"/>
                </a:cubicBezTo>
                <a:lnTo>
                  <a:pt x="3585" y="10978"/>
                </a:lnTo>
                <a:cubicBezTo>
                  <a:pt x="3680" y="10978"/>
                  <a:pt x="3751" y="10906"/>
                  <a:pt x="3751" y="10823"/>
                </a:cubicBezTo>
                <a:lnTo>
                  <a:pt x="3751" y="9609"/>
                </a:lnTo>
                <a:lnTo>
                  <a:pt x="4870" y="9609"/>
                </a:lnTo>
                <a:cubicBezTo>
                  <a:pt x="4954" y="9609"/>
                  <a:pt x="5037" y="9537"/>
                  <a:pt x="5037" y="9454"/>
                </a:cubicBezTo>
                <a:lnTo>
                  <a:pt x="5037" y="2703"/>
                </a:lnTo>
                <a:lnTo>
                  <a:pt x="5037" y="2262"/>
                </a:lnTo>
                <a:cubicBezTo>
                  <a:pt x="5037" y="1870"/>
                  <a:pt x="4716" y="1560"/>
                  <a:pt x="4335" y="1560"/>
                </a:cubicBezTo>
                <a:lnTo>
                  <a:pt x="4239" y="1560"/>
                </a:lnTo>
                <a:cubicBezTo>
                  <a:pt x="4025" y="1560"/>
                  <a:pt x="3823" y="1667"/>
                  <a:pt x="3692" y="1834"/>
                </a:cubicBezTo>
                <a:cubicBezTo>
                  <a:pt x="3561" y="1667"/>
                  <a:pt x="3346" y="1560"/>
                  <a:pt x="3132" y="1560"/>
                </a:cubicBezTo>
                <a:lnTo>
                  <a:pt x="3096" y="1560"/>
                </a:lnTo>
                <a:cubicBezTo>
                  <a:pt x="2858" y="1560"/>
                  <a:pt x="2656" y="1667"/>
                  <a:pt x="2513" y="1846"/>
                </a:cubicBezTo>
                <a:cubicBezTo>
                  <a:pt x="2382" y="1679"/>
                  <a:pt x="2180" y="1560"/>
                  <a:pt x="1942" y="1560"/>
                </a:cubicBezTo>
                <a:cubicBezTo>
                  <a:pt x="1787" y="1560"/>
                  <a:pt x="1644" y="1608"/>
                  <a:pt x="1501" y="1691"/>
                </a:cubicBezTo>
                <a:lnTo>
                  <a:pt x="1501" y="738"/>
                </a:lnTo>
                <a:cubicBezTo>
                  <a:pt x="1501" y="322"/>
                  <a:pt x="1168" y="0"/>
                  <a:pt x="763" y="0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366;p6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7B1B3B9-FEF1-48B5-6106-D13E22EE04EA}"/>
              </a:ext>
            </a:extLst>
          </p:cNvPr>
          <p:cNvSpPr/>
          <p:nvPr/>
        </p:nvSpPr>
        <p:spPr>
          <a:xfrm rot="16200000" flipH="1" flipV="1">
            <a:off x="11483006" y="6184149"/>
            <a:ext cx="177196" cy="386117"/>
          </a:xfrm>
          <a:custGeom>
            <a:avLst/>
            <a:gdLst/>
            <a:ahLst/>
            <a:cxnLst/>
            <a:rect l="l" t="t" r="r" b="b"/>
            <a:pathLst>
              <a:path w="5038" h="10978" extrusionOk="0">
                <a:moveTo>
                  <a:pt x="1918" y="1893"/>
                </a:moveTo>
                <a:cubicBezTo>
                  <a:pt x="2156" y="1893"/>
                  <a:pt x="2358" y="2084"/>
                  <a:pt x="2358" y="2322"/>
                </a:cubicBezTo>
                <a:lnTo>
                  <a:pt x="2358" y="3465"/>
                </a:lnTo>
                <a:lnTo>
                  <a:pt x="1501" y="3465"/>
                </a:lnTo>
                <a:lnTo>
                  <a:pt x="1501" y="2703"/>
                </a:lnTo>
                <a:lnTo>
                  <a:pt x="1501" y="2310"/>
                </a:lnTo>
                <a:cubicBezTo>
                  <a:pt x="1501" y="2191"/>
                  <a:pt x="1549" y="2084"/>
                  <a:pt x="1620" y="2012"/>
                </a:cubicBezTo>
                <a:cubicBezTo>
                  <a:pt x="1703" y="1929"/>
                  <a:pt x="1822" y="1893"/>
                  <a:pt x="1918" y="1893"/>
                </a:cubicBezTo>
                <a:close/>
                <a:moveTo>
                  <a:pt x="751" y="322"/>
                </a:moveTo>
                <a:cubicBezTo>
                  <a:pt x="989" y="322"/>
                  <a:pt x="1180" y="524"/>
                  <a:pt x="1180" y="750"/>
                </a:cubicBezTo>
                <a:lnTo>
                  <a:pt x="1180" y="2322"/>
                </a:lnTo>
                <a:lnTo>
                  <a:pt x="1180" y="2715"/>
                </a:lnTo>
                <a:lnTo>
                  <a:pt x="1180" y="3465"/>
                </a:lnTo>
                <a:lnTo>
                  <a:pt x="715" y="3465"/>
                </a:lnTo>
                <a:cubicBezTo>
                  <a:pt x="572" y="3465"/>
                  <a:pt x="429" y="3513"/>
                  <a:pt x="310" y="3584"/>
                </a:cubicBezTo>
                <a:lnTo>
                  <a:pt x="310" y="738"/>
                </a:lnTo>
                <a:lnTo>
                  <a:pt x="334" y="738"/>
                </a:lnTo>
                <a:cubicBezTo>
                  <a:pt x="334" y="619"/>
                  <a:pt x="370" y="524"/>
                  <a:pt x="453" y="441"/>
                </a:cubicBezTo>
                <a:cubicBezTo>
                  <a:pt x="525" y="369"/>
                  <a:pt x="644" y="322"/>
                  <a:pt x="751" y="322"/>
                </a:cubicBezTo>
                <a:close/>
                <a:moveTo>
                  <a:pt x="4335" y="1870"/>
                </a:moveTo>
                <a:cubicBezTo>
                  <a:pt x="4537" y="1870"/>
                  <a:pt x="4716" y="2036"/>
                  <a:pt x="4716" y="2262"/>
                </a:cubicBezTo>
                <a:lnTo>
                  <a:pt x="4716" y="3275"/>
                </a:lnTo>
                <a:cubicBezTo>
                  <a:pt x="4704" y="3477"/>
                  <a:pt x="4537" y="3656"/>
                  <a:pt x="4335" y="3656"/>
                </a:cubicBezTo>
                <a:lnTo>
                  <a:pt x="4239" y="3656"/>
                </a:lnTo>
                <a:cubicBezTo>
                  <a:pt x="4037" y="3656"/>
                  <a:pt x="3858" y="3501"/>
                  <a:pt x="3858" y="3275"/>
                </a:cubicBezTo>
                <a:lnTo>
                  <a:pt x="3858" y="2286"/>
                </a:lnTo>
                <a:lnTo>
                  <a:pt x="3858" y="2262"/>
                </a:lnTo>
                <a:cubicBezTo>
                  <a:pt x="3858" y="2048"/>
                  <a:pt x="4013" y="1870"/>
                  <a:pt x="4239" y="1870"/>
                </a:cubicBezTo>
                <a:close/>
                <a:moveTo>
                  <a:pt x="3108" y="1870"/>
                </a:moveTo>
                <a:cubicBezTo>
                  <a:pt x="3335" y="1870"/>
                  <a:pt x="3525" y="2048"/>
                  <a:pt x="3525" y="2286"/>
                </a:cubicBezTo>
                <a:lnTo>
                  <a:pt x="3525" y="3275"/>
                </a:lnTo>
                <a:lnTo>
                  <a:pt x="3525" y="3501"/>
                </a:lnTo>
                <a:cubicBezTo>
                  <a:pt x="3525" y="3715"/>
                  <a:pt x="3346" y="3917"/>
                  <a:pt x="3108" y="3917"/>
                </a:cubicBezTo>
                <a:lnTo>
                  <a:pt x="3037" y="3917"/>
                </a:lnTo>
                <a:lnTo>
                  <a:pt x="3037" y="3620"/>
                </a:lnTo>
                <a:cubicBezTo>
                  <a:pt x="3037" y="3525"/>
                  <a:pt x="2965" y="3453"/>
                  <a:pt x="2870" y="3453"/>
                </a:cubicBezTo>
                <a:lnTo>
                  <a:pt x="2668" y="3453"/>
                </a:lnTo>
                <a:lnTo>
                  <a:pt x="2668" y="2310"/>
                </a:lnTo>
                <a:lnTo>
                  <a:pt x="2668" y="2286"/>
                </a:lnTo>
                <a:cubicBezTo>
                  <a:pt x="2668" y="2072"/>
                  <a:pt x="2846" y="1870"/>
                  <a:pt x="3085" y="1870"/>
                </a:cubicBezTo>
                <a:close/>
                <a:moveTo>
                  <a:pt x="2727" y="3763"/>
                </a:moveTo>
                <a:lnTo>
                  <a:pt x="2727" y="4632"/>
                </a:lnTo>
                <a:cubicBezTo>
                  <a:pt x="2727" y="4846"/>
                  <a:pt x="2549" y="5025"/>
                  <a:pt x="2323" y="5025"/>
                </a:cubicBezTo>
                <a:lnTo>
                  <a:pt x="727" y="5025"/>
                </a:lnTo>
                <a:cubicBezTo>
                  <a:pt x="513" y="5025"/>
                  <a:pt x="334" y="4846"/>
                  <a:pt x="334" y="4632"/>
                </a:cubicBezTo>
                <a:lnTo>
                  <a:pt x="334" y="4167"/>
                </a:lnTo>
                <a:cubicBezTo>
                  <a:pt x="334" y="3941"/>
                  <a:pt x="513" y="3763"/>
                  <a:pt x="727" y="3763"/>
                </a:cubicBezTo>
                <a:close/>
                <a:moveTo>
                  <a:pt x="763" y="0"/>
                </a:moveTo>
                <a:cubicBezTo>
                  <a:pt x="572" y="0"/>
                  <a:pt x="370" y="72"/>
                  <a:pt x="227" y="227"/>
                </a:cubicBezTo>
                <a:cubicBezTo>
                  <a:pt x="72" y="369"/>
                  <a:pt x="1" y="548"/>
                  <a:pt x="1" y="762"/>
                </a:cubicBezTo>
                <a:lnTo>
                  <a:pt x="1" y="6751"/>
                </a:lnTo>
                <a:cubicBezTo>
                  <a:pt x="1" y="6846"/>
                  <a:pt x="72" y="6918"/>
                  <a:pt x="167" y="6918"/>
                </a:cubicBezTo>
                <a:cubicBezTo>
                  <a:pt x="251" y="6918"/>
                  <a:pt x="334" y="6846"/>
                  <a:pt x="334" y="6751"/>
                </a:cubicBezTo>
                <a:lnTo>
                  <a:pt x="334" y="5239"/>
                </a:lnTo>
                <a:cubicBezTo>
                  <a:pt x="453" y="5310"/>
                  <a:pt x="584" y="5358"/>
                  <a:pt x="727" y="5358"/>
                </a:cubicBezTo>
                <a:lnTo>
                  <a:pt x="2323" y="5358"/>
                </a:lnTo>
                <a:cubicBezTo>
                  <a:pt x="2727" y="5358"/>
                  <a:pt x="3037" y="5025"/>
                  <a:pt x="3037" y="4644"/>
                </a:cubicBezTo>
                <a:lnTo>
                  <a:pt x="3037" y="4239"/>
                </a:lnTo>
                <a:lnTo>
                  <a:pt x="3108" y="4239"/>
                </a:lnTo>
                <a:cubicBezTo>
                  <a:pt x="3394" y="4239"/>
                  <a:pt x="3644" y="4072"/>
                  <a:pt x="3763" y="3822"/>
                </a:cubicBezTo>
                <a:cubicBezTo>
                  <a:pt x="3882" y="3929"/>
                  <a:pt x="4049" y="3989"/>
                  <a:pt x="4216" y="3989"/>
                </a:cubicBezTo>
                <a:lnTo>
                  <a:pt x="4299" y="3989"/>
                </a:lnTo>
                <a:cubicBezTo>
                  <a:pt x="4442" y="3989"/>
                  <a:pt x="4573" y="3941"/>
                  <a:pt x="4692" y="3870"/>
                </a:cubicBezTo>
                <a:lnTo>
                  <a:pt x="4692" y="8335"/>
                </a:lnTo>
                <a:lnTo>
                  <a:pt x="2989" y="8335"/>
                </a:lnTo>
                <a:cubicBezTo>
                  <a:pt x="2906" y="8335"/>
                  <a:pt x="2834" y="8406"/>
                  <a:pt x="2834" y="8501"/>
                </a:cubicBezTo>
                <a:cubicBezTo>
                  <a:pt x="2834" y="8585"/>
                  <a:pt x="2906" y="8656"/>
                  <a:pt x="2989" y="8656"/>
                </a:cubicBezTo>
                <a:lnTo>
                  <a:pt x="4692" y="8656"/>
                </a:lnTo>
                <a:lnTo>
                  <a:pt x="4692" y="9299"/>
                </a:lnTo>
                <a:lnTo>
                  <a:pt x="334" y="9299"/>
                </a:lnTo>
                <a:lnTo>
                  <a:pt x="334" y="8656"/>
                </a:lnTo>
                <a:lnTo>
                  <a:pt x="2311" y="8656"/>
                </a:lnTo>
                <a:cubicBezTo>
                  <a:pt x="2394" y="8656"/>
                  <a:pt x="2477" y="8585"/>
                  <a:pt x="2477" y="8501"/>
                </a:cubicBezTo>
                <a:cubicBezTo>
                  <a:pt x="2477" y="8406"/>
                  <a:pt x="2394" y="8335"/>
                  <a:pt x="2311" y="8335"/>
                </a:cubicBezTo>
                <a:lnTo>
                  <a:pt x="346" y="8335"/>
                </a:lnTo>
                <a:lnTo>
                  <a:pt x="346" y="7382"/>
                </a:lnTo>
                <a:cubicBezTo>
                  <a:pt x="346" y="7287"/>
                  <a:pt x="275" y="7215"/>
                  <a:pt x="179" y="7215"/>
                </a:cubicBezTo>
                <a:cubicBezTo>
                  <a:pt x="96" y="7215"/>
                  <a:pt x="13" y="7287"/>
                  <a:pt x="13" y="7382"/>
                </a:cubicBezTo>
                <a:lnTo>
                  <a:pt x="13" y="9454"/>
                </a:lnTo>
                <a:cubicBezTo>
                  <a:pt x="13" y="9537"/>
                  <a:pt x="96" y="9609"/>
                  <a:pt x="179" y="9609"/>
                </a:cubicBezTo>
                <a:lnTo>
                  <a:pt x="1299" y="9609"/>
                </a:lnTo>
                <a:lnTo>
                  <a:pt x="1299" y="10823"/>
                </a:lnTo>
                <a:cubicBezTo>
                  <a:pt x="1299" y="10906"/>
                  <a:pt x="1370" y="10978"/>
                  <a:pt x="1465" y="10978"/>
                </a:cubicBezTo>
                <a:lnTo>
                  <a:pt x="2203" y="10978"/>
                </a:lnTo>
                <a:cubicBezTo>
                  <a:pt x="2299" y="10978"/>
                  <a:pt x="2370" y="10906"/>
                  <a:pt x="2370" y="10823"/>
                </a:cubicBezTo>
                <a:cubicBezTo>
                  <a:pt x="2370" y="10728"/>
                  <a:pt x="2299" y="10656"/>
                  <a:pt x="2203" y="10656"/>
                </a:cubicBezTo>
                <a:lnTo>
                  <a:pt x="1608" y="10656"/>
                </a:lnTo>
                <a:lnTo>
                  <a:pt x="1608" y="9597"/>
                </a:lnTo>
                <a:lnTo>
                  <a:pt x="3442" y="9597"/>
                </a:lnTo>
                <a:lnTo>
                  <a:pt x="3442" y="10656"/>
                </a:lnTo>
                <a:lnTo>
                  <a:pt x="2834" y="10656"/>
                </a:lnTo>
                <a:cubicBezTo>
                  <a:pt x="2739" y="10656"/>
                  <a:pt x="2668" y="10728"/>
                  <a:pt x="2668" y="10823"/>
                </a:cubicBezTo>
                <a:cubicBezTo>
                  <a:pt x="2668" y="10906"/>
                  <a:pt x="2739" y="10978"/>
                  <a:pt x="2834" y="10978"/>
                </a:cubicBezTo>
                <a:lnTo>
                  <a:pt x="3585" y="10978"/>
                </a:lnTo>
                <a:cubicBezTo>
                  <a:pt x="3680" y="10978"/>
                  <a:pt x="3751" y="10906"/>
                  <a:pt x="3751" y="10823"/>
                </a:cubicBezTo>
                <a:lnTo>
                  <a:pt x="3751" y="9609"/>
                </a:lnTo>
                <a:lnTo>
                  <a:pt x="4870" y="9609"/>
                </a:lnTo>
                <a:cubicBezTo>
                  <a:pt x="4954" y="9609"/>
                  <a:pt x="5037" y="9537"/>
                  <a:pt x="5037" y="9454"/>
                </a:cubicBezTo>
                <a:lnTo>
                  <a:pt x="5037" y="2703"/>
                </a:lnTo>
                <a:lnTo>
                  <a:pt x="5037" y="2262"/>
                </a:lnTo>
                <a:cubicBezTo>
                  <a:pt x="5037" y="1870"/>
                  <a:pt x="4716" y="1560"/>
                  <a:pt x="4335" y="1560"/>
                </a:cubicBezTo>
                <a:lnTo>
                  <a:pt x="4239" y="1560"/>
                </a:lnTo>
                <a:cubicBezTo>
                  <a:pt x="4025" y="1560"/>
                  <a:pt x="3823" y="1667"/>
                  <a:pt x="3692" y="1834"/>
                </a:cubicBezTo>
                <a:cubicBezTo>
                  <a:pt x="3561" y="1667"/>
                  <a:pt x="3346" y="1560"/>
                  <a:pt x="3132" y="1560"/>
                </a:cubicBezTo>
                <a:lnTo>
                  <a:pt x="3096" y="1560"/>
                </a:lnTo>
                <a:cubicBezTo>
                  <a:pt x="2858" y="1560"/>
                  <a:pt x="2656" y="1667"/>
                  <a:pt x="2513" y="1846"/>
                </a:cubicBezTo>
                <a:cubicBezTo>
                  <a:pt x="2382" y="1679"/>
                  <a:pt x="2180" y="1560"/>
                  <a:pt x="1942" y="1560"/>
                </a:cubicBezTo>
                <a:cubicBezTo>
                  <a:pt x="1787" y="1560"/>
                  <a:pt x="1644" y="1608"/>
                  <a:pt x="1501" y="1691"/>
                </a:cubicBezTo>
                <a:lnTo>
                  <a:pt x="1501" y="738"/>
                </a:lnTo>
                <a:cubicBezTo>
                  <a:pt x="1501" y="322"/>
                  <a:pt x="1168" y="0"/>
                  <a:pt x="763" y="0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CA56EBB5-ABFA-CC73-CCF5-C5E40729F2BF}"/>
              </a:ext>
            </a:extLst>
          </p:cNvPr>
          <p:cNvSpPr txBox="1"/>
          <p:nvPr/>
        </p:nvSpPr>
        <p:spPr>
          <a:xfrm>
            <a:off x="914400" y="383058"/>
            <a:ext cx="85109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sz="20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506" name="Group 505">
            <a:extLst>
              <a:ext uri="{FF2B5EF4-FFF2-40B4-BE49-F238E27FC236}">
                <a16:creationId xmlns:a16="http://schemas.microsoft.com/office/drawing/2014/main" id="{F1D9E73C-3DFD-3470-3D82-9681CDF750C2}"/>
              </a:ext>
            </a:extLst>
          </p:cNvPr>
          <p:cNvGrpSpPr/>
          <p:nvPr/>
        </p:nvGrpSpPr>
        <p:grpSpPr>
          <a:xfrm>
            <a:off x="594864" y="1987378"/>
            <a:ext cx="2407562" cy="1807025"/>
            <a:chOff x="594864" y="1987378"/>
            <a:chExt cx="2407562" cy="1807025"/>
          </a:xfrm>
        </p:grpSpPr>
        <p:sp>
          <p:nvSpPr>
            <p:cNvPr id="501" name="Oval 500">
              <a:extLst>
                <a:ext uri="{FF2B5EF4-FFF2-40B4-BE49-F238E27FC236}">
                  <a16:creationId xmlns:a16="http://schemas.microsoft.com/office/drawing/2014/main" id="{FE01246D-526A-E3A4-827A-1A6144B8436E}"/>
                </a:ext>
              </a:extLst>
            </p:cNvPr>
            <p:cNvSpPr/>
            <p:nvPr/>
          </p:nvSpPr>
          <p:spPr>
            <a:xfrm>
              <a:off x="1711682" y="2529024"/>
              <a:ext cx="820616" cy="820616"/>
            </a:xfrm>
            <a:prstGeom prst="ellipse">
              <a:avLst/>
            </a:prstGeom>
            <a:solidFill>
              <a:srgbClr val="D5B070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2" name="Google Shape;2566;p27">
              <a:extLst>
                <a:ext uri="{FF2B5EF4-FFF2-40B4-BE49-F238E27FC236}">
                  <a16:creationId xmlns:a16="http://schemas.microsoft.com/office/drawing/2014/main" id="{3485DF7A-18BA-A84D-73C4-13FD431609C7}"/>
                </a:ext>
              </a:extLst>
            </p:cNvPr>
            <p:cNvGrpSpPr/>
            <p:nvPr/>
          </p:nvGrpSpPr>
          <p:grpSpPr>
            <a:xfrm>
              <a:off x="594864" y="1987378"/>
              <a:ext cx="2407562" cy="1807025"/>
              <a:chOff x="783162" y="1367946"/>
              <a:chExt cx="2407562" cy="1807025"/>
            </a:xfrm>
            <a:solidFill>
              <a:srgbClr val="97A5BA"/>
            </a:solidFill>
          </p:grpSpPr>
          <p:grpSp>
            <p:nvGrpSpPr>
              <p:cNvPr id="85" name="Google Shape;2567;p27">
                <a:extLst>
                  <a:ext uri="{FF2B5EF4-FFF2-40B4-BE49-F238E27FC236}">
                    <a16:creationId xmlns:a16="http://schemas.microsoft.com/office/drawing/2014/main" id="{7A75DDFA-FF8C-9718-EA68-646785449BC1}"/>
                  </a:ext>
                </a:extLst>
              </p:cNvPr>
              <p:cNvGrpSpPr/>
              <p:nvPr/>
            </p:nvGrpSpPr>
            <p:grpSpPr>
              <a:xfrm>
                <a:off x="783162" y="2759634"/>
                <a:ext cx="2407562" cy="415337"/>
                <a:chOff x="4835413" y="3348325"/>
                <a:chExt cx="3308000" cy="570675"/>
              </a:xfrm>
              <a:grpFill/>
            </p:grpSpPr>
            <p:sp>
              <p:nvSpPr>
                <p:cNvPr id="191" name="Google Shape;2568;p27">
                  <a:extLst>
                    <a:ext uri="{FF2B5EF4-FFF2-40B4-BE49-F238E27FC236}">
                      <a16:creationId xmlns:a16="http://schemas.microsoft.com/office/drawing/2014/main" id="{C20D15F6-FED6-BBFE-947B-2C3D5632E161}"/>
                    </a:ext>
                  </a:extLst>
                </p:cNvPr>
                <p:cNvSpPr/>
                <p:nvPr/>
              </p:nvSpPr>
              <p:spPr>
                <a:xfrm>
                  <a:off x="6834888" y="3390600"/>
                  <a:ext cx="1306200" cy="52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248" h="21051" extrusionOk="0">
                      <a:moveTo>
                        <a:pt x="52113" y="152"/>
                      </a:moveTo>
                      <a:lnTo>
                        <a:pt x="52113" y="5184"/>
                      </a:lnTo>
                      <a:lnTo>
                        <a:pt x="132" y="20894"/>
                      </a:lnTo>
                      <a:lnTo>
                        <a:pt x="132" y="18427"/>
                      </a:lnTo>
                      <a:lnTo>
                        <a:pt x="4249" y="17233"/>
                      </a:lnTo>
                      <a:cubicBezTo>
                        <a:pt x="4277" y="17223"/>
                        <a:pt x="4298" y="17197"/>
                        <a:pt x="4298" y="17169"/>
                      </a:cubicBezTo>
                      <a:lnTo>
                        <a:pt x="4298" y="14706"/>
                      </a:lnTo>
                      <a:lnTo>
                        <a:pt x="8296" y="13602"/>
                      </a:lnTo>
                      <a:cubicBezTo>
                        <a:pt x="8326" y="13594"/>
                        <a:pt x="8345" y="13568"/>
                        <a:pt x="8345" y="13538"/>
                      </a:cubicBezTo>
                      <a:lnTo>
                        <a:pt x="8345" y="11009"/>
                      </a:lnTo>
                      <a:lnTo>
                        <a:pt x="52113" y="152"/>
                      </a:lnTo>
                      <a:close/>
                      <a:moveTo>
                        <a:pt x="52182" y="1"/>
                      </a:moveTo>
                      <a:cubicBezTo>
                        <a:pt x="52176" y="1"/>
                        <a:pt x="52170" y="1"/>
                        <a:pt x="52164" y="3"/>
                      </a:cubicBezTo>
                      <a:lnTo>
                        <a:pt x="8264" y="10892"/>
                      </a:lnTo>
                      <a:cubicBezTo>
                        <a:pt x="8233" y="10897"/>
                        <a:pt x="8212" y="10926"/>
                        <a:pt x="8212" y="10956"/>
                      </a:cubicBezTo>
                      <a:lnTo>
                        <a:pt x="8212" y="13487"/>
                      </a:lnTo>
                      <a:lnTo>
                        <a:pt x="4213" y="14591"/>
                      </a:lnTo>
                      <a:cubicBezTo>
                        <a:pt x="4185" y="14598"/>
                        <a:pt x="4164" y="14625"/>
                        <a:pt x="4164" y="14655"/>
                      </a:cubicBezTo>
                      <a:lnTo>
                        <a:pt x="4164" y="17118"/>
                      </a:lnTo>
                      <a:lnTo>
                        <a:pt x="47" y="18314"/>
                      </a:lnTo>
                      <a:cubicBezTo>
                        <a:pt x="19" y="18322"/>
                        <a:pt x="0" y="18348"/>
                        <a:pt x="0" y="18378"/>
                      </a:cubicBezTo>
                      <a:lnTo>
                        <a:pt x="0" y="20983"/>
                      </a:lnTo>
                      <a:cubicBezTo>
                        <a:pt x="0" y="21021"/>
                        <a:pt x="28" y="21051"/>
                        <a:pt x="66" y="21051"/>
                      </a:cubicBezTo>
                      <a:cubicBezTo>
                        <a:pt x="72" y="21051"/>
                        <a:pt x="79" y="21049"/>
                        <a:pt x="85" y="21047"/>
                      </a:cubicBezTo>
                      <a:lnTo>
                        <a:pt x="52200" y="5297"/>
                      </a:lnTo>
                      <a:cubicBezTo>
                        <a:pt x="52229" y="5288"/>
                        <a:pt x="52248" y="5261"/>
                        <a:pt x="52248" y="5233"/>
                      </a:cubicBezTo>
                      <a:lnTo>
                        <a:pt x="52248" y="67"/>
                      </a:lnTo>
                      <a:cubicBezTo>
                        <a:pt x="52248" y="30"/>
                        <a:pt x="52218" y="1"/>
                        <a:pt x="5218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2" name="Google Shape;2569;p27">
                  <a:extLst>
                    <a:ext uri="{FF2B5EF4-FFF2-40B4-BE49-F238E27FC236}">
                      <a16:creationId xmlns:a16="http://schemas.microsoft.com/office/drawing/2014/main" id="{6B38E9E0-22D3-968B-C5B9-DCC8C10C2EA2}"/>
                    </a:ext>
                  </a:extLst>
                </p:cNvPr>
                <p:cNvSpPr/>
                <p:nvPr/>
              </p:nvSpPr>
              <p:spPr>
                <a:xfrm>
                  <a:off x="6833363" y="3389100"/>
                  <a:ext cx="1309200" cy="52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68" h="21170" extrusionOk="0">
                      <a:moveTo>
                        <a:pt x="52116" y="288"/>
                      </a:moveTo>
                      <a:lnTo>
                        <a:pt x="52116" y="5198"/>
                      </a:lnTo>
                      <a:lnTo>
                        <a:pt x="254" y="20875"/>
                      </a:lnTo>
                      <a:lnTo>
                        <a:pt x="254" y="18533"/>
                      </a:lnTo>
                      <a:lnTo>
                        <a:pt x="4327" y="17350"/>
                      </a:lnTo>
                      <a:cubicBezTo>
                        <a:pt x="4380" y="17333"/>
                        <a:pt x="4418" y="17283"/>
                        <a:pt x="4418" y="17229"/>
                      </a:cubicBezTo>
                      <a:lnTo>
                        <a:pt x="4418" y="14811"/>
                      </a:lnTo>
                      <a:lnTo>
                        <a:pt x="8374" y="13721"/>
                      </a:lnTo>
                      <a:cubicBezTo>
                        <a:pt x="8428" y="13705"/>
                        <a:pt x="8466" y="13654"/>
                        <a:pt x="8466" y="13598"/>
                      </a:cubicBezTo>
                      <a:lnTo>
                        <a:pt x="8466" y="11114"/>
                      </a:lnTo>
                      <a:lnTo>
                        <a:pt x="52116" y="288"/>
                      </a:lnTo>
                      <a:close/>
                      <a:moveTo>
                        <a:pt x="52235" y="137"/>
                      </a:moveTo>
                      <a:lnTo>
                        <a:pt x="8393" y="11010"/>
                      </a:lnTo>
                      <a:lnTo>
                        <a:pt x="8347" y="11022"/>
                      </a:lnTo>
                      <a:lnTo>
                        <a:pt x="8347" y="13598"/>
                      </a:lnTo>
                      <a:cubicBezTo>
                        <a:pt x="8347" y="13602"/>
                        <a:pt x="8345" y="13605"/>
                        <a:pt x="8342" y="13605"/>
                      </a:cubicBezTo>
                      <a:lnTo>
                        <a:pt x="4342" y="14709"/>
                      </a:lnTo>
                      <a:lnTo>
                        <a:pt x="4299" y="14720"/>
                      </a:lnTo>
                      <a:lnTo>
                        <a:pt x="4299" y="17229"/>
                      </a:lnTo>
                      <a:cubicBezTo>
                        <a:pt x="4299" y="17230"/>
                        <a:pt x="4297" y="17234"/>
                        <a:pt x="4293" y="17236"/>
                      </a:cubicBezTo>
                      <a:lnTo>
                        <a:pt x="135" y="18444"/>
                      </a:lnTo>
                      <a:lnTo>
                        <a:pt x="135" y="21033"/>
                      </a:lnTo>
                      <a:lnTo>
                        <a:pt x="52193" y="5298"/>
                      </a:lnTo>
                      <a:lnTo>
                        <a:pt x="52235" y="5287"/>
                      </a:lnTo>
                      <a:lnTo>
                        <a:pt x="52235" y="137"/>
                      </a:lnTo>
                      <a:close/>
                      <a:moveTo>
                        <a:pt x="52242" y="120"/>
                      </a:moveTo>
                      <a:cubicBezTo>
                        <a:pt x="52244" y="120"/>
                        <a:pt x="52246" y="120"/>
                        <a:pt x="52248" y="122"/>
                      </a:cubicBezTo>
                      <a:cubicBezTo>
                        <a:pt x="52248" y="123"/>
                        <a:pt x="52250" y="125"/>
                        <a:pt x="52250" y="127"/>
                      </a:cubicBezTo>
                      <a:lnTo>
                        <a:pt x="52250" y="5293"/>
                      </a:lnTo>
                      <a:cubicBezTo>
                        <a:pt x="52250" y="5297"/>
                        <a:pt x="52248" y="5298"/>
                        <a:pt x="52244" y="5300"/>
                      </a:cubicBezTo>
                      <a:lnTo>
                        <a:pt x="129" y="21050"/>
                      </a:lnTo>
                      <a:cubicBezTo>
                        <a:pt x="128" y="21051"/>
                        <a:pt x="128" y="21051"/>
                        <a:pt x="127" y="21051"/>
                      </a:cubicBezTo>
                      <a:cubicBezTo>
                        <a:pt x="126" y="21051"/>
                        <a:pt x="124" y="21050"/>
                        <a:pt x="122" y="21050"/>
                      </a:cubicBezTo>
                      <a:cubicBezTo>
                        <a:pt x="120" y="21048"/>
                        <a:pt x="120" y="21047"/>
                        <a:pt x="120" y="21043"/>
                      </a:cubicBezTo>
                      <a:lnTo>
                        <a:pt x="120" y="18438"/>
                      </a:lnTo>
                      <a:cubicBezTo>
                        <a:pt x="120" y="18434"/>
                        <a:pt x="122" y="18431"/>
                        <a:pt x="125" y="18431"/>
                      </a:cubicBezTo>
                      <a:lnTo>
                        <a:pt x="4284" y="17221"/>
                      </a:lnTo>
                      <a:lnTo>
                        <a:pt x="4284" y="14715"/>
                      </a:lnTo>
                      <a:cubicBezTo>
                        <a:pt x="4284" y="14711"/>
                        <a:pt x="4285" y="14709"/>
                        <a:pt x="4289" y="14707"/>
                      </a:cubicBezTo>
                      <a:lnTo>
                        <a:pt x="8289" y="13605"/>
                      </a:lnTo>
                      <a:lnTo>
                        <a:pt x="8332" y="13592"/>
                      </a:lnTo>
                      <a:lnTo>
                        <a:pt x="8332" y="11016"/>
                      </a:lnTo>
                      <a:cubicBezTo>
                        <a:pt x="8332" y="11012"/>
                        <a:pt x="8334" y="11008"/>
                        <a:pt x="8338" y="11008"/>
                      </a:cubicBezTo>
                      <a:lnTo>
                        <a:pt x="52241" y="120"/>
                      </a:lnTo>
                      <a:close/>
                      <a:moveTo>
                        <a:pt x="52242" y="1"/>
                      </a:moveTo>
                      <a:cubicBezTo>
                        <a:pt x="52232" y="1"/>
                        <a:pt x="52222" y="2"/>
                        <a:pt x="52212" y="4"/>
                      </a:cubicBezTo>
                      <a:lnTo>
                        <a:pt x="8309" y="10893"/>
                      </a:lnTo>
                      <a:cubicBezTo>
                        <a:pt x="8253" y="10908"/>
                        <a:pt x="8213" y="10957"/>
                        <a:pt x="8213" y="11016"/>
                      </a:cubicBezTo>
                      <a:lnTo>
                        <a:pt x="8213" y="13503"/>
                      </a:lnTo>
                      <a:lnTo>
                        <a:pt x="4259" y="14594"/>
                      </a:lnTo>
                      <a:cubicBezTo>
                        <a:pt x="4204" y="14609"/>
                        <a:pt x="4166" y="14658"/>
                        <a:pt x="4166" y="14715"/>
                      </a:cubicBezTo>
                      <a:lnTo>
                        <a:pt x="4166" y="17134"/>
                      </a:lnTo>
                      <a:lnTo>
                        <a:pt x="91" y="18317"/>
                      </a:lnTo>
                      <a:cubicBezTo>
                        <a:pt x="38" y="18332"/>
                        <a:pt x="1" y="18382"/>
                        <a:pt x="1" y="18438"/>
                      </a:cubicBezTo>
                      <a:lnTo>
                        <a:pt x="1" y="21043"/>
                      </a:lnTo>
                      <a:cubicBezTo>
                        <a:pt x="1" y="21113"/>
                        <a:pt x="57" y="21169"/>
                        <a:pt x="127" y="21169"/>
                      </a:cubicBezTo>
                      <a:cubicBezTo>
                        <a:pt x="139" y="21169"/>
                        <a:pt x="152" y="21168"/>
                        <a:pt x="163" y="21164"/>
                      </a:cubicBezTo>
                      <a:lnTo>
                        <a:pt x="52278" y="5414"/>
                      </a:lnTo>
                      <a:cubicBezTo>
                        <a:pt x="52331" y="5397"/>
                        <a:pt x="52367" y="5348"/>
                        <a:pt x="52367" y="5293"/>
                      </a:cubicBezTo>
                      <a:lnTo>
                        <a:pt x="52367" y="127"/>
                      </a:lnTo>
                      <a:cubicBezTo>
                        <a:pt x="52367" y="56"/>
                        <a:pt x="52309" y="1"/>
                        <a:pt x="5224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3" name="Google Shape;2570;p27">
                  <a:extLst>
                    <a:ext uri="{FF2B5EF4-FFF2-40B4-BE49-F238E27FC236}">
                      <a16:creationId xmlns:a16="http://schemas.microsoft.com/office/drawing/2014/main" id="{2B36E3C2-0779-6B97-8418-00A515644AAF}"/>
                    </a:ext>
                  </a:extLst>
                </p:cNvPr>
                <p:cNvSpPr/>
                <p:nvPr/>
              </p:nvSpPr>
              <p:spPr>
                <a:xfrm>
                  <a:off x="6834163" y="3389925"/>
                  <a:ext cx="1307600" cy="527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04" h="21105" extrusionOk="0">
                      <a:moveTo>
                        <a:pt x="52116" y="215"/>
                      </a:moveTo>
                      <a:lnTo>
                        <a:pt x="52116" y="5190"/>
                      </a:lnTo>
                      <a:lnTo>
                        <a:pt x="190" y="20885"/>
                      </a:lnTo>
                      <a:lnTo>
                        <a:pt x="190" y="18475"/>
                      </a:lnTo>
                      <a:lnTo>
                        <a:pt x="4286" y="17284"/>
                      </a:lnTo>
                      <a:cubicBezTo>
                        <a:pt x="4325" y="17273"/>
                        <a:pt x="4354" y="17237"/>
                        <a:pt x="4354" y="17196"/>
                      </a:cubicBezTo>
                      <a:lnTo>
                        <a:pt x="4354" y="14754"/>
                      </a:lnTo>
                      <a:lnTo>
                        <a:pt x="8332" y="13655"/>
                      </a:lnTo>
                      <a:cubicBezTo>
                        <a:pt x="8374" y="13644"/>
                        <a:pt x="8402" y="13608"/>
                        <a:pt x="8402" y="13565"/>
                      </a:cubicBezTo>
                      <a:lnTo>
                        <a:pt x="8402" y="11057"/>
                      </a:lnTo>
                      <a:lnTo>
                        <a:pt x="52116" y="215"/>
                      </a:lnTo>
                      <a:close/>
                      <a:moveTo>
                        <a:pt x="52171" y="145"/>
                      </a:moveTo>
                      <a:lnTo>
                        <a:pt x="8368" y="11009"/>
                      </a:lnTo>
                      <a:lnTo>
                        <a:pt x="8347" y="11013"/>
                      </a:lnTo>
                      <a:lnTo>
                        <a:pt x="8347" y="13565"/>
                      </a:lnTo>
                      <a:cubicBezTo>
                        <a:pt x="8347" y="13584"/>
                        <a:pt x="8336" y="13599"/>
                        <a:pt x="8319" y="13604"/>
                      </a:cubicBezTo>
                      <a:lnTo>
                        <a:pt x="4299" y="14712"/>
                      </a:lnTo>
                      <a:lnTo>
                        <a:pt x="4299" y="17196"/>
                      </a:lnTo>
                      <a:cubicBezTo>
                        <a:pt x="4299" y="17213"/>
                        <a:pt x="4287" y="17228"/>
                        <a:pt x="4270" y="17233"/>
                      </a:cubicBezTo>
                      <a:lnTo>
                        <a:pt x="135" y="18435"/>
                      </a:lnTo>
                      <a:lnTo>
                        <a:pt x="135" y="20957"/>
                      </a:lnTo>
                      <a:lnTo>
                        <a:pt x="52171" y="5230"/>
                      </a:lnTo>
                      <a:lnTo>
                        <a:pt x="52171" y="145"/>
                      </a:lnTo>
                      <a:close/>
                      <a:moveTo>
                        <a:pt x="52210" y="55"/>
                      </a:moveTo>
                      <a:cubicBezTo>
                        <a:pt x="52220" y="55"/>
                        <a:pt x="52227" y="58"/>
                        <a:pt x="52235" y="64"/>
                      </a:cubicBezTo>
                      <a:cubicBezTo>
                        <a:pt x="52244" y="72"/>
                        <a:pt x="52250" y="83"/>
                        <a:pt x="52250" y="94"/>
                      </a:cubicBezTo>
                      <a:lnTo>
                        <a:pt x="52250" y="5260"/>
                      </a:lnTo>
                      <a:cubicBezTo>
                        <a:pt x="52250" y="5277"/>
                        <a:pt x="52239" y="5292"/>
                        <a:pt x="52222" y="5298"/>
                      </a:cubicBezTo>
                      <a:lnTo>
                        <a:pt x="107" y="21049"/>
                      </a:lnTo>
                      <a:cubicBezTo>
                        <a:pt x="104" y="21050"/>
                        <a:pt x="101" y="21050"/>
                        <a:pt x="98" y="21050"/>
                      </a:cubicBezTo>
                      <a:cubicBezTo>
                        <a:pt x="89" y="21050"/>
                        <a:pt x="79" y="21048"/>
                        <a:pt x="71" y="21042"/>
                      </a:cubicBezTo>
                      <a:cubicBezTo>
                        <a:pt x="61" y="21034"/>
                        <a:pt x="56" y="21023"/>
                        <a:pt x="56" y="21010"/>
                      </a:cubicBezTo>
                      <a:lnTo>
                        <a:pt x="56" y="18405"/>
                      </a:lnTo>
                      <a:cubicBezTo>
                        <a:pt x="56" y="18386"/>
                        <a:pt x="67" y="18371"/>
                        <a:pt x="84" y="18366"/>
                      </a:cubicBezTo>
                      <a:lnTo>
                        <a:pt x="4219" y="17165"/>
                      </a:lnTo>
                      <a:lnTo>
                        <a:pt x="4219" y="14682"/>
                      </a:lnTo>
                      <a:cubicBezTo>
                        <a:pt x="4219" y="14665"/>
                        <a:pt x="4231" y="14648"/>
                        <a:pt x="4250" y="14644"/>
                      </a:cubicBezTo>
                      <a:lnTo>
                        <a:pt x="8268" y="13535"/>
                      </a:lnTo>
                      <a:lnTo>
                        <a:pt x="8268" y="10983"/>
                      </a:lnTo>
                      <a:cubicBezTo>
                        <a:pt x="8268" y="10964"/>
                        <a:pt x="8281" y="10949"/>
                        <a:pt x="8298" y="10943"/>
                      </a:cubicBezTo>
                      <a:lnTo>
                        <a:pt x="52201" y="56"/>
                      </a:lnTo>
                      <a:cubicBezTo>
                        <a:pt x="52203" y="55"/>
                        <a:pt x="52207" y="55"/>
                        <a:pt x="52210" y="55"/>
                      </a:cubicBezTo>
                      <a:close/>
                      <a:moveTo>
                        <a:pt x="52211" y="1"/>
                      </a:moveTo>
                      <a:cubicBezTo>
                        <a:pt x="52203" y="1"/>
                        <a:pt x="52195" y="1"/>
                        <a:pt x="52188" y="3"/>
                      </a:cubicBezTo>
                      <a:lnTo>
                        <a:pt x="8285" y="10892"/>
                      </a:lnTo>
                      <a:cubicBezTo>
                        <a:pt x="8243" y="10902"/>
                        <a:pt x="8213" y="10939"/>
                        <a:pt x="8213" y="10983"/>
                      </a:cubicBezTo>
                      <a:lnTo>
                        <a:pt x="8213" y="13495"/>
                      </a:lnTo>
                      <a:lnTo>
                        <a:pt x="4235" y="14591"/>
                      </a:lnTo>
                      <a:cubicBezTo>
                        <a:pt x="4195" y="14602"/>
                        <a:pt x="4166" y="14640"/>
                        <a:pt x="4166" y="14682"/>
                      </a:cubicBezTo>
                      <a:lnTo>
                        <a:pt x="4166" y="17124"/>
                      </a:lnTo>
                      <a:lnTo>
                        <a:pt x="69" y="18315"/>
                      </a:lnTo>
                      <a:cubicBezTo>
                        <a:pt x="29" y="18326"/>
                        <a:pt x="1" y="18364"/>
                        <a:pt x="1" y="18405"/>
                      </a:cubicBezTo>
                      <a:lnTo>
                        <a:pt x="1" y="21010"/>
                      </a:lnTo>
                      <a:cubicBezTo>
                        <a:pt x="1" y="21063"/>
                        <a:pt x="44" y="21104"/>
                        <a:pt x="95" y="21104"/>
                      </a:cubicBezTo>
                      <a:cubicBezTo>
                        <a:pt x="105" y="21104"/>
                        <a:pt x="114" y="21102"/>
                        <a:pt x="122" y="21100"/>
                      </a:cubicBezTo>
                      <a:lnTo>
                        <a:pt x="52237" y="5349"/>
                      </a:lnTo>
                      <a:cubicBezTo>
                        <a:pt x="52277" y="5337"/>
                        <a:pt x="52303" y="5301"/>
                        <a:pt x="52303" y="5260"/>
                      </a:cubicBezTo>
                      <a:lnTo>
                        <a:pt x="52303" y="94"/>
                      </a:lnTo>
                      <a:cubicBezTo>
                        <a:pt x="52303" y="42"/>
                        <a:pt x="52260" y="1"/>
                        <a:pt x="5221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4" name="Google Shape;2571;p27">
                  <a:extLst>
                    <a:ext uri="{FF2B5EF4-FFF2-40B4-BE49-F238E27FC236}">
                      <a16:creationId xmlns:a16="http://schemas.microsoft.com/office/drawing/2014/main" id="{AEBD6C04-DC7E-CAA6-69BA-9FEA168403B8}"/>
                    </a:ext>
                  </a:extLst>
                </p:cNvPr>
                <p:cNvSpPr/>
                <p:nvPr/>
              </p:nvSpPr>
              <p:spPr>
                <a:xfrm>
                  <a:off x="6832713" y="3388475"/>
                  <a:ext cx="1310550" cy="530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422" h="21221" extrusionOk="0">
                      <a:moveTo>
                        <a:pt x="52115" y="349"/>
                      </a:moveTo>
                      <a:lnTo>
                        <a:pt x="52115" y="5204"/>
                      </a:lnTo>
                      <a:lnTo>
                        <a:pt x="306" y="20862"/>
                      </a:lnTo>
                      <a:lnTo>
                        <a:pt x="306" y="18577"/>
                      </a:lnTo>
                      <a:lnTo>
                        <a:pt x="4361" y="17399"/>
                      </a:lnTo>
                      <a:cubicBezTo>
                        <a:pt x="4425" y="17380"/>
                        <a:pt x="4470" y="17320"/>
                        <a:pt x="4470" y="17254"/>
                      </a:cubicBezTo>
                      <a:lnTo>
                        <a:pt x="4470" y="14857"/>
                      </a:lnTo>
                      <a:lnTo>
                        <a:pt x="8405" y="13770"/>
                      </a:lnTo>
                      <a:cubicBezTo>
                        <a:pt x="8473" y="13753"/>
                        <a:pt x="8519" y="13693"/>
                        <a:pt x="8519" y="13623"/>
                      </a:cubicBezTo>
                      <a:lnTo>
                        <a:pt x="8519" y="11160"/>
                      </a:lnTo>
                      <a:lnTo>
                        <a:pt x="52115" y="349"/>
                      </a:lnTo>
                      <a:close/>
                      <a:moveTo>
                        <a:pt x="52268" y="0"/>
                      </a:moveTo>
                      <a:cubicBezTo>
                        <a:pt x="52256" y="0"/>
                        <a:pt x="52243" y="2"/>
                        <a:pt x="52231" y="5"/>
                      </a:cubicBezTo>
                      <a:lnTo>
                        <a:pt x="8330" y="10892"/>
                      </a:lnTo>
                      <a:cubicBezTo>
                        <a:pt x="8262" y="10909"/>
                        <a:pt x="8213" y="10971"/>
                        <a:pt x="8213" y="11041"/>
                      </a:cubicBezTo>
                      <a:lnTo>
                        <a:pt x="8213" y="13507"/>
                      </a:lnTo>
                      <a:lnTo>
                        <a:pt x="4277" y="14592"/>
                      </a:lnTo>
                      <a:cubicBezTo>
                        <a:pt x="4211" y="14611"/>
                        <a:pt x="4164" y="14672"/>
                        <a:pt x="4164" y="14740"/>
                      </a:cubicBezTo>
                      <a:lnTo>
                        <a:pt x="4164" y="17138"/>
                      </a:lnTo>
                      <a:lnTo>
                        <a:pt x="110" y="18316"/>
                      </a:lnTo>
                      <a:cubicBezTo>
                        <a:pt x="46" y="18335"/>
                        <a:pt x="0" y="18395"/>
                        <a:pt x="0" y="18463"/>
                      </a:cubicBezTo>
                      <a:lnTo>
                        <a:pt x="0" y="21068"/>
                      </a:lnTo>
                      <a:cubicBezTo>
                        <a:pt x="0" y="21153"/>
                        <a:pt x="68" y="21221"/>
                        <a:pt x="153" y="21221"/>
                      </a:cubicBezTo>
                      <a:cubicBezTo>
                        <a:pt x="168" y="21221"/>
                        <a:pt x="183" y="21219"/>
                        <a:pt x="197" y="21215"/>
                      </a:cubicBezTo>
                      <a:lnTo>
                        <a:pt x="52312" y="5463"/>
                      </a:lnTo>
                      <a:cubicBezTo>
                        <a:pt x="52376" y="5444"/>
                        <a:pt x="52422" y="5384"/>
                        <a:pt x="52422" y="5318"/>
                      </a:cubicBezTo>
                      <a:lnTo>
                        <a:pt x="52422" y="152"/>
                      </a:lnTo>
                      <a:cubicBezTo>
                        <a:pt x="52422" y="67"/>
                        <a:pt x="52350" y="0"/>
                        <a:pt x="522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5" name="Google Shape;2572;p27">
                  <a:extLst>
                    <a:ext uri="{FF2B5EF4-FFF2-40B4-BE49-F238E27FC236}">
                      <a16:creationId xmlns:a16="http://schemas.microsoft.com/office/drawing/2014/main" id="{99901A9F-820B-ADC3-2F53-78CA33A35D79}"/>
                    </a:ext>
                  </a:extLst>
                </p:cNvPr>
                <p:cNvSpPr/>
                <p:nvPr/>
              </p:nvSpPr>
              <p:spPr>
                <a:xfrm>
                  <a:off x="5067238" y="3424900"/>
                  <a:ext cx="1976950" cy="30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078" h="12234" extrusionOk="0">
                      <a:moveTo>
                        <a:pt x="69" y="1"/>
                      </a:moveTo>
                      <a:cubicBezTo>
                        <a:pt x="52" y="1"/>
                        <a:pt x="36" y="7"/>
                        <a:pt x="23" y="18"/>
                      </a:cubicBezTo>
                      <a:cubicBezTo>
                        <a:pt x="9" y="31"/>
                        <a:pt x="0" y="48"/>
                        <a:pt x="0" y="67"/>
                      </a:cubicBezTo>
                      <a:lnTo>
                        <a:pt x="0" y="1789"/>
                      </a:lnTo>
                      <a:cubicBezTo>
                        <a:pt x="0" y="1823"/>
                        <a:pt x="27" y="1852"/>
                        <a:pt x="59" y="1855"/>
                      </a:cubicBezTo>
                      <a:lnTo>
                        <a:pt x="78975" y="12232"/>
                      </a:lnTo>
                      <a:cubicBezTo>
                        <a:pt x="78979" y="12234"/>
                        <a:pt x="78983" y="12234"/>
                        <a:pt x="78985" y="12234"/>
                      </a:cubicBezTo>
                      <a:cubicBezTo>
                        <a:pt x="79068" y="12234"/>
                        <a:pt x="79077" y="12111"/>
                        <a:pt x="78994" y="12100"/>
                      </a:cubicBezTo>
                      <a:lnTo>
                        <a:pt x="134" y="1731"/>
                      </a:lnTo>
                      <a:lnTo>
                        <a:pt x="134" y="143"/>
                      </a:lnTo>
                      <a:lnTo>
                        <a:pt x="78977" y="9650"/>
                      </a:lnTo>
                      <a:cubicBezTo>
                        <a:pt x="78980" y="9651"/>
                        <a:pt x="78984" y="9651"/>
                        <a:pt x="78987" y="9651"/>
                      </a:cubicBezTo>
                      <a:cubicBezTo>
                        <a:pt x="79019" y="9651"/>
                        <a:pt x="79047" y="9626"/>
                        <a:pt x="79051" y="9591"/>
                      </a:cubicBezTo>
                      <a:cubicBezTo>
                        <a:pt x="79056" y="9556"/>
                        <a:pt x="79030" y="9522"/>
                        <a:pt x="78992" y="9518"/>
                      </a:cubicBezTo>
                      <a:lnTo>
                        <a:pt x="76" y="1"/>
                      </a:lnTo>
                      <a:cubicBezTo>
                        <a:pt x="73" y="1"/>
                        <a:pt x="71" y="1"/>
                        <a:pt x="6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6" name="Google Shape;2573;p27">
                  <a:extLst>
                    <a:ext uri="{FF2B5EF4-FFF2-40B4-BE49-F238E27FC236}">
                      <a16:creationId xmlns:a16="http://schemas.microsoft.com/office/drawing/2014/main" id="{70E6DA55-1A02-7FFC-E445-18AA1CF50AA3}"/>
                    </a:ext>
                  </a:extLst>
                </p:cNvPr>
                <p:cNvSpPr/>
                <p:nvPr/>
              </p:nvSpPr>
              <p:spPr>
                <a:xfrm>
                  <a:off x="5065763" y="3423425"/>
                  <a:ext cx="1980400" cy="30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216" h="12352" extrusionOk="0">
                      <a:moveTo>
                        <a:pt x="127" y="119"/>
                      </a:moveTo>
                      <a:lnTo>
                        <a:pt x="79046" y="9635"/>
                      </a:lnTo>
                      <a:cubicBezTo>
                        <a:pt x="79049" y="9635"/>
                        <a:pt x="79053" y="9639"/>
                        <a:pt x="79051" y="9643"/>
                      </a:cubicBezTo>
                      <a:cubicBezTo>
                        <a:pt x="79051" y="9647"/>
                        <a:pt x="79051" y="9649"/>
                        <a:pt x="79049" y="9650"/>
                      </a:cubicBezTo>
                      <a:lnTo>
                        <a:pt x="79044" y="9650"/>
                      </a:lnTo>
                      <a:lnTo>
                        <a:pt x="201" y="143"/>
                      </a:lnTo>
                      <a:lnTo>
                        <a:pt x="135" y="136"/>
                      </a:lnTo>
                      <a:lnTo>
                        <a:pt x="135" y="1843"/>
                      </a:lnTo>
                      <a:lnTo>
                        <a:pt x="186" y="1848"/>
                      </a:lnTo>
                      <a:lnTo>
                        <a:pt x="79046" y="12217"/>
                      </a:lnTo>
                      <a:cubicBezTo>
                        <a:pt x="79049" y="12217"/>
                        <a:pt x="79051" y="12221"/>
                        <a:pt x="79051" y="12227"/>
                      </a:cubicBezTo>
                      <a:cubicBezTo>
                        <a:pt x="79051" y="12230"/>
                        <a:pt x="79047" y="12232"/>
                        <a:pt x="79044" y="12232"/>
                      </a:cubicBezTo>
                      <a:lnTo>
                        <a:pt x="125" y="1856"/>
                      </a:lnTo>
                      <a:cubicBezTo>
                        <a:pt x="121" y="1856"/>
                        <a:pt x="120" y="1852"/>
                        <a:pt x="120" y="1848"/>
                      </a:cubicBezTo>
                      <a:lnTo>
                        <a:pt x="120" y="126"/>
                      </a:lnTo>
                      <a:cubicBezTo>
                        <a:pt x="120" y="125"/>
                        <a:pt x="120" y="123"/>
                        <a:pt x="121" y="121"/>
                      </a:cubicBezTo>
                      <a:cubicBezTo>
                        <a:pt x="123" y="121"/>
                        <a:pt x="125" y="119"/>
                        <a:pt x="127" y="119"/>
                      </a:cubicBezTo>
                      <a:close/>
                      <a:moveTo>
                        <a:pt x="129" y="1"/>
                      </a:moveTo>
                      <a:cubicBezTo>
                        <a:pt x="97" y="1"/>
                        <a:pt x="67" y="12"/>
                        <a:pt x="42" y="34"/>
                      </a:cubicBezTo>
                      <a:cubicBezTo>
                        <a:pt x="16" y="56"/>
                        <a:pt x="0" y="90"/>
                        <a:pt x="0" y="126"/>
                      </a:cubicBezTo>
                      <a:lnTo>
                        <a:pt x="0" y="1848"/>
                      </a:lnTo>
                      <a:cubicBezTo>
                        <a:pt x="0" y="1913"/>
                        <a:pt x="48" y="1965"/>
                        <a:pt x="110" y="1973"/>
                      </a:cubicBezTo>
                      <a:lnTo>
                        <a:pt x="79029" y="12350"/>
                      </a:lnTo>
                      <a:cubicBezTo>
                        <a:pt x="79032" y="12351"/>
                        <a:pt x="79038" y="12351"/>
                        <a:pt x="79044" y="12351"/>
                      </a:cubicBezTo>
                      <a:cubicBezTo>
                        <a:pt x="79201" y="12351"/>
                        <a:pt x="79216" y="12121"/>
                        <a:pt x="79061" y="12100"/>
                      </a:cubicBezTo>
                      <a:lnTo>
                        <a:pt x="252" y="1739"/>
                      </a:lnTo>
                      <a:lnTo>
                        <a:pt x="252" y="270"/>
                      </a:lnTo>
                      <a:lnTo>
                        <a:pt x="79029" y="9768"/>
                      </a:lnTo>
                      <a:cubicBezTo>
                        <a:pt x="79035" y="9769"/>
                        <a:pt x="79041" y="9769"/>
                        <a:pt x="79047" y="9769"/>
                      </a:cubicBezTo>
                      <a:cubicBezTo>
                        <a:pt x="79073" y="9769"/>
                        <a:pt x="79100" y="9760"/>
                        <a:pt x="79121" y="9743"/>
                      </a:cubicBezTo>
                      <a:cubicBezTo>
                        <a:pt x="79210" y="9673"/>
                        <a:pt x="79170" y="9531"/>
                        <a:pt x="79059" y="9518"/>
                      </a:cubicBezTo>
                      <a:lnTo>
                        <a:pt x="142" y="2"/>
                      </a:lnTo>
                      <a:cubicBezTo>
                        <a:pt x="138" y="1"/>
                        <a:pt x="133" y="1"/>
                        <a:pt x="12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" name="Google Shape;2574;p27">
                  <a:extLst>
                    <a:ext uri="{FF2B5EF4-FFF2-40B4-BE49-F238E27FC236}">
                      <a16:creationId xmlns:a16="http://schemas.microsoft.com/office/drawing/2014/main" id="{7EB6F947-88CC-15CD-39A0-00514EA40D1C}"/>
                    </a:ext>
                  </a:extLst>
                </p:cNvPr>
                <p:cNvSpPr/>
                <p:nvPr/>
              </p:nvSpPr>
              <p:spPr>
                <a:xfrm>
                  <a:off x="5066563" y="3424225"/>
                  <a:ext cx="1978525" cy="30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141" h="12288" extrusionOk="0">
                      <a:moveTo>
                        <a:pt x="99" y="55"/>
                      </a:moveTo>
                      <a:lnTo>
                        <a:pt x="79017" y="9571"/>
                      </a:lnTo>
                      <a:cubicBezTo>
                        <a:pt x="79038" y="9573"/>
                        <a:pt x="79055" y="9594"/>
                        <a:pt x="79051" y="9615"/>
                      </a:cubicBezTo>
                      <a:cubicBezTo>
                        <a:pt x="79049" y="9626"/>
                        <a:pt x="79046" y="9635"/>
                        <a:pt x="79036" y="9643"/>
                      </a:cubicBezTo>
                      <a:cubicBezTo>
                        <a:pt x="79030" y="9648"/>
                        <a:pt x="79021" y="9651"/>
                        <a:pt x="79013" y="9651"/>
                      </a:cubicBezTo>
                      <a:cubicBezTo>
                        <a:pt x="79011" y="9651"/>
                        <a:pt x="79010" y="9651"/>
                        <a:pt x="79008" y="9651"/>
                      </a:cubicBezTo>
                      <a:lnTo>
                        <a:pt x="165" y="144"/>
                      </a:lnTo>
                      <a:lnTo>
                        <a:pt x="135" y="140"/>
                      </a:lnTo>
                      <a:lnTo>
                        <a:pt x="135" y="1782"/>
                      </a:lnTo>
                      <a:lnTo>
                        <a:pt x="79017" y="12153"/>
                      </a:lnTo>
                      <a:cubicBezTo>
                        <a:pt x="79038" y="12157"/>
                        <a:pt x="79055" y="12176"/>
                        <a:pt x="79051" y="12198"/>
                      </a:cubicBezTo>
                      <a:cubicBezTo>
                        <a:pt x="79048" y="12218"/>
                        <a:pt x="79031" y="12233"/>
                        <a:pt x="79010" y="12233"/>
                      </a:cubicBezTo>
                      <a:cubicBezTo>
                        <a:pt x="79009" y="12233"/>
                        <a:pt x="79007" y="12233"/>
                        <a:pt x="79006" y="12232"/>
                      </a:cubicBezTo>
                      <a:lnTo>
                        <a:pt x="89" y="1856"/>
                      </a:lnTo>
                      <a:cubicBezTo>
                        <a:pt x="69" y="1854"/>
                        <a:pt x="55" y="1837"/>
                        <a:pt x="55" y="1816"/>
                      </a:cubicBezTo>
                      <a:lnTo>
                        <a:pt x="55" y="94"/>
                      </a:lnTo>
                      <a:cubicBezTo>
                        <a:pt x="55" y="83"/>
                        <a:pt x="59" y="74"/>
                        <a:pt x="69" y="66"/>
                      </a:cubicBezTo>
                      <a:cubicBezTo>
                        <a:pt x="74" y="58"/>
                        <a:pt x="84" y="55"/>
                        <a:pt x="95" y="55"/>
                      </a:cubicBezTo>
                      <a:close/>
                      <a:moveTo>
                        <a:pt x="95" y="1"/>
                      </a:moveTo>
                      <a:cubicBezTo>
                        <a:pt x="72" y="1"/>
                        <a:pt x="49" y="10"/>
                        <a:pt x="33" y="24"/>
                      </a:cubicBezTo>
                      <a:cubicBezTo>
                        <a:pt x="12" y="43"/>
                        <a:pt x="1" y="68"/>
                        <a:pt x="1" y="94"/>
                      </a:cubicBezTo>
                      <a:lnTo>
                        <a:pt x="1" y="1816"/>
                      </a:lnTo>
                      <a:cubicBezTo>
                        <a:pt x="1" y="1864"/>
                        <a:pt x="36" y="1903"/>
                        <a:pt x="82" y="1911"/>
                      </a:cubicBezTo>
                      <a:lnTo>
                        <a:pt x="79000" y="12285"/>
                      </a:lnTo>
                      <a:cubicBezTo>
                        <a:pt x="79004" y="12287"/>
                        <a:pt x="79008" y="12287"/>
                        <a:pt x="79012" y="12287"/>
                      </a:cubicBezTo>
                      <a:cubicBezTo>
                        <a:pt x="79129" y="12287"/>
                        <a:pt x="79140" y="12115"/>
                        <a:pt x="79025" y="12100"/>
                      </a:cubicBezTo>
                      <a:lnTo>
                        <a:pt x="188" y="1735"/>
                      </a:lnTo>
                      <a:lnTo>
                        <a:pt x="188" y="200"/>
                      </a:lnTo>
                      <a:lnTo>
                        <a:pt x="79000" y="9704"/>
                      </a:lnTo>
                      <a:cubicBezTo>
                        <a:pt x="79005" y="9704"/>
                        <a:pt x="79010" y="9705"/>
                        <a:pt x="79015" y="9705"/>
                      </a:cubicBezTo>
                      <a:cubicBezTo>
                        <a:pt x="79035" y="9705"/>
                        <a:pt x="79054" y="9699"/>
                        <a:pt x="79070" y="9687"/>
                      </a:cubicBezTo>
                      <a:cubicBezTo>
                        <a:pt x="79134" y="9634"/>
                        <a:pt x="79106" y="9528"/>
                        <a:pt x="79023" y="9518"/>
                      </a:cubicBezTo>
                      <a:lnTo>
                        <a:pt x="106" y="2"/>
                      </a:lnTo>
                      <a:cubicBezTo>
                        <a:pt x="103" y="1"/>
                        <a:pt x="99" y="1"/>
                        <a:pt x="9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8" name="Google Shape;2575;p27">
                  <a:extLst>
                    <a:ext uri="{FF2B5EF4-FFF2-40B4-BE49-F238E27FC236}">
                      <a16:creationId xmlns:a16="http://schemas.microsoft.com/office/drawing/2014/main" id="{97AEF1AC-3F80-C0D6-1C55-6CACF127DC3D}"/>
                    </a:ext>
                  </a:extLst>
                </p:cNvPr>
                <p:cNvSpPr/>
                <p:nvPr/>
              </p:nvSpPr>
              <p:spPr>
                <a:xfrm>
                  <a:off x="5065088" y="3422750"/>
                  <a:ext cx="1981825" cy="310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273" h="12405" extrusionOk="0">
                      <a:moveTo>
                        <a:pt x="153" y="1"/>
                      </a:moveTo>
                      <a:cubicBezTo>
                        <a:pt x="117" y="1"/>
                        <a:pt x="81" y="14"/>
                        <a:pt x="52" y="40"/>
                      </a:cubicBezTo>
                      <a:cubicBezTo>
                        <a:pt x="20" y="68"/>
                        <a:pt x="1" y="110"/>
                        <a:pt x="1" y="153"/>
                      </a:cubicBezTo>
                      <a:lnTo>
                        <a:pt x="1" y="1875"/>
                      </a:lnTo>
                      <a:cubicBezTo>
                        <a:pt x="1" y="1953"/>
                        <a:pt x="58" y="2017"/>
                        <a:pt x="133" y="2026"/>
                      </a:cubicBezTo>
                      <a:lnTo>
                        <a:pt x="79052" y="12405"/>
                      </a:lnTo>
                      <a:lnTo>
                        <a:pt x="79071" y="12405"/>
                      </a:lnTo>
                      <a:cubicBezTo>
                        <a:pt x="79152" y="12405"/>
                        <a:pt x="79218" y="12342"/>
                        <a:pt x="79224" y="12263"/>
                      </a:cubicBezTo>
                      <a:cubicBezTo>
                        <a:pt x="79229" y="12182"/>
                        <a:pt x="79171" y="12112"/>
                        <a:pt x="79091" y="12101"/>
                      </a:cubicBezTo>
                      <a:lnTo>
                        <a:pt x="307" y="1741"/>
                      </a:lnTo>
                      <a:lnTo>
                        <a:pt x="307" y="327"/>
                      </a:lnTo>
                      <a:lnTo>
                        <a:pt x="79052" y="9821"/>
                      </a:lnTo>
                      <a:cubicBezTo>
                        <a:pt x="79058" y="9822"/>
                        <a:pt x="79065" y="9823"/>
                        <a:pt x="79072" y="9823"/>
                      </a:cubicBezTo>
                      <a:cubicBezTo>
                        <a:pt x="79105" y="9823"/>
                        <a:pt x="79138" y="9811"/>
                        <a:pt x="79165" y="9791"/>
                      </a:cubicBezTo>
                      <a:cubicBezTo>
                        <a:pt x="79273" y="9708"/>
                        <a:pt x="79224" y="9536"/>
                        <a:pt x="79090" y="9519"/>
                      </a:cubicBezTo>
                      <a:lnTo>
                        <a:pt x="173" y="2"/>
                      </a:lnTo>
                      <a:cubicBezTo>
                        <a:pt x="166" y="1"/>
                        <a:pt x="160" y="1"/>
                        <a:pt x="15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9" name="Google Shape;2576;p27">
                  <a:extLst>
                    <a:ext uri="{FF2B5EF4-FFF2-40B4-BE49-F238E27FC236}">
                      <a16:creationId xmlns:a16="http://schemas.microsoft.com/office/drawing/2014/main" id="{1051C488-F27A-DD87-05B3-C5853F159BAE}"/>
                    </a:ext>
                  </a:extLst>
                </p:cNvPr>
                <p:cNvSpPr/>
                <p:nvPr/>
              </p:nvSpPr>
              <p:spPr>
                <a:xfrm>
                  <a:off x="4952738" y="3467950"/>
                  <a:ext cx="1990225" cy="29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609" h="11629" extrusionOk="0">
                      <a:moveTo>
                        <a:pt x="4646" y="1"/>
                      </a:moveTo>
                      <a:cubicBezTo>
                        <a:pt x="4644" y="1"/>
                        <a:pt x="4641" y="1"/>
                        <a:pt x="4639" y="1"/>
                      </a:cubicBezTo>
                      <a:lnTo>
                        <a:pt x="78" y="606"/>
                      </a:lnTo>
                      <a:cubicBezTo>
                        <a:pt x="2" y="617"/>
                        <a:pt x="0" y="729"/>
                        <a:pt x="78" y="738"/>
                      </a:cubicBezTo>
                      <a:lnTo>
                        <a:pt x="79507" y="11627"/>
                      </a:lnTo>
                      <a:cubicBezTo>
                        <a:pt x="79510" y="11627"/>
                        <a:pt x="79514" y="11629"/>
                        <a:pt x="79516" y="11629"/>
                      </a:cubicBezTo>
                      <a:cubicBezTo>
                        <a:pt x="79599" y="11627"/>
                        <a:pt x="79609" y="11506"/>
                        <a:pt x="79526" y="11495"/>
                      </a:cubicBezTo>
                      <a:lnTo>
                        <a:pt x="588" y="674"/>
                      </a:lnTo>
                      <a:lnTo>
                        <a:pt x="4656" y="133"/>
                      </a:lnTo>
                      <a:cubicBezTo>
                        <a:pt x="4693" y="130"/>
                        <a:pt x="4718" y="96"/>
                        <a:pt x="4714" y="60"/>
                      </a:cubicBezTo>
                      <a:cubicBezTo>
                        <a:pt x="4709" y="24"/>
                        <a:pt x="4679" y="1"/>
                        <a:pt x="464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0" name="Google Shape;2577;p27">
                  <a:extLst>
                    <a:ext uri="{FF2B5EF4-FFF2-40B4-BE49-F238E27FC236}">
                      <a16:creationId xmlns:a16="http://schemas.microsoft.com/office/drawing/2014/main" id="{904D5808-84EA-1954-EE05-E3AD777D1857}"/>
                    </a:ext>
                  </a:extLst>
                </p:cNvPr>
                <p:cNvSpPr/>
                <p:nvPr/>
              </p:nvSpPr>
              <p:spPr>
                <a:xfrm>
                  <a:off x="4950838" y="3466500"/>
                  <a:ext cx="1993175" cy="293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727" h="11746" extrusionOk="0">
                      <a:moveTo>
                        <a:pt x="4720" y="118"/>
                      </a:moveTo>
                      <a:cubicBezTo>
                        <a:pt x="4724" y="118"/>
                        <a:pt x="4732" y="120"/>
                        <a:pt x="4732" y="125"/>
                      </a:cubicBezTo>
                      <a:cubicBezTo>
                        <a:pt x="4732" y="129"/>
                        <a:pt x="4730" y="133"/>
                        <a:pt x="4724" y="133"/>
                      </a:cubicBezTo>
                      <a:lnTo>
                        <a:pt x="222" y="730"/>
                      </a:lnTo>
                      <a:lnTo>
                        <a:pt x="79594" y="11611"/>
                      </a:lnTo>
                      <a:cubicBezTo>
                        <a:pt x="79596" y="11611"/>
                        <a:pt x="79598" y="11613"/>
                        <a:pt x="79600" y="11615"/>
                      </a:cubicBezTo>
                      <a:cubicBezTo>
                        <a:pt x="79600" y="11615"/>
                        <a:pt x="79602" y="11619"/>
                        <a:pt x="79600" y="11621"/>
                      </a:cubicBezTo>
                      <a:cubicBezTo>
                        <a:pt x="79600" y="11624"/>
                        <a:pt x="79596" y="11626"/>
                        <a:pt x="79592" y="11626"/>
                      </a:cubicBezTo>
                      <a:lnTo>
                        <a:pt x="163" y="738"/>
                      </a:lnTo>
                      <a:cubicBezTo>
                        <a:pt x="160" y="738"/>
                        <a:pt x="156" y="734"/>
                        <a:pt x="156" y="730"/>
                      </a:cubicBezTo>
                      <a:cubicBezTo>
                        <a:pt x="156" y="726"/>
                        <a:pt x="160" y="724"/>
                        <a:pt x="163" y="723"/>
                      </a:cubicBezTo>
                      <a:lnTo>
                        <a:pt x="4720" y="118"/>
                      </a:lnTo>
                      <a:close/>
                      <a:moveTo>
                        <a:pt x="4722" y="0"/>
                      </a:moveTo>
                      <a:cubicBezTo>
                        <a:pt x="4718" y="0"/>
                        <a:pt x="4714" y="0"/>
                        <a:pt x="4711" y="1"/>
                      </a:cubicBezTo>
                      <a:lnTo>
                        <a:pt x="146" y="605"/>
                      </a:lnTo>
                      <a:cubicBezTo>
                        <a:pt x="1" y="626"/>
                        <a:pt x="1" y="836"/>
                        <a:pt x="146" y="855"/>
                      </a:cubicBezTo>
                      <a:lnTo>
                        <a:pt x="79573" y="11744"/>
                      </a:lnTo>
                      <a:cubicBezTo>
                        <a:pt x="79581" y="11745"/>
                        <a:pt x="79586" y="11745"/>
                        <a:pt x="79592" y="11745"/>
                      </a:cubicBezTo>
                      <a:cubicBezTo>
                        <a:pt x="79656" y="11745"/>
                        <a:pt x="79709" y="11698"/>
                        <a:pt x="79717" y="11636"/>
                      </a:cubicBezTo>
                      <a:cubicBezTo>
                        <a:pt x="79726" y="11568"/>
                        <a:pt x="79679" y="11504"/>
                        <a:pt x="79609" y="11494"/>
                      </a:cubicBezTo>
                      <a:lnTo>
                        <a:pt x="1106" y="732"/>
                      </a:lnTo>
                      <a:lnTo>
                        <a:pt x="4739" y="250"/>
                      </a:lnTo>
                      <a:cubicBezTo>
                        <a:pt x="4809" y="242"/>
                        <a:pt x="4858" y="178"/>
                        <a:pt x="4849" y="108"/>
                      </a:cubicBezTo>
                      <a:cubicBezTo>
                        <a:pt x="4840" y="46"/>
                        <a:pt x="4784" y="0"/>
                        <a:pt x="472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1" name="Google Shape;2578;p27">
                  <a:extLst>
                    <a:ext uri="{FF2B5EF4-FFF2-40B4-BE49-F238E27FC236}">
                      <a16:creationId xmlns:a16="http://schemas.microsoft.com/office/drawing/2014/main" id="{4BEB60AB-D457-2CFD-59E9-8C6B2CA37356}"/>
                    </a:ext>
                  </a:extLst>
                </p:cNvPr>
                <p:cNvSpPr/>
                <p:nvPr/>
              </p:nvSpPr>
              <p:spPr>
                <a:xfrm>
                  <a:off x="4951888" y="3467300"/>
                  <a:ext cx="1991275" cy="292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651" h="11682" extrusionOk="0">
                      <a:moveTo>
                        <a:pt x="4678" y="54"/>
                      </a:moveTo>
                      <a:cubicBezTo>
                        <a:pt x="4699" y="54"/>
                        <a:pt x="4718" y="69"/>
                        <a:pt x="4722" y="88"/>
                      </a:cubicBezTo>
                      <a:cubicBezTo>
                        <a:pt x="4724" y="110"/>
                        <a:pt x="4709" y="131"/>
                        <a:pt x="4688" y="133"/>
                      </a:cubicBezTo>
                      <a:lnTo>
                        <a:pt x="422" y="700"/>
                      </a:lnTo>
                      <a:lnTo>
                        <a:pt x="79556" y="11547"/>
                      </a:lnTo>
                      <a:cubicBezTo>
                        <a:pt x="79578" y="11551"/>
                        <a:pt x="79594" y="11570"/>
                        <a:pt x="79590" y="11592"/>
                      </a:cubicBezTo>
                      <a:cubicBezTo>
                        <a:pt x="79588" y="11611"/>
                        <a:pt x="79571" y="11626"/>
                        <a:pt x="79550" y="11626"/>
                      </a:cubicBezTo>
                      <a:lnTo>
                        <a:pt x="79544" y="11626"/>
                      </a:lnTo>
                      <a:lnTo>
                        <a:pt x="116" y="738"/>
                      </a:lnTo>
                      <a:cubicBezTo>
                        <a:pt x="70" y="732"/>
                        <a:pt x="70" y="666"/>
                        <a:pt x="116" y="658"/>
                      </a:cubicBezTo>
                      <a:lnTo>
                        <a:pt x="4675" y="54"/>
                      </a:lnTo>
                      <a:close/>
                      <a:moveTo>
                        <a:pt x="4679" y="0"/>
                      </a:moveTo>
                      <a:cubicBezTo>
                        <a:pt x="4676" y="0"/>
                        <a:pt x="4672" y="0"/>
                        <a:pt x="4669" y="1"/>
                      </a:cubicBezTo>
                      <a:lnTo>
                        <a:pt x="110" y="605"/>
                      </a:lnTo>
                      <a:cubicBezTo>
                        <a:pt x="0" y="621"/>
                        <a:pt x="0" y="777"/>
                        <a:pt x="108" y="793"/>
                      </a:cubicBezTo>
                      <a:lnTo>
                        <a:pt x="79537" y="11679"/>
                      </a:lnTo>
                      <a:cubicBezTo>
                        <a:pt x="79543" y="11681"/>
                        <a:pt x="79546" y="11681"/>
                        <a:pt x="79550" y="11681"/>
                      </a:cubicBezTo>
                      <a:cubicBezTo>
                        <a:pt x="79597" y="11681"/>
                        <a:pt x="79637" y="11645"/>
                        <a:pt x="79643" y="11600"/>
                      </a:cubicBezTo>
                      <a:cubicBezTo>
                        <a:pt x="79650" y="11549"/>
                        <a:pt x="79614" y="11502"/>
                        <a:pt x="79563" y="11494"/>
                      </a:cubicBezTo>
                      <a:lnTo>
                        <a:pt x="823" y="700"/>
                      </a:lnTo>
                      <a:lnTo>
                        <a:pt x="4693" y="188"/>
                      </a:lnTo>
                      <a:cubicBezTo>
                        <a:pt x="4744" y="180"/>
                        <a:pt x="4782" y="133"/>
                        <a:pt x="4775" y="82"/>
                      </a:cubicBezTo>
                      <a:cubicBezTo>
                        <a:pt x="4768" y="34"/>
                        <a:pt x="4726" y="0"/>
                        <a:pt x="467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2" name="Google Shape;2579;p27">
                  <a:extLst>
                    <a:ext uri="{FF2B5EF4-FFF2-40B4-BE49-F238E27FC236}">
                      <a16:creationId xmlns:a16="http://schemas.microsoft.com/office/drawing/2014/main" id="{D55FD5A5-D8D2-38C4-8BA0-DA34242EFBDC}"/>
                    </a:ext>
                  </a:extLst>
                </p:cNvPr>
                <p:cNvSpPr/>
                <p:nvPr/>
              </p:nvSpPr>
              <p:spPr>
                <a:xfrm>
                  <a:off x="4949988" y="3465825"/>
                  <a:ext cx="1994725" cy="294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789" h="11799" extrusionOk="0">
                      <a:moveTo>
                        <a:pt x="4758" y="0"/>
                      </a:moveTo>
                      <a:cubicBezTo>
                        <a:pt x="4753" y="0"/>
                        <a:pt x="4747" y="0"/>
                        <a:pt x="4741" y="1"/>
                      </a:cubicBezTo>
                      <a:lnTo>
                        <a:pt x="177" y="606"/>
                      </a:lnTo>
                      <a:cubicBezTo>
                        <a:pt x="1" y="630"/>
                        <a:pt x="1" y="886"/>
                        <a:pt x="177" y="908"/>
                      </a:cubicBezTo>
                      <a:lnTo>
                        <a:pt x="79603" y="11797"/>
                      </a:lnTo>
                      <a:cubicBezTo>
                        <a:pt x="79611" y="11799"/>
                        <a:pt x="79619" y="11799"/>
                        <a:pt x="79626" y="11799"/>
                      </a:cubicBezTo>
                      <a:cubicBezTo>
                        <a:pt x="79704" y="11799"/>
                        <a:pt x="79768" y="11742"/>
                        <a:pt x="79777" y="11667"/>
                      </a:cubicBezTo>
                      <a:cubicBezTo>
                        <a:pt x="79789" y="11583"/>
                        <a:pt x="79730" y="11506"/>
                        <a:pt x="79647" y="11495"/>
                      </a:cubicBezTo>
                      <a:lnTo>
                        <a:pt x="1341" y="761"/>
                      </a:lnTo>
                      <a:lnTo>
                        <a:pt x="4777" y="303"/>
                      </a:lnTo>
                      <a:cubicBezTo>
                        <a:pt x="4862" y="294"/>
                        <a:pt x="4921" y="217"/>
                        <a:pt x="4909" y="133"/>
                      </a:cubicBezTo>
                      <a:cubicBezTo>
                        <a:pt x="4899" y="56"/>
                        <a:pt x="4833" y="0"/>
                        <a:pt x="475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3" name="Google Shape;2580;p27">
                  <a:extLst>
                    <a:ext uri="{FF2B5EF4-FFF2-40B4-BE49-F238E27FC236}">
                      <a16:creationId xmlns:a16="http://schemas.microsoft.com/office/drawing/2014/main" id="{374FAB07-2AF6-49DB-7104-01400E14AE69}"/>
                    </a:ext>
                  </a:extLst>
                </p:cNvPr>
                <p:cNvSpPr/>
                <p:nvPr/>
              </p:nvSpPr>
              <p:spPr>
                <a:xfrm>
                  <a:off x="4953263" y="3483075"/>
                  <a:ext cx="1989700" cy="33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588" h="13536" extrusionOk="0">
                      <a:moveTo>
                        <a:pt x="67" y="0"/>
                      </a:moveTo>
                      <a:cubicBezTo>
                        <a:pt x="33" y="0"/>
                        <a:pt x="0" y="23"/>
                        <a:pt x="0" y="67"/>
                      </a:cubicBezTo>
                      <a:lnTo>
                        <a:pt x="0" y="1883"/>
                      </a:lnTo>
                      <a:cubicBezTo>
                        <a:pt x="0" y="1916"/>
                        <a:pt x="25" y="1944"/>
                        <a:pt x="57" y="1950"/>
                      </a:cubicBezTo>
                      <a:lnTo>
                        <a:pt x="79486" y="13536"/>
                      </a:lnTo>
                      <a:lnTo>
                        <a:pt x="79495" y="13536"/>
                      </a:lnTo>
                      <a:cubicBezTo>
                        <a:pt x="79578" y="13536"/>
                        <a:pt x="79588" y="13415"/>
                        <a:pt x="79505" y="13402"/>
                      </a:cubicBezTo>
                      <a:lnTo>
                        <a:pt x="134" y="1825"/>
                      </a:lnTo>
                      <a:lnTo>
                        <a:pt x="134" y="67"/>
                      </a:lnTo>
                      <a:cubicBezTo>
                        <a:pt x="133" y="23"/>
                        <a:pt x="100" y="0"/>
                        <a:pt x="6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4" name="Google Shape;2581;p27">
                  <a:extLst>
                    <a:ext uri="{FF2B5EF4-FFF2-40B4-BE49-F238E27FC236}">
                      <a16:creationId xmlns:a16="http://schemas.microsoft.com/office/drawing/2014/main" id="{83380BA8-50DB-9C80-B385-FB17694E9D2A}"/>
                    </a:ext>
                  </a:extLst>
                </p:cNvPr>
                <p:cNvSpPr/>
                <p:nvPr/>
              </p:nvSpPr>
              <p:spPr>
                <a:xfrm>
                  <a:off x="4951738" y="3481575"/>
                  <a:ext cx="1993250" cy="341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730" h="13655" extrusionOk="0">
                      <a:moveTo>
                        <a:pt x="127" y="120"/>
                      </a:moveTo>
                      <a:cubicBezTo>
                        <a:pt x="131" y="120"/>
                        <a:pt x="135" y="123"/>
                        <a:pt x="135" y="127"/>
                      </a:cubicBezTo>
                      <a:lnTo>
                        <a:pt x="135" y="1936"/>
                      </a:lnTo>
                      <a:lnTo>
                        <a:pt x="186" y="1943"/>
                      </a:lnTo>
                      <a:lnTo>
                        <a:pt x="79558" y="13520"/>
                      </a:lnTo>
                      <a:cubicBezTo>
                        <a:pt x="79560" y="13522"/>
                        <a:pt x="79562" y="13522"/>
                        <a:pt x="79564" y="13524"/>
                      </a:cubicBezTo>
                      <a:cubicBezTo>
                        <a:pt x="79564" y="13526"/>
                        <a:pt x="79566" y="13528"/>
                        <a:pt x="79564" y="13530"/>
                      </a:cubicBezTo>
                      <a:cubicBezTo>
                        <a:pt x="79564" y="13533"/>
                        <a:pt x="79560" y="13537"/>
                        <a:pt x="79556" y="13537"/>
                      </a:cubicBezTo>
                      <a:lnTo>
                        <a:pt x="127" y="1951"/>
                      </a:lnTo>
                      <a:cubicBezTo>
                        <a:pt x="124" y="1949"/>
                        <a:pt x="120" y="1947"/>
                        <a:pt x="120" y="1943"/>
                      </a:cubicBezTo>
                      <a:lnTo>
                        <a:pt x="120" y="127"/>
                      </a:lnTo>
                      <a:cubicBezTo>
                        <a:pt x="120" y="123"/>
                        <a:pt x="124" y="120"/>
                        <a:pt x="127" y="120"/>
                      </a:cubicBezTo>
                      <a:close/>
                      <a:moveTo>
                        <a:pt x="127" y="1"/>
                      </a:moveTo>
                      <a:cubicBezTo>
                        <a:pt x="64" y="1"/>
                        <a:pt x="1" y="43"/>
                        <a:pt x="1" y="127"/>
                      </a:cubicBezTo>
                      <a:lnTo>
                        <a:pt x="1" y="1943"/>
                      </a:lnTo>
                      <a:cubicBezTo>
                        <a:pt x="1" y="2006"/>
                        <a:pt x="48" y="2059"/>
                        <a:pt x="108" y="2066"/>
                      </a:cubicBezTo>
                      <a:lnTo>
                        <a:pt x="79537" y="13652"/>
                      </a:lnTo>
                      <a:cubicBezTo>
                        <a:pt x="79543" y="13654"/>
                        <a:pt x="79550" y="13654"/>
                        <a:pt x="79556" y="13654"/>
                      </a:cubicBezTo>
                      <a:cubicBezTo>
                        <a:pt x="79713" y="13654"/>
                        <a:pt x="79730" y="13426"/>
                        <a:pt x="79575" y="13405"/>
                      </a:cubicBezTo>
                      <a:lnTo>
                        <a:pt x="254" y="1834"/>
                      </a:lnTo>
                      <a:lnTo>
                        <a:pt x="254" y="127"/>
                      </a:lnTo>
                      <a:cubicBezTo>
                        <a:pt x="254" y="43"/>
                        <a:pt x="191" y="1"/>
                        <a:pt x="12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5" name="Google Shape;2582;p27">
                  <a:extLst>
                    <a:ext uri="{FF2B5EF4-FFF2-40B4-BE49-F238E27FC236}">
                      <a16:creationId xmlns:a16="http://schemas.microsoft.com/office/drawing/2014/main" id="{EF70C7D1-9F32-2278-2BF5-6E4F69EB7A02}"/>
                    </a:ext>
                  </a:extLst>
                </p:cNvPr>
                <p:cNvSpPr/>
                <p:nvPr/>
              </p:nvSpPr>
              <p:spPr>
                <a:xfrm>
                  <a:off x="4952538" y="3482400"/>
                  <a:ext cx="1991325" cy="33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653" h="13590" extrusionOk="0">
                      <a:moveTo>
                        <a:pt x="95" y="54"/>
                      </a:moveTo>
                      <a:cubicBezTo>
                        <a:pt x="118" y="54"/>
                        <a:pt x="135" y="73"/>
                        <a:pt x="135" y="94"/>
                      </a:cubicBezTo>
                      <a:lnTo>
                        <a:pt x="135" y="1875"/>
                      </a:lnTo>
                      <a:lnTo>
                        <a:pt x="79530" y="13457"/>
                      </a:lnTo>
                      <a:cubicBezTo>
                        <a:pt x="79579" y="13463"/>
                        <a:pt x="79575" y="13536"/>
                        <a:pt x="79524" y="13536"/>
                      </a:cubicBezTo>
                      <a:lnTo>
                        <a:pt x="79518" y="13534"/>
                      </a:lnTo>
                      <a:lnTo>
                        <a:pt x="90" y="1948"/>
                      </a:lnTo>
                      <a:cubicBezTo>
                        <a:pt x="71" y="1946"/>
                        <a:pt x="56" y="1929"/>
                        <a:pt x="56" y="1910"/>
                      </a:cubicBezTo>
                      <a:lnTo>
                        <a:pt x="56" y="94"/>
                      </a:lnTo>
                      <a:cubicBezTo>
                        <a:pt x="56" y="73"/>
                        <a:pt x="73" y="54"/>
                        <a:pt x="95" y="54"/>
                      </a:cubicBezTo>
                      <a:close/>
                      <a:moveTo>
                        <a:pt x="96" y="1"/>
                      </a:moveTo>
                      <a:cubicBezTo>
                        <a:pt x="49" y="1"/>
                        <a:pt x="3" y="32"/>
                        <a:pt x="3" y="94"/>
                      </a:cubicBezTo>
                      <a:lnTo>
                        <a:pt x="3" y="1910"/>
                      </a:lnTo>
                      <a:cubicBezTo>
                        <a:pt x="1" y="1956"/>
                        <a:pt x="37" y="1995"/>
                        <a:pt x="82" y="2003"/>
                      </a:cubicBezTo>
                      <a:lnTo>
                        <a:pt x="79511" y="13589"/>
                      </a:lnTo>
                      <a:lnTo>
                        <a:pt x="79524" y="13589"/>
                      </a:lnTo>
                      <a:cubicBezTo>
                        <a:pt x="79641" y="13589"/>
                        <a:pt x="79653" y="13419"/>
                        <a:pt x="79537" y="13402"/>
                      </a:cubicBezTo>
                      <a:lnTo>
                        <a:pt x="190" y="1829"/>
                      </a:lnTo>
                      <a:lnTo>
                        <a:pt x="190" y="94"/>
                      </a:lnTo>
                      <a:cubicBezTo>
                        <a:pt x="190" y="32"/>
                        <a:pt x="143" y="1"/>
                        <a:pt x="9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6" name="Google Shape;2583;p27">
                  <a:extLst>
                    <a:ext uri="{FF2B5EF4-FFF2-40B4-BE49-F238E27FC236}">
                      <a16:creationId xmlns:a16="http://schemas.microsoft.com/office/drawing/2014/main" id="{B3140023-9AAD-A1FF-A6EF-8AD6C2DAC1A5}"/>
                    </a:ext>
                  </a:extLst>
                </p:cNvPr>
                <p:cNvSpPr/>
                <p:nvPr/>
              </p:nvSpPr>
              <p:spPr>
                <a:xfrm>
                  <a:off x="4951088" y="3480950"/>
                  <a:ext cx="1993525" cy="342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741" h="13706" extrusionOk="0">
                      <a:moveTo>
                        <a:pt x="153" y="1"/>
                      </a:moveTo>
                      <a:cubicBezTo>
                        <a:pt x="68" y="1"/>
                        <a:pt x="0" y="69"/>
                        <a:pt x="0" y="152"/>
                      </a:cubicBezTo>
                      <a:lnTo>
                        <a:pt x="0" y="1967"/>
                      </a:lnTo>
                      <a:cubicBezTo>
                        <a:pt x="0" y="2044"/>
                        <a:pt x="57" y="2108"/>
                        <a:pt x="131" y="2120"/>
                      </a:cubicBezTo>
                      <a:lnTo>
                        <a:pt x="79559" y="13704"/>
                      </a:lnTo>
                      <a:cubicBezTo>
                        <a:pt x="79567" y="13706"/>
                        <a:pt x="79575" y="13706"/>
                        <a:pt x="79582" y="13706"/>
                      </a:cubicBezTo>
                      <a:cubicBezTo>
                        <a:pt x="79663" y="13706"/>
                        <a:pt x="79730" y="13645"/>
                        <a:pt x="79735" y="13564"/>
                      </a:cubicBezTo>
                      <a:cubicBezTo>
                        <a:pt x="79741" y="13485"/>
                        <a:pt x="79684" y="13415"/>
                        <a:pt x="79605" y="13403"/>
                      </a:cubicBezTo>
                      <a:lnTo>
                        <a:pt x="306" y="1836"/>
                      </a:lnTo>
                      <a:lnTo>
                        <a:pt x="306" y="152"/>
                      </a:lnTo>
                      <a:cubicBezTo>
                        <a:pt x="306" y="69"/>
                        <a:pt x="238" y="1"/>
                        <a:pt x="15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7" name="Google Shape;2584;p27">
                  <a:extLst>
                    <a:ext uri="{FF2B5EF4-FFF2-40B4-BE49-F238E27FC236}">
                      <a16:creationId xmlns:a16="http://schemas.microsoft.com/office/drawing/2014/main" id="{82562B2C-43E3-B127-EC80-ECC636D523CF}"/>
                    </a:ext>
                  </a:extLst>
                </p:cNvPr>
                <p:cNvSpPr/>
                <p:nvPr/>
              </p:nvSpPr>
              <p:spPr>
                <a:xfrm>
                  <a:off x="4838963" y="3543275"/>
                  <a:ext cx="1999950" cy="373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998" h="14944" extrusionOk="0">
                      <a:moveTo>
                        <a:pt x="68" y="0"/>
                      </a:moveTo>
                      <a:cubicBezTo>
                        <a:pt x="31" y="0"/>
                        <a:pt x="0" y="30"/>
                        <a:pt x="0" y="67"/>
                      </a:cubicBezTo>
                      <a:lnTo>
                        <a:pt x="0" y="2021"/>
                      </a:lnTo>
                      <a:cubicBezTo>
                        <a:pt x="0" y="2055"/>
                        <a:pt x="25" y="2084"/>
                        <a:pt x="57" y="2088"/>
                      </a:cubicBezTo>
                      <a:lnTo>
                        <a:pt x="79892" y="14942"/>
                      </a:lnTo>
                      <a:cubicBezTo>
                        <a:pt x="79896" y="14942"/>
                        <a:pt x="79899" y="14944"/>
                        <a:pt x="79903" y="14944"/>
                      </a:cubicBezTo>
                      <a:cubicBezTo>
                        <a:pt x="79985" y="14944"/>
                        <a:pt x="79996" y="14823"/>
                        <a:pt x="79915" y="14810"/>
                      </a:cubicBezTo>
                      <a:lnTo>
                        <a:pt x="134" y="1965"/>
                      </a:lnTo>
                      <a:lnTo>
                        <a:pt x="134" y="146"/>
                      </a:lnTo>
                      <a:lnTo>
                        <a:pt x="79894" y="12337"/>
                      </a:lnTo>
                      <a:cubicBezTo>
                        <a:pt x="79898" y="12338"/>
                        <a:pt x="79902" y="12338"/>
                        <a:pt x="79906" y="12338"/>
                      </a:cubicBezTo>
                      <a:cubicBezTo>
                        <a:pt x="79982" y="12338"/>
                        <a:pt x="79997" y="12218"/>
                        <a:pt x="79913" y="12205"/>
                      </a:cubicBezTo>
                      <a:lnTo>
                        <a:pt x="78" y="1"/>
                      </a:lnTo>
                      <a:cubicBezTo>
                        <a:pt x="74" y="0"/>
                        <a:pt x="71" y="0"/>
                        <a:pt x="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8" name="Google Shape;2585;p27">
                  <a:extLst>
                    <a:ext uri="{FF2B5EF4-FFF2-40B4-BE49-F238E27FC236}">
                      <a16:creationId xmlns:a16="http://schemas.microsoft.com/office/drawing/2014/main" id="{C70A4150-547B-477C-B4C0-B9F46E9B8EBB}"/>
                    </a:ext>
                  </a:extLst>
                </p:cNvPr>
                <p:cNvSpPr/>
                <p:nvPr/>
              </p:nvSpPr>
              <p:spPr>
                <a:xfrm>
                  <a:off x="4837488" y="3541800"/>
                  <a:ext cx="2003375" cy="376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135" h="15062" extrusionOk="0">
                      <a:moveTo>
                        <a:pt x="127" y="118"/>
                      </a:moveTo>
                      <a:lnTo>
                        <a:pt x="79964" y="12323"/>
                      </a:lnTo>
                      <a:cubicBezTo>
                        <a:pt x="79968" y="12323"/>
                        <a:pt x="79970" y="12326"/>
                        <a:pt x="79970" y="12330"/>
                      </a:cubicBezTo>
                      <a:cubicBezTo>
                        <a:pt x="79970" y="12336"/>
                        <a:pt x="79966" y="12338"/>
                        <a:pt x="79960" y="12338"/>
                      </a:cubicBezTo>
                      <a:lnTo>
                        <a:pt x="201" y="147"/>
                      </a:lnTo>
                      <a:lnTo>
                        <a:pt x="133" y="135"/>
                      </a:lnTo>
                      <a:lnTo>
                        <a:pt x="133" y="2075"/>
                      </a:lnTo>
                      <a:lnTo>
                        <a:pt x="184" y="2082"/>
                      </a:lnTo>
                      <a:lnTo>
                        <a:pt x="79964" y="14927"/>
                      </a:lnTo>
                      <a:cubicBezTo>
                        <a:pt x="79966" y="14927"/>
                        <a:pt x="79968" y="14929"/>
                        <a:pt x="79968" y="14931"/>
                      </a:cubicBezTo>
                      <a:cubicBezTo>
                        <a:pt x="79970" y="14933"/>
                        <a:pt x="79970" y="14935"/>
                        <a:pt x="79970" y="14937"/>
                      </a:cubicBezTo>
                      <a:cubicBezTo>
                        <a:pt x="79970" y="14940"/>
                        <a:pt x="79966" y="14942"/>
                        <a:pt x="79962" y="14942"/>
                      </a:cubicBezTo>
                      <a:lnTo>
                        <a:pt x="79960" y="14942"/>
                      </a:lnTo>
                      <a:lnTo>
                        <a:pt x="125" y="2088"/>
                      </a:lnTo>
                      <a:cubicBezTo>
                        <a:pt x="121" y="2088"/>
                        <a:pt x="118" y="2084"/>
                        <a:pt x="118" y="2080"/>
                      </a:cubicBezTo>
                      <a:lnTo>
                        <a:pt x="118" y="126"/>
                      </a:lnTo>
                      <a:cubicBezTo>
                        <a:pt x="118" y="124"/>
                        <a:pt x="120" y="122"/>
                        <a:pt x="121" y="120"/>
                      </a:cubicBezTo>
                      <a:cubicBezTo>
                        <a:pt x="121" y="120"/>
                        <a:pt x="123" y="118"/>
                        <a:pt x="125" y="118"/>
                      </a:cubicBezTo>
                      <a:close/>
                      <a:moveTo>
                        <a:pt x="128" y="0"/>
                      </a:moveTo>
                      <a:cubicBezTo>
                        <a:pt x="59" y="0"/>
                        <a:pt x="0" y="56"/>
                        <a:pt x="0" y="126"/>
                      </a:cubicBezTo>
                      <a:lnTo>
                        <a:pt x="0" y="2080"/>
                      </a:lnTo>
                      <a:cubicBezTo>
                        <a:pt x="0" y="2143"/>
                        <a:pt x="44" y="2196"/>
                        <a:pt x="106" y="2205"/>
                      </a:cubicBezTo>
                      <a:lnTo>
                        <a:pt x="79943" y="15060"/>
                      </a:lnTo>
                      <a:cubicBezTo>
                        <a:pt x="79949" y="15061"/>
                        <a:pt x="79957" y="15061"/>
                        <a:pt x="79962" y="15061"/>
                      </a:cubicBezTo>
                      <a:cubicBezTo>
                        <a:pt x="80117" y="15061"/>
                        <a:pt x="80134" y="14836"/>
                        <a:pt x="79983" y="14812"/>
                      </a:cubicBezTo>
                      <a:lnTo>
                        <a:pt x="252" y="1975"/>
                      </a:lnTo>
                      <a:lnTo>
                        <a:pt x="252" y="273"/>
                      </a:lnTo>
                      <a:lnTo>
                        <a:pt x="79945" y="12455"/>
                      </a:lnTo>
                      <a:cubicBezTo>
                        <a:pt x="79951" y="12456"/>
                        <a:pt x="79957" y="12456"/>
                        <a:pt x="79963" y="12456"/>
                      </a:cubicBezTo>
                      <a:cubicBezTo>
                        <a:pt x="80024" y="12456"/>
                        <a:pt x="80078" y="12411"/>
                        <a:pt x="80087" y="12347"/>
                      </a:cubicBezTo>
                      <a:cubicBezTo>
                        <a:pt x="80096" y="12279"/>
                        <a:pt x="80049" y="12215"/>
                        <a:pt x="79981" y="12206"/>
                      </a:cubicBezTo>
                      <a:lnTo>
                        <a:pt x="144" y="1"/>
                      </a:lnTo>
                      <a:cubicBezTo>
                        <a:pt x="139" y="1"/>
                        <a:pt x="133" y="0"/>
                        <a:pt x="12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9" name="Google Shape;2586;p27">
                  <a:extLst>
                    <a:ext uri="{FF2B5EF4-FFF2-40B4-BE49-F238E27FC236}">
                      <a16:creationId xmlns:a16="http://schemas.microsoft.com/office/drawing/2014/main" id="{FBC97463-2FF1-C6D0-5AA2-909DCCE3FEF8}"/>
                    </a:ext>
                  </a:extLst>
                </p:cNvPr>
                <p:cNvSpPr/>
                <p:nvPr/>
              </p:nvSpPr>
              <p:spPr>
                <a:xfrm>
                  <a:off x="4838288" y="3542600"/>
                  <a:ext cx="2001575" cy="374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63" h="14998" extrusionOk="0">
                      <a:moveTo>
                        <a:pt x="101" y="54"/>
                      </a:moveTo>
                      <a:lnTo>
                        <a:pt x="79936" y="12259"/>
                      </a:lnTo>
                      <a:cubicBezTo>
                        <a:pt x="79986" y="12266"/>
                        <a:pt x="79978" y="12338"/>
                        <a:pt x="79932" y="12338"/>
                      </a:cubicBezTo>
                      <a:cubicBezTo>
                        <a:pt x="79929" y="12338"/>
                        <a:pt x="79927" y="12338"/>
                        <a:pt x="79925" y="12338"/>
                      </a:cubicBezTo>
                      <a:lnTo>
                        <a:pt x="165" y="147"/>
                      </a:lnTo>
                      <a:lnTo>
                        <a:pt x="135" y="141"/>
                      </a:lnTo>
                      <a:lnTo>
                        <a:pt x="135" y="2014"/>
                      </a:lnTo>
                      <a:lnTo>
                        <a:pt x="79936" y="14863"/>
                      </a:lnTo>
                      <a:cubicBezTo>
                        <a:pt x="79985" y="14873"/>
                        <a:pt x="79979" y="14942"/>
                        <a:pt x="79930" y="14942"/>
                      </a:cubicBezTo>
                      <a:lnTo>
                        <a:pt x="79925" y="14942"/>
                      </a:lnTo>
                      <a:lnTo>
                        <a:pt x="88" y="2088"/>
                      </a:lnTo>
                      <a:cubicBezTo>
                        <a:pt x="69" y="2086"/>
                        <a:pt x="54" y="2069"/>
                        <a:pt x="54" y="2048"/>
                      </a:cubicBezTo>
                      <a:lnTo>
                        <a:pt x="54" y="94"/>
                      </a:lnTo>
                      <a:cubicBezTo>
                        <a:pt x="54" y="73"/>
                        <a:pt x="72" y="54"/>
                        <a:pt x="93" y="54"/>
                      </a:cubicBezTo>
                      <a:close/>
                      <a:moveTo>
                        <a:pt x="95" y="1"/>
                      </a:moveTo>
                      <a:cubicBezTo>
                        <a:pt x="44" y="1"/>
                        <a:pt x="1" y="42"/>
                        <a:pt x="1" y="94"/>
                      </a:cubicBezTo>
                      <a:lnTo>
                        <a:pt x="1" y="2048"/>
                      </a:lnTo>
                      <a:cubicBezTo>
                        <a:pt x="1" y="2096"/>
                        <a:pt x="33" y="2135"/>
                        <a:pt x="78" y="2141"/>
                      </a:cubicBezTo>
                      <a:lnTo>
                        <a:pt x="79915" y="14995"/>
                      </a:lnTo>
                      <a:cubicBezTo>
                        <a:pt x="79921" y="14997"/>
                        <a:pt x="79925" y="14997"/>
                        <a:pt x="79930" y="14997"/>
                      </a:cubicBezTo>
                      <a:cubicBezTo>
                        <a:pt x="80046" y="14997"/>
                        <a:pt x="80059" y="14829"/>
                        <a:pt x="79945" y="14810"/>
                      </a:cubicBezTo>
                      <a:lnTo>
                        <a:pt x="188" y="1969"/>
                      </a:lnTo>
                      <a:lnTo>
                        <a:pt x="188" y="204"/>
                      </a:lnTo>
                      <a:lnTo>
                        <a:pt x="79917" y="12391"/>
                      </a:lnTo>
                      <a:cubicBezTo>
                        <a:pt x="79922" y="12392"/>
                        <a:pt x="79928" y="12392"/>
                        <a:pt x="79933" y="12392"/>
                      </a:cubicBezTo>
                      <a:cubicBezTo>
                        <a:pt x="80042" y="12392"/>
                        <a:pt x="80063" y="12224"/>
                        <a:pt x="79943" y="12206"/>
                      </a:cubicBezTo>
                      <a:lnTo>
                        <a:pt x="108" y="1"/>
                      </a:lnTo>
                      <a:cubicBezTo>
                        <a:pt x="104" y="1"/>
                        <a:pt x="100" y="1"/>
                        <a:pt x="9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0" name="Google Shape;2587;p27">
                  <a:extLst>
                    <a:ext uri="{FF2B5EF4-FFF2-40B4-BE49-F238E27FC236}">
                      <a16:creationId xmlns:a16="http://schemas.microsoft.com/office/drawing/2014/main" id="{05FF32A8-F4B2-6664-5E7F-0092718269CF}"/>
                    </a:ext>
                  </a:extLst>
                </p:cNvPr>
                <p:cNvSpPr/>
                <p:nvPr/>
              </p:nvSpPr>
              <p:spPr>
                <a:xfrm>
                  <a:off x="4836788" y="3541125"/>
                  <a:ext cx="2003825" cy="377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153" h="15115" extrusionOk="0">
                      <a:moveTo>
                        <a:pt x="154" y="0"/>
                      </a:moveTo>
                      <a:cubicBezTo>
                        <a:pt x="71" y="0"/>
                        <a:pt x="2" y="68"/>
                        <a:pt x="0" y="153"/>
                      </a:cubicBezTo>
                      <a:lnTo>
                        <a:pt x="0" y="2107"/>
                      </a:lnTo>
                      <a:cubicBezTo>
                        <a:pt x="0" y="2183"/>
                        <a:pt x="55" y="2247"/>
                        <a:pt x="129" y="2259"/>
                      </a:cubicBezTo>
                      <a:lnTo>
                        <a:pt x="79968" y="15113"/>
                      </a:lnTo>
                      <a:cubicBezTo>
                        <a:pt x="79975" y="15115"/>
                        <a:pt x="79983" y="15115"/>
                        <a:pt x="79990" y="15115"/>
                      </a:cubicBezTo>
                      <a:cubicBezTo>
                        <a:pt x="80070" y="15115"/>
                        <a:pt x="80136" y="15054"/>
                        <a:pt x="80143" y="14975"/>
                      </a:cubicBezTo>
                      <a:cubicBezTo>
                        <a:pt x="80149" y="14896"/>
                        <a:pt x="80092" y="14824"/>
                        <a:pt x="80015" y="14811"/>
                      </a:cubicBezTo>
                      <a:lnTo>
                        <a:pt x="306" y="1977"/>
                      </a:lnTo>
                      <a:lnTo>
                        <a:pt x="306" y="333"/>
                      </a:lnTo>
                      <a:lnTo>
                        <a:pt x="79969" y="12508"/>
                      </a:lnTo>
                      <a:cubicBezTo>
                        <a:pt x="79976" y="12509"/>
                        <a:pt x="79983" y="12510"/>
                        <a:pt x="79990" y="12510"/>
                      </a:cubicBezTo>
                      <a:cubicBezTo>
                        <a:pt x="80065" y="12510"/>
                        <a:pt x="80131" y="12454"/>
                        <a:pt x="80141" y="12378"/>
                      </a:cubicBezTo>
                      <a:cubicBezTo>
                        <a:pt x="80153" y="12295"/>
                        <a:pt x="80096" y="12217"/>
                        <a:pt x="80013" y="12206"/>
                      </a:cubicBezTo>
                      <a:lnTo>
                        <a:pt x="176" y="2"/>
                      </a:lnTo>
                      <a:cubicBezTo>
                        <a:pt x="168" y="1"/>
                        <a:pt x="161" y="0"/>
                        <a:pt x="15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1" name="Google Shape;2588;p27">
                  <a:extLst>
                    <a:ext uri="{FF2B5EF4-FFF2-40B4-BE49-F238E27FC236}">
                      <a16:creationId xmlns:a16="http://schemas.microsoft.com/office/drawing/2014/main" id="{E9C8A884-9990-CE23-96A9-EA15152CBB5E}"/>
                    </a:ext>
                  </a:extLst>
                </p:cNvPr>
                <p:cNvSpPr/>
                <p:nvPr/>
              </p:nvSpPr>
              <p:spPr>
                <a:xfrm>
                  <a:off x="4838338" y="3528425"/>
                  <a:ext cx="118950" cy="18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58" h="730" extrusionOk="0">
                      <a:moveTo>
                        <a:pt x="4666" y="1"/>
                      </a:moveTo>
                      <a:cubicBezTo>
                        <a:pt x="4663" y="1"/>
                        <a:pt x="4659" y="1"/>
                        <a:pt x="4656" y="1"/>
                      </a:cubicBezTo>
                      <a:lnTo>
                        <a:pt x="84" y="595"/>
                      </a:lnTo>
                      <a:cubicBezTo>
                        <a:pt x="0" y="606"/>
                        <a:pt x="8" y="729"/>
                        <a:pt x="91" y="729"/>
                      </a:cubicBezTo>
                      <a:lnTo>
                        <a:pt x="101" y="729"/>
                      </a:lnTo>
                      <a:lnTo>
                        <a:pt x="4673" y="136"/>
                      </a:lnTo>
                      <a:cubicBezTo>
                        <a:pt x="4758" y="125"/>
                        <a:pt x="4744" y="1"/>
                        <a:pt x="466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2" name="Google Shape;2589;p27">
                  <a:extLst>
                    <a:ext uri="{FF2B5EF4-FFF2-40B4-BE49-F238E27FC236}">
                      <a16:creationId xmlns:a16="http://schemas.microsoft.com/office/drawing/2014/main" id="{7DD13900-851A-F43E-4E25-0BD2D265D8C5}"/>
                    </a:ext>
                  </a:extLst>
                </p:cNvPr>
                <p:cNvSpPr/>
                <p:nvPr/>
              </p:nvSpPr>
              <p:spPr>
                <a:xfrm>
                  <a:off x="4836538" y="3526975"/>
                  <a:ext cx="121750" cy="2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70" h="846" extrusionOk="0">
                      <a:moveTo>
                        <a:pt x="4733" y="118"/>
                      </a:moveTo>
                      <a:cubicBezTo>
                        <a:pt x="4739" y="118"/>
                        <a:pt x="4743" y="122"/>
                        <a:pt x="4743" y="126"/>
                      </a:cubicBezTo>
                      <a:cubicBezTo>
                        <a:pt x="4745" y="129"/>
                        <a:pt x="4741" y="133"/>
                        <a:pt x="4737" y="135"/>
                      </a:cubicBezTo>
                      <a:lnTo>
                        <a:pt x="165" y="727"/>
                      </a:lnTo>
                      <a:lnTo>
                        <a:pt x="163" y="728"/>
                      </a:lnTo>
                      <a:cubicBezTo>
                        <a:pt x="159" y="728"/>
                        <a:pt x="156" y="725"/>
                        <a:pt x="156" y="721"/>
                      </a:cubicBezTo>
                      <a:cubicBezTo>
                        <a:pt x="156" y="719"/>
                        <a:pt x="156" y="717"/>
                        <a:pt x="158" y="715"/>
                      </a:cubicBezTo>
                      <a:cubicBezTo>
                        <a:pt x="159" y="713"/>
                        <a:pt x="161" y="711"/>
                        <a:pt x="163" y="711"/>
                      </a:cubicBezTo>
                      <a:lnTo>
                        <a:pt x="4733" y="118"/>
                      </a:lnTo>
                      <a:close/>
                      <a:moveTo>
                        <a:pt x="4735" y="0"/>
                      </a:moveTo>
                      <a:cubicBezTo>
                        <a:pt x="4730" y="0"/>
                        <a:pt x="4725" y="0"/>
                        <a:pt x="4720" y="1"/>
                      </a:cubicBezTo>
                      <a:lnTo>
                        <a:pt x="148" y="594"/>
                      </a:lnTo>
                      <a:cubicBezTo>
                        <a:pt x="114" y="598"/>
                        <a:pt x="84" y="617"/>
                        <a:pt x="65" y="643"/>
                      </a:cubicBezTo>
                      <a:cubicBezTo>
                        <a:pt x="1" y="727"/>
                        <a:pt x="59" y="846"/>
                        <a:pt x="163" y="846"/>
                      </a:cubicBezTo>
                      <a:lnTo>
                        <a:pt x="180" y="846"/>
                      </a:lnTo>
                      <a:lnTo>
                        <a:pt x="4752" y="252"/>
                      </a:lnTo>
                      <a:cubicBezTo>
                        <a:pt x="4820" y="243"/>
                        <a:pt x="4870" y="178"/>
                        <a:pt x="4860" y="110"/>
                      </a:cubicBezTo>
                      <a:cubicBezTo>
                        <a:pt x="4853" y="45"/>
                        <a:pt x="4797" y="0"/>
                        <a:pt x="473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3" name="Google Shape;2590;p27">
                  <a:extLst>
                    <a:ext uri="{FF2B5EF4-FFF2-40B4-BE49-F238E27FC236}">
                      <a16:creationId xmlns:a16="http://schemas.microsoft.com/office/drawing/2014/main" id="{60413D93-2A71-B098-8592-330A1059D7E3}"/>
                    </a:ext>
                  </a:extLst>
                </p:cNvPr>
                <p:cNvSpPr/>
                <p:nvPr/>
              </p:nvSpPr>
              <p:spPr>
                <a:xfrm>
                  <a:off x="4837388" y="3527750"/>
                  <a:ext cx="120800" cy="19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32" h="783" extrusionOk="0">
                      <a:moveTo>
                        <a:pt x="4701" y="55"/>
                      </a:moveTo>
                      <a:cubicBezTo>
                        <a:pt x="4750" y="55"/>
                        <a:pt x="4756" y="129"/>
                        <a:pt x="4707" y="136"/>
                      </a:cubicBezTo>
                      <a:lnTo>
                        <a:pt x="135" y="728"/>
                      </a:lnTo>
                      <a:cubicBezTo>
                        <a:pt x="133" y="728"/>
                        <a:pt x="131" y="728"/>
                        <a:pt x="128" y="728"/>
                      </a:cubicBezTo>
                      <a:cubicBezTo>
                        <a:pt x="110" y="728"/>
                        <a:pt x="93" y="714"/>
                        <a:pt x="90" y="694"/>
                      </a:cubicBezTo>
                      <a:cubicBezTo>
                        <a:pt x="88" y="673"/>
                        <a:pt x="103" y="652"/>
                        <a:pt x="125" y="648"/>
                      </a:cubicBezTo>
                      <a:lnTo>
                        <a:pt x="4696" y="57"/>
                      </a:lnTo>
                      <a:cubicBezTo>
                        <a:pt x="4698" y="55"/>
                        <a:pt x="4699" y="55"/>
                        <a:pt x="4701" y="55"/>
                      </a:cubicBezTo>
                      <a:close/>
                      <a:moveTo>
                        <a:pt x="4706" y="1"/>
                      </a:moveTo>
                      <a:cubicBezTo>
                        <a:pt x="4701" y="1"/>
                        <a:pt x="4695" y="1"/>
                        <a:pt x="4690" y="2"/>
                      </a:cubicBezTo>
                      <a:lnTo>
                        <a:pt x="118" y="595"/>
                      </a:lnTo>
                      <a:cubicBezTo>
                        <a:pt x="1" y="611"/>
                        <a:pt x="12" y="783"/>
                        <a:pt x="129" y="783"/>
                      </a:cubicBezTo>
                      <a:lnTo>
                        <a:pt x="142" y="783"/>
                      </a:lnTo>
                      <a:lnTo>
                        <a:pt x="4713" y="189"/>
                      </a:lnTo>
                      <a:cubicBezTo>
                        <a:pt x="4832" y="173"/>
                        <a:pt x="4816" y="1"/>
                        <a:pt x="470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4" name="Google Shape;2591;p27">
                  <a:extLst>
                    <a:ext uri="{FF2B5EF4-FFF2-40B4-BE49-F238E27FC236}">
                      <a16:creationId xmlns:a16="http://schemas.microsoft.com/office/drawing/2014/main" id="{0777FD0E-B888-DC22-A729-4FE1BC625560}"/>
                    </a:ext>
                  </a:extLst>
                </p:cNvPr>
                <p:cNvSpPr/>
                <p:nvPr/>
              </p:nvSpPr>
              <p:spPr>
                <a:xfrm>
                  <a:off x="4835413" y="3526300"/>
                  <a:ext cx="123575" cy="22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43" h="900" extrusionOk="0">
                      <a:moveTo>
                        <a:pt x="4779" y="0"/>
                      </a:moveTo>
                      <a:cubicBezTo>
                        <a:pt x="4773" y="0"/>
                        <a:pt x="4767" y="1"/>
                        <a:pt x="4761" y="1"/>
                      </a:cubicBezTo>
                      <a:lnTo>
                        <a:pt x="189" y="595"/>
                      </a:lnTo>
                      <a:cubicBezTo>
                        <a:pt x="0" y="619"/>
                        <a:pt x="17" y="899"/>
                        <a:pt x="208" y="899"/>
                      </a:cubicBezTo>
                      <a:lnTo>
                        <a:pt x="229" y="899"/>
                      </a:lnTo>
                      <a:lnTo>
                        <a:pt x="4799" y="306"/>
                      </a:lnTo>
                      <a:cubicBezTo>
                        <a:pt x="4884" y="294"/>
                        <a:pt x="4943" y="217"/>
                        <a:pt x="4932" y="134"/>
                      </a:cubicBezTo>
                      <a:cubicBezTo>
                        <a:pt x="4923" y="56"/>
                        <a:pt x="4855" y="0"/>
                        <a:pt x="477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5" name="Google Shape;2592;p27">
                  <a:extLst>
                    <a:ext uri="{FF2B5EF4-FFF2-40B4-BE49-F238E27FC236}">
                      <a16:creationId xmlns:a16="http://schemas.microsoft.com/office/drawing/2014/main" id="{B34C4CBE-7D07-EA67-BD99-191EA27E3345}"/>
                    </a:ext>
                  </a:extLst>
                </p:cNvPr>
                <p:cNvSpPr/>
                <p:nvPr/>
              </p:nvSpPr>
              <p:spPr>
                <a:xfrm>
                  <a:off x="6076338" y="3350475"/>
                  <a:ext cx="259725" cy="3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89" h="1484" extrusionOk="0">
                      <a:moveTo>
                        <a:pt x="10319" y="1"/>
                      </a:moveTo>
                      <a:cubicBezTo>
                        <a:pt x="10316" y="1"/>
                        <a:pt x="10313" y="1"/>
                        <a:pt x="10309" y="1"/>
                      </a:cubicBezTo>
                      <a:lnTo>
                        <a:pt x="84" y="1351"/>
                      </a:lnTo>
                      <a:cubicBezTo>
                        <a:pt x="1" y="1360"/>
                        <a:pt x="10" y="1483"/>
                        <a:pt x="93" y="1483"/>
                      </a:cubicBezTo>
                      <a:lnTo>
                        <a:pt x="101" y="1483"/>
                      </a:lnTo>
                      <a:lnTo>
                        <a:pt x="10326" y="134"/>
                      </a:lnTo>
                      <a:cubicBezTo>
                        <a:pt x="10364" y="128"/>
                        <a:pt x="10388" y="96"/>
                        <a:pt x="10385" y="58"/>
                      </a:cubicBezTo>
                      <a:cubicBezTo>
                        <a:pt x="10381" y="25"/>
                        <a:pt x="10353" y="1"/>
                        <a:pt x="1031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6" name="Google Shape;2593;p27">
                  <a:extLst>
                    <a:ext uri="{FF2B5EF4-FFF2-40B4-BE49-F238E27FC236}">
                      <a16:creationId xmlns:a16="http://schemas.microsoft.com/office/drawing/2014/main" id="{56C55035-3575-F83D-EADC-AE3E599F6AB1}"/>
                    </a:ext>
                  </a:extLst>
                </p:cNvPr>
                <p:cNvSpPr/>
                <p:nvPr/>
              </p:nvSpPr>
              <p:spPr>
                <a:xfrm>
                  <a:off x="6074363" y="3349000"/>
                  <a:ext cx="263300" cy="40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32" h="1601" extrusionOk="0">
                      <a:moveTo>
                        <a:pt x="10401" y="119"/>
                      </a:moveTo>
                      <a:cubicBezTo>
                        <a:pt x="10403" y="121"/>
                        <a:pt x="10405" y="123"/>
                        <a:pt x="10405" y="125"/>
                      </a:cubicBezTo>
                      <a:cubicBezTo>
                        <a:pt x="10405" y="130"/>
                        <a:pt x="10403" y="134"/>
                        <a:pt x="10398" y="134"/>
                      </a:cubicBezTo>
                      <a:lnTo>
                        <a:pt x="174" y="1484"/>
                      </a:lnTo>
                      <a:lnTo>
                        <a:pt x="172" y="1484"/>
                      </a:lnTo>
                      <a:cubicBezTo>
                        <a:pt x="163" y="1484"/>
                        <a:pt x="161" y="1468"/>
                        <a:pt x="170" y="1468"/>
                      </a:cubicBezTo>
                      <a:lnTo>
                        <a:pt x="10396" y="119"/>
                      </a:lnTo>
                      <a:close/>
                      <a:moveTo>
                        <a:pt x="10398" y="1"/>
                      </a:moveTo>
                      <a:cubicBezTo>
                        <a:pt x="10392" y="1"/>
                        <a:pt x="10387" y="1"/>
                        <a:pt x="10381" y="2"/>
                      </a:cubicBezTo>
                      <a:lnTo>
                        <a:pt x="155" y="1351"/>
                      </a:lnTo>
                      <a:cubicBezTo>
                        <a:pt x="0" y="1372"/>
                        <a:pt x="15" y="1601"/>
                        <a:pt x="172" y="1601"/>
                      </a:cubicBezTo>
                      <a:lnTo>
                        <a:pt x="187" y="1601"/>
                      </a:lnTo>
                      <a:lnTo>
                        <a:pt x="10413" y="251"/>
                      </a:lnTo>
                      <a:cubicBezTo>
                        <a:pt x="10483" y="242"/>
                        <a:pt x="10532" y="179"/>
                        <a:pt x="10522" y="110"/>
                      </a:cubicBezTo>
                      <a:cubicBezTo>
                        <a:pt x="10514" y="46"/>
                        <a:pt x="10461" y="1"/>
                        <a:pt x="1039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7" name="Google Shape;2594;p27">
                  <a:extLst>
                    <a:ext uri="{FF2B5EF4-FFF2-40B4-BE49-F238E27FC236}">
                      <a16:creationId xmlns:a16="http://schemas.microsoft.com/office/drawing/2014/main" id="{18E37C79-4062-E524-81FC-24C1BB322156}"/>
                    </a:ext>
                  </a:extLst>
                </p:cNvPr>
                <p:cNvSpPr/>
                <p:nvPr/>
              </p:nvSpPr>
              <p:spPr>
                <a:xfrm>
                  <a:off x="6075438" y="3349800"/>
                  <a:ext cx="261950" cy="38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78" h="1537" extrusionOk="0">
                      <a:moveTo>
                        <a:pt x="10355" y="55"/>
                      </a:moveTo>
                      <a:cubicBezTo>
                        <a:pt x="10364" y="55"/>
                        <a:pt x="10372" y="57"/>
                        <a:pt x="10379" y="62"/>
                      </a:cubicBezTo>
                      <a:cubicBezTo>
                        <a:pt x="10407" y="83"/>
                        <a:pt x="10394" y="129"/>
                        <a:pt x="10358" y="134"/>
                      </a:cubicBezTo>
                      <a:lnTo>
                        <a:pt x="135" y="1484"/>
                      </a:lnTo>
                      <a:cubicBezTo>
                        <a:pt x="133" y="1484"/>
                        <a:pt x="130" y="1484"/>
                        <a:pt x="128" y="1484"/>
                      </a:cubicBezTo>
                      <a:cubicBezTo>
                        <a:pt x="81" y="1484"/>
                        <a:pt x="73" y="1410"/>
                        <a:pt x="124" y="1404"/>
                      </a:cubicBezTo>
                      <a:lnTo>
                        <a:pt x="10349" y="55"/>
                      </a:lnTo>
                      <a:close/>
                      <a:moveTo>
                        <a:pt x="10356" y="1"/>
                      </a:moveTo>
                      <a:cubicBezTo>
                        <a:pt x="10351" y="1"/>
                        <a:pt x="10346" y="1"/>
                        <a:pt x="10341" y="2"/>
                      </a:cubicBezTo>
                      <a:lnTo>
                        <a:pt x="116" y="1351"/>
                      </a:lnTo>
                      <a:cubicBezTo>
                        <a:pt x="1" y="1367"/>
                        <a:pt x="12" y="1537"/>
                        <a:pt x="129" y="1537"/>
                      </a:cubicBezTo>
                      <a:lnTo>
                        <a:pt x="141" y="1537"/>
                      </a:lnTo>
                      <a:lnTo>
                        <a:pt x="10366" y="187"/>
                      </a:lnTo>
                      <a:cubicBezTo>
                        <a:pt x="10449" y="176"/>
                        <a:pt x="10477" y="70"/>
                        <a:pt x="10411" y="19"/>
                      </a:cubicBezTo>
                      <a:cubicBezTo>
                        <a:pt x="10395" y="7"/>
                        <a:pt x="10376" y="1"/>
                        <a:pt x="1035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8" name="Google Shape;2595;p27">
                  <a:extLst>
                    <a:ext uri="{FF2B5EF4-FFF2-40B4-BE49-F238E27FC236}">
                      <a16:creationId xmlns:a16="http://schemas.microsoft.com/office/drawing/2014/main" id="{9856FBCE-3005-5987-1074-B7FA5DB3BE8A}"/>
                    </a:ext>
                  </a:extLst>
                </p:cNvPr>
                <p:cNvSpPr/>
                <p:nvPr/>
              </p:nvSpPr>
              <p:spPr>
                <a:xfrm>
                  <a:off x="5066613" y="3350475"/>
                  <a:ext cx="631650" cy="77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266" h="3113" extrusionOk="0">
                      <a:moveTo>
                        <a:pt x="25176" y="1"/>
                      </a:moveTo>
                      <a:cubicBezTo>
                        <a:pt x="25172" y="1"/>
                        <a:pt x="25169" y="1"/>
                        <a:pt x="25165" y="1"/>
                      </a:cubicBezTo>
                      <a:lnTo>
                        <a:pt x="86" y="2978"/>
                      </a:lnTo>
                      <a:cubicBezTo>
                        <a:pt x="0" y="2990"/>
                        <a:pt x="8" y="3112"/>
                        <a:pt x="93" y="3112"/>
                      </a:cubicBezTo>
                      <a:lnTo>
                        <a:pt x="101" y="3112"/>
                      </a:lnTo>
                      <a:lnTo>
                        <a:pt x="25180" y="134"/>
                      </a:lnTo>
                      <a:cubicBezTo>
                        <a:pt x="25265" y="123"/>
                        <a:pt x="25255" y="1"/>
                        <a:pt x="2517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9" name="Google Shape;2596;p27">
                  <a:extLst>
                    <a:ext uri="{FF2B5EF4-FFF2-40B4-BE49-F238E27FC236}">
                      <a16:creationId xmlns:a16="http://schemas.microsoft.com/office/drawing/2014/main" id="{5764ACCF-DF08-3C94-FF5E-4557C42A1137}"/>
                    </a:ext>
                  </a:extLst>
                </p:cNvPr>
                <p:cNvSpPr/>
                <p:nvPr/>
              </p:nvSpPr>
              <p:spPr>
                <a:xfrm>
                  <a:off x="5064638" y="3349000"/>
                  <a:ext cx="634650" cy="8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86" h="3231" extrusionOk="0">
                      <a:moveTo>
                        <a:pt x="25255" y="119"/>
                      </a:moveTo>
                      <a:cubicBezTo>
                        <a:pt x="25257" y="121"/>
                        <a:pt x="25259" y="123"/>
                        <a:pt x="25259" y="125"/>
                      </a:cubicBezTo>
                      <a:cubicBezTo>
                        <a:pt x="25259" y="127"/>
                        <a:pt x="25259" y="130"/>
                        <a:pt x="25257" y="130"/>
                      </a:cubicBezTo>
                      <a:cubicBezTo>
                        <a:pt x="25257" y="132"/>
                        <a:pt x="25255" y="134"/>
                        <a:pt x="25253" y="134"/>
                      </a:cubicBezTo>
                      <a:lnTo>
                        <a:pt x="172" y="3113"/>
                      </a:lnTo>
                      <a:cubicBezTo>
                        <a:pt x="168" y="3113"/>
                        <a:pt x="165" y="3109"/>
                        <a:pt x="165" y="3105"/>
                      </a:cubicBezTo>
                      <a:cubicBezTo>
                        <a:pt x="163" y="3102"/>
                        <a:pt x="166" y="3098"/>
                        <a:pt x="170" y="3096"/>
                      </a:cubicBezTo>
                      <a:lnTo>
                        <a:pt x="25253" y="119"/>
                      </a:lnTo>
                      <a:close/>
                      <a:moveTo>
                        <a:pt x="25255" y="0"/>
                      </a:moveTo>
                      <a:cubicBezTo>
                        <a:pt x="25249" y="0"/>
                        <a:pt x="25243" y="1"/>
                        <a:pt x="25236" y="2"/>
                      </a:cubicBezTo>
                      <a:lnTo>
                        <a:pt x="157" y="2979"/>
                      </a:lnTo>
                      <a:cubicBezTo>
                        <a:pt x="0" y="2998"/>
                        <a:pt x="13" y="3230"/>
                        <a:pt x="172" y="3230"/>
                      </a:cubicBezTo>
                      <a:lnTo>
                        <a:pt x="187" y="3230"/>
                      </a:lnTo>
                      <a:lnTo>
                        <a:pt x="25267" y="251"/>
                      </a:lnTo>
                      <a:cubicBezTo>
                        <a:pt x="25337" y="244"/>
                        <a:pt x="25386" y="181"/>
                        <a:pt x="25376" y="111"/>
                      </a:cubicBezTo>
                      <a:cubicBezTo>
                        <a:pt x="25373" y="77"/>
                        <a:pt x="25356" y="45"/>
                        <a:pt x="25327" y="24"/>
                      </a:cubicBezTo>
                      <a:cubicBezTo>
                        <a:pt x="25307" y="9"/>
                        <a:pt x="25281" y="0"/>
                        <a:pt x="2525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0" name="Google Shape;2597;p27">
                  <a:extLst>
                    <a:ext uri="{FF2B5EF4-FFF2-40B4-BE49-F238E27FC236}">
                      <a16:creationId xmlns:a16="http://schemas.microsoft.com/office/drawing/2014/main" id="{D459B0A3-9902-579C-900F-C54375A924DA}"/>
                    </a:ext>
                  </a:extLst>
                </p:cNvPr>
                <p:cNvSpPr/>
                <p:nvPr/>
              </p:nvSpPr>
              <p:spPr>
                <a:xfrm>
                  <a:off x="5066413" y="3349800"/>
                  <a:ext cx="632025" cy="79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281" h="3166" extrusionOk="0">
                      <a:moveTo>
                        <a:pt x="25182" y="55"/>
                      </a:moveTo>
                      <a:cubicBezTo>
                        <a:pt x="25190" y="55"/>
                        <a:pt x="25198" y="57"/>
                        <a:pt x="25205" y="62"/>
                      </a:cubicBezTo>
                      <a:cubicBezTo>
                        <a:pt x="25213" y="68"/>
                        <a:pt x="25220" y="79"/>
                        <a:pt x="25220" y="89"/>
                      </a:cubicBezTo>
                      <a:cubicBezTo>
                        <a:pt x="25224" y="112"/>
                        <a:pt x="25207" y="130"/>
                        <a:pt x="25186" y="134"/>
                      </a:cubicBezTo>
                      <a:lnTo>
                        <a:pt x="105" y="3111"/>
                      </a:lnTo>
                      <a:cubicBezTo>
                        <a:pt x="103" y="3111"/>
                        <a:pt x="101" y="3111"/>
                        <a:pt x="99" y="3111"/>
                      </a:cubicBezTo>
                      <a:cubicBezTo>
                        <a:pt x="51" y="3111"/>
                        <a:pt x="44" y="3039"/>
                        <a:pt x="95" y="3032"/>
                      </a:cubicBezTo>
                      <a:lnTo>
                        <a:pt x="25177" y="55"/>
                      </a:lnTo>
                      <a:close/>
                      <a:moveTo>
                        <a:pt x="25184" y="1"/>
                      </a:moveTo>
                      <a:cubicBezTo>
                        <a:pt x="25179" y="1"/>
                        <a:pt x="25174" y="1"/>
                        <a:pt x="25169" y="2"/>
                      </a:cubicBezTo>
                      <a:lnTo>
                        <a:pt x="90" y="2979"/>
                      </a:lnTo>
                      <a:cubicBezTo>
                        <a:pt x="39" y="2984"/>
                        <a:pt x="1" y="3032"/>
                        <a:pt x="8" y="3083"/>
                      </a:cubicBezTo>
                      <a:cubicBezTo>
                        <a:pt x="12" y="3130"/>
                        <a:pt x="54" y="3166"/>
                        <a:pt x="101" y="3166"/>
                      </a:cubicBezTo>
                      <a:lnTo>
                        <a:pt x="112" y="3166"/>
                      </a:lnTo>
                      <a:lnTo>
                        <a:pt x="25192" y="187"/>
                      </a:lnTo>
                      <a:cubicBezTo>
                        <a:pt x="25243" y="181"/>
                        <a:pt x="25281" y="134"/>
                        <a:pt x="25273" y="83"/>
                      </a:cubicBezTo>
                      <a:cubicBezTo>
                        <a:pt x="25271" y="59"/>
                        <a:pt x="25258" y="34"/>
                        <a:pt x="25237" y="19"/>
                      </a:cubicBezTo>
                      <a:cubicBezTo>
                        <a:pt x="25222" y="7"/>
                        <a:pt x="25203" y="1"/>
                        <a:pt x="2518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1" name="Google Shape;2598;p27">
                  <a:extLst>
                    <a:ext uri="{FF2B5EF4-FFF2-40B4-BE49-F238E27FC236}">
                      <a16:creationId xmlns:a16="http://schemas.microsoft.com/office/drawing/2014/main" id="{F040D266-2D59-B752-B766-258560D1B707}"/>
                    </a:ext>
                  </a:extLst>
                </p:cNvPr>
                <p:cNvSpPr/>
                <p:nvPr/>
              </p:nvSpPr>
              <p:spPr>
                <a:xfrm>
                  <a:off x="5063688" y="3348325"/>
                  <a:ext cx="636325" cy="8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53" h="3284" extrusionOk="0">
                      <a:moveTo>
                        <a:pt x="25294" y="1"/>
                      </a:moveTo>
                      <a:cubicBezTo>
                        <a:pt x="25287" y="1"/>
                        <a:pt x="25280" y="1"/>
                        <a:pt x="25273" y="2"/>
                      </a:cubicBezTo>
                      <a:lnTo>
                        <a:pt x="191" y="2979"/>
                      </a:lnTo>
                      <a:cubicBezTo>
                        <a:pt x="0" y="3002"/>
                        <a:pt x="17" y="3283"/>
                        <a:pt x="210" y="3283"/>
                      </a:cubicBezTo>
                      <a:lnTo>
                        <a:pt x="227" y="3283"/>
                      </a:lnTo>
                      <a:lnTo>
                        <a:pt x="25308" y="305"/>
                      </a:lnTo>
                      <a:cubicBezTo>
                        <a:pt x="25392" y="295"/>
                        <a:pt x="25452" y="220"/>
                        <a:pt x="25441" y="135"/>
                      </a:cubicBezTo>
                      <a:cubicBezTo>
                        <a:pt x="25437" y="93"/>
                        <a:pt x="25414" y="55"/>
                        <a:pt x="25382" y="31"/>
                      </a:cubicBezTo>
                      <a:cubicBezTo>
                        <a:pt x="25356" y="11"/>
                        <a:pt x="25325" y="1"/>
                        <a:pt x="2529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2" name="Google Shape;2599;p27">
                  <a:extLst>
                    <a:ext uri="{FF2B5EF4-FFF2-40B4-BE49-F238E27FC236}">
                      <a16:creationId xmlns:a16="http://schemas.microsoft.com/office/drawing/2014/main" id="{693502BC-826C-5068-0B8F-3E9AAADDF116}"/>
                    </a:ext>
                  </a:extLst>
                </p:cNvPr>
                <p:cNvSpPr/>
                <p:nvPr/>
              </p:nvSpPr>
              <p:spPr>
                <a:xfrm>
                  <a:off x="7626438" y="3355125"/>
                  <a:ext cx="514750" cy="3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590" h="1553" extrusionOk="0">
                      <a:moveTo>
                        <a:pt x="94" y="0"/>
                      </a:moveTo>
                      <a:cubicBezTo>
                        <a:pt x="43" y="0"/>
                        <a:pt x="6" y="14"/>
                        <a:pt x="3" y="57"/>
                      </a:cubicBezTo>
                      <a:cubicBezTo>
                        <a:pt x="1" y="116"/>
                        <a:pt x="46" y="165"/>
                        <a:pt x="105" y="165"/>
                      </a:cubicBezTo>
                      <a:lnTo>
                        <a:pt x="17420" y="1352"/>
                      </a:lnTo>
                      <a:cubicBezTo>
                        <a:pt x="17422" y="1352"/>
                        <a:pt x="17424" y="1353"/>
                        <a:pt x="17426" y="1353"/>
                      </a:cubicBezTo>
                      <a:cubicBezTo>
                        <a:pt x="17427" y="1353"/>
                        <a:pt x="17428" y="1353"/>
                        <a:pt x="17429" y="1352"/>
                      </a:cubicBezTo>
                      <a:cubicBezTo>
                        <a:pt x="17432" y="1353"/>
                        <a:pt x="17434" y="1353"/>
                        <a:pt x="17437" y="1353"/>
                      </a:cubicBezTo>
                      <a:cubicBezTo>
                        <a:pt x="17443" y="1353"/>
                        <a:pt x="17449" y="1352"/>
                        <a:pt x="17454" y="1352"/>
                      </a:cubicBezTo>
                      <a:lnTo>
                        <a:pt x="20516" y="1552"/>
                      </a:lnTo>
                      <a:lnTo>
                        <a:pt x="20519" y="1552"/>
                      </a:lnTo>
                      <a:cubicBezTo>
                        <a:pt x="20521" y="1552"/>
                        <a:pt x="20522" y="1552"/>
                        <a:pt x="20523" y="1552"/>
                      </a:cubicBezTo>
                      <a:cubicBezTo>
                        <a:pt x="20557" y="1552"/>
                        <a:pt x="20584" y="1525"/>
                        <a:pt x="20586" y="1492"/>
                      </a:cubicBezTo>
                      <a:cubicBezTo>
                        <a:pt x="20589" y="1454"/>
                        <a:pt x="20561" y="1422"/>
                        <a:pt x="20523" y="1420"/>
                      </a:cubicBezTo>
                      <a:lnTo>
                        <a:pt x="17420" y="1216"/>
                      </a:lnTo>
                      <a:lnTo>
                        <a:pt x="17418" y="1216"/>
                      </a:lnTo>
                      <a:lnTo>
                        <a:pt x="135" y="2"/>
                      </a:lnTo>
                      <a:cubicBezTo>
                        <a:pt x="121" y="1"/>
                        <a:pt x="107" y="0"/>
                        <a:pt x="9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3" name="Google Shape;2600;p27">
                  <a:extLst>
                    <a:ext uri="{FF2B5EF4-FFF2-40B4-BE49-F238E27FC236}">
                      <a16:creationId xmlns:a16="http://schemas.microsoft.com/office/drawing/2014/main" id="{C819108C-D216-9EB8-E55F-EB8CD1D39847}"/>
                    </a:ext>
                  </a:extLst>
                </p:cNvPr>
                <p:cNvSpPr/>
                <p:nvPr/>
              </p:nvSpPr>
              <p:spPr>
                <a:xfrm>
                  <a:off x="7624938" y="3353625"/>
                  <a:ext cx="517750" cy="41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710" h="1673" extrusionOk="0">
                      <a:moveTo>
                        <a:pt x="159" y="118"/>
                      </a:moveTo>
                      <a:cubicBezTo>
                        <a:pt x="169" y="118"/>
                        <a:pt x="179" y="119"/>
                        <a:pt x="189" y="121"/>
                      </a:cubicBezTo>
                      <a:lnTo>
                        <a:pt x="17474" y="1335"/>
                      </a:lnTo>
                      <a:lnTo>
                        <a:pt x="20579" y="1539"/>
                      </a:lnTo>
                      <a:cubicBezTo>
                        <a:pt x="20581" y="1539"/>
                        <a:pt x="20583" y="1541"/>
                        <a:pt x="20585" y="1541"/>
                      </a:cubicBezTo>
                      <a:cubicBezTo>
                        <a:pt x="20587" y="1542"/>
                        <a:pt x="20587" y="1544"/>
                        <a:pt x="20587" y="1546"/>
                      </a:cubicBezTo>
                      <a:lnTo>
                        <a:pt x="20587" y="1548"/>
                      </a:lnTo>
                      <a:cubicBezTo>
                        <a:pt x="20587" y="1552"/>
                        <a:pt x="20583" y="1554"/>
                        <a:pt x="20579" y="1554"/>
                      </a:cubicBezTo>
                      <a:lnTo>
                        <a:pt x="20578" y="1554"/>
                      </a:lnTo>
                      <a:lnTo>
                        <a:pt x="17518" y="1353"/>
                      </a:lnTo>
                      <a:lnTo>
                        <a:pt x="17487" y="1353"/>
                      </a:lnTo>
                      <a:lnTo>
                        <a:pt x="168" y="166"/>
                      </a:lnTo>
                      <a:cubicBezTo>
                        <a:pt x="153" y="166"/>
                        <a:pt x="140" y="159"/>
                        <a:pt x="131" y="149"/>
                      </a:cubicBezTo>
                      <a:cubicBezTo>
                        <a:pt x="123" y="142"/>
                        <a:pt x="121" y="132"/>
                        <a:pt x="121" y="123"/>
                      </a:cubicBezTo>
                      <a:cubicBezTo>
                        <a:pt x="134" y="120"/>
                        <a:pt x="146" y="118"/>
                        <a:pt x="159" y="118"/>
                      </a:cubicBezTo>
                      <a:close/>
                      <a:moveTo>
                        <a:pt x="152" y="1"/>
                      </a:moveTo>
                      <a:cubicBezTo>
                        <a:pt x="114" y="1"/>
                        <a:pt x="74" y="8"/>
                        <a:pt x="44" y="32"/>
                      </a:cubicBezTo>
                      <a:cubicBezTo>
                        <a:pt x="19" y="53"/>
                        <a:pt x="6" y="81"/>
                        <a:pt x="4" y="114"/>
                      </a:cubicBezTo>
                      <a:cubicBezTo>
                        <a:pt x="0" y="153"/>
                        <a:pt x="13" y="195"/>
                        <a:pt x="40" y="225"/>
                      </a:cubicBezTo>
                      <a:cubicBezTo>
                        <a:pt x="70" y="261"/>
                        <a:pt x="114" y="282"/>
                        <a:pt x="161" y="286"/>
                      </a:cubicBezTo>
                      <a:lnTo>
                        <a:pt x="17474" y="1471"/>
                      </a:lnTo>
                      <a:cubicBezTo>
                        <a:pt x="17481" y="1472"/>
                        <a:pt x="17487" y="1472"/>
                        <a:pt x="17494" y="1472"/>
                      </a:cubicBezTo>
                      <a:cubicBezTo>
                        <a:pt x="17501" y="1472"/>
                        <a:pt x="17508" y="1472"/>
                        <a:pt x="17516" y="1471"/>
                      </a:cubicBezTo>
                      <a:lnTo>
                        <a:pt x="20572" y="1673"/>
                      </a:lnTo>
                      <a:lnTo>
                        <a:pt x="20579" y="1673"/>
                      </a:lnTo>
                      <a:cubicBezTo>
                        <a:pt x="20646" y="1673"/>
                        <a:pt x="20700" y="1622"/>
                        <a:pt x="20704" y="1556"/>
                      </a:cubicBezTo>
                      <a:cubicBezTo>
                        <a:pt x="20710" y="1486"/>
                        <a:pt x="20657" y="1425"/>
                        <a:pt x="20587" y="1421"/>
                      </a:cubicBezTo>
                      <a:lnTo>
                        <a:pt x="17483" y="1217"/>
                      </a:lnTo>
                      <a:lnTo>
                        <a:pt x="17482" y="1217"/>
                      </a:lnTo>
                      <a:lnTo>
                        <a:pt x="201" y="4"/>
                      </a:lnTo>
                      <a:cubicBezTo>
                        <a:pt x="186" y="2"/>
                        <a:pt x="169" y="1"/>
                        <a:pt x="15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4" name="Google Shape;2601;p27">
                  <a:extLst>
                    <a:ext uri="{FF2B5EF4-FFF2-40B4-BE49-F238E27FC236}">
                      <a16:creationId xmlns:a16="http://schemas.microsoft.com/office/drawing/2014/main" id="{DE7C6F66-C383-E539-1788-8B2A01993544}"/>
                    </a:ext>
                  </a:extLst>
                </p:cNvPr>
                <p:cNvSpPr/>
                <p:nvPr/>
              </p:nvSpPr>
              <p:spPr>
                <a:xfrm>
                  <a:off x="7625738" y="3354450"/>
                  <a:ext cx="516100" cy="4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644" h="1608" extrusionOk="0">
                      <a:moveTo>
                        <a:pt x="118" y="55"/>
                      </a:moveTo>
                      <a:cubicBezTo>
                        <a:pt x="129" y="55"/>
                        <a:pt x="144" y="56"/>
                        <a:pt x="161" y="58"/>
                      </a:cubicBezTo>
                      <a:lnTo>
                        <a:pt x="17446" y="1269"/>
                      </a:lnTo>
                      <a:lnTo>
                        <a:pt x="20549" y="1474"/>
                      </a:lnTo>
                      <a:cubicBezTo>
                        <a:pt x="20572" y="1475"/>
                        <a:pt x="20589" y="1494"/>
                        <a:pt x="20587" y="1517"/>
                      </a:cubicBezTo>
                      <a:cubicBezTo>
                        <a:pt x="20585" y="1537"/>
                        <a:pt x="20568" y="1553"/>
                        <a:pt x="20549" y="1553"/>
                      </a:cubicBezTo>
                      <a:cubicBezTo>
                        <a:pt x="20548" y="1553"/>
                        <a:pt x="20547" y="1553"/>
                        <a:pt x="20546" y="1553"/>
                      </a:cubicBezTo>
                      <a:lnTo>
                        <a:pt x="17478" y="1353"/>
                      </a:lnTo>
                      <a:lnTo>
                        <a:pt x="17457" y="1353"/>
                      </a:lnTo>
                      <a:lnTo>
                        <a:pt x="135" y="166"/>
                      </a:lnTo>
                      <a:cubicBezTo>
                        <a:pt x="110" y="166"/>
                        <a:pt x="89" y="154"/>
                        <a:pt x="74" y="137"/>
                      </a:cubicBezTo>
                      <a:cubicBezTo>
                        <a:pt x="61" y="122"/>
                        <a:pt x="55" y="105"/>
                        <a:pt x="57" y="86"/>
                      </a:cubicBezTo>
                      <a:cubicBezTo>
                        <a:pt x="57" y="79"/>
                        <a:pt x="61" y="71"/>
                        <a:pt x="67" y="67"/>
                      </a:cubicBezTo>
                      <a:cubicBezTo>
                        <a:pt x="73" y="61"/>
                        <a:pt x="88" y="55"/>
                        <a:pt x="118" y="55"/>
                      </a:cubicBezTo>
                      <a:close/>
                      <a:moveTo>
                        <a:pt x="122" y="0"/>
                      </a:moveTo>
                      <a:cubicBezTo>
                        <a:pt x="82" y="0"/>
                        <a:pt x="52" y="9"/>
                        <a:pt x="33" y="26"/>
                      </a:cubicBezTo>
                      <a:cubicBezTo>
                        <a:pt x="15" y="39"/>
                        <a:pt x="4" y="60"/>
                        <a:pt x="4" y="82"/>
                      </a:cubicBezTo>
                      <a:cubicBezTo>
                        <a:pt x="0" y="115"/>
                        <a:pt x="12" y="147"/>
                        <a:pt x="33" y="171"/>
                      </a:cubicBezTo>
                      <a:cubicBezTo>
                        <a:pt x="57" y="200"/>
                        <a:pt x="93" y="217"/>
                        <a:pt x="131" y="220"/>
                      </a:cubicBezTo>
                      <a:lnTo>
                        <a:pt x="17444" y="1405"/>
                      </a:lnTo>
                      <a:cubicBezTo>
                        <a:pt x="17450" y="1406"/>
                        <a:pt x="17456" y="1407"/>
                        <a:pt x="17462" y="1407"/>
                      </a:cubicBezTo>
                      <a:cubicBezTo>
                        <a:pt x="17468" y="1407"/>
                        <a:pt x="17474" y="1406"/>
                        <a:pt x="17480" y="1405"/>
                      </a:cubicBezTo>
                      <a:lnTo>
                        <a:pt x="20542" y="1608"/>
                      </a:lnTo>
                      <a:lnTo>
                        <a:pt x="20547" y="1608"/>
                      </a:lnTo>
                      <a:cubicBezTo>
                        <a:pt x="20597" y="1608"/>
                        <a:pt x="20638" y="1570"/>
                        <a:pt x="20640" y="1519"/>
                      </a:cubicBezTo>
                      <a:cubicBezTo>
                        <a:pt x="20644" y="1468"/>
                        <a:pt x="20606" y="1422"/>
                        <a:pt x="20553" y="1421"/>
                      </a:cubicBezTo>
                      <a:lnTo>
                        <a:pt x="17448" y="1216"/>
                      </a:lnTo>
                      <a:lnTo>
                        <a:pt x="167" y="3"/>
                      </a:lnTo>
                      <a:cubicBezTo>
                        <a:pt x="151" y="1"/>
                        <a:pt x="136" y="0"/>
                        <a:pt x="12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5" name="Google Shape;2602;p27">
                  <a:extLst>
                    <a:ext uri="{FF2B5EF4-FFF2-40B4-BE49-F238E27FC236}">
                      <a16:creationId xmlns:a16="http://schemas.microsoft.com/office/drawing/2014/main" id="{D4A825DD-EAF0-4860-45E4-5F8A891CFE81}"/>
                    </a:ext>
                  </a:extLst>
                </p:cNvPr>
                <p:cNvSpPr/>
                <p:nvPr/>
              </p:nvSpPr>
              <p:spPr>
                <a:xfrm>
                  <a:off x="7624213" y="3352975"/>
                  <a:ext cx="519200" cy="43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768" h="1726" extrusionOk="0">
                      <a:moveTo>
                        <a:pt x="184" y="0"/>
                      </a:moveTo>
                      <a:cubicBezTo>
                        <a:pt x="141" y="0"/>
                        <a:pt x="93" y="8"/>
                        <a:pt x="56" y="39"/>
                      </a:cubicBezTo>
                      <a:cubicBezTo>
                        <a:pt x="25" y="62"/>
                        <a:pt x="8" y="98"/>
                        <a:pt x="5" y="136"/>
                      </a:cubicBezTo>
                      <a:cubicBezTo>
                        <a:pt x="1" y="185"/>
                        <a:pt x="16" y="232"/>
                        <a:pt x="48" y="268"/>
                      </a:cubicBezTo>
                      <a:cubicBezTo>
                        <a:pt x="84" y="310"/>
                        <a:pt x="133" y="334"/>
                        <a:pt x="188" y="338"/>
                      </a:cubicBezTo>
                      <a:lnTo>
                        <a:pt x="17497" y="1523"/>
                      </a:lnTo>
                      <a:cubicBezTo>
                        <a:pt x="17507" y="1525"/>
                        <a:pt x="17517" y="1526"/>
                        <a:pt x="17526" y="1526"/>
                      </a:cubicBezTo>
                      <a:cubicBezTo>
                        <a:pt x="17532" y="1526"/>
                        <a:pt x="17538" y="1526"/>
                        <a:pt x="17545" y="1525"/>
                      </a:cubicBezTo>
                      <a:lnTo>
                        <a:pt x="20599" y="1725"/>
                      </a:lnTo>
                      <a:lnTo>
                        <a:pt x="20608" y="1725"/>
                      </a:lnTo>
                      <a:cubicBezTo>
                        <a:pt x="20688" y="1725"/>
                        <a:pt x="20756" y="1663"/>
                        <a:pt x="20762" y="1584"/>
                      </a:cubicBezTo>
                      <a:cubicBezTo>
                        <a:pt x="20767" y="1498"/>
                        <a:pt x="20703" y="1425"/>
                        <a:pt x="20618" y="1421"/>
                      </a:cubicBezTo>
                      <a:lnTo>
                        <a:pt x="17512" y="1217"/>
                      </a:lnTo>
                      <a:lnTo>
                        <a:pt x="233" y="3"/>
                      </a:lnTo>
                      <a:cubicBezTo>
                        <a:pt x="219" y="2"/>
                        <a:pt x="202" y="0"/>
                        <a:pt x="1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6" name="Google Shape;2603;p27">
                <a:extLst>
                  <a:ext uri="{FF2B5EF4-FFF2-40B4-BE49-F238E27FC236}">
                    <a16:creationId xmlns:a16="http://schemas.microsoft.com/office/drawing/2014/main" id="{C7091A6C-8DC3-FE36-3095-4FB60A4B7EB4}"/>
                  </a:ext>
                </a:extLst>
              </p:cNvPr>
              <p:cNvGrpSpPr/>
              <p:nvPr/>
            </p:nvGrpSpPr>
            <p:grpSpPr>
              <a:xfrm>
                <a:off x="1406650" y="1539623"/>
                <a:ext cx="1411859" cy="1369519"/>
                <a:chOff x="5692088" y="1672025"/>
                <a:chExt cx="1939900" cy="1881725"/>
              </a:xfrm>
              <a:grpFill/>
            </p:grpSpPr>
            <p:sp>
              <p:nvSpPr>
                <p:cNvPr id="121" name="Google Shape;2604;p27">
                  <a:extLst>
                    <a:ext uri="{FF2B5EF4-FFF2-40B4-BE49-F238E27FC236}">
                      <a16:creationId xmlns:a16="http://schemas.microsoft.com/office/drawing/2014/main" id="{7B2D035A-6AC4-89B1-30F3-2A08179AA167}"/>
                    </a:ext>
                  </a:extLst>
                </p:cNvPr>
                <p:cNvSpPr/>
                <p:nvPr/>
              </p:nvSpPr>
              <p:spPr>
                <a:xfrm>
                  <a:off x="6073413" y="3348325"/>
                  <a:ext cx="265900" cy="41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36" h="1657" extrusionOk="0">
                      <a:moveTo>
                        <a:pt x="10437" y="1"/>
                      </a:moveTo>
                      <a:cubicBezTo>
                        <a:pt x="10430" y="1"/>
                        <a:pt x="10422" y="1"/>
                        <a:pt x="10415" y="2"/>
                      </a:cubicBezTo>
                      <a:lnTo>
                        <a:pt x="189" y="1352"/>
                      </a:lnTo>
                      <a:cubicBezTo>
                        <a:pt x="0" y="1376"/>
                        <a:pt x="19" y="1656"/>
                        <a:pt x="210" y="1656"/>
                      </a:cubicBezTo>
                      <a:cubicBezTo>
                        <a:pt x="216" y="1656"/>
                        <a:pt x="223" y="1654"/>
                        <a:pt x="229" y="1654"/>
                      </a:cubicBezTo>
                      <a:lnTo>
                        <a:pt x="10454" y="305"/>
                      </a:lnTo>
                      <a:cubicBezTo>
                        <a:pt x="10591" y="286"/>
                        <a:pt x="10636" y="114"/>
                        <a:pt x="10528" y="31"/>
                      </a:cubicBezTo>
                      <a:cubicBezTo>
                        <a:pt x="10502" y="11"/>
                        <a:pt x="10470" y="1"/>
                        <a:pt x="1043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122" name="Google Shape;2605;p27">
                  <a:extLst>
                    <a:ext uri="{FF2B5EF4-FFF2-40B4-BE49-F238E27FC236}">
                      <a16:creationId xmlns:a16="http://schemas.microsoft.com/office/drawing/2014/main" id="{997C79A8-DB9E-6C3D-B64B-42C48B6D4090}"/>
                    </a:ext>
                  </a:extLst>
                </p:cNvPr>
                <p:cNvGrpSpPr/>
                <p:nvPr/>
              </p:nvGrpSpPr>
              <p:grpSpPr>
                <a:xfrm>
                  <a:off x="5692088" y="1672025"/>
                  <a:ext cx="1939900" cy="1881725"/>
                  <a:chOff x="5692088" y="1672025"/>
                  <a:chExt cx="1939900" cy="1881725"/>
                </a:xfrm>
                <a:grpFill/>
              </p:grpSpPr>
              <p:sp>
                <p:nvSpPr>
                  <p:cNvPr id="123" name="Google Shape;2606;p27">
                    <a:extLst>
                      <a:ext uri="{FF2B5EF4-FFF2-40B4-BE49-F238E27FC236}">
                        <a16:creationId xmlns:a16="http://schemas.microsoft.com/office/drawing/2014/main" id="{0D4739CB-0458-AEF3-890E-BD67A03AC315}"/>
                      </a:ext>
                    </a:extLst>
                  </p:cNvPr>
                  <p:cNvSpPr/>
                  <p:nvPr/>
                </p:nvSpPr>
                <p:spPr>
                  <a:xfrm>
                    <a:off x="5694263" y="1674175"/>
                    <a:ext cx="1935550" cy="1877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422" h="75096" extrusionOk="0">
                        <a:moveTo>
                          <a:pt x="46687" y="137"/>
                        </a:moveTo>
                        <a:lnTo>
                          <a:pt x="77290" y="9330"/>
                        </a:lnTo>
                        <a:lnTo>
                          <a:pt x="77290" y="68669"/>
                        </a:lnTo>
                        <a:lnTo>
                          <a:pt x="46595" y="74961"/>
                        </a:lnTo>
                        <a:lnTo>
                          <a:pt x="25726" y="72690"/>
                        </a:lnTo>
                        <a:lnTo>
                          <a:pt x="25726" y="38689"/>
                        </a:lnTo>
                        <a:cubicBezTo>
                          <a:pt x="25726" y="38670"/>
                          <a:pt x="25719" y="38653"/>
                          <a:pt x="25706" y="38642"/>
                        </a:cubicBezTo>
                        <a:cubicBezTo>
                          <a:pt x="25692" y="38629"/>
                          <a:pt x="25675" y="38623"/>
                          <a:pt x="25658" y="38621"/>
                        </a:cubicBezTo>
                        <a:lnTo>
                          <a:pt x="13263" y="38819"/>
                        </a:lnTo>
                        <a:cubicBezTo>
                          <a:pt x="13227" y="38819"/>
                          <a:pt x="13197" y="38850"/>
                          <a:pt x="13197" y="38886"/>
                        </a:cubicBezTo>
                        <a:lnTo>
                          <a:pt x="13197" y="71327"/>
                        </a:lnTo>
                        <a:lnTo>
                          <a:pt x="135" y="70036"/>
                        </a:lnTo>
                        <a:lnTo>
                          <a:pt x="135" y="7571"/>
                        </a:lnTo>
                        <a:lnTo>
                          <a:pt x="46687" y="137"/>
                        </a:lnTo>
                        <a:close/>
                        <a:moveTo>
                          <a:pt x="46690" y="0"/>
                        </a:moveTo>
                        <a:cubicBezTo>
                          <a:pt x="46687" y="0"/>
                          <a:pt x="46684" y="1"/>
                          <a:pt x="46682" y="1"/>
                        </a:cubicBezTo>
                        <a:lnTo>
                          <a:pt x="57" y="7446"/>
                        </a:lnTo>
                        <a:cubicBezTo>
                          <a:pt x="23" y="7452"/>
                          <a:pt x="0" y="7480"/>
                          <a:pt x="0" y="7512"/>
                        </a:cubicBezTo>
                        <a:lnTo>
                          <a:pt x="0" y="70096"/>
                        </a:lnTo>
                        <a:cubicBezTo>
                          <a:pt x="0" y="70132"/>
                          <a:pt x="27" y="70161"/>
                          <a:pt x="61" y="70164"/>
                        </a:cubicBezTo>
                        <a:lnTo>
                          <a:pt x="13257" y="71467"/>
                        </a:lnTo>
                        <a:cubicBezTo>
                          <a:pt x="13260" y="71467"/>
                          <a:pt x="13262" y="71467"/>
                          <a:pt x="13264" y="71467"/>
                        </a:cubicBezTo>
                        <a:cubicBezTo>
                          <a:pt x="13301" y="71467"/>
                          <a:pt x="13331" y="71438"/>
                          <a:pt x="13331" y="71401"/>
                        </a:cubicBezTo>
                        <a:lnTo>
                          <a:pt x="13331" y="38952"/>
                        </a:lnTo>
                        <a:lnTo>
                          <a:pt x="25592" y="38757"/>
                        </a:lnTo>
                        <a:lnTo>
                          <a:pt x="25592" y="72750"/>
                        </a:lnTo>
                        <a:cubicBezTo>
                          <a:pt x="25592" y="72784"/>
                          <a:pt x="25619" y="72812"/>
                          <a:pt x="25653" y="72816"/>
                        </a:cubicBezTo>
                        <a:lnTo>
                          <a:pt x="46591" y="75096"/>
                        </a:lnTo>
                        <a:lnTo>
                          <a:pt x="46612" y="75096"/>
                        </a:lnTo>
                        <a:lnTo>
                          <a:pt x="77369" y="68790"/>
                        </a:lnTo>
                        <a:cubicBezTo>
                          <a:pt x="77399" y="68783"/>
                          <a:pt x="77422" y="68756"/>
                          <a:pt x="77422" y="68724"/>
                        </a:cubicBezTo>
                        <a:lnTo>
                          <a:pt x="77422" y="9281"/>
                        </a:lnTo>
                        <a:cubicBezTo>
                          <a:pt x="77422" y="9251"/>
                          <a:pt x="77403" y="9225"/>
                          <a:pt x="77375" y="9217"/>
                        </a:cubicBezTo>
                        <a:lnTo>
                          <a:pt x="46710" y="3"/>
                        </a:lnTo>
                        <a:cubicBezTo>
                          <a:pt x="46703" y="2"/>
                          <a:pt x="46697" y="0"/>
                          <a:pt x="4669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24" name="Google Shape;2607;p27">
                    <a:extLst>
                      <a:ext uri="{FF2B5EF4-FFF2-40B4-BE49-F238E27FC236}">
                        <a16:creationId xmlns:a16="http://schemas.microsoft.com/office/drawing/2014/main" id="{79960FDA-7276-4D82-AA1F-9AE2E479B64D}"/>
                      </a:ext>
                    </a:extLst>
                  </p:cNvPr>
                  <p:cNvSpPr/>
                  <p:nvPr/>
                </p:nvSpPr>
                <p:spPr>
                  <a:xfrm>
                    <a:off x="5692738" y="1672725"/>
                    <a:ext cx="1938600" cy="1880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544" h="75215" extrusionOk="0">
                        <a:moveTo>
                          <a:pt x="77417" y="68724"/>
                        </a:moveTo>
                        <a:lnTo>
                          <a:pt x="77419" y="68790"/>
                        </a:lnTo>
                        <a:lnTo>
                          <a:pt x="77419" y="68724"/>
                        </a:lnTo>
                        <a:close/>
                        <a:moveTo>
                          <a:pt x="46745" y="254"/>
                        </a:moveTo>
                        <a:lnTo>
                          <a:pt x="77290" y="9432"/>
                        </a:lnTo>
                        <a:lnTo>
                          <a:pt x="77290" y="68680"/>
                        </a:lnTo>
                        <a:lnTo>
                          <a:pt x="46654" y="74961"/>
                        </a:lnTo>
                        <a:lnTo>
                          <a:pt x="25846" y="72695"/>
                        </a:lnTo>
                        <a:lnTo>
                          <a:pt x="25846" y="38747"/>
                        </a:lnTo>
                        <a:cubicBezTo>
                          <a:pt x="25846" y="38713"/>
                          <a:pt x="25833" y="38681"/>
                          <a:pt x="25808" y="38656"/>
                        </a:cubicBezTo>
                        <a:cubicBezTo>
                          <a:pt x="25784" y="38634"/>
                          <a:pt x="25751" y="38620"/>
                          <a:pt x="25717" y="38620"/>
                        </a:cubicBezTo>
                        <a:lnTo>
                          <a:pt x="13324" y="38819"/>
                        </a:lnTo>
                        <a:cubicBezTo>
                          <a:pt x="13254" y="38819"/>
                          <a:pt x="13199" y="38876"/>
                          <a:pt x="13199" y="38944"/>
                        </a:cubicBezTo>
                        <a:lnTo>
                          <a:pt x="13199" y="71319"/>
                        </a:lnTo>
                        <a:lnTo>
                          <a:pt x="254" y="70041"/>
                        </a:lnTo>
                        <a:lnTo>
                          <a:pt x="254" y="7678"/>
                        </a:lnTo>
                        <a:lnTo>
                          <a:pt x="46745" y="254"/>
                        </a:lnTo>
                        <a:close/>
                        <a:moveTo>
                          <a:pt x="46752" y="135"/>
                        </a:moveTo>
                        <a:lnTo>
                          <a:pt x="186" y="7570"/>
                        </a:lnTo>
                        <a:lnTo>
                          <a:pt x="135" y="7578"/>
                        </a:lnTo>
                        <a:lnTo>
                          <a:pt x="135" y="70149"/>
                        </a:lnTo>
                        <a:lnTo>
                          <a:pt x="13252" y="71443"/>
                        </a:lnTo>
                        <a:lnTo>
                          <a:pt x="13318" y="71449"/>
                        </a:lnTo>
                        <a:lnTo>
                          <a:pt x="13318" y="38944"/>
                        </a:lnTo>
                        <a:cubicBezTo>
                          <a:pt x="13318" y="38940"/>
                          <a:pt x="13320" y="38936"/>
                          <a:pt x="13326" y="38936"/>
                        </a:cubicBezTo>
                        <a:lnTo>
                          <a:pt x="25717" y="38739"/>
                        </a:lnTo>
                        <a:cubicBezTo>
                          <a:pt x="25721" y="38739"/>
                          <a:pt x="25723" y="38739"/>
                          <a:pt x="25727" y="38741"/>
                        </a:cubicBezTo>
                        <a:cubicBezTo>
                          <a:pt x="25727" y="38743"/>
                          <a:pt x="25729" y="38745"/>
                          <a:pt x="25729" y="38747"/>
                        </a:cubicBezTo>
                        <a:lnTo>
                          <a:pt x="25729" y="72800"/>
                        </a:lnTo>
                        <a:lnTo>
                          <a:pt x="46650" y="75078"/>
                        </a:lnTo>
                        <a:lnTo>
                          <a:pt x="46659" y="75080"/>
                        </a:lnTo>
                        <a:lnTo>
                          <a:pt x="77362" y="68786"/>
                        </a:lnTo>
                        <a:lnTo>
                          <a:pt x="77409" y="68777"/>
                        </a:lnTo>
                        <a:lnTo>
                          <a:pt x="77409" y="9345"/>
                        </a:lnTo>
                        <a:lnTo>
                          <a:pt x="46765" y="138"/>
                        </a:lnTo>
                        <a:lnTo>
                          <a:pt x="46752" y="135"/>
                        </a:lnTo>
                        <a:close/>
                        <a:moveTo>
                          <a:pt x="46754" y="118"/>
                        </a:moveTo>
                        <a:lnTo>
                          <a:pt x="77419" y="9332"/>
                        </a:lnTo>
                        <a:cubicBezTo>
                          <a:pt x="77422" y="9332"/>
                          <a:pt x="77424" y="9336"/>
                          <a:pt x="77424" y="9339"/>
                        </a:cubicBezTo>
                        <a:lnTo>
                          <a:pt x="77424" y="68782"/>
                        </a:lnTo>
                        <a:cubicBezTo>
                          <a:pt x="77424" y="68786"/>
                          <a:pt x="77422" y="68790"/>
                          <a:pt x="77419" y="68790"/>
                        </a:cubicBezTo>
                        <a:lnTo>
                          <a:pt x="46661" y="75095"/>
                        </a:lnTo>
                        <a:lnTo>
                          <a:pt x="46658" y="75095"/>
                        </a:lnTo>
                        <a:lnTo>
                          <a:pt x="25719" y="72816"/>
                        </a:lnTo>
                        <a:cubicBezTo>
                          <a:pt x="25715" y="72816"/>
                          <a:pt x="25712" y="72812"/>
                          <a:pt x="25712" y="72808"/>
                        </a:cubicBezTo>
                        <a:lnTo>
                          <a:pt x="25712" y="38755"/>
                        </a:lnTo>
                        <a:lnTo>
                          <a:pt x="13392" y="38951"/>
                        </a:lnTo>
                        <a:lnTo>
                          <a:pt x="13334" y="38951"/>
                        </a:lnTo>
                        <a:lnTo>
                          <a:pt x="13334" y="71459"/>
                        </a:lnTo>
                        <a:cubicBezTo>
                          <a:pt x="13334" y="71460"/>
                          <a:pt x="13332" y="71462"/>
                          <a:pt x="13332" y="71464"/>
                        </a:cubicBezTo>
                        <a:cubicBezTo>
                          <a:pt x="13330" y="71466"/>
                          <a:pt x="13326" y="71466"/>
                          <a:pt x="13324" y="71466"/>
                        </a:cubicBezTo>
                        <a:lnTo>
                          <a:pt x="128" y="70164"/>
                        </a:lnTo>
                        <a:cubicBezTo>
                          <a:pt x="124" y="70162"/>
                          <a:pt x="120" y="70160"/>
                          <a:pt x="120" y="70154"/>
                        </a:cubicBezTo>
                        <a:lnTo>
                          <a:pt x="120" y="7570"/>
                        </a:lnTo>
                        <a:cubicBezTo>
                          <a:pt x="120" y="7566"/>
                          <a:pt x="124" y="7565"/>
                          <a:pt x="128" y="7563"/>
                        </a:cubicBezTo>
                        <a:lnTo>
                          <a:pt x="46750" y="118"/>
                        </a:lnTo>
                        <a:close/>
                        <a:moveTo>
                          <a:pt x="46753" y="0"/>
                        </a:moveTo>
                        <a:cubicBezTo>
                          <a:pt x="46747" y="0"/>
                          <a:pt x="46740" y="1"/>
                          <a:pt x="46733" y="2"/>
                        </a:cubicBezTo>
                        <a:lnTo>
                          <a:pt x="109" y="7447"/>
                        </a:lnTo>
                        <a:cubicBezTo>
                          <a:pt x="46" y="7457"/>
                          <a:pt x="1" y="7510"/>
                          <a:pt x="3" y="7570"/>
                        </a:cubicBezTo>
                        <a:lnTo>
                          <a:pt x="3" y="70154"/>
                        </a:lnTo>
                        <a:cubicBezTo>
                          <a:pt x="1" y="70221"/>
                          <a:pt x="50" y="70273"/>
                          <a:pt x="116" y="70281"/>
                        </a:cubicBezTo>
                        <a:lnTo>
                          <a:pt x="13315" y="71583"/>
                        </a:lnTo>
                        <a:cubicBezTo>
                          <a:pt x="13319" y="71584"/>
                          <a:pt x="13323" y="71584"/>
                          <a:pt x="13327" y="71584"/>
                        </a:cubicBezTo>
                        <a:cubicBezTo>
                          <a:pt x="13395" y="71584"/>
                          <a:pt x="13451" y="71528"/>
                          <a:pt x="13451" y="71459"/>
                        </a:cubicBezTo>
                        <a:lnTo>
                          <a:pt x="13451" y="39068"/>
                        </a:lnTo>
                        <a:lnTo>
                          <a:pt x="25595" y="38874"/>
                        </a:lnTo>
                        <a:lnTo>
                          <a:pt x="25595" y="72808"/>
                        </a:lnTo>
                        <a:cubicBezTo>
                          <a:pt x="25595" y="72872"/>
                          <a:pt x="25642" y="72925"/>
                          <a:pt x="25706" y="72933"/>
                        </a:cubicBezTo>
                        <a:lnTo>
                          <a:pt x="46646" y="75212"/>
                        </a:lnTo>
                        <a:lnTo>
                          <a:pt x="46648" y="75212"/>
                        </a:lnTo>
                        <a:cubicBezTo>
                          <a:pt x="46652" y="75214"/>
                          <a:pt x="46656" y="75214"/>
                          <a:pt x="46659" y="75214"/>
                        </a:cubicBezTo>
                        <a:cubicBezTo>
                          <a:pt x="46667" y="75214"/>
                          <a:pt x="46676" y="75212"/>
                          <a:pt x="46684" y="75210"/>
                        </a:cubicBezTo>
                        <a:lnTo>
                          <a:pt x="77441" y="68905"/>
                        </a:lnTo>
                        <a:cubicBezTo>
                          <a:pt x="77500" y="68894"/>
                          <a:pt x="77543" y="68843"/>
                          <a:pt x="77543" y="68782"/>
                        </a:cubicBezTo>
                        <a:lnTo>
                          <a:pt x="77543" y="9339"/>
                        </a:lnTo>
                        <a:cubicBezTo>
                          <a:pt x="77543" y="9283"/>
                          <a:pt x="77506" y="9233"/>
                          <a:pt x="77453" y="9218"/>
                        </a:cubicBezTo>
                        <a:lnTo>
                          <a:pt x="46790" y="6"/>
                        </a:lnTo>
                        <a:cubicBezTo>
                          <a:pt x="46778" y="2"/>
                          <a:pt x="46765" y="0"/>
                          <a:pt x="4675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25" name="Google Shape;2608;p27">
                    <a:extLst>
                      <a:ext uri="{FF2B5EF4-FFF2-40B4-BE49-F238E27FC236}">
                        <a16:creationId xmlns:a16="http://schemas.microsoft.com/office/drawing/2014/main" id="{8C855763-4E74-F982-222D-E5B8850B4371}"/>
                      </a:ext>
                    </a:extLst>
                  </p:cNvPr>
                  <p:cNvSpPr/>
                  <p:nvPr/>
                </p:nvSpPr>
                <p:spPr>
                  <a:xfrm>
                    <a:off x="5693588" y="1673500"/>
                    <a:ext cx="1936950" cy="1878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478" h="75151" extrusionOk="0">
                        <a:moveTo>
                          <a:pt x="77383" y="68725"/>
                        </a:moveTo>
                        <a:lnTo>
                          <a:pt x="77385" y="68778"/>
                        </a:lnTo>
                        <a:lnTo>
                          <a:pt x="77385" y="68725"/>
                        </a:lnTo>
                        <a:close/>
                        <a:moveTo>
                          <a:pt x="46712" y="191"/>
                        </a:moveTo>
                        <a:lnTo>
                          <a:pt x="77288" y="9378"/>
                        </a:lnTo>
                        <a:lnTo>
                          <a:pt x="77288" y="68676"/>
                        </a:lnTo>
                        <a:lnTo>
                          <a:pt x="46622" y="74962"/>
                        </a:lnTo>
                        <a:lnTo>
                          <a:pt x="25780" y="72692"/>
                        </a:lnTo>
                        <a:lnTo>
                          <a:pt x="25780" y="38716"/>
                        </a:lnTo>
                        <a:cubicBezTo>
                          <a:pt x="25780" y="38690"/>
                          <a:pt x="25770" y="38667"/>
                          <a:pt x="25751" y="38648"/>
                        </a:cubicBezTo>
                        <a:cubicBezTo>
                          <a:pt x="25733" y="38633"/>
                          <a:pt x="25710" y="38623"/>
                          <a:pt x="25685" y="38622"/>
                        </a:cubicBezTo>
                        <a:lnTo>
                          <a:pt x="13290" y="38820"/>
                        </a:lnTo>
                        <a:cubicBezTo>
                          <a:pt x="13239" y="38820"/>
                          <a:pt x="13198" y="38862"/>
                          <a:pt x="13198" y="38913"/>
                        </a:cubicBezTo>
                        <a:lnTo>
                          <a:pt x="13198" y="71324"/>
                        </a:lnTo>
                        <a:lnTo>
                          <a:pt x="188" y="70038"/>
                        </a:lnTo>
                        <a:lnTo>
                          <a:pt x="188" y="7620"/>
                        </a:lnTo>
                        <a:lnTo>
                          <a:pt x="46712" y="191"/>
                        </a:lnTo>
                        <a:close/>
                        <a:moveTo>
                          <a:pt x="46716" y="136"/>
                        </a:moveTo>
                        <a:lnTo>
                          <a:pt x="156" y="7571"/>
                        </a:lnTo>
                        <a:lnTo>
                          <a:pt x="133" y="7573"/>
                        </a:lnTo>
                        <a:lnTo>
                          <a:pt x="133" y="70087"/>
                        </a:lnTo>
                        <a:lnTo>
                          <a:pt x="13252" y="71382"/>
                        </a:lnTo>
                        <a:lnTo>
                          <a:pt x="13252" y="38913"/>
                        </a:lnTo>
                        <a:cubicBezTo>
                          <a:pt x="13252" y="38892"/>
                          <a:pt x="13269" y="38873"/>
                          <a:pt x="13290" y="38873"/>
                        </a:cubicBezTo>
                        <a:lnTo>
                          <a:pt x="25685" y="38676"/>
                        </a:lnTo>
                        <a:cubicBezTo>
                          <a:pt x="25697" y="38676"/>
                          <a:pt x="25706" y="38680"/>
                          <a:pt x="25714" y="38688"/>
                        </a:cubicBezTo>
                        <a:cubicBezTo>
                          <a:pt x="25721" y="38695"/>
                          <a:pt x="25727" y="38705"/>
                          <a:pt x="25727" y="38716"/>
                        </a:cubicBezTo>
                        <a:lnTo>
                          <a:pt x="25727" y="72741"/>
                        </a:lnTo>
                        <a:lnTo>
                          <a:pt x="46620" y="75015"/>
                        </a:lnTo>
                        <a:lnTo>
                          <a:pt x="46624" y="75017"/>
                        </a:lnTo>
                        <a:lnTo>
                          <a:pt x="77320" y="68723"/>
                        </a:lnTo>
                        <a:lnTo>
                          <a:pt x="77343" y="68719"/>
                        </a:lnTo>
                        <a:lnTo>
                          <a:pt x="77343" y="9339"/>
                        </a:lnTo>
                        <a:lnTo>
                          <a:pt x="46722" y="138"/>
                        </a:lnTo>
                        <a:lnTo>
                          <a:pt x="46716" y="136"/>
                        </a:lnTo>
                        <a:close/>
                        <a:moveTo>
                          <a:pt x="46712" y="55"/>
                        </a:moveTo>
                        <a:cubicBezTo>
                          <a:pt x="46718" y="55"/>
                          <a:pt x="46724" y="55"/>
                          <a:pt x="46729" y="56"/>
                        </a:cubicBezTo>
                        <a:lnTo>
                          <a:pt x="77394" y="9271"/>
                        </a:lnTo>
                        <a:cubicBezTo>
                          <a:pt x="77411" y="9274"/>
                          <a:pt x="77422" y="9289"/>
                          <a:pt x="77422" y="9308"/>
                        </a:cubicBezTo>
                        <a:lnTo>
                          <a:pt x="77422" y="68751"/>
                        </a:lnTo>
                        <a:cubicBezTo>
                          <a:pt x="77422" y="68770"/>
                          <a:pt x="77409" y="68787"/>
                          <a:pt x="77390" y="68791"/>
                        </a:cubicBezTo>
                        <a:lnTo>
                          <a:pt x="46633" y="75096"/>
                        </a:lnTo>
                        <a:lnTo>
                          <a:pt x="46622" y="75096"/>
                        </a:lnTo>
                        <a:lnTo>
                          <a:pt x="25681" y="72817"/>
                        </a:lnTo>
                        <a:cubicBezTo>
                          <a:pt x="25661" y="72815"/>
                          <a:pt x="25646" y="72796"/>
                          <a:pt x="25646" y="72777"/>
                        </a:cubicBezTo>
                        <a:lnTo>
                          <a:pt x="25646" y="38756"/>
                        </a:lnTo>
                        <a:lnTo>
                          <a:pt x="13332" y="38952"/>
                        </a:lnTo>
                        <a:lnTo>
                          <a:pt x="13332" y="71428"/>
                        </a:lnTo>
                        <a:cubicBezTo>
                          <a:pt x="13332" y="71439"/>
                          <a:pt x="13326" y="71448"/>
                          <a:pt x="13318" y="71456"/>
                        </a:cubicBezTo>
                        <a:cubicBezTo>
                          <a:pt x="13309" y="71463"/>
                          <a:pt x="13300" y="71467"/>
                          <a:pt x="13288" y="71467"/>
                        </a:cubicBezTo>
                        <a:lnTo>
                          <a:pt x="90" y="70163"/>
                        </a:lnTo>
                        <a:cubicBezTo>
                          <a:pt x="69" y="70161"/>
                          <a:pt x="54" y="70144"/>
                          <a:pt x="54" y="70123"/>
                        </a:cubicBezTo>
                        <a:lnTo>
                          <a:pt x="54" y="7539"/>
                        </a:lnTo>
                        <a:cubicBezTo>
                          <a:pt x="54" y="7520"/>
                          <a:pt x="69" y="7503"/>
                          <a:pt x="88" y="7500"/>
                        </a:cubicBezTo>
                        <a:lnTo>
                          <a:pt x="46712" y="55"/>
                        </a:lnTo>
                        <a:close/>
                        <a:moveTo>
                          <a:pt x="46715" y="1"/>
                        </a:moveTo>
                        <a:cubicBezTo>
                          <a:pt x="46711" y="1"/>
                          <a:pt x="46707" y="1"/>
                          <a:pt x="46703" y="2"/>
                        </a:cubicBezTo>
                        <a:lnTo>
                          <a:pt x="78" y="7447"/>
                        </a:lnTo>
                        <a:cubicBezTo>
                          <a:pt x="33" y="7454"/>
                          <a:pt x="1" y="7494"/>
                          <a:pt x="1" y="7539"/>
                        </a:cubicBezTo>
                        <a:lnTo>
                          <a:pt x="1" y="70123"/>
                        </a:lnTo>
                        <a:cubicBezTo>
                          <a:pt x="1" y="70173"/>
                          <a:pt x="37" y="70212"/>
                          <a:pt x="84" y="70218"/>
                        </a:cubicBezTo>
                        <a:lnTo>
                          <a:pt x="13283" y="71520"/>
                        </a:lnTo>
                        <a:cubicBezTo>
                          <a:pt x="13285" y="71520"/>
                          <a:pt x="13288" y="71520"/>
                          <a:pt x="13290" y="71520"/>
                        </a:cubicBezTo>
                        <a:cubicBezTo>
                          <a:pt x="13314" y="71520"/>
                          <a:pt x="13337" y="71513"/>
                          <a:pt x="13354" y="71497"/>
                        </a:cubicBezTo>
                        <a:cubicBezTo>
                          <a:pt x="13373" y="71479"/>
                          <a:pt x="13385" y="71454"/>
                          <a:pt x="13385" y="71428"/>
                        </a:cubicBezTo>
                        <a:lnTo>
                          <a:pt x="13385" y="39005"/>
                        </a:lnTo>
                        <a:lnTo>
                          <a:pt x="25593" y="38811"/>
                        </a:lnTo>
                        <a:lnTo>
                          <a:pt x="25593" y="72777"/>
                        </a:lnTo>
                        <a:cubicBezTo>
                          <a:pt x="25593" y="72824"/>
                          <a:pt x="25629" y="72864"/>
                          <a:pt x="25676" y="72870"/>
                        </a:cubicBezTo>
                        <a:lnTo>
                          <a:pt x="46618" y="75149"/>
                        </a:lnTo>
                        <a:lnTo>
                          <a:pt x="46625" y="75151"/>
                        </a:lnTo>
                        <a:cubicBezTo>
                          <a:pt x="46631" y="75151"/>
                          <a:pt x="46639" y="75149"/>
                          <a:pt x="46644" y="75149"/>
                        </a:cubicBezTo>
                        <a:lnTo>
                          <a:pt x="77402" y="68844"/>
                        </a:lnTo>
                        <a:cubicBezTo>
                          <a:pt x="77445" y="68834"/>
                          <a:pt x="77475" y="68797"/>
                          <a:pt x="77477" y="68751"/>
                        </a:cubicBezTo>
                        <a:lnTo>
                          <a:pt x="77477" y="9308"/>
                        </a:lnTo>
                        <a:cubicBezTo>
                          <a:pt x="77477" y="9267"/>
                          <a:pt x="77449" y="9229"/>
                          <a:pt x="77409" y="9218"/>
                        </a:cubicBezTo>
                        <a:lnTo>
                          <a:pt x="46746" y="5"/>
                        </a:lnTo>
                        <a:cubicBezTo>
                          <a:pt x="46735" y="3"/>
                          <a:pt x="46725" y="1"/>
                          <a:pt x="46715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26" name="Google Shape;2609;p27">
                    <a:extLst>
                      <a:ext uri="{FF2B5EF4-FFF2-40B4-BE49-F238E27FC236}">
                        <a16:creationId xmlns:a16="http://schemas.microsoft.com/office/drawing/2014/main" id="{DC3BED45-7438-082A-DD74-6402EE23A31B}"/>
                      </a:ext>
                    </a:extLst>
                  </p:cNvPr>
                  <p:cNvSpPr/>
                  <p:nvPr/>
                </p:nvSpPr>
                <p:spPr>
                  <a:xfrm>
                    <a:off x="5692088" y="1672025"/>
                    <a:ext cx="1939900" cy="1881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596" h="75269" extrusionOk="0">
                        <a:moveTo>
                          <a:pt x="46769" y="310"/>
                        </a:moveTo>
                        <a:lnTo>
                          <a:pt x="77290" y="9481"/>
                        </a:lnTo>
                        <a:lnTo>
                          <a:pt x="77290" y="68685"/>
                        </a:lnTo>
                        <a:lnTo>
                          <a:pt x="46678" y="74961"/>
                        </a:lnTo>
                        <a:lnTo>
                          <a:pt x="25898" y="72698"/>
                        </a:lnTo>
                        <a:lnTo>
                          <a:pt x="25898" y="38775"/>
                        </a:lnTo>
                        <a:cubicBezTo>
                          <a:pt x="25898" y="38733"/>
                          <a:pt x="25881" y="38694"/>
                          <a:pt x="25853" y="38665"/>
                        </a:cubicBezTo>
                        <a:cubicBezTo>
                          <a:pt x="25825" y="38639"/>
                          <a:pt x="25787" y="38624"/>
                          <a:pt x="25749" y="38622"/>
                        </a:cubicBezTo>
                        <a:lnTo>
                          <a:pt x="25747" y="38622"/>
                        </a:lnTo>
                        <a:lnTo>
                          <a:pt x="13350" y="38820"/>
                        </a:lnTo>
                        <a:cubicBezTo>
                          <a:pt x="13265" y="38820"/>
                          <a:pt x="13199" y="38888"/>
                          <a:pt x="13199" y="38972"/>
                        </a:cubicBezTo>
                        <a:lnTo>
                          <a:pt x="13199" y="71318"/>
                        </a:lnTo>
                        <a:lnTo>
                          <a:pt x="307" y="70044"/>
                        </a:lnTo>
                        <a:lnTo>
                          <a:pt x="307" y="7729"/>
                        </a:lnTo>
                        <a:lnTo>
                          <a:pt x="46769" y="310"/>
                        </a:lnTo>
                        <a:close/>
                        <a:moveTo>
                          <a:pt x="46778" y="0"/>
                        </a:moveTo>
                        <a:cubicBezTo>
                          <a:pt x="46770" y="0"/>
                          <a:pt x="46762" y="1"/>
                          <a:pt x="46754" y="2"/>
                        </a:cubicBezTo>
                        <a:lnTo>
                          <a:pt x="129" y="7447"/>
                        </a:lnTo>
                        <a:cubicBezTo>
                          <a:pt x="55" y="7460"/>
                          <a:pt x="0" y="7525"/>
                          <a:pt x="0" y="7598"/>
                        </a:cubicBezTo>
                        <a:lnTo>
                          <a:pt x="0" y="70182"/>
                        </a:lnTo>
                        <a:cubicBezTo>
                          <a:pt x="0" y="70262"/>
                          <a:pt x="61" y="70328"/>
                          <a:pt x="138" y="70335"/>
                        </a:cubicBezTo>
                        <a:lnTo>
                          <a:pt x="13339" y="71638"/>
                        </a:lnTo>
                        <a:cubicBezTo>
                          <a:pt x="13343" y="71638"/>
                          <a:pt x="13348" y="71638"/>
                          <a:pt x="13352" y="71638"/>
                        </a:cubicBezTo>
                        <a:cubicBezTo>
                          <a:pt x="13435" y="71638"/>
                          <a:pt x="13505" y="71571"/>
                          <a:pt x="13505" y="71487"/>
                        </a:cubicBezTo>
                        <a:lnTo>
                          <a:pt x="13505" y="39123"/>
                        </a:lnTo>
                        <a:lnTo>
                          <a:pt x="25594" y="38930"/>
                        </a:lnTo>
                        <a:lnTo>
                          <a:pt x="25594" y="72836"/>
                        </a:lnTo>
                        <a:cubicBezTo>
                          <a:pt x="25594" y="72914"/>
                          <a:pt x="25653" y="72980"/>
                          <a:pt x="25730" y="72987"/>
                        </a:cubicBezTo>
                        <a:lnTo>
                          <a:pt x="46670" y="75267"/>
                        </a:lnTo>
                        <a:lnTo>
                          <a:pt x="46685" y="75269"/>
                        </a:lnTo>
                        <a:cubicBezTo>
                          <a:pt x="46695" y="75269"/>
                          <a:pt x="46706" y="75267"/>
                          <a:pt x="46716" y="75265"/>
                        </a:cubicBezTo>
                        <a:lnTo>
                          <a:pt x="77473" y="68960"/>
                        </a:lnTo>
                        <a:cubicBezTo>
                          <a:pt x="77545" y="68946"/>
                          <a:pt x="77596" y="68884"/>
                          <a:pt x="77596" y="68810"/>
                        </a:cubicBezTo>
                        <a:lnTo>
                          <a:pt x="77596" y="9367"/>
                        </a:lnTo>
                        <a:cubicBezTo>
                          <a:pt x="77596" y="9299"/>
                          <a:pt x="77551" y="9239"/>
                          <a:pt x="77486" y="9220"/>
                        </a:cubicBezTo>
                        <a:lnTo>
                          <a:pt x="46823" y="8"/>
                        </a:lnTo>
                        <a:cubicBezTo>
                          <a:pt x="46808" y="3"/>
                          <a:pt x="46793" y="0"/>
                          <a:pt x="4677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27" name="Google Shape;2610;p27">
                    <a:extLst>
                      <a:ext uri="{FF2B5EF4-FFF2-40B4-BE49-F238E27FC236}">
                        <a16:creationId xmlns:a16="http://schemas.microsoft.com/office/drawing/2014/main" id="{7677ECB4-A219-24CC-422E-6E9241ED3CA8}"/>
                      </a:ext>
                    </a:extLst>
                  </p:cNvPr>
                  <p:cNvSpPr/>
                  <p:nvPr/>
                </p:nvSpPr>
                <p:spPr>
                  <a:xfrm>
                    <a:off x="6023563" y="2643800"/>
                    <a:ext cx="56775" cy="817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71" h="32682" extrusionOk="0">
                        <a:moveTo>
                          <a:pt x="2203" y="0"/>
                        </a:moveTo>
                        <a:cubicBezTo>
                          <a:pt x="2170" y="0"/>
                          <a:pt x="2136" y="23"/>
                          <a:pt x="2136" y="68"/>
                        </a:cubicBezTo>
                        <a:lnTo>
                          <a:pt x="2136" y="32232"/>
                        </a:lnTo>
                        <a:lnTo>
                          <a:pt x="82" y="32549"/>
                        </a:lnTo>
                        <a:cubicBezTo>
                          <a:pt x="0" y="32561"/>
                          <a:pt x="10" y="32682"/>
                          <a:pt x="93" y="32682"/>
                        </a:cubicBezTo>
                        <a:lnTo>
                          <a:pt x="102" y="32682"/>
                        </a:lnTo>
                        <a:lnTo>
                          <a:pt x="2214" y="32355"/>
                        </a:lnTo>
                        <a:cubicBezTo>
                          <a:pt x="2246" y="32351"/>
                          <a:pt x="2270" y="32323"/>
                          <a:pt x="2270" y="32289"/>
                        </a:cubicBezTo>
                        <a:lnTo>
                          <a:pt x="2270" y="68"/>
                        </a:lnTo>
                        <a:cubicBezTo>
                          <a:pt x="2270" y="23"/>
                          <a:pt x="2237" y="0"/>
                          <a:pt x="220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28" name="Google Shape;2611;p27">
                    <a:extLst>
                      <a:ext uri="{FF2B5EF4-FFF2-40B4-BE49-F238E27FC236}">
                        <a16:creationId xmlns:a16="http://schemas.microsoft.com/office/drawing/2014/main" id="{666C7F9B-D2A9-2B93-294C-AAD9087210C9}"/>
                      </a:ext>
                    </a:extLst>
                  </p:cNvPr>
                  <p:cNvSpPr/>
                  <p:nvPr/>
                </p:nvSpPr>
                <p:spPr>
                  <a:xfrm>
                    <a:off x="6021538" y="2642350"/>
                    <a:ext cx="60300" cy="819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2" h="32799" extrusionOk="0">
                        <a:moveTo>
                          <a:pt x="2285" y="117"/>
                        </a:moveTo>
                        <a:cubicBezTo>
                          <a:pt x="2289" y="117"/>
                          <a:pt x="2293" y="121"/>
                          <a:pt x="2293" y="126"/>
                        </a:cubicBezTo>
                        <a:lnTo>
                          <a:pt x="2293" y="32347"/>
                        </a:lnTo>
                        <a:cubicBezTo>
                          <a:pt x="2293" y="32350"/>
                          <a:pt x="2289" y="32354"/>
                          <a:pt x="2285" y="32356"/>
                        </a:cubicBezTo>
                        <a:lnTo>
                          <a:pt x="176" y="32681"/>
                        </a:lnTo>
                        <a:lnTo>
                          <a:pt x="174" y="32681"/>
                        </a:lnTo>
                        <a:cubicBezTo>
                          <a:pt x="165" y="32681"/>
                          <a:pt x="163" y="32666"/>
                          <a:pt x="172" y="32666"/>
                        </a:cubicBezTo>
                        <a:lnTo>
                          <a:pt x="2278" y="32341"/>
                        </a:lnTo>
                        <a:lnTo>
                          <a:pt x="2278" y="126"/>
                        </a:lnTo>
                        <a:cubicBezTo>
                          <a:pt x="2278" y="121"/>
                          <a:pt x="2280" y="117"/>
                          <a:pt x="2285" y="117"/>
                        </a:cubicBezTo>
                        <a:close/>
                        <a:moveTo>
                          <a:pt x="2284" y="0"/>
                        </a:moveTo>
                        <a:cubicBezTo>
                          <a:pt x="2221" y="0"/>
                          <a:pt x="2159" y="42"/>
                          <a:pt x="2159" y="126"/>
                        </a:cubicBezTo>
                        <a:lnTo>
                          <a:pt x="2159" y="32239"/>
                        </a:lnTo>
                        <a:lnTo>
                          <a:pt x="153" y="32549"/>
                        </a:lnTo>
                        <a:cubicBezTo>
                          <a:pt x="0" y="32573"/>
                          <a:pt x="17" y="32798"/>
                          <a:pt x="174" y="32798"/>
                        </a:cubicBezTo>
                        <a:lnTo>
                          <a:pt x="193" y="32798"/>
                        </a:lnTo>
                        <a:lnTo>
                          <a:pt x="2304" y="32471"/>
                        </a:lnTo>
                        <a:cubicBezTo>
                          <a:pt x="2367" y="32462"/>
                          <a:pt x="2412" y="32409"/>
                          <a:pt x="2410" y="32347"/>
                        </a:cubicBezTo>
                        <a:lnTo>
                          <a:pt x="2410" y="126"/>
                        </a:lnTo>
                        <a:cubicBezTo>
                          <a:pt x="2410" y="42"/>
                          <a:pt x="2347" y="0"/>
                          <a:pt x="228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29" name="Google Shape;2612;p27">
                    <a:extLst>
                      <a:ext uri="{FF2B5EF4-FFF2-40B4-BE49-F238E27FC236}">
                        <a16:creationId xmlns:a16="http://schemas.microsoft.com/office/drawing/2014/main" id="{95AF0C39-CAAE-C1B5-2A58-5E4642E86BB3}"/>
                      </a:ext>
                    </a:extLst>
                  </p:cNvPr>
                  <p:cNvSpPr/>
                  <p:nvPr/>
                </p:nvSpPr>
                <p:spPr>
                  <a:xfrm>
                    <a:off x="6022613" y="2643150"/>
                    <a:ext cx="58425" cy="818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37" h="32735" extrusionOk="0">
                        <a:moveTo>
                          <a:pt x="2242" y="53"/>
                        </a:moveTo>
                        <a:cubicBezTo>
                          <a:pt x="2263" y="53"/>
                          <a:pt x="2282" y="72"/>
                          <a:pt x="2282" y="94"/>
                        </a:cubicBezTo>
                        <a:lnTo>
                          <a:pt x="2282" y="32315"/>
                        </a:lnTo>
                        <a:cubicBezTo>
                          <a:pt x="2282" y="32335"/>
                          <a:pt x="2267" y="32352"/>
                          <a:pt x="2248" y="32354"/>
                        </a:cubicBezTo>
                        <a:lnTo>
                          <a:pt x="137" y="32681"/>
                        </a:lnTo>
                        <a:cubicBezTo>
                          <a:pt x="134" y="32682"/>
                          <a:pt x="132" y="32682"/>
                          <a:pt x="130" y="32682"/>
                        </a:cubicBezTo>
                        <a:cubicBezTo>
                          <a:pt x="110" y="32682"/>
                          <a:pt x="93" y="32668"/>
                          <a:pt x="91" y="32647"/>
                        </a:cubicBezTo>
                        <a:cubicBezTo>
                          <a:pt x="88" y="32626"/>
                          <a:pt x="103" y="32606"/>
                          <a:pt x="123" y="32602"/>
                        </a:cubicBezTo>
                        <a:lnTo>
                          <a:pt x="2203" y="32281"/>
                        </a:lnTo>
                        <a:lnTo>
                          <a:pt x="2203" y="94"/>
                        </a:lnTo>
                        <a:cubicBezTo>
                          <a:pt x="2203" y="72"/>
                          <a:pt x="2220" y="53"/>
                          <a:pt x="2242" y="53"/>
                        </a:cubicBezTo>
                        <a:close/>
                        <a:moveTo>
                          <a:pt x="2241" y="1"/>
                        </a:moveTo>
                        <a:cubicBezTo>
                          <a:pt x="2195" y="1"/>
                          <a:pt x="2148" y="32"/>
                          <a:pt x="2148" y="94"/>
                        </a:cubicBezTo>
                        <a:lnTo>
                          <a:pt x="2148" y="32235"/>
                        </a:lnTo>
                        <a:lnTo>
                          <a:pt x="116" y="32549"/>
                        </a:lnTo>
                        <a:cubicBezTo>
                          <a:pt x="1" y="32566"/>
                          <a:pt x="14" y="32734"/>
                          <a:pt x="131" y="32734"/>
                        </a:cubicBezTo>
                        <a:lnTo>
                          <a:pt x="144" y="32734"/>
                        </a:lnTo>
                        <a:lnTo>
                          <a:pt x="2255" y="32407"/>
                        </a:lnTo>
                        <a:cubicBezTo>
                          <a:pt x="2303" y="32402"/>
                          <a:pt x="2337" y="32362"/>
                          <a:pt x="2335" y="32315"/>
                        </a:cubicBezTo>
                        <a:lnTo>
                          <a:pt x="2335" y="94"/>
                        </a:lnTo>
                        <a:cubicBezTo>
                          <a:pt x="2335" y="32"/>
                          <a:pt x="2288" y="1"/>
                          <a:pt x="224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30" name="Google Shape;2613;p27">
                    <a:extLst>
                      <a:ext uri="{FF2B5EF4-FFF2-40B4-BE49-F238E27FC236}">
                        <a16:creationId xmlns:a16="http://schemas.microsoft.com/office/drawing/2014/main" id="{5DD8B762-8B61-1F05-0C29-6993E7EF66EA}"/>
                      </a:ext>
                    </a:extLst>
                  </p:cNvPr>
                  <p:cNvSpPr/>
                  <p:nvPr/>
                </p:nvSpPr>
                <p:spPr>
                  <a:xfrm>
                    <a:off x="6020638" y="2641675"/>
                    <a:ext cx="61875" cy="821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75" h="32854" extrusionOk="0">
                        <a:moveTo>
                          <a:pt x="2321" y="0"/>
                        </a:moveTo>
                        <a:cubicBezTo>
                          <a:pt x="2236" y="0"/>
                          <a:pt x="2168" y="68"/>
                          <a:pt x="2168" y="153"/>
                        </a:cubicBezTo>
                        <a:lnTo>
                          <a:pt x="2168" y="32243"/>
                        </a:lnTo>
                        <a:lnTo>
                          <a:pt x="185" y="32549"/>
                        </a:lnTo>
                        <a:cubicBezTo>
                          <a:pt x="0" y="32578"/>
                          <a:pt x="21" y="32854"/>
                          <a:pt x="210" y="32854"/>
                        </a:cubicBezTo>
                        <a:cubicBezTo>
                          <a:pt x="218" y="32854"/>
                          <a:pt x="225" y="32852"/>
                          <a:pt x="233" y="32852"/>
                        </a:cubicBezTo>
                        <a:lnTo>
                          <a:pt x="2344" y="32525"/>
                        </a:lnTo>
                        <a:cubicBezTo>
                          <a:pt x="2420" y="32513"/>
                          <a:pt x="2474" y="32449"/>
                          <a:pt x="2474" y="32374"/>
                        </a:cubicBezTo>
                        <a:lnTo>
                          <a:pt x="2474" y="153"/>
                        </a:lnTo>
                        <a:cubicBezTo>
                          <a:pt x="2474" y="68"/>
                          <a:pt x="2404" y="0"/>
                          <a:pt x="232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31" name="Google Shape;2614;p27">
                    <a:extLst>
                      <a:ext uri="{FF2B5EF4-FFF2-40B4-BE49-F238E27FC236}">
                        <a16:creationId xmlns:a16="http://schemas.microsoft.com/office/drawing/2014/main" id="{EF9C6A9F-22C7-1326-17E6-3D9312D04DF1}"/>
                      </a:ext>
                    </a:extLst>
                  </p:cNvPr>
                  <p:cNvSpPr/>
                  <p:nvPr/>
                </p:nvSpPr>
                <p:spPr>
                  <a:xfrm>
                    <a:off x="6431763" y="2639675"/>
                    <a:ext cx="269800" cy="692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792" h="27682" extrusionOk="0">
                        <a:moveTo>
                          <a:pt x="10657" y="137"/>
                        </a:moveTo>
                        <a:lnTo>
                          <a:pt x="10657" y="27543"/>
                        </a:lnTo>
                        <a:lnTo>
                          <a:pt x="135" y="26808"/>
                        </a:lnTo>
                        <a:lnTo>
                          <a:pt x="135" y="298"/>
                        </a:lnTo>
                        <a:lnTo>
                          <a:pt x="10657" y="137"/>
                        </a:lnTo>
                        <a:close/>
                        <a:moveTo>
                          <a:pt x="10723" y="1"/>
                        </a:moveTo>
                        <a:lnTo>
                          <a:pt x="67" y="165"/>
                        </a:lnTo>
                        <a:cubicBezTo>
                          <a:pt x="31" y="165"/>
                          <a:pt x="1" y="196"/>
                          <a:pt x="1" y="233"/>
                        </a:cubicBezTo>
                        <a:lnTo>
                          <a:pt x="1" y="26870"/>
                        </a:lnTo>
                        <a:cubicBezTo>
                          <a:pt x="1" y="26906"/>
                          <a:pt x="27" y="26935"/>
                          <a:pt x="63" y="26936"/>
                        </a:cubicBezTo>
                        <a:lnTo>
                          <a:pt x="10719" y="27681"/>
                        </a:lnTo>
                        <a:lnTo>
                          <a:pt x="10723" y="27681"/>
                        </a:lnTo>
                        <a:cubicBezTo>
                          <a:pt x="10761" y="27681"/>
                          <a:pt x="10791" y="27653"/>
                          <a:pt x="10791" y="27615"/>
                        </a:cubicBezTo>
                        <a:lnTo>
                          <a:pt x="10791" y="69"/>
                        </a:lnTo>
                        <a:cubicBezTo>
                          <a:pt x="10791" y="50"/>
                          <a:pt x="10784" y="33"/>
                          <a:pt x="10770" y="22"/>
                        </a:cubicBezTo>
                        <a:cubicBezTo>
                          <a:pt x="10757" y="9"/>
                          <a:pt x="10740" y="1"/>
                          <a:pt x="1072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32" name="Google Shape;2615;p27">
                    <a:extLst>
                      <a:ext uri="{FF2B5EF4-FFF2-40B4-BE49-F238E27FC236}">
                        <a16:creationId xmlns:a16="http://schemas.microsoft.com/office/drawing/2014/main" id="{88BD0DE9-1D3C-3156-2883-9BED82145B2E}"/>
                      </a:ext>
                    </a:extLst>
                  </p:cNvPr>
                  <p:cNvSpPr/>
                  <p:nvPr/>
                </p:nvSpPr>
                <p:spPr>
                  <a:xfrm>
                    <a:off x="6430313" y="2638225"/>
                    <a:ext cx="272700" cy="695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908" h="27800" extrusionOk="0">
                        <a:moveTo>
                          <a:pt x="10656" y="254"/>
                        </a:moveTo>
                        <a:lnTo>
                          <a:pt x="10656" y="27539"/>
                        </a:lnTo>
                        <a:lnTo>
                          <a:pt x="252" y="26811"/>
                        </a:lnTo>
                        <a:lnTo>
                          <a:pt x="252" y="414"/>
                        </a:lnTo>
                        <a:lnTo>
                          <a:pt x="10656" y="254"/>
                        </a:lnTo>
                        <a:close/>
                        <a:moveTo>
                          <a:pt x="10774" y="135"/>
                        </a:moveTo>
                        <a:lnTo>
                          <a:pt x="191" y="297"/>
                        </a:lnTo>
                        <a:lnTo>
                          <a:pt x="134" y="299"/>
                        </a:lnTo>
                        <a:lnTo>
                          <a:pt x="134" y="26921"/>
                        </a:lnTo>
                        <a:lnTo>
                          <a:pt x="10774" y="27665"/>
                        </a:lnTo>
                        <a:lnTo>
                          <a:pt x="10774" y="135"/>
                        </a:lnTo>
                        <a:close/>
                        <a:moveTo>
                          <a:pt x="10781" y="119"/>
                        </a:moveTo>
                        <a:cubicBezTo>
                          <a:pt x="10783" y="119"/>
                          <a:pt x="10785" y="119"/>
                          <a:pt x="10787" y="121"/>
                        </a:cubicBezTo>
                        <a:cubicBezTo>
                          <a:pt x="10789" y="123"/>
                          <a:pt x="10789" y="125"/>
                          <a:pt x="10789" y="127"/>
                        </a:cubicBezTo>
                        <a:lnTo>
                          <a:pt x="10789" y="27673"/>
                        </a:lnTo>
                        <a:cubicBezTo>
                          <a:pt x="10789" y="27675"/>
                          <a:pt x="10789" y="27677"/>
                          <a:pt x="10787" y="27679"/>
                        </a:cubicBezTo>
                        <a:cubicBezTo>
                          <a:pt x="10785" y="27681"/>
                          <a:pt x="10783" y="27681"/>
                          <a:pt x="10781" y="27681"/>
                        </a:cubicBezTo>
                        <a:lnTo>
                          <a:pt x="125" y="26936"/>
                        </a:lnTo>
                        <a:cubicBezTo>
                          <a:pt x="121" y="26936"/>
                          <a:pt x="117" y="26932"/>
                          <a:pt x="117" y="26928"/>
                        </a:cubicBezTo>
                        <a:lnTo>
                          <a:pt x="117" y="291"/>
                        </a:lnTo>
                        <a:cubicBezTo>
                          <a:pt x="117" y="286"/>
                          <a:pt x="121" y="282"/>
                          <a:pt x="125" y="282"/>
                        </a:cubicBezTo>
                        <a:lnTo>
                          <a:pt x="10781" y="119"/>
                        </a:lnTo>
                        <a:close/>
                        <a:moveTo>
                          <a:pt x="10779" y="0"/>
                        </a:moveTo>
                        <a:lnTo>
                          <a:pt x="125" y="165"/>
                        </a:lnTo>
                        <a:cubicBezTo>
                          <a:pt x="55" y="167"/>
                          <a:pt x="0" y="222"/>
                          <a:pt x="0" y="291"/>
                        </a:cubicBezTo>
                        <a:lnTo>
                          <a:pt x="0" y="26928"/>
                        </a:lnTo>
                        <a:cubicBezTo>
                          <a:pt x="0" y="26994"/>
                          <a:pt x="51" y="27049"/>
                          <a:pt x="117" y="27055"/>
                        </a:cubicBezTo>
                        <a:lnTo>
                          <a:pt x="10772" y="27798"/>
                        </a:lnTo>
                        <a:cubicBezTo>
                          <a:pt x="10774" y="27800"/>
                          <a:pt x="10777" y="27800"/>
                          <a:pt x="10781" y="27800"/>
                        </a:cubicBezTo>
                        <a:cubicBezTo>
                          <a:pt x="10851" y="27800"/>
                          <a:pt x="10908" y="27743"/>
                          <a:pt x="10908" y="27673"/>
                        </a:cubicBezTo>
                        <a:lnTo>
                          <a:pt x="10908" y="127"/>
                        </a:lnTo>
                        <a:cubicBezTo>
                          <a:pt x="10908" y="93"/>
                          <a:pt x="10895" y="61"/>
                          <a:pt x="10870" y="36"/>
                        </a:cubicBezTo>
                        <a:cubicBezTo>
                          <a:pt x="10845" y="14"/>
                          <a:pt x="10813" y="0"/>
                          <a:pt x="1077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33" name="Google Shape;2616;p27">
                    <a:extLst>
                      <a:ext uri="{FF2B5EF4-FFF2-40B4-BE49-F238E27FC236}">
                        <a16:creationId xmlns:a16="http://schemas.microsoft.com/office/drawing/2014/main" id="{08162A10-6A78-8C53-9283-F8481DDE3F7C}"/>
                      </a:ext>
                    </a:extLst>
                  </p:cNvPr>
                  <p:cNvSpPr/>
                  <p:nvPr/>
                </p:nvSpPr>
                <p:spPr>
                  <a:xfrm>
                    <a:off x="6431113" y="2639025"/>
                    <a:ext cx="271100" cy="693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844" h="27736" extrusionOk="0">
                        <a:moveTo>
                          <a:pt x="10657" y="190"/>
                        </a:moveTo>
                        <a:lnTo>
                          <a:pt x="10657" y="27541"/>
                        </a:lnTo>
                        <a:lnTo>
                          <a:pt x="187" y="26809"/>
                        </a:lnTo>
                        <a:lnTo>
                          <a:pt x="187" y="350"/>
                        </a:lnTo>
                        <a:lnTo>
                          <a:pt x="10657" y="190"/>
                        </a:lnTo>
                        <a:close/>
                        <a:moveTo>
                          <a:pt x="10710" y="135"/>
                        </a:moveTo>
                        <a:lnTo>
                          <a:pt x="161" y="297"/>
                        </a:lnTo>
                        <a:lnTo>
                          <a:pt x="135" y="297"/>
                        </a:lnTo>
                        <a:lnTo>
                          <a:pt x="135" y="26858"/>
                        </a:lnTo>
                        <a:lnTo>
                          <a:pt x="10681" y="27596"/>
                        </a:lnTo>
                        <a:lnTo>
                          <a:pt x="10710" y="27597"/>
                        </a:lnTo>
                        <a:lnTo>
                          <a:pt x="10710" y="135"/>
                        </a:lnTo>
                        <a:close/>
                        <a:moveTo>
                          <a:pt x="10749" y="55"/>
                        </a:moveTo>
                        <a:cubicBezTo>
                          <a:pt x="10761" y="55"/>
                          <a:pt x="10770" y="59"/>
                          <a:pt x="10778" y="67"/>
                        </a:cubicBezTo>
                        <a:cubicBezTo>
                          <a:pt x="10785" y="74"/>
                          <a:pt x="10789" y="84"/>
                          <a:pt x="10789" y="95"/>
                        </a:cubicBezTo>
                        <a:lnTo>
                          <a:pt x="10789" y="27641"/>
                        </a:lnTo>
                        <a:cubicBezTo>
                          <a:pt x="10789" y="27664"/>
                          <a:pt x="10772" y="27681"/>
                          <a:pt x="10749" y="27681"/>
                        </a:cubicBezTo>
                        <a:lnTo>
                          <a:pt x="10749" y="27707"/>
                        </a:lnTo>
                        <a:lnTo>
                          <a:pt x="10747" y="27681"/>
                        </a:lnTo>
                        <a:lnTo>
                          <a:pt x="91" y="26936"/>
                        </a:lnTo>
                        <a:cubicBezTo>
                          <a:pt x="70" y="26934"/>
                          <a:pt x="53" y="26917"/>
                          <a:pt x="53" y="26896"/>
                        </a:cubicBezTo>
                        <a:lnTo>
                          <a:pt x="53" y="259"/>
                        </a:lnTo>
                        <a:cubicBezTo>
                          <a:pt x="53" y="237"/>
                          <a:pt x="72" y="220"/>
                          <a:pt x="93" y="218"/>
                        </a:cubicBezTo>
                        <a:lnTo>
                          <a:pt x="10749" y="55"/>
                        </a:lnTo>
                        <a:close/>
                        <a:moveTo>
                          <a:pt x="10747" y="1"/>
                        </a:moveTo>
                        <a:lnTo>
                          <a:pt x="93" y="165"/>
                        </a:lnTo>
                        <a:cubicBezTo>
                          <a:pt x="42" y="167"/>
                          <a:pt x="0" y="208"/>
                          <a:pt x="0" y="259"/>
                        </a:cubicBezTo>
                        <a:lnTo>
                          <a:pt x="0" y="26896"/>
                        </a:lnTo>
                        <a:cubicBezTo>
                          <a:pt x="0" y="26945"/>
                          <a:pt x="38" y="26987"/>
                          <a:pt x="87" y="26991"/>
                        </a:cubicBezTo>
                        <a:lnTo>
                          <a:pt x="10742" y="27734"/>
                        </a:lnTo>
                        <a:lnTo>
                          <a:pt x="10749" y="27735"/>
                        </a:lnTo>
                        <a:cubicBezTo>
                          <a:pt x="10802" y="27735"/>
                          <a:pt x="10844" y="27692"/>
                          <a:pt x="10844" y="27641"/>
                        </a:cubicBezTo>
                        <a:lnTo>
                          <a:pt x="10844" y="95"/>
                        </a:lnTo>
                        <a:cubicBezTo>
                          <a:pt x="10844" y="69"/>
                          <a:pt x="10832" y="46"/>
                          <a:pt x="10815" y="27"/>
                        </a:cubicBezTo>
                        <a:cubicBezTo>
                          <a:pt x="10798" y="10"/>
                          <a:pt x="10774" y="1"/>
                          <a:pt x="1074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34" name="Google Shape;2617;p27">
                    <a:extLst>
                      <a:ext uri="{FF2B5EF4-FFF2-40B4-BE49-F238E27FC236}">
                        <a16:creationId xmlns:a16="http://schemas.microsoft.com/office/drawing/2014/main" id="{71805F48-1F5D-E1BE-7D5E-2ACBEF5A97EA}"/>
                      </a:ext>
                    </a:extLst>
                  </p:cNvPr>
                  <p:cNvSpPr/>
                  <p:nvPr/>
                </p:nvSpPr>
                <p:spPr>
                  <a:xfrm>
                    <a:off x="6429638" y="2637550"/>
                    <a:ext cx="274050" cy="696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962" h="27854" extrusionOk="0">
                        <a:moveTo>
                          <a:pt x="10655" y="309"/>
                        </a:moveTo>
                        <a:lnTo>
                          <a:pt x="10655" y="27536"/>
                        </a:lnTo>
                        <a:lnTo>
                          <a:pt x="305" y="26814"/>
                        </a:lnTo>
                        <a:lnTo>
                          <a:pt x="305" y="468"/>
                        </a:lnTo>
                        <a:lnTo>
                          <a:pt x="10655" y="309"/>
                        </a:lnTo>
                        <a:close/>
                        <a:moveTo>
                          <a:pt x="10811" y="1"/>
                        </a:moveTo>
                        <a:cubicBezTo>
                          <a:pt x="10809" y="1"/>
                          <a:pt x="10807" y="1"/>
                          <a:pt x="10804" y="1"/>
                        </a:cubicBezTo>
                        <a:lnTo>
                          <a:pt x="150" y="165"/>
                        </a:lnTo>
                        <a:cubicBezTo>
                          <a:pt x="67" y="167"/>
                          <a:pt x="1" y="233"/>
                          <a:pt x="1" y="318"/>
                        </a:cubicBezTo>
                        <a:lnTo>
                          <a:pt x="1" y="26955"/>
                        </a:lnTo>
                        <a:cubicBezTo>
                          <a:pt x="1" y="27037"/>
                          <a:pt x="63" y="27103"/>
                          <a:pt x="143" y="27108"/>
                        </a:cubicBezTo>
                        <a:lnTo>
                          <a:pt x="10799" y="27853"/>
                        </a:lnTo>
                        <a:lnTo>
                          <a:pt x="10808" y="27853"/>
                        </a:lnTo>
                        <a:cubicBezTo>
                          <a:pt x="10893" y="27853"/>
                          <a:pt x="10961" y="27785"/>
                          <a:pt x="10961" y="27700"/>
                        </a:cubicBezTo>
                        <a:lnTo>
                          <a:pt x="10961" y="154"/>
                        </a:lnTo>
                        <a:cubicBezTo>
                          <a:pt x="10961" y="112"/>
                          <a:pt x="10944" y="73"/>
                          <a:pt x="10916" y="44"/>
                        </a:cubicBezTo>
                        <a:cubicBezTo>
                          <a:pt x="10889" y="17"/>
                          <a:pt x="10850" y="1"/>
                          <a:pt x="1081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35" name="Google Shape;2618;p27">
                    <a:extLst>
                      <a:ext uri="{FF2B5EF4-FFF2-40B4-BE49-F238E27FC236}">
                        <a16:creationId xmlns:a16="http://schemas.microsoft.com/office/drawing/2014/main" id="{BC5D70C3-85DD-F48F-3FEE-3A74243A896A}"/>
                      </a:ext>
                    </a:extLst>
                  </p:cNvPr>
                  <p:cNvSpPr/>
                  <p:nvPr/>
                </p:nvSpPr>
                <p:spPr>
                  <a:xfrm>
                    <a:off x="5772788" y="2650750"/>
                    <a:ext cx="184825" cy="619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393" h="24774" extrusionOk="0">
                        <a:moveTo>
                          <a:pt x="7259" y="136"/>
                        </a:moveTo>
                        <a:lnTo>
                          <a:pt x="7259" y="24634"/>
                        </a:lnTo>
                        <a:lnTo>
                          <a:pt x="133" y="24108"/>
                        </a:lnTo>
                        <a:lnTo>
                          <a:pt x="133" y="272"/>
                        </a:lnTo>
                        <a:lnTo>
                          <a:pt x="7259" y="136"/>
                        </a:lnTo>
                        <a:close/>
                        <a:moveTo>
                          <a:pt x="7325" y="0"/>
                        </a:moveTo>
                        <a:lnTo>
                          <a:pt x="65" y="140"/>
                        </a:lnTo>
                        <a:cubicBezTo>
                          <a:pt x="29" y="140"/>
                          <a:pt x="1" y="170"/>
                          <a:pt x="1" y="208"/>
                        </a:cubicBezTo>
                        <a:lnTo>
                          <a:pt x="1" y="24171"/>
                        </a:lnTo>
                        <a:cubicBezTo>
                          <a:pt x="1" y="24206"/>
                          <a:pt x="27" y="24235"/>
                          <a:pt x="61" y="24237"/>
                        </a:cubicBezTo>
                        <a:lnTo>
                          <a:pt x="7321" y="24773"/>
                        </a:lnTo>
                        <a:lnTo>
                          <a:pt x="7327" y="24773"/>
                        </a:lnTo>
                        <a:cubicBezTo>
                          <a:pt x="7363" y="24773"/>
                          <a:pt x="7393" y="24743"/>
                          <a:pt x="7393" y="24705"/>
                        </a:cubicBezTo>
                        <a:lnTo>
                          <a:pt x="7393" y="68"/>
                        </a:lnTo>
                        <a:cubicBezTo>
                          <a:pt x="7393" y="49"/>
                          <a:pt x="7385" y="32"/>
                          <a:pt x="7372" y="19"/>
                        </a:cubicBezTo>
                        <a:cubicBezTo>
                          <a:pt x="7361" y="6"/>
                          <a:pt x="7342" y="0"/>
                          <a:pt x="732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36" name="Google Shape;2619;p27">
                    <a:extLst>
                      <a:ext uri="{FF2B5EF4-FFF2-40B4-BE49-F238E27FC236}">
                        <a16:creationId xmlns:a16="http://schemas.microsoft.com/office/drawing/2014/main" id="{62B6F3E1-B099-74BE-012E-CC3906C615E3}"/>
                      </a:ext>
                    </a:extLst>
                  </p:cNvPr>
                  <p:cNvSpPr/>
                  <p:nvPr/>
                </p:nvSpPr>
                <p:spPr>
                  <a:xfrm>
                    <a:off x="5771288" y="2649275"/>
                    <a:ext cx="187800" cy="622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512" h="24892" extrusionOk="0">
                        <a:moveTo>
                          <a:pt x="7260" y="256"/>
                        </a:moveTo>
                        <a:lnTo>
                          <a:pt x="7260" y="24630"/>
                        </a:lnTo>
                        <a:lnTo>
                          <a:pt x="254" y="24112"/>
                        </a:lnTo>
                        <a:lnTo>
                          <a:pt x="254" y="390"/>
                        </a:lnTo>
                        <a:lnTo>
                          <a:pt x="7260" y="256"/>
                        </a:lnTo>
                        <a:close/>
                        <a:moveTo>
                          <a:pt x="7377" y="135"/>
                        </a:moveTo>
                        <a:lnTo>
                          <a:pt x="134" y="275"/>
                        </a:lnTo>
                        <a:lnTo>
                          <a:pt x="134" y="24222"/>
                        </a:lnTo>
                        <a:lnTo>
                          <a:pt x="7377" y="24757"/>
                        </a:lnTo>
                        <a:lnTo>
                          <a:pt x="7377" y="135"/>
                        </a:lnTo>
                        <a:close/>
                        <a:moveTo>
                          <a:pt x="7389" y="120"/>
                        </a:moveTo>
                        <a:cubicBezTo>
                          <a:pt x="7390" y="120"/>
                          <a:pt x="7390" y="120"/>
                          <a:pt x="7392" y="122"/>
                        </a:cubicBezTo>
                        <a:cubicBezTo>
                          <a:pt x="7392" y="124"/>
                          <a:pt x="7394" y="125"/>
                          <a:pt x="7394" y="127"/>
                        </a:cubicBezTo>
                        <a:lnTo>
                          <a:pt x="7394" y="24764"/>
                        </a:lnTo>
                        <a:cubicBezTo>
                          <a:pt x="7394" y="24766"/>
                          <a:pt x="7392" y="24770"/>
                          <a:pt x="7390" y="24770"/>
                        </a:cubicBezTo>
                        <a:cubicBezTo>
                          <a:pt x="7389" y="24772"/>
                          <a:pt x="7387" y="24772"/>
                          <a:pt x="7387" y="24772"/>
                        </a:cubicBezTo>
                        <a:lnTo>
                          <a:pt x="7387" y="24832"/>
                        </a:lnTo>
                        <a:lnTo>
                          <a:pt x="7385" y="24772"/>
                        </a:lnTo>
                        <a:lnTo>
                          <a:pt x="7387" y="24772"/>
                        </a:lnTo>
                        <a:lnTo>
                          <a:pt x="127" y="24237"/>
                        </a:lnTo>
                        <a:cubicBezTo>
                          <a:pt x="123" y="24237"/>
                          <a:pt x="119" y="24233"/>
                          <a:pt x="119" y="24230"/>
                        </a:cubicBezTo>
                        <a:lnTo>
                          <a:pt x="119" y="267"/>
                        </a:lnTo>
                        <a:cubicBezTo>
                          <a:pt x="119" y="261"/>
                          <a:pt x="123" y="258"/>
                          <a:pt x="127" y="258"/>
                        </a:cubicBezTo>
                        <a:lnTo>
                          <a:pt x="7385" y="120"/>
                        </a:lnTo>
                        <a:close/>
                        <a:moveTo>
                          <a:pt x="7387" y="0"/>
                        </a:moveTo>
                        <a:cubicBezTo>
                          <a:pt x="7385" y="0"/>
                          <a:pt x="7383" y="1"/>
                          <a:pt x="7381" y="1"/>
                        </a:cubicBezTo>
                        <a:lnTo>
                          <a:pt x="125" y="141"/>
                        </a:lnTo>
                        <a:cubicBezTo>
                          <a:pt x="57" y="142"/>
                          <a:pt x="2" y="197"/>
                          <a:pt x="0" y="267"/>
                        </a:cubicBezTo>
                        <a:lnTo>
                          <a:pt x="0" y="24230"/>
                        </a:lnTo>
                        <a:cubicBezTo>
                          <a:pt x="2" y="24296"/>
                          <a:pt x="51" y="24350"/>
                          <a:pt x="117" y="24356"/>
                        </a:cubicBezTo>
                        <a:lnTo>
                          <a:pt x="7375" y="24891"/>
                        </a:lnTo>
                        <a:lnTo>
                          <a:pt x="7387" y="24891"/>
                        </a:lnTo>
                        <a:cubicBezTo>
                          <a:pt x="7455" y="24891"/>
                          <a:pt x="7511" y="24834"/>
                          <a:pt x="7511" y="24764"/>
                        </a:cubicBezTo>
                        <a:lnTo>
                          <a:pt x="7511" y="127"/>
                        </a:lnTo>
                        <a:cubicBezTo>
                          <a:pt x="7511" y="93"/>
                          <a:pt x="7498" y="61"/>
                          <a:pt x="7474" y="37"/>
                        </a:cubicBezTo>
                        <a:cubicBezTo>
                          <a:pt x="7451" y="14"/>
                          <a:pt x="7419" y="0"/>
                          <a:pt x="738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37" name="Google Shape;2620;p27">
                    <a:extLst>
                      <a:ext uri="{FF2B5EF4-FFF2-40B4-BE49-F238E27FC236}">
                        <a16:creationId xmlns:a16="http://schemas.microsoft.com/office/drawing/2014/main" id="{35674986-340B-710D-1CCE-340F9B64101F}"/>
                      </a:ext>
                    </a:extLst>
                  </p:cNvPr>
                  <p:cNvSpPr/>
                  <p:nvPr/>
                </p:nvSpPr>
                <p:spPr>
                  <a:xfrm>
                    <a:off x="5772088" y="2650075"/>
                    <a:ext cx="186200" cy="620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448" h="24827" extrusionOk="0">
                        <a:moveTo>
                          <a:pt x="7260" y="190"/>
                        </a:moveTo>
                        <a:lnTo>
                          <a:pt x="7260" y="24632"/>
                        </a:lnTo>
                        <a:lnTo>
                          <a:pt x="189" y="24111"/>
                        </a:lnTo>
                        <a:lnTo>
                          <a:pt x="189" y="326"/>
                        </a:lnTo>
                        <a:lnTo>
                          <a:pt x="7260" y="190"/>
                        </a:lnTo>
                        <a:close/>
                        <a:moveTo>
                          <a:pt x="7313" y="135"/>
                        </a:moveTo>
                        <a:lnTo>
                          <a:pt x="161" y="273"/>
                        </a:lnTo>
                        <a:lnTo>
                          <a:pt x="135" y="273"/>
                        </a:lnTo>
                        <a:lnTo>
                          <a:pt x="135" y="24160"/>
                        </a:lnTo>
                        <a:lnTo>
                          <a:pt x="7313" y="24689"/>
                        </a:lnTo>
                        <a:lnTo>
                          <a:pt x="7313" y="135"/>
                        </a:lnTo>
                        <a:close/>
                        <a:moveTo>
                          <a:pt x="7358" y="54"/>
                        </a:moveTo>
                        <a:cubicBezTo>
                          <a:pt x="7368" y="56"/>
                          <a:pt x="7375" y="59"/>
                          <a:pt x="7381" y="67"/>
                        </a:cubicBezTo>
                        <a:cubicBezTo>
                          <a:pt x="7389" y="74"/>
                          <a:pt x="7394" y="84"/>
                          <a:pt x="7394" y="95"/>
                        </a:cubicBezTo>
                        <a:lnTo>
                          <a:pt x="7394" y="24732"/>
                        </a:lnTo>
                        <a:cubicBezTo>
                          <a:pt x="7394" y="24755"/>
                          <a:pt x="7375" y="24772"/>
                          <a:pt x="7355" y="24772"/>
                        </a:cubicBezTo>
                        <a:lnTo>
                          <a:pt x="7355" y="24800"/>
                        </a:lnTo>
                        <a:lnTo>
                          <a:pt x="7351" y="24772"/>
                        </a:lnTo>
                        <a:lnTo>
                          <a:pt x="93" y="24237"/>
                        </a:lnTo>
                        <a:cubicBezTo>
                          <a:pt x="70" y="24235"/>
                          <a:pt x="55" y="24218"/>
                          <a:pt x="55" y="24198"/>
                        </a:cubicBezTo>
                        <a:lnTo>
                          <a:pt x="55" y="235"/>
                        </a:lnTo>
                        <a:cubicBezTo>
                          <a:pt x="55" y="212"/>
                          <a:pt x="72" y="194"/>
                          <a:pt x="95" y="194"/>
                        </a:cubicBezTo>
                        <a:lnTo>
                          <a:pt x="7357" y="54"/>
                        </a:lnTo>
                        <a:close/>
                        <a:moveTo>
                          <a:pt x="7359" y="1"/>
                        </a:moveTo>
                        <a:cubicBezTo>
                          <a:pt x="7357" y="1"/>
                          <a:pt x="7355" y="1"/>
                          <a:pt x="7353" y="1"/>
                        </a:cubicBezTo>
                        <a:lnTo>
                          <a:pt x="93" y="141"/>
                        </a:lnTo>
                        <a:cubicBezTo>
                          <a:pt x="42" y="143"/>
                          <a:pt x="2" y="184"/>
                          <a:pt x="0" y="235"/>
                        </a:cubicBezTo>
                        <a:lnTo>
                          <a:pt x="0" y="24198"/>
                        </a:lnTo>
                        <a:cubicBezTo>
                          <a:pt x="2" y="24247"/>
                          <a:pt x="40" y="24288"/>
                          <a:pt x="87" y="24292"/>
                        </a:cubicBezTo>
                        <a:lnTo>
                          <a:pt x="7345" y="24827"/>
                        </a:lnTo>
                        <a:lnTo>
                          <a:pt x="7355" y="24827"/>
                        </a:lnTo>
                        <a:cubicBezTo>
                          <a:pt x="7406" y="24827"/>
                          <a:pt x="7447" y="24785"/>
                          <a:pt x="7447" y="24732"/>
                        </a:cubicBezTo>
                        <a:lnTo>
                          <a:pt x="7447" y="95"/>
                        </a:lnTo>
                        <a:cubicBezTo>
                          <a:pt x="7447" y="69"/>
                          <a:pt x="7438" y="46"/>
                          <a:pt x="7419" y="27"/>
                        </a:cubicBezTo>
                        <a:cubicBezTo>
                          <a:pt x="7403" y="10"/>
                          <a:pt x="7381" y="1"/>
                          <a:pt x="7359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38" name="Google Shape;2621;p27">
                    <a:extLst>
                      <a:ext uri="{FF2B5EF4-FFF2-40B4-BE49-F238E27FC236}">
                        <a16:creationId xmlns:a16="http://schemas.microsoft.com/office/drawing/2014/main" id="{BC84684D-04B6-6C44-EB2B-1D633CE8B56A}"/>
                      </a:ext>
                    </a:extLst>
                  </p:cNvPr>
                  <p:cNvSpPr/>
                  <p:nvPr/>
                </p:nvSpPr>
                <p:spPr>
                  <a:xfrm>
                    <a:off x="5770613" y="2648600"/>
                    <a:ext cx="189125" cy="623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565" h="24945" extrusionOk="0">
                        <a:moveTo>
                          <a:pt x="7261" y="309"/>
                        </a:moveTo>
                        <a:lnTo>
                          <a:pt x="7261" y="24627"/>
                        </a:lnTo>
                        <a:lnTo>
                          <a:pt x="307" y="24115"/>
                        </a:lnTo>
                        <a:lnTo>
                          <a:pt x="307" y="443"/>
                        </a:lnTo>
                        <a:lnTo>
                          <a:pt x="7261" y="309"/>
                        </a:lnTo>
                        <a:close/>
                        <a:moveTo>
                          <a:pt x="7418" y="1"/>
                        </a:moveTo>
                        <a:cubicBezTo>
                          <a:pt x="7414" y="1"/>
                          <a:pt x="7410" y="1"/>
                          <a:pt x="7406" y="1"/>
                        </a:cubicBezTo>
                        <a:lnTo>
                          <a:pt x="152" y="141"/>
                        </a:lnTo>
                        <a:cubicBezTo>
                          <a:pt x="69" y="143"/>
                          <a:pt x="1" y="211"/>
                          <a:pt x="1" y="294"/>
                        </a:cubicBezTo>
                        <a:lnTo>
                          <a:pt x="1" y="24257"/>
                        </a:lnTo>
                        <a:cubicBezTo>
                          <a:pt x="1" y="24336"/>
                          <a:pt x="63" y="24402"/>
                          <a:pt x="143" y="24410"/>
                        </a:cubicBezTo>
                        <a:lnTo>
                          <a:pt x="7402" y="24945"/>
                        </a:lnTo>
                        <a:lnTo>
                          <a:pt x="7414" y="24945"/>
                        </a:lnTo>
                        <a:cubicBezTo>
                          <a:pt x="7451" y="24945"/>
                          <a:pt x="7487" y="24931"/>
                          <a:pt x="7516" y="24905"/>
                        </a:cubicBezTo>
                        <a:cubicBezTo>
                          <a:pt x="7548" y="24875"/>
                          <a:pt x="7565" y="24835"/>
                          <a:pt x="7565" y="24791"/>
                        </a:cubicBezTo>
                        <a:lnTo>
                          <a:pt x="7565" y="154"/>
                        </a:lnTo>
                        <a:cubicBezTo>
                          <a:pt x="7565" y="113"/>
                          <a:pt x="7550" y="73"/>
                          <a:pt x="7520" y="45"/>
                        </a:cubicBezTo>
                        <a:cubicBezTo>
                          <a:pt x="7494" y="17"/>
                          <a:pt x="7457" y="1"/>
                          <a:pt x="7418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39" name="Google Shape;2622;p27">
                    <a:extLst>
                      <a:ext uri="{FF2B5EF4-FFF2-40B4-BE49-F238E27FC236}">
                        <a16:creationId xmlns:a16="http://schemas.microsoft.com/office/drawing/2014/main" id="{2946E4A0-020C-77EA-0D29-6BA15EA43358}"/>
                      </a:ext>
                    </a:extLst>
                  </p:cNvPr>
                  <p:cNvSpPr/>
                  <p:nvPr/>
                </p:nvSpPr>
                <p:spPr>
                  <a:xfrm>
                    <a:off x="5772188" y="2653200"/>
                    <a:ext cx="59175" cy="603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67" h="24141" extrusionOk="0">
                        <a:moveTo>
                          <a:pt x="2300" y="1"/>
                        </a:moveTo>
                        <a:cubicBezTo>
                          <a:pt x="2263" y="1"/>
                          <a:pt x="2232" y="29"/>
                          <a:pt x="2232" y="67"/>
                        </a:cubicBezTo>
                        <a:lnTo>
                          <a:pt x="2229" y="23780"/>
                        </a:lnTo>
                        <a:lnTo>
                          <a:pt x="83" y="24006"/>
                        </a:lnTo>
                        <a:cubicBezTo>
                          <a:pt x="0" y="24016"/>
                          <a:pt x="6" y="24141"/>
                          <a:pt x="91" y="24141"/>
                        </a:cubicBezTo>
                        <a:cubicBezTo>
                          <a:pt x="93" y="24141"/>
                          <a:pt x="97" y="24139"/>
                          <a:pt x="98" y="24139"/>
                        </a:cubicBezTo>
                        <a:lnTo>
                          <a:pt x="2302" y="23906"/>
                        </a:lnTo>
                        <a:cubicBezTo>
                          <a:pt x="2336" y="23902"/>
                          <a:pt x="2363" y="23874"/>
                          <a:pt x="2363" y="23840"/>
                        </a:cubicBezTo>
                        <a:lnTo>
                          <a:pt x="2367" y="67"/>
                        </a:lnTo>
                        <a:cubicBezTo>
                          <a:pt x="2367" y="29"/>
                          <a:pt x="2336" y="1"/>
                          <a:pt x="230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40" name="Google Shape;2623;p27">
                    <a:extLst>
                      <a:ext uri="{FF2B5EF4-FFF2-40B4-BE49-F238E27FC236}">
                        <a16:creationId xmlns:a16="http://schemas.microsoft.com/office/drawing/2014/main" id="{3A56281E-5F67-E3F7-49BC-F678087AE2CE}"/>
                      </a:ext>
                    </a:extLst>
                  </p:cNvPr>
                  <p:cNvSpPr/>
                  <p:nvPr/>
                </p:nvSpPr>
                <p:spPr>
                  <a:xfrm>
                    <a:off x="5770138" y="2651700"/>
                    <a:ext cx="62700" cy="606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08" h="24260" extrusionOk="0">
                        <a:moveTo>
                          <a:pt x="2382" y="119"/>
                        </a:moveTo>
                        <a:cubicBezTo>
                          <a:pt x="2386" y="119"/>
                          <a:pt x="2390" y="123"/>
                          <a:pt x="2390" y="127"/>
                        </a:cubicBezTo>
                        <a:lnTo>
                          <a:pt x="2384" y="23900"/>
                        </a:lnTo>
                        <a:cubicBezTo>
                          <a:pt x="2384" y="23904"/>
                          <a:pt x="2382" y="23908"/>
                          <a:pt x="2379" y="23908"/>
                        </a:cubicBezTo>
                        <a:lnTo>
                          <a:pt x="173" y="24140"/>
                        </a:lnTo>
                        <a:cubicBezTo>
                          <a:pt x="167" y="24140"/>
                          <a:pt x="163" y="24133"/>
                          <a:pt x="167" y="24129"/>
                        </a:cubicBezTo>
                        <a:cubicBezTo>
                          <a:pt x="169" y="24127"/>
                          <a:pt x="171" y="24125"/>
                          <a:pt x="173" y="24125"/>
                        </a:cubicBezTo>
                        <a:lnTo>
                          <a:pt x="2369" y="23892"/>
                        </a:lnTo>
                        <a:lnTo>
                          <a:pt x="2375" y="127"/>
                        </a:lnTo>
                        <a:cubicBezTo>
                          <a:pt x="2375" y="123"/>
                          <a:pt x="2377" y="119"/>
                          <a:pt x="2382" y="119"/>
                        </a:cubicBezTo>
                        <a:close/>
                        <a:moveTo>
                          <a:pt x="2381" y="1"/>
                        </a:moveTo>
                        <a:cubicBezTo>
                          <a:pt x="2319" y="1"/>
                          <a:pt x="2256" y="43"/>
                          <a:pt x="2256" y="127"/>
                        </a:cubicBezTo>
                        <a:lnTo>
                          <a:pt x="2252" y="23787"/>
                        </a:lnTo>
                        <a:lnTo>
                          <a:pt x="160" y="24008"/>
                        </a:lnTo>
                        <a:cubicBezTo>
                          <a:pt x="1" y="24025"/>
                          <a:pt x="14" y="24259"/>
                          <a:pt x="173" y="24259"/>
                        </a:cubicBezTo>
                        <a:cubicBezTo>
                          <a:pt x="177" y="24259"/>
                          <a:pt x="180" y="24259"/>
                          <a:pt x="186" y="24257"/>
                        </a:cubicBezTo>
                        <a:lnTo>
                          <a:pt x="2390" y="24025"/>
                        </a:lnTo>
                        <a:cubicBezTo>
                          <a:pt x="2454" y="24019"/>
                          <a:pt x="2503" y="23964"/>
                          <a:pt x="2503" y="23900"/>
                        </a:cubicBezTo>
                        <a:lnTo>
                          <a:pt x="2507" y="127"/>
                        </a:lnTo>
                        <a:cubicBezTo>
                          <a:pt x="2507" y="43"/>
                          <a:pt x="2444" y="1"/>
                          <a:pt x="238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41" name="Google Shape;2624;p27">
                    <a:extLst>
                      <a:ext uri="{FF2B5EF4-FFF2-40B4-BE49-F238E27FC236}">
                        <a16:creationId xmlns:a16="http://schemas.microsoft.com/office/drawing/2014/main" id="{625C988D-BA76-F16A-8963-D6EF43474F24}"/>
                      </a:ext>
                    </a:extLst>
                  </p:cNvPr>
                  <p:cNvSpPr/>
                  <p:nvPr/>
                </p:nvSpPr>
                <p:spPr>
                  <a:xfrm>
                    <a:off x="5771238" y="2652525"/>
                    <a:ext cx="60775" cy="604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31" h="24195" extrusionOk="0">
                        <a:moveTo>
                          <a:pt x="2338" y="54"/>
                        </a:moveTo>
                        <a:cubicBezTo>
                          <a:pt x="2359" y="54"/>
                          <a:pt x="2378" y="71"/>
                          <a:pt x="2378" y="94"/>
                        </a:cubicBezTo>
                        <a:lnTo>
                          <a:pt x="2374" y="23867"/>
                        </a:lnTo>
                        <a:cubicBezTo>
                          <a:pt x="2374" y="23888"/>
                          <a:pt x="2357" y="23905"/>
                          <a:pt x="2338" y="23907"/>
                        </a:cubicBezTo>
                        <a:lnTo>
                          <a:pt x="133" y="24139"/>
                        </a:lnTo>
                        <a:lnTo>
                          <a:pt x="129" y="24139"/>
                        </a:lnTo>
                        <a:cubicBezTo>
                          <a:pt x="78" y="24139"/>
                          <a:pt x="74" y="24066"/>
                          <a:pt x="125" y="24060"/>
                        </a:cubicBezTo>
                        <a:lnTo>
                          <a:pt x="2293" y="23831"/>
                        </a:lnTo>
                        <a:lnTo>
                          <a:pt x="2299" y="94"/>
                        </a:lnTo>
                        <a:cubicBezTo>
                          <a:pt x="2299" y="71"/>
                          <a:pt x="2316" y="54"/>
                          <a:pt x="2338" y="54"/>
                        </a:cubicBezTo>
                        <a:close/>
                        <a:moveTo>
                          <a:pt x="2337" y="0"/>
                        </a:moveTo>
                        <a:cubicBezTo>
                          <a:pt x="2291" y="0"/>
                          <a:pt x="2244" y="31"/>
                          <a:pt x="2244" y="94"/>
                        </a:cubicBezTo>
                        <a:lnTo>
                          <a:pt x="2240" y="23782"/>
                        </a:lnTo>
                        <a:lnTo>
                          <a:pt x="119" y="24007"/>
                        </a:lnTo>
                        <a:cubicBezTo>
                          <a:pt x="0" y="24018"/>
                          <a:pt x="10" y="24194"/>
                          <a:pt x="129" y="24194"/>
                        </a:cubicBezTo>
                        <a:cubicBezTo>
                          <a:pt x="133" y="24194"/>
                          <a:pt x="135" y="24194"/>
                          <a:pt x="138" y="24192"/>
                        </a:cubicBezTo>
                        <a:lnTo>
                          <a:pt x="2344" y="23960"/>
                        </a:lnTo>
                        <a:cubicBezTo>
                          <a:pt x="2391" y="23956"/>
                          <a:pt x="2427" y="23914"/>
                          <a:pt x="2427" y="23867"/>
                        </a:cubicBezTo>
                        <a:lnTo>
                          <a:pt x="2431" y="94"/>
                        </a:lnTo>
                        <a:cubicBezTo>
                          <a:pt x="2431" y="31"/>
                          <a:pt x="2384" y="0"/>
                          <a:pt x="233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42" name="Google Shape;2625;p27">
                    <a:extLst>
                      <a:ext uri="{FF2B5EF4-FFF2-40B4-BE49-F238E27FC236}">
                        <a16:creationId xmlns:a16="http://schemas.microsoft.com/office/drawing/2014/main" id="{15A57764-D608-CBFC-CB12-B8A93FF0D0E8}"/>
                      </a:ext>
                    </a:extLst>
                  </p:cNvPr>
                  <p:cNvSpPr/>
                  <p:nvPr/>
                </p:nvSpPr>
                <p:spPr>
                  <a:xfrm>
                    <a:off x="5769238" y="2651025"/>
                    <a:ext cx="64300" cy="6078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72" h="24313" extrusionOk="0">
                        <a:moveTo>
                          <a:pt x="2418" y="1"/>
                        </a:moveTo>
                        <a:cubicBezTo>
                          <a:pt x="2333" y="1"/>
                          <a:pt x="2265" y="69"/>
                          <a:pt x="2265" y="154"/>
                        </a:cubicBezTo>
                        <a:lnTo>
                          <a:pt x="2260" y="23789"/>
                        </a:lnTo>
                        <a:lnTo>
                          <a:pt x="194" y="24008"/>
                        </a:lnTo>
                        <a:cubicBezTo>
                          <a:pt x="1" y="24027"/>
                          <a:pt x="16" y="24313"/>
                          <a:pt x="209" y="24313"/>
                        </a:cubicBezTo>
                        <a:lnTo>
                          <a:pt x="226" y="24313"/>
                        </a:lnTo>
                        <a:lnTo>
                          <a:pt x="2430" y="24080"/>
                        </a:lnTo>
                        <a:cubicBezTo>
                          <a:pt x="2507" y="24071"/>
                          <a:pt x="2566" y="24005"/>
                          <a:pt x="2566" y="23927"/>
                        </a:cubicBezTo>
                        <a:lnTo>
                          <a:pt x="2571" y="154"/>
                        </a:lnTo>
                        <a:cubicBezTo>
                          <a:pt x="2571" y="69"/>
                          <a:pt x="2502" y="1"/>
                          <a:pt x="2418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43" name="Google Shape;2626;p27">
                    <a:extLst>
                      <a:ext uri="{FF2B5EF4-FFF2-40B4-BE49-F238E27FC236}">
                        <a16:creationId xmlns:a16="http://schemas.microsoft.com/office/drawing/2014/main" id="{FB9D465F-7627-6085-2A1E-35AEDE5B3C6A}"/>
                      </a:ext>
                    </a:extLst>
                  </p:cNvPr>
                  <p:cNvSpPr/>
                  <p:nvPr/>
                </p:nvSpPr>
                <p:spPr>
                  <a:xfrm>
                    <a:off x="5827263" y="3247525"/>
                    <a:ext cx="130925" cy="12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37" h="483" extrusionOk="0">
                        <a:moveTo>
                          <a:pt x="92" y="1"/>
                        </a:moveTo>
                        <a:cubicBezTo>
                          <a:pt x="8" y="1"/>
                          <a:pt x="1" y="128"/>
                          <a:pt x="88" y="133"/>
                        </a:cubicBezTo>
                        <a:lnTo>
                          <a:pt x="5142" y="483"/>
                        </a:lnTo>
                        <a:lnTo>
                          <a:pt x="5148" y="483"/>
                        </a:lnTo>
                        <a:cubicBezTo>
                          <a:pt x="5233" y="483"/>
                          <a:pt x="5237" y="356"/>
                          <a:pt x="5151" y="349"/>
                        </a:cubicBezTo>
                        <a:lnTo>
                          <a:pt x="97" y="1"/>
                        </a:lnTo>
                        <a:cubicBezTo>
                          <a:pt x="96" y="1"/>
                          <a:pt x="94" y="1"/>
                          <a:pt x="9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44" name="Google Shape;2627;p27">
                    <a:extLst>
                      <a:ext uri="{FF2B5EF4-FFF2-40B4-BE49-F238E27FC236}">
                        <a16:creationId xmlns:a16="http://schemas.microsoft.com/office/drawing/2014/main" id="{3484962B-D63B-9FD1-892C-78E492C1804A}"/>
                      </a:ext>
                    </a:extLst>
                  </p:cNvPr>
                  <p:cNvSpPr/>
                  <p:nvPr/>
                </p:nvSpPr>
                <p:spPr>
                  <a:xfrm>
                    <a:off x="5826288" y="3246050"/>
                    <a:ext cx="132850" cy="15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314" h="601" extrusionOk="0">
                        <a:moveTo>
                          <a:pt x="129" y="118"/>
                        </a:moveTo>
                        <a:lnTo>
                          <a:pt x="5187" y="468"/>
                        </a:lnTo>
                        <a:cubicBezTo>
                          <a:pt x="5189" y="468"/>
                          <a:pt x="5190" y="468"/>
                          <a:pt x="5192" y="470"/>
                        </a:cubicBezTo>
                        <a:cubicBezTo>
                          <a:pt x="5192" y="472"/>
                          <a:pt x="5194" y="474"/>
                          <a:pt x="5194" y="476"/>
                        </a:cubicBezTo>
                        <a:cubicBezTo>
                          <a:pt x="5192" y="479"/>
                          <a:pt x="5190" y="483"/>
                          <a:pt x="5187" y="483"/>
                        </a:cubicBezTo>
                        <a:lnTo>
                          <a:pt x="5187" y="542"/>
                        </a:lnTo>
                        <a:lnTo>
                          <a:pt x="5185" y="483"/>
                        </a:lnTo>
                        <a:lnTo>
                          <a:pt x="131" y="134"/>
                        </a:lnTo>
                        <a:cubicBezTo>
                          <a:pt x="127" y="134"/>
                          <a:pt x="123" y="130"/>
                          <a:pt x="123" y="126"/>
                        </a:cubicBezTo>
                        <a:cubicBezTo>
                          <a:pt x="123" y="122"/>
                          <a:pt x="125" y="120"/>
                          <a:pt x="129" y="118"/>
                        </a:cubicBezTo>
                        <a:close/>
                        <a:moveTo>
                          <a:pt x="128" y="0"/>
                        </a:moveTo>
                        <a:cubicBezTo>
                          <a:pt x="101" y="0"/>
                          <a:pt x="74" y="10"/>
                          <a:pt x="51" y="28"/>
                        </a:cubicBezTo>
                        <a:cubicBezTo>
                          <a:pt x="25" y="50"/>
                          <a:pt x="8" y="83"/>
                          <a:pt x="6" y="117"/>
                        </a:cubicBezTo>
                        <a:cubicBezTo>
                          <a:pt x="0" y="187"/>
                          <a:pt x="53" y="247"/>
                          <a:pt x="123" y="253"/>
                        </a:cubicBezTo>
                        <a:lnTo>
                          <a:pt x="5175" y="600"/>
                        </a:lnTo>
                        <a:lnTo>
                          <a:pt x="5187" y="600"/>
                        </a:lnTo>
                        <a:cubicBezTo>
                          <a:pt x="5253" y="600"/>
                          <a:pt x="5310" y="548"/>
                          <a:pt x="5311" y="479"/>
                        </a:cubicBezTo>
                        <a:cubicBezTo>
                          <a:pt x="5313" y="411"/>
                          <a:pt x="5262" y="355"/>
                          <a:pt x="5194" y="349"/>
                        </a:cubicBezTo>
                        <a:lnTo>
                          <a:pt x="142" y="1"/>
                        </a:lnTo>
                        <a:cubicBezTo>
                          <a:pt x="137" y="1"/>
                          <a:pt x="133" y="0"/>
                          <a:pt x="12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45" name="Google Shape;2628;p27">
                    <a:extLst>
                      <a:ext uri="{FF2B5EF4-FFF2-40B4-BE49-F238E27FC236}">
                        <a16:creationId xmlns:a16="http://schemas.microsoft.com/office/drawing/2014/main" id="{843DC91B-4792-0752-298A-7A9340E83037}"/>
                      </a:ext>
                    </a:extLst>
                  </p:cNvPr>
                  <p:cNvSpPr/>
                  <p:nvPr/>
                </p:nvSpPr>
                <p:spPr>
                  <a:xfrm>
                    <a:off x="5827138" y="3246850"/>
                    <a:ext cx="132000" cy="13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80" h="537" extrusionOk="0">
                        <a:moveTo>
                          <a:pt x="101" y="54"/>
                        </a:moveTo>
                        <a:lnTo>
                          <a:pt x="5155" y="404"/>
                        </a:lnTo>
                        <a:cubicBezTo>
                          <a:pt x="5166" y="404"/>
                          <a:pt x="5175" y="410"/>
                          <a:pt x="5183" y="417"/>
                        </a:cubicBezTo>
                        <a:cubicBezTo>
                          <a:pt x="5189" y="425"/>
                          <a:pt x="5192" y="436"/>
                          <a:pt x="5192" y="446"/>
                        </a:cubicBezTo>
                        <a:cubicBezTo>
                          <a:pt x="5190" y="466"/>
                          <a:pt x="5173" y="483"/>
                          <a:pt x="5153" y="483"/>
                        </a:cubicBezTo>
                        <a:lnTo>
                          <a:pt x="5153" y="510"/>
                        </a:lnTo>
                        <a:lnTo>
                          <a:pt x="5149" y="483"/>
                        </a:lnTo>
                        <a:lnTo>
                          <a:pt x="95" y="134"/>
                        </a:lnTo>
                        <a:cubicBezTo>
                          <a:pt x="83" y="134"/>
                          <a:pt x="74" y="128"/>
                          <a:pt x="66" y="121"/>
                        </a:cubicBezTo>
                        <a:cubicBezTo>
                          <a:pt x="61" y="113"/>
                          <a:pt x="57" y="102"/>
                          <a:pt x="57" y="92"/>
                        </a:cubicBezTo>
                        <a:cubicBezTo>
                          <a:pt x="59" y="81"/>
                          <a:pt x="65" y="69"/>
                          <a:pt x="72" y="62"/>
                        </a:cubicBezTo>
                        <a:cubicBezTo>
                          <a:pt x="80" y="56"/>
                          <a:pt x="87" y="54"/>
                          <a:pt x="95" y="54"/>
                        </a:cubicBezTo>
                        <a:close/>
                        <a:moveTo>
                          <a:pt x="94" y="0"/>
                        </a:moveTo>
                        <a:cubicBezTo>
                          <a:pt x="73" y="0"/>
                          <a:pt x="54" y="8"/>
                          <a:pt x="38" y="20"/>
                        </a:cubicBezTo>
                        <a:cubicBezTo>
                          <a:pt x="19" y="37"/>
                          <a:pt x="6" y="62"/>
                          <a:pt x="4" y="88"/>
                        </a:cubicBezTo>
                        <a:cubicBezTo>
                          <a:pt x="0" y="139"/>
                          <a:pt x="40" y="185"/>
                          <a:pt x="91" y="189"/>
                        </a:cubicBezTo>
                        <a:lnTo>
                          <a:pt x="5145" y="536"/>
                        </a:lnTo>
                        <a:lnTo>
                          <a:pt x="5153" y="536"/>
                        </a:lnTo>
                        <a:cubicBezTo>
                          <a:pt x="5272" y="536"/>
                          <a:pt x="5279" y="359"/>
                          <a:pt x="5158" y="349"/>
                        </a:cubicBezTo>
                        <a:lnTo>
                          <a:pt x="106" y="1"/>
                        </a:lnTo>
                        <a:cubicBezTo>
                          <a:pt x="102" y="1"/>
                          <a:pt x="98" y="0"/>
                          <a:pt x="9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46" name="Google Shape;2629;p27">
                    <a:extLst>
                      <a:ext uri="{FF2B5EF4-FFF2-40B4-BE49-F238E27FC236}">
                        <a16:creationId xmlns:a16="http://schemas.microsoft.com/office/drawing/2014/main" id="{0941213B-C571-18EA-07AE-774DA125121F}"/>
                      </a:ext>
                    </a:extLst>
                  </p:cNvPr>
                  <p:cNvSpPr/>
                  <p:nvPr/>
                </p:nvSpPr>
                <p:spPr>
                  <a:xfrm>
                    <a:off x="5825613" y="3245375"/>
                    <a:ext cx="134225" cy="16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369" h="656" extrusionOk="0">
                        <a:moveTo>
                          <a:pt x="153" y="1"/>
                        </a:moveTo>
                        <a:cubicBezTo>
                          <a:pt x="120" y="1"/>
                          <a:pt x="88" y="13"/>
                          <a:pt x="61" y="34"/>
                        </a:cubicBezTo>
                        <a:cubicBezTo>
                          <a:pt x="29" y="60"/>
                          <a:pt x="8" y="100"/>
                          <a:pt x="7" y="142"/>
                        </a:cubicBezTo>
                        <a:cubicBezTo>
                          <a:pt x="1" y="227"/>
                          <a:pt x="63" y="300"/>
                          <a:pt x="148" y="306"/>
                        </a:cubicBezTo>
                        <a:lnTo>
                          <a:pt x="5204" y="654"/>
                        </a:lnTo>
                        <a:lnTo>
                          <a:pt x="5214" y="656"/>
                        </a:lnTo>
                        <a:cubicBezTo>
                          <a:pt x="5295" y="656"/>
                          <a:pt x="5363" y="590"/>
                          <a:pt x="5365" y="506"/>
                        </a:cubicBezTo>
                        <a:cubicBezTo>
                          <a:pt x="5369" y="425"/>
                          <a:pt x="5306" y="355"/>
                          <a:pt x="5223" y="350"/>
                        </a:cubicBezTo>
                        <a:lnTo>
                          <a:pt x="171" y="2"/>
                        </a:lnTo>
                        <a:cubicBezTo>
                          <a:pt x="165" y="1"/>
                          <a:pt x="159" y="1"/>
                          <a:pt x="15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47" name="Google Shape;2630;p27">
                    <a:extLst>
                      <a:ext uri="{FF2B5EF4-FFF2-40B4-BE49-F238E27FC236}">
                        <a16:creationId xmlns:a16="http://schemas.microsoft.com/office/drawing/2014/main" id="{AD047C29-64C9-021A-EC1A-FE4273D680DB}"/>
                      </a:ext>
                    </a:extLst>
                  </p:cNvPr>
                  <p:cNvSpPr/>
                  <p:nvPr/>
                </p:nvSpPr>
                <p:spPr>
                  <a:xfrm>
                    <a:off x="6431638" y="3300450"/>
                    <a:ext cx="270475" cy="19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819" h="786" extrusionOk="0">
                        <a:moveTo>
                          <a:pt x="2155" y="1"/>
                        </a:moveTo>
                        <a:lnTo>
                          <a:pt x="61" y="373"/>
                        </a:lnTo>
                        <a:cubicBezTo>
                          <a:pt x="25" y="381"/>
                          <a:pt x="0" y="415"/>
                          <a:pt x="8" y="451"/>
                        </a:cubicBezTo>
                        <a:cubicBezTo>
                          <a:pt x="13" y="484"/>
                          <a:pt x="40" y="507"/>
                          <a:pt x="72" y="507"/>
                        </a:cubicBezTo>
                        <a:cubicBezTo>
                          <a:pt x="76" y="507"/>
                          <a:pt x="81" y="506"/>
                          <a:pt x="85" y="505"/>
                        </a:cubicBezTo>
                        <a:lnTo>
                          <a:pt x="2170" y="135"/>
                        </a:lnTo>
                        <a:lnTo>
                          <a:pt x="10724" y="785"/>
                        </a:lnTo>
                        <a:lnTo>
                          <a:pt x="10728" y="785"/>
                        </a:lnTo>
                        <a:cubicBezTo>
                          <a:pt x="10815" y="785"/>
                          <a:pt x="10819" y="659"/>
                          <a:pt x="10734" y="653"/>
                        </a:cubicBezTo>
                        <a:lnTo>
                          <a:pt x="2172" y="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48" name="Google Shape;2631;p27">
                    <a:extLst>
                      <a:ext uri="{FF2B5EF4-FFF2-40B4-BE49-F238E27FC236}">
                        <a16:creationId xmlns:a16="http://schemas.microsoft.com/office/drawing/2014/main" id="{49EFBB6D-3775-3397-BED7-51732D6289D7}"/>
                      </a:ext>
                    </a:extLst>
                  </p:cNvPr>
                  <p:cNvSpPr/>
                  <p:nvPr/>
                </p:nvSpPr>
                <p:spPr>
                  <a:xfrm>
                    <a:off x="6430013" y="3298975"/>
                    <a:ext cx="273100" cy="22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924" h="905" extrusionOk="0">
                        <a:moveTo>
                          <a:pt x="2233" y="118"/>
                        </a:moveTo>
                        <a:lnTo>
                          <a:pt x="10795" y="770"/>
                        </a:lnTo>
                        <a:cubicBezTo>
                          <a:pt x="10797" y="770"/>
                          <a:pt x="10799" y="770"/>
                          <a:pt x="10799" y="772"/>
                        </a:cubicBezTo>
                        <a:cubicBezTo>
                          <a:pt x="10805" y="778"/>
                          <a:pt x="10801" y="786"/>
                          <a:pt x="10793" y="786"/>
                        </a:cubicBezTo>
                        <a:lnTo>
                          <a:pt x="2239" y="135"/>
                        </a:lnTo>
                        <a:lnTo>
                          <a:pt x="2233" y="133"/>
                        </a:lnTo>
                        <a:lnTo>
                          <a:pt x="139" y="506"/>
                        </a:lnTo>
                        <a:cubicBezTo>
                          <a:pt x="138" y="506"/>
                          <a:pt x="138" y="507"/>
                          <a:pt x="137" y="507"/>
                        </a:cubicBezTo>
                        <a:cubicBezTo>
                          <a:pt x="136" y="507"/>
                          <a:pt x="134" y="506"/>
                          <a:pt x="133" y="506"/>
                        </a:cubicBezTo>
                        <a:cubicBezTo>
                          <a:pt x="131" y="504"/>
                          <a:pt x="131" y="502"/>
                          <a:pt x="129" y="500"/>
                        </a:cubicBezTo>
                        <a:cubicBezTo>
                          <a:pt x="129" y="498"/>
                          <a:pt x="129" y="496"/>
                          <a:pt x="131" y="494"/>
                        </a:cubicBezTo>
                        <a:cubicBezTo>
                          <a:pt x="133" y="493"/>
                          <a:pt x="135" y="491"/>
                          <a:pt x="137" y="491"/>
                        </a:cubicBezTo>
                        <a:lnTo>
                          <a:pt x="2233" y="118"/>
                        </a:lnTo>
                        <a:close/>
                        <a:moveTo>
                          <a:pt x="2232" y="0"/>
                        </a:moveTo>
                        <a:cubicBezTo>
                          <a:pt x="2225" y="0"/>
                          <a:pt x="2217" y="2"/>
                          <a:pt x="2210" y="3"/>
                        </a:cubicBezTo>
                        <a:lnTo>
                          <a:pt x="116" y="375"/>
                        </a:lnTo>
                        <a:cubicBezTo>
                          <a:pt x="48" y="387"/>
                          <a:pt x="1" y="453"/>
                          <a:pt x="14" y="521"/>
                        </a:cubicBezTo>
                        <a:cubicBezTo>
                          <a:pt x="20" y="553"/>
                          <a:pt x="39" y="583"/>
                          <a:pt x="67" y="602"/>
                        </a:cubicBezTo>
                        <a:cubicBezTo>
                          <a:pt x="88" y="617"/>
                          <a:pt x="113" y="625"/>
                          <a:pt x="138" y="625"/>
                        </a:cubicBezTo>
                        <a:cubicBezTo>
                          <a:pt x="146" y="625"/>
                          <a:pt x="153" y="624"/>
                          <a:pt x="160" y="623"/>
                        </a:cubicBezTo>
                        <a:lnTo>
                          <a:pt x="2239" y="253"/>
                        </a:lnTo>
                        <a:lnTo>
                          <a:pt x="10784" y="903"/>
                        </a:lnTo>
                        <a:cubicBezTo>
                          <a:pt x="10788" y="903"/>
                          <a:pt x="10791" y="905"/>
                          <a:pt x="10793" y="905"/>
                        </a:cubicBezTo>
                        <a:cubicBezTo>
                          <a:pt x="10859" y="903"/>
                          <a:pt x="10914" y="854"/>
                          <a:pt x="10920" y="787"/>
                        </a:cubicBezTo>
                        <a:cubicBezTo>
                          <a:pt x="10924" y="718"/>
                          <a:pt x="10873" y="657"/>
                          <a:pt x="10803" y="651"/>
                        </a:cubicBezTo>
                        <a:lnTo>
                          <a:pt x="2241" y="1"/>
                        </a:lnTo>
                        <a:cubicBezTo>
                          <a:pt x="2238" y="1"/>
                          <a:pt x="2235" y="0"/>
                          <a:pt x="223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49" name="Google Shape;2632;p27">
                    <a:extLst>
                      <a:ext uri="{FF2B5EF4-FFF2-40B4-BE49-F238E27FC236}">
                        <a16:creationId xmlns:a16="http://schemas.microsoft.com/office/drawing/2014/main" id="{0943CE6D-A2D3-6055-6AE1-51416AAC2C92}"/>
                      </a:ext>
                    </a:extLst>
                  </p:cNvPr>
                  <p:cNvSpPr/>
                  <p:nvPr/>
                </p:nvSpPr>
                <p:spPr>
                  <a:xfrm>
                    <a:off x="6430913" y="3299775"/>
                    <a:ext cx="271400" cy="20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856" h="839" extrusionOk="0">
                        <a:moveTo>
                          <a:pt x="2199" y="54"/>
                        </a:moveTo>
                        <a:lnTo>
                          <a:pt x="10761" y="706"/>
                        </a:lnTo>
                        <a:cubicBezTo>
                          <a:pt x="10770" y="706"/>
                          <a:pt x="10782" y="712"/>
                          <a:pt x="10787" y="720"/>
                        </a:cubicBezTo>
                        <a:cubicBezTo>
                          <a:pt x="10810" y="746"/>
                          <a:pt x="10791" y="786"/>
                          <a:pt x="10757" y="786"/>
                        </a:cubicBezTo>
                        <a:lnTo>
                          <a:pt x="10757" y="812"/>
                        </a:lnTo>
                        <a:lnTo>
                          <a:pt x="10755" y="786"/>
                        </a:lnTo>
                        <a:lnTo>
                          <a:pt x="2201" y="136"/>
                        </a:lnTo>
                        <a:lnTo>
                          <a:pt x="2197" y="136"/>
                        </a:lnTo>
                        <a:lnTo>
                          <a:pt x="109" y="506"/>
                        </a:lnTo>
                        <a:cubicBezTo>
                          <a:pt x="106" y="506"/>
                          <a:pt x="104" y="507"/>
                          <a:pt x="101" y="507"/>
                        </a:cubicBezTo>
                        <a:cubicBezTo>
                          <a:pt x="94" y="507"/>
                          <a:pt x="86" y="505"/>
                          <a:pt x="80" y="500"/>
                        </a:cubicBezTo>
                        <a:cubicBezTo>
                          <a:pt x="71" y="495"/>
                          <a:pt x="65" y="485"/>
                          <a:pt x="63" y="474"/>
                        </a:cubicBezTo>
                        <a:cubicBezTo>
                          <a:pt x="59" y="451"/>
                          <a:pt x="73" y="430"/>
                          <a:pt x="95" y="427"/>
                        </a:cubicBezTo>
                        <a:lnTo>
                          <a:pt x="2189" y="54"/>
                        </a:lnTo>
                        <a:close/>
                        <a:moveTo>
                          <a:pt x="2195" y="0"/>
                        </a:moveTo>
                        <a:cubicBezTo>
                          <a:pt x="2190" y="0"/>
                          <a:pt x="2185" y="1"/>
                          <a:pt x="2180" y="1"/>
                        </a:cubicBezTo>
                        <a:lnTo>
                          <a:pt x="86" y="374"/>
                        </a:lnTo>
                        <a:cubicBezTo>
                          <a:pt x="35" y="383"/>
                          <a:pt x="1" y="432"/>
                          <a:pt x="10" y="483"/>
                        </a:cubicBezTo>
                        <a:cubicBezTo>
                          <a:pt x="14" y="508"/>
                          <a:pt x="29" y="531"/>
                          <a:pt x="50" y="544"/>
                        </a:cubicBezTo>
                        <a:cubicBezTo>
                          <a:pt x="64" y="555"/>
                          <a:pt x="82" y="560"/>
                          <a:pt x="101" y="560"/>
                        </a:cubicBezTo>
                        <a:cubicBezTo>
                          <a:pt x="106" y="560"/>
                          <a:pt x="112" y="560"/>
                          <a:pt x="118" y="559"/>
                        </a:cubicBezTo>
                        <a:lnTo>
                          <a:pt x="2201" y="188"/>
                        </a:lnTo>
                        <a:lnTo>
                          <a:pt x="10750" y="839"/>
                        </a:lnTo>
                        <a:lnTo>
                          <a:pt x="10757" y="839"/>
                        </a:lnTo>
                        <a:cubicBezTo>
                          <a:pt x="10806" y="839"/>
                          <a:pt x="10848" y="801"/>
                          <a:pt x="10852" y="754"/>
                        </a:cubicBezTo>
                        <a:cubicBezTo>
                          <a:pt x="10856" y="701"/>
                          <a:pt x="10816" y="655"/>
                          <a:pt x="10765" y="652"/>
                        </a:cubicBezTo>
                        <a:lnTo>
                          <a:pt x="2203" y="1"/>
                        </a:lnTo>
                        <a:cubicBezTo>
                          <a:pt x="2200" y="1"/>
                          <a:pt x="2198" y="0"/>
                          <a:pt x="219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50" name="Google Shape;2633;p27">
                    <a:extLst>
                      <a:ext uri="{FF2B5EF4-FFF2-40B4-BE49-F238E27FC236}">
                        <a16:creationId xmlns:a16="http://schemas.microsoft.com/office/drawing/2014/main" id="{A83FF6D7-0A96-BECB-77D7-EDF674B670DE}"/>
                      </a:ext>
                    </a:extLst>
                  </p:cNvPr>
                  <p:cNvSpPr/>
                  <p:nvPr/>
                </p:nvSpPr>
                <p:spPr>
                  <a:xfrm>
                    <a:off x="6428463" y="3298300"/>
                    <a:ext cx="275350" cy="23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014" h="959" extrusionOk="0">
                        <a:moveTo>
                          <a:pt x="2289" y="0"/>
                        </a:moveTo>
                        <a:cubicBezTo>
                          <a:pt x="2282" y="0"/>
                          <a:pt x="2274" y="1"/>
                          <a:pt x="2267" y="4"/>
                        </a:cubicBezTo>
                        <a:lnTo>
                          <a:pt x="172" y="376"/>
                        </a:lnTo>
                        <a:cubicBezTo>
                          <a:pt x="38" y="399"/>
                          <a:pt x="0" y="574"/>
                          <a:pt x="114" y="652"/>
                        </a:cubicBezTo>
                        <a:cubicBezTo>
                          <a:pt x="139" y="669"/>
                          <a:pt x="169" y="679"/>
                          <a:pt x="200" y="679"/>
                        </a:cubicBezTo>
                        <a:cubicBezTo>
                          <a:pt x="209" y="679"/>
                          <a:pt x="218" y="678"/>
                          <a:pt x="227" y="676"/>
                        </a:cubicBezTo>
                        <a:lnTo>
                          <a:pt x="2301" y="308"/>
                        </a:lnTo>
                        <a:lnTo>
                          <a:pt x="10844" y="956"/>
                        </a:lnTo>
                        <a:lnTo>
                          <a:pt x="10855" y="958"/>
                        </a:lnTo>
                        <a:cubicBezTo>
                          <a:pt x="10935" y="958"/>
                          <a:pt x="11001" y="896"/>
                          <a:pt x="11008" y="816"/>
                        </a:cubicBezTo>
                        <a:cubicBezTo>
                          <a:pt x="11014" y="731"/>
                          <a:pt x="10952" y="659"/>
                          <a:pt x="10867" y="652"/>
                        </a:cubicBezTo>
                        <a:lnTo>
                          <a:pt x="2305" y="2"/>
                        </a:lnTo>
                        <a:cubicBezTo>
                          <a:pt x="2299" y="1"/>
                          <a:pt x="2294" y="0"/>
                          <a:pt x="228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51" name="Google Shape;2634;p27">
                    <a:extLst>
                      <a:ext uri="{FF2B5EF4-FFF2-40B4-BE49-F238E27FC236}">
                        <a16:creationId xmlns:a16="http://schemas.microsoft.com/office/drawing/2014/main" id="{60C59508-C6D6-84F2-D13B-062A9564887D}"/>
                      </a:ext>
                    </a:extLst>
                  </p:cNvPr>
                  <p:cNvSpPr/>
                  <p:nvPr/>
                </p:nvSpPr>
                <p:spPr>
                  <a:xfrm>
                    <a:off x="6483988" y="2643000"/>
                    <a:ext cx="3525" cy="6608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" h="26433" extrusionOk="0">
                        <a:moveTo>
                          <a:pt x="67" y="0"/>
                        </a:moveTo>
                        <a:cubicBezTo>
                          <a:pt x="34" y="0"/>
                          <a:pt x="0" y="23"/>
                          <a:pt x="0" y="68"/>
                        </a:cubicBezTo>
                        <a:lnTo>
                          <a:pt x="6" y="26365"/>
                        </a:lnTo>
                        <a:cubicBezTo>
                          <a:pt x="6" y="26403"/>
                          <a:pt x="36" y="26433"/>
                          <a:pt x="72" y="26433"/>
                        </a:cubicBezTo>
                        <a:cubicBezTo>
                          <a:pt x="110" y="26433"/>
                          <a:pt x="140" y="26403"/>
                          <a:pt x="140" y="26365"/>
                        </a:cubicBezTo>
                        <a:lnTo>
                          <a:pt x="135" y="68"/>
                        </a:lnTo>
                        <a:cubicBezTo>
                          <a:pt x="135" y="23"/>
                          <a:pt x="101" y="0"/>
                          <a:pt x="6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52" name="Google Shape;2635;p27">
                    <a:extLst>
                      <a:ext uri="{FF2B5EF4-FFF2-40B4-BE49-F238E27FC236}">
                        <a16:creationId xmlns:a16="http://schemas.microsoft.com/office/drawing/2014/main" id="{792CA38A-ABE0-58D4-1723-82538B0D8F52}"/>
                      </a:ext>
                    </a:extLst>
                  </p:cNvPr>
                  <p:cNvSpPr/>
                  <p:nvPr/>
                </p:nvSpPr>
                <p:spPr>
                  <a:xfrm>
                    <a:off x="6482513" y="2641550"/>
                    <a:ext cx="6450" cy="663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8" h="26550" extrusionOk="0">
                        <a:moveTo>
                          <a:pt x="125" y="117"/>
                        </a:moveTo>
                        <a:cubicBezTo>
                          <a:pt x="131" y="117"/>
                          <a:pt x="135" y="121"/>
                          <a:pt x="135" y="126"/>
                        </a:cubicBezTo>
                        <a:lnTo>
                          <a:pt x="139" y="26423"/>
                        </a:lnTo>
                        <a:cubicBezTo>
                          <a:pt x="140" y="26429"/>
                          <a:pt x="136" y="26431"/>
                          <a:pt x="132" y="26431"/>
                        </a:cubicBezTo>
                        <a:cubicBezTo>
                          <a:pt x="128" y="26431"/>
                          <a:pt x="124" y="26429"/>
                          <a:pt x="124" y="26423"/>
                        </a:cubicBezTo>
                        <a:lnTo>
                          <a:pt x="118" y="126"/>
                        </a:lnTo>
                        <a:cubicBezTo>
                          <a:pt x="118" y="121"/>
                          <a:pt x="122" y="117"/>
                          <a:pt x="125" y="117"/>
                        </a:cubicBezTo>
                        <a:close/>
                        <a:moveTo>
                          <a:pt x="126" y="0"/>
                        </a:moveTo>
                        <a:cubicBezTo>
                          <a:pt x="64" y="0"/>
                          <a:pt x="1" y="42"/>
                          <a:pt x="1" y="126"/>
                        </a:cubicBezTo>
                        <a:lnTo>
                          <a:pt x="6" y="26423"/>
                        </a:lnTo>
                        <a:cubicBezTo>
                          <a:pt x="6" y="26493"/>
                          <a:pt x="63" y="26550"/>
                          <a:pt x="131" y="26550"/>
                        </a:cubicBezTo>
                        <a:cubicBezTo>
                          <a:pt x="201" y="26550"/>
                          <a:pt x="258" y="26493"/>
                          <a:pt x="258" y="26423"/>
                        </a:cubicBezTo>
                        <a:lnTo>
                          <a:pt x="252" y="126"/>
                        </a:lnTo>
                        <a:cubicBezTo>
                          <a:pt x="252" y="42"/>
                          <a:pt x="189" y="0"/>
                          <a:pt x="12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53" name="Google Shape;2636;p27">
                    <a:extLst>
                      <a:ext uri="{FF2B5EF4-FFF2-40B4-BE49-F238E27FC236}">
                        <a16:creationId xmlns:a16="http://schemas.microsoft.com/office/drawing/2014/main" id="{8B91C8D0-ED86-34DF-247D-3A98ACF65E7D}"/>
                      </a:ext>
                    </a:extLst>
                  </p:cNvPr>
                  <p:cNvSpPr/>
                  <p:nvPr/>
                </p:nvSpPr>
                <p:spPr>
                  <a:xfrm>
                    <a:off x="6483313" y="2642325"/>
                    <a:ext cx="4850" cy="662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4" h="26487" extrusionOk="0">
                        <a:moveTo>
                          <a:pt x="93" y="54"/>
                        </a:moveTo>
                        <a:cubicBezTo>
                          <a:pt x="116" y="54"/>
                          <a:pt x="135" y="73"/>
                          <a:pt x="135" y="95"/>
                        </a:cubicBezTo>
                        <a:lnTo>
                          <a:pt x="141" y="26392"/>
                        </a:lnTo>
                        <a:cubicBezTo>
                          <a:pt x="141" y="26418"/>
                          <a:pt x="120" y="26432"/>
                          <a:pt x="100" y="26432"/>
                        </a:cubicBezTo>
                        <a:cubicBezTo>
                          <a:pt x="80" y="26432"/>
                          <a:pt x="59" y="26418"/>
                          <a:pt x="59" y="26392"/>
                        </a:cubicBezTo>
                        <a:lnTo>
                          <a:pt x="54" y="95"/>
                        </a:lnTo>
                        <a:cubicBezTo>
                          <a:pt x="54" y="73"/>
                          <a:pt x="73" y="54"/>
                          <a:pt x="93" y="54"/>
                        </a:cubicBezTo>
                        <a:close/>
                        <a:moveTo>
                          <a:pt x="94" y="0"/>
                        </a:moveTo>
                        <a:cubicBezTo>
                          <a:pt x="48" y="0"/>
                          <a:pt x="1" y="32"/>
                          <a:pt x="1" y="95"/>
                        </a:cubicBezTo>
                        <a:lnTo>
                          <a:pt x="7" y="26392"/>
                        </a:lnTo>
                        <a:cubicBezTo>
                          <a:pt x="7" y="26445"/>
                          <a:pt x="48" y="26486"/>
                          <a:pt x="99" y="26486"/>
                        </a:cubicBezTo>
                        <a:cubicBezTo>
                          <a:pt x="152" y="26486"/>
                          <a:pt x="194" y="26445"/>
                          <a:pt x="194" y="26392"/>
                        </a:cubicBezTo>
                        <a:lnTo>
                          <a:pt x="188" y="95"/>
                        </a:lnTo>
                        <a:cubicBezTo>
                          <a:pt x="188" y="32"/>
                          <a:pt x="141" y="0"/>
                          <a:pt x="9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54" name="Google Shape;2637;p27">
                    <a:extLst>
                      <a:ext uri="{FF2B5EF4-FFF2-40B4-BE49-F238E27FC236}">
                        <a16:creationId xmlns:a16="http://schemas.microsoft.com/office/drawing/2014/main" id="{9BB75B85-93DF-E5EA-0C56-0BD68791F515}"/>
                      </a:ext>
                    </a:extLst>
                  </p:cNvPr>
                  <p:cNvSpPr/>
                  <p:nvPr/>
                </p:nvSpPr>
                <p:spPr>
                  <a:xfrm>
                    <a:off x="6481863" y="2640875"/>
                    <a:ext cx="7775" cy="665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1" h="26604" extrusionOk="0">
                        <a:moveTo>
                          <a:pt x="151" y="0"/>
                        </a:moveTo>
                        <a:cubicBezTo>
                          <a:pt x="68" y="0"/>
                          <a:pt x="0" y="68"/>
                          <a:pt x="0" y="153"/>
                        </a:cubicBezTo>
                        <a:lnTo>
                          <a:pt x="6" y="26450"/>
                        </a:lnTo>
                        <a:cubicBezTo>
                          <a:pt x="6" y="26535"/>
                          <a:pt x="74" y="26603"/>
                          <a:pt x="157" y="26603"/>
                        </a:cubicBezTo>
                        <a:cubicBezTo>
                          <a:pt x="242" y="26603"/>
                          <a:pt x="310" y="26535"/>
                          <a:pt x="310" y="26450"/>
                        </a:cubicBezTo>
                        <a:lnTo>
                          <a:pt x="305" y="153"/>
                        </a:lnTo>
                        <a:cubicBezTo>
                          <a:pt x="305" y="68"/>
                          <a:pt x="237" y="0"/>
                          <a:pt x="15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55" name="Google Shape;2638;p27">
                    <a:extLst>
                      <a:ext uri="{FF2B5EF4-FFF2-40B4-BE49-F238E27FC236}">
                        <a16:creationId xmlns:a16="http://schemas.microsoft.com/office/drawing/2014/main" id="{F314547B-7A06-4A43-10E9-FCA119FB7E25}"/>
                      </a:ext>
                    </a:extLst>
                  </p:cNvPr>
                  <p:cNvSpPr/>
                  <p:nvPr/>
                </p:nvSpPr>
                <p:spPr>
                  <a:xfrm>
                    <a:off x="7047138" y="2685675"/>
                    <a:ext cx="156950" cy="55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278" h="22016" extrusionOk="0">
                        <a:moveTo>
                          <a:pt x="135" y="134"/>
                        </a:moveTo>
                        <a:lnTo>
                          <a:pt x="6143" y="272"/>
                        </a:lnTo>
                        <a:lnTo>
                          <a:pt x="6143" y="21190"/>
                        </a:lnTo>
                        <a:lnTo>
                          <a:pt x="135" y="21874"/>
                        </a:lnTo>
                        <a:lnTo>
                          <a:pt x="135" y="134"/>
                        </a:lnTo>
                        <a:close/>
                        <a:moveTo>
                          <a:pt x="70" y="0"/>
                        </a:moveTo>
                        <a:cubicBezTo>
                          <a:pt x="51" y="0"/>
                          <a:pt x="34" y="8"/>
                          <a:pt x="21" y="19"/>
                        </a:cubicBezTo>
                        <a:cubicBezTo>
                          <a:pt x="8" y="32"/>
                          <a:pt x="0" y="49"/>
                          <a:pt x="0" y="66"/>
                        </a:cubicBezTo>
                        <a:lnTo>
                          <a:pt x="0" y="21948"/>
                        </a:lnTo>
                        <a:cubicBezTo>
                          <a:pt x="0" y="21985"/>
                          <a:pt x="31" y="22016"/>
                          <a:pt x="68" y="22016"/>
                        </a:cubicBezTo>
                        <a:cubicBezTo>
                          <a:pt x="70" y="22016"/>
                          <a:pt x="72" y="22014"/>
                          <a:pt x="76" y="22014"/>
                        </a:cubicBezTo>
                        <a:lnTo>
                          <a:pt x="6217" y="21316"/>
                        </a:lnTo>
                        <a:cubicBezTo>
                          <a:pt x="6251" y="21312"/>
                          <a:pt x="6277" y="21284"/>
                          <a:pt x="6277" y="21250"/>
                        </a:cubicBezTo>
                        <a:lnTo>
                          <a:pt x="6277" y="206"/>
                        </a:lnTo>
                        <a:cubicBezTo>
                          <a:pt x="6277" y="170"/>
                          <a:pt x="6247" y="140"/>
                          <a:pt x="6211" y="140"/>
                        </a:cubicBezTo>
                        <a:lnTo>
                          <a:pt x="7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56" name="Google Shape;2639;p27">
                    <a:extLst>
                      <a:ext uri="{FF2B5EF4-FFF2-40B4-BE49-F238E27FC236}">
                        <a16:creationId xmlns:a16="http://schemas.microsoft.com/office/drawing/2014/main" id="{96244305-934B-0984-2808-79BCEC68F622}"/>
                      </a:ext>
                    </a:extLst>
                  </p:cNvPr>
                  <p:cNvSpPr/>
                  <p:nvPr/>
                </p:nvSpPr>
                <p:spPr>
                  <a:xfrm>
                    <a:off x="7045663" y="2684200"/>
                    <a:ext cx="159875" cy="553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395" h="22134" extrusionOk="0">
                        <a:moveTo>
                          <a:pt x="252" y="254"/>
                        </a:moveTo>
                        <a:lnTo>
                          <a:pt x="6143" y="388"/>
                        </a:lnTo>
                        <a:lnTo>
                          <a:pt x="6143" y="21196"/>
                        </a:lnTo>
                        <a:lnTo>
                          <a:pt x="252" y="21867"/>
                        </a:lnTo>
                        <a:lnTo>
                          <a:pt x="252" y="254"/>
                        </a:lnTo>
                        <a:close/>
                        <a:moveTo>
                          <a:pt x="135" y="135"/>
                        </a:moveTo>
                        <a:lnTo>
                          <a:pt x="135" y="21999"/>
                        </a:lnTo>
                        <a:lnTo>
                          <a:pt x="6261" y="21302"/>
                        </a:lnTo>
                        <a:lnTo>
                          <a:pt x="6261" y="273"/>
                        </a:lnTo>
                        <a:lnTo>
                          <a:pt x="135" y="135"/>
                        </a:lnTo>
                        <a:close/>
                        <a:moveTo>
                          <a:pt x="129" y="118"/>
                        </a:moveTo>
                        <a:lnTo>
                          <a:pt x="6270" y="257"/>
                        </a:lnTo>
                        <a:cubicBezTo>
                          <a:pt x="6274" y="257"/>
                          <a:pt x="6278" y="261"/>
                          <a:pt x="6278" y="265"/>
                        </a:cubicBezTo>
                        <a:lnTo>
                          <a:pt x="6278" y="21309"/>
                        </a:lnTo>
                        <a:cubicBezTo>
                          <a:pt x="6278" y="21313"/>
                          <a:pt x="6274" y="21317"/>
                          <a:pt x="6270" y="21317"/>
                        </a:cubicBezTo>
                        <a:lnTo>
                          <a:pt x="129" y="22014"/>
                        </a:lnTo>
                        <a:lnTo>
                          <a:pt x="127" y="22014"/>
                        </a:lnTo>
                        <a:cubicBezTo>
                          <a:pt x="125" y="22014"/>
                          <a:pt x="124" y="22014"/>
                          <a:pt x="122" y="22012"/>
                        </a:cubicBezTo>
                        <a:cubicBezTo>
                          <a:pt x="120" y="22010"/>
                          <a:pt x="120" y="22008"/>
                          <a:pt x="120" y="22007"/>
                        </a:cubicBezTo>
                        <a:lnTo>
                          <a:pt x="120" y="125"/>
                        </a:lnTo>
                        <a:cubicBezTo>
                          <a:pt x="120" y="123"/>
                          <a:pt x="120" y="121"/>
                          <a:pt x="122" y="119"/>
                        </a:cubicBezTo>
                        <a:cubicBezTo>
                          <a:pt x="124" y="119"/>
                          <a:pt x="127" y="118"/>
                          <a:pt x="129" y="118"/>
                        </a:cubicBezTo>
                        <a:close/>
                        <a:moveTo>
                          <a:pt x="127" y="0"/>
                        </a:moveTo>
                        <a:cubicBezTo>
                          <a:pt x="93" y="0"/>
                          <a:pt x="63" y="14"/>
                          <a:pt x="39" y="36"/>
                        </a:cubicBezTo>
                        <a:cubicBezTo>
                          <a:pt x="14" y="59"/>
                          <a:pt x="1" y="91"/>
                          <a:pt x="1" y="125"/>
                        </a:cubicBezTo>
                        <a:lnTo>
                          <a:pt x="1" y="22007"/>
                        </a:lnTo>
                        <a:cubicBezTo>
                          <a:pt x="1" y="22076"/>
                          <a:pt x="57" y="22133"/>
                          <a:pt x="127" y="22133"/>
                        </a:cubicBezTo>
                        <a:cubicBezTo>
                          <a:pt x="131" y="22133"/>
                          <a:pt x="135" y="22133"/>
                          <a:pt x="141" y="22131"/>
                        </a:cubicBezTo>
                        <a:lnTo>
                          <a:pt x="6283" y="21434"/>
                        </a:lnTo>
                        <a:cubicBezTo>
                          <a:pt x="6348" y="21426"/>
                          <a:pt x="6395" y="21373"/>
                          <a:pt x="6395" y="21309"/>
                        </a:cubicBezTo>
                        <a:lnTo>
                          <a:pt x="6395" y="265"/>
                        </a:lnTo>
                        <a:cubicBezTo>
                          <a:pt x="6395" y="197"/>
                          <a:pt x="6340" y="142"/>
                          <a:pt x="6272" y="138"/>
                        </a:cubicBezTo>
                        <a:lnTo>
                          <a:pt x="129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57" name="Google Shape;2640;p27">
                    <a:extLst>
                      <a:ext uri="{FF2B5EF4-FFF2-40B4-BE49-F238E27FC236}">
                        <a16:creationId xmlns:a16="http://schemas.microsoft.com/office/drawing/2014/main" id="{8AC95E6B-5364-CBB0-2B14-5D38EF57F705}"/>
                      </a:ext>
                    </a:extLst>
                  </p:cNvPr>
                  <p:cNvSpPr/>
                  <p:nvPr/>
                </p:nvSpPr>
                <p:spPr>
                  <a:xfrm>
                    <a:off x="7046463" y="2685000"/>
                    <a:ext cx="158275" cy="551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331" h="22070" extrusionOk="0">
                        <a:moveTo>
                          <a:pt x="188" y="190"/>
                        </a:moveTo>
                        <a:lnTo>
                          <a:pt x="6144" y="326"/>
                        </a:lnTo>
                        <a:lnTo>
                          <a:pt x="6144" y="21194"/>
                        </a:lnTo>
                        <a:lnTo>
                          <a:pt x="188" y="21871"/>
                        </a:lnTo>
                        <a:lnTo>
                          <a:pt x="188" y="190"/>
                        </a:lnTo>
                        <a:close/>
                        <a:moveTo>
                          <a:pt x="135" y="135"/>
                        </a:moveTo>
                        <a:lnTo>
                          <a:pt x="135" y="21929"/>
                        </a:lnTo>
                        <a:lnTo>
                          <a:pt x="6197" y="21241"/>
                        </a:lnTo>
                        <a:lnTo>
                          <a:pt x="6197" y="273"/>
                        </a:lnTo>
                        <a:lnTo>
                          <a:pt x="135" y="135"/>
                        </a:lnTo>
                        <a:close/>
                        <a:moveTo>
                          <a:pt x="95" y="53"/>
                        </a:moveTo>
                        <a:lnTo>
                          <a:pt x="6238" y="193"/>
                        </a:lnTo>
                        <a:cubicBezTo>
                          <a:pt x="6259" y="193"/>
                          <a:pt x="6278" y="212"/>
                          <a:pt x="6278" y="233"/>
                        </a:cubicBezTo>
                        <a:lnTo>
                          <a:pt x="6278" y="21277"/>
                        </a:lnTo>
                        <a:cubicBezTo>
                          <a:pt x="6278" y="21298"/>
                          <a:pt x="6263" y="21315"/>
                          <a:pt x="6242" y="21317"/>
                        </a:cubicBezTo>
                        <a:lnTo>
                          <a:pt x="101" y="22014"/>
                        </a:lnTo>
                        <a:lnTo>
                          <a:pt x="95" y="22014"/>
                        </a:lnTo>
                        <a:cubicBezTo>
                          <a:pt x="73" y="22014"/>
                          <a:pt x="56" y="21997"/>
                          <a:pt x="56" y="21975"/>
                        </a:cubicBezTo>
                        <a:lnTo>
                          <a:pt x="56" y="93"/>
                        </a:lnTo>
                        <a:cubicBezTo>
                          <a:pt x="56" y="84"/>
                          <a:pt x="59" y="72"/>
                          <a:pt x="67" y="65"/>
                        </a:cubicBezTo>
                        <a:cubicBezTo>
                          <a:pt x="75" y="57"/>
                          <a:pt x="86" y="53"/>
                          <a:pt x="95" y="53"/>
                        </a:cubicBezTo>
                        <a:close/>
                        <a:moveTo>
                          <a:pt x="95" y="1"/>
                        </a:moveTo>
                        <a:cubicBezTo>
                          <a:pt x="71" y="1"/>
                          <a:pt x="48" y="10"/>
                          <a:pt x="29" y="27"/>
                        </a:cubicBezTo>
                        <a:cubicBezTo>
                          <a:pt x="12" y="44"/>
                          <a:pt x="1" y="69"/>
                          <a:pt x="1" y="93"/>
                        </a:cubicBezTo>
                        <a:lnTo>
                          <a:pt x="1" y="21975"/>
                        </a:lnTo>
                        <a:cubicBezTo>
                          <a:pt x="1" y="22027"/>
                          <a:pt x="42" y="22069"/>
                          <a:pt x="95" y="22069"/>
                        </a:cubicBezTo>
                        <a:lnTo>
                          <a:pt x="105" y="22069"/>
                        </a:lnTo>
                        <a:lnTo>
                          <a:pt x="6248" y="21370"/>
                        </a:lnTo>
                        <a:cubicBezTo>
                          <a:pt x="6295" y="21364"/>
                          <a:pt x="6331" y="21324"/>
                          <a:pt x="6331" y="21277"/>
                        </a:cubicBezTo>
                        <a:lnTo>
                          <a:pt x="6331" y="233"/>
                        </a:lnTo>
                        <a:cubicBezTo>
                          <a:pt x="6331" y="182"/>
                          <a:pt x="6289" y="140"/>
                          <a:pt x="6240" y="139"/>
                        </a:cubicBezTo>
                        <a:lnTo>
                          <a:pt x="95" y="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58" name="Google Shape;2641;p27">
                    <a:extLst>
                      <a:ext uri="{FF2B5EF4-FFF2-40B4-BE49-F238E27FC236}">
                        <a16:creationId xmlns:a16="http://schemas.microsoft.com/office/drawing/2014/main" id="{2D1BD9E2-8E36-2812-9AE9-056EC2C34F27}"/>
                      </a:ext>
                    </a:extLst>
                  </p:cNvPr>
                  <p:cNvSpPr/>
                  <p:nvPr/>
                </p:nvSpPr>
                <p:spPr>
                  <a:xfrm>
                    <a:off x="7045013" y="2683500"/>
                    <a:ext cx="161200" cy="554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48" h="22188" extrusionOk="0">
                        <a:moveTo>
                          <a:pt x="306" y="310"/>
                        </a:moveTo>
                        <a:lnTo>
                          <a:pt x="6143" y="442"/>
                        </a:lnTo>
                        <a:lnTo>
                          <a:pt x="6143" y="21201"/>
                        </a:lnTo>
                        <a:lnTo>
                          <a:pt x="306" y="21864"/>
                        </a:lnTo>
                        <a:lnTo>
                          <a:pt x="306" y="310"/>
                        </a:lnTo>
                        <a:close/>
                        <a:moveTo>
                          <a:pt x="151" y="0"/>
                        </a:moveTo>
                        <a:cubicBezTo>
                          <a:pt x="112" y="2"/>
                          <a:pt x="74" y="17"/>
                          <a:pt x="46" y="45"/>
                        </a:cubicBezTo>
                        <a:cubicBezTo>
                          <a:pt x="17" y="74"/>
                          <a:pt x="0" y="113"/>
                          <a:pt x="0" y="153"/>
                        </a:cubicBezTo>
                        <a:lnTo>
                          <a:pt x="0" y="22035"/>
                        </a:lnTo>
                        <a:cubicBezTo>
                          <a:pt x="0" y="22120"/>
                          <a:pt x="68" y="22188"/>
                          <a:pt x="153" y="22188"/>
                        </a:cubicBezTo>
                        <a:lnTo>
                          <a:pt x="170" y="22188"/>
                        </a:lnTo>
                        <a:lnTo>
                          <a:pt x="6313" y="21488"/>
                        </a:lnTo>
                        <a:cubicBezTo>
                          <a:pt x="6391" y="21479"/>
                          <a:pt x="6447" y="21415"/>
                          <a:pt x="6447" y="21337"/>
                        </a:cubicBezTo>
                        <a:lnTo>
                          <a:pt x="6447" y="293"/>
                        </a:lnTo>
                        <a:cubicBezTo>
                          <a:pt x="6447" y="210"/>
                          <a:pt x="6381" y="144"/>
                          <a:pt x="6298" y="140"/>
                        </a:cubicBezTo>
                        <a:lnTo>
                          <a:pt x="155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59" name="Google Shape;2642;p27">
                    <a:extLst>
                      <a:ext uri="{FF2B5EF4-FFF2-40B4-BE49-F238E27FC236}">
                        <a16:creationId xmlns:a16="http://schemas.microsoft.com/office/drawing/2014/main" id="{A02C8C37-E587-A60D-8185-EB58A1D78341}"/>
                      </a:ext>
                    </a:extLst>
                  </p:cNvPr>
                  <p:cNvSpPr/>
                  <p:nvPr/>
                </p:nvSpPr>
                <p:spPr>
                  <a:xfrm>
                    <a:off x="7348138" y="2685675"/>
                    <a:ext cx="139500" cy="523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80" h="20933" extrusionOk="0">
                        <a:moveTo>
                          <a:pt x="5445" y="134"/>
                        </a:moveTo>
                        <a:lnTo>
                          <a:pt x="5445" y="20144"/>
                        </a:lnTo>
                        <a:lnTo>
                          <a:pt x="134" y="20791"/>
                        </a:lnTo>
                        <a:lnTo>
                          <a:pt x="134" y="134"/>
                        </a:lnTo>
                        <a:close/>
                        <a:moveTo>
                          <a:pt x="68" y="0"/>
                        </a:moveTo>
                        <a:cubicBezTo>
                          <a:pt x="30" y="0"/>
                          <a:pt x="0" y="30"/>
                          <a:pt x="0" y="66"/>
                        </a:cubicBezTo>
                        <a:lnTo>
                          <a:pt x="0" y="20866"/>
                        </a:lnTo>
                        <a:cubicBezTo>
                          <a:pt x="2" y="20902"/>
                          <a:pt x="30" y="20933"/>
                          <a:pt x="68" y="20933"/>
                        </a:cubicBezTo>
                        <a:lnTo>
                          <a:pt x="76" y="20933"/>
                        </a:lnTo>
                        <a:lnTo>
                          <a:pt x="5519" y="20269"/>
                        </a:lnTo>
                        <a:cubicBezTo>
                          <a:pt x="5553" y="20265"/>
                          <a:pt x="5580" y="20237"/>
                          <a:pt x="5580" y="20203"/>
                        </a:cubicBezTo>
                        <a:lnTo>
                          <a:pt x="5580" y="66"/>
                        </a:lnTo>
                        <a:cubicBezTo>
                          <a:pt x="5580" y="30"/>
                          <a:pt x="5549" y="0"/>
                          <a:pt x="551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60" name="Google Shape;2643;p27">
                    <a:extLst>
                      <a:ext uri="{FF2B5EF4-FFF2-40B4-BE49-F238E27FC236}">
                        <a16:creationId xmlns:a16="http://schemas.microsoft.com/office/drawing/2014/main" id="{5B5D0F45-A65F-FB8A-EF55-3FE1B62280CF}"/>
                      </a:ext>
                    </a:extLst>
                  </p:cNvPr>
                  <p:cNvSpPr/>
                  <p:nvPr/>
                </p:nvSpPr>
                <p:spPr>
                  <a:xfrm>
                    <a:off x="7346663" y="2684200"/>
                    <a:ext cx="142450" cy="526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98" h="21051" extrusionOk="0">
                        <a:moveTo>
                          <a:pt x="5446" y="252"/>
                        </a:moveTo>
                        <a:lnTo>
                          <a:pt x="5446" y="20151"/>
                        </a:lnTo>
                        <a:lnTo>
                          <a:pt x="254" y="20784"/>
                        </a:lnTo>
                        <a:lnTo>
                          <a:pt x="254" y="252"/>
                        </a:lnTo>
                        <a:close/>
                        <a:moveTo>
                          <a:pt x="135" y="133"/>
                        </a:moveTo>
                        <a:lnTo>
                          <a:pt x="135" y="20916"/>
                        </a:lnTo>
                        <a:lnTo>
                          <a:pt x="5563" y="20254"/>
                        </a:lnTo>
                        <a:lnTo>
                          <a:pt x="5563" y="133"/>
                        </a:lnTo>
                        <a:close/>
                        <a:moveTo>
                          <a:pt x="5571" y="118"/>
                        </a:moveTo>
                        <a:cubicBezTo>
                          <a:pt x="5576" y="118"/>
                          <a:pt x="5578" y="121"/>
                          <a:pt x="5578" y="125"/>
                        </a:cubicBezTo>
                        <a:lnTo>
                          <a:pt x="5578" y="20262"/>
                        </a:lnTo>
                        <a:cubicBezTo>
                          <a:pt x="5578" y="20266"/>
                          <a:pt x="5576" y="20270"/>
                          <a:pt x="5573" y="20270"/>
                        </a:cubicBezTo>
                        <a:lnTo>
                          <a:pt x="127" y="20933"/>
                        </a:lnTo>
                        <a:cubicBezTo>
                          <a:pt x="125" y="20933"/>
                          <a:pt x="123" y="20931"/>
                          <a:pt x="122" y="20931"/>
                        </a:cubicBezTo>
                        <a:cubicBezTo>
                          <a:pt x="120" y="20929"/>
                          <a:pt x="120" y="20927"/>
                          <a:pt x="120" y="20925"/>
                        </a:cubicBezTo>
                        <a:lnTo>
                          <a:pt x="120" y="125"/>
                        </a:lnTo>
                        <a:cubicBezTo>
                          <a:pt x="120" y="121"/>
                          <a:pt x="123" y="118"/>
                          <a:pt x="127" y="118"/>
                        </a:cubicBezTo>
                        <a:close/>
                        <a:moveTo>
                          <a:pt x="127" y="0"/>
                        </a:moveTo>
                        <a:cubicBezTo>
                          <a:pt x="57" y="0"/>
                          <a:pt x="1" y="55"/>
                          <a:pt x="1" y="125"/>
                        </a:cubicBezTo>
                        <a:lnTo>
                          <a:pt x="1" y="20925"/>
                        </a:lnTo>
                        <a:cubicBezTo>
                          <a:pt x="1" y="20995"/>
                          <a:pt x="57" y="21050"/>
                          <a:pt x="127" y="21050"/>
                        </a:cubicBezTo>
                        <a:lnTo>
                          <a:pt x="142" y="21050"/>
                        </a:lnTo>
                        <a:lnTo>
                          <a:pt x="5586" y="20387"/>
                        </a:lnTo>
                        <a:cubicBezTo>
                          <a:pt x="5650" y="20379"/>
                          <a:pt x="5697" y="20326"/>
                          <a:pt x="5697" y="20262"/>
                        </a:cubicBezTo>
                        <a:lnTo>
                          <a:pt x="5697" y="125"/>
                        </a:lnTo>
                        <a:cubicBezTo>
                          <a:pt x="5697" y="55"/>
                          <a:pt x="5641" y="0"/>
                          <a:pt x="557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61" name="Google Shape;2644;p27">
                    <a:extLst>
                      <a:ext uri="{FF2B5EF4-FFF2-40B4-BE49-F238E27FC236}">
                        <a16:creationId xmlns:a16="http://schemas.microsoft.com/office/drawing/2014/main" id="{AC63C679-6DCA-47C2-0B82-10F817E5E929}"/>
                      </a:ext>
                    </a:extLst>
                  </p:cNvPr>
                  <p:cNvSpPr/>
                  <p:nvPr/>
                </p:nvSpPr>
                <p:spPr>
                  <a:xfrm>
                    <a:off x="7347463" y="2685000"/>
                    <a:ext cx="140850" cy="524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34" h="20987" extrusionOk="0">
                        <a:moveTo>
                          <a:pt x="5446" y="188"/>
                        </a:moveTo>
                        <a:lnTo>
                          <a:pt x="5446" y="20147"/>
                        </a:lnTo>
                        <a:lnTo>
                          <a:pt x="188" y="20788"/>
                        </a:lnTo>
                        <a:lnTo>
                          <a:pt x="188" y="188"/>
                        </a:lnTo>
                        <a:close/>
                        <a:moveTo>
                          <a:pt x="135" y="133"/>
                        </a:moveTo>
                        <a:lnTo>
                          <a:pt x="135" y="20848"/>
                        </a:lnTo>
                        <a:lnTo>
                          <a:pt x="5476" y="20198"/>
                        </a:lnTo>
                        <a:lnTo>
                          <a:pt x="5499" y="20194"/>
                        </a:lnTo>
                        <a:lnTo>
                          <a:pt x="5499" y="133"/>
                        </a:lnTo>
                        <a:close/>
                        <a:moveTo>
                          <a:pt x="5539" y="53"/>
                        </a:moveTo>
                        <a:cubicBezTo>
                          <a:pt x="5561" y="53"/>
                          <a:pt x="5578" y="72"/>
                          <a:pt x="5578" y="93"/>
                        </a:cubicBezTo>
                        <a:lnTo>
                          <a:pt x="5578" y="20230"/>
                        </a:lnTo>
                        <a:cubicBezTo>
                          <a:pt x="5578" y="20251"/>
                          <a:pt x="5563" y="20268"/>
                          <a:pt x="5544" y="20270"/>
                        </a:cubicBezTo>
                        <a:lnTo>
                          <a:pt x="99" y="20933"/>
                        </a:lnTo>
                        <a:cubicBezTo>
                          <a:pt x="97" y="20933"/>
                          <a:pt x="95" y="20934"/>
                          <a:pt x="93" y="20934"/>
                        </a:cubicBezTo>
                        <a:cubicBezTo>
                          <a:pt x="84" y="20934"/>
                          <a:pt x="75" y="20930"/>
                          <a:pt x="69" y="20924"/>
                        </a:cubicBezTo>
                        <a:cubicBezTo>
                          <a:pt x="59" y="20916"/>
                          <a:pt x="56" y="20905"/>
                          <a:pt x="56" y="20893"/>
                        </a:cubicBezTo>
                        <a:lnTo>
                          <a:pt x="56" y="93"/>
                        </a:lnTo>
                        <a:cubicBezTo>
                          <a:pt x="56" y="72"/>
                          <a:pt x="73" y="53"/>
                          <a:pt x="95" y="53"/>
                        </a:cubicBezTo>
                        <a:close/>
                        <a:moveTo>
                          <a:pt x="95" y="1"/>
                        </a:moveTo>
                        <a:cubicBezTo>
                          <a:pt x="42" y="1"/>
                          <a:pt x="1" y="42"/>
                          <a:pt x="1" y="93"/>
                        </a:cubicBezTo>
                        <a:lnTo>
                          <a:pt x="1" y="20893"/>
                        </a:lnTo>
                        <a:cubicBezTo>
                          <a:pt x="1" y="20944"/>
                          <a:pt x="42" y="20986"/>
                          <a:pt x="95" y="20986"/>
                        </a:cubicBezTo>
                        <a:lnTo>
                          <a:pt x="107" y="20986"/>
                        </a:lnTo>
                        <a:lnTo>
                          <a:pt x="5550" y="20323"/>
                        </a:lnTo>
                        <a:cubicBezTo>
                          <a:pt x="5597" y="20317"/>
                          <a:pt x="5633" y="20277"/>
                          <a:pt x="5633" y="20230"/>
                        </a:cubicBezTo>
                        <a:lnTo>
                          <a:pt x="5633" y="93"/>
                        </a:lnTo>
                        <a:cubicBezTo>
                          <a:pt x="5633" y="42"/>
                          <a:pt x="5592" y="1"/>
                          <a:pt x="5539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62" name="Google Shape;2645;p27">
                    <a:extLst>
                      <a:ext uri="{FF2B5EF4-FFF2-40B4-BE49-F238E27FC236}">
                        <a16:creationId xmlns:a16="http://schemas.microsoft.com/office/drawing/2014/main" id="{2AF7E51D-5A17-18D8-53CB-8F60AA5AAE68}"/>
                      </a:ext>
                    </a:extLst>
                  </p:cNvPr>
                  <p:cNvSpPr/>
                  <p:nvPr/>
                </p:nvSpPr>
                <p:spPr>
                  <a:xfrm>
                    <a:off x="7346013" y="2683500"/>
                    <a:ext cx="143750" cy="527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750" h="21107" extrusionOk="0">
                        <a:moveTo>
                          <a:pt x="5444" y="306"/>
                        </a:moveTo>
                        <a:lnTo>
                          <a:pt x="5444" y="20154"/>
                        </a:lnTo>
                        <a:lnTo>
                          <a:pt x="306" y="20780"/>
                        </a:lnTo>
                        <a:lnTo>
                          <a:pt x="306" y="306"/>
                        </a:lnTo>
                        <a:close/>
                        <a:moveTo>
                          <a:pt x="153" y="0"/>
                        </a:moveTo>
                        <a:cubicBezTo>
                          <a:pt x="68" y="0"/>
                          <a:pt x="0" y="70"/>
                          <a:pt x="0" y="153"/>
                        </a:cubicBezTo>
                        <a:lnTo>
                          <a:pt x="0" y="20953"/>
                        </a:lnTo>
                        <a:cubicBezTo>
                          <a:pt x="0" y="21037"/>
                          <a:pt x="68" y="21107"/>
                          <a:pt x="153" y="21107"/>
                        </a:cubicBezTo>
                        <a:cubicBezTo>
                          <a:pt x="159" y="21107"/>
                          <a:pt x="165" y="21105"/>
                          <a:pt x="172" y="21105"/>
                        </a:cubicBezTo>
                        <a:lnTo>
                          <a:pt x="5616" y="20441"/>
                        </a:lnTo>
                        <a:cubicBezTo>
                          <a:pt x="5693" y="20432"/>
                          <a:pt x="5750" y="20368"/>
                          <a:pt x="5750" y="20290"/>
                        </a:cubicBezTo>
                        <a:lnTo>
                          <a:pt x="5750" y="153"/>
                        </a:lnTo>
                        <a:cubicBezTo>
                          <a:pt x="5750" y="70"/>
                          <a:pt x="5682" y="0"/>
                          <a:pt x="559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63" name="Google Shape;2646;p27">
                    <a:extLst>
                      <a:ext uri="{FF2B5EF4-FFF2-40B4-BE49-F238E27FC236}">
                        <a16:creationId xmlns:a16="http://schemas.microsoft.com/office/drawing/2014/main" id="{B6EFC825-62C7-C47F-3EF9-4DCEC5766109}"/>
                      </a:ext>
                    </a:extLst>
                  </p:cNvPr>
                  <p:cNvSpPr/>
                  <p:nvPr/>
                </p:nvSpPr>
                <p:spPr>
                  <a:xfrm>
                    <a:off x="7276588" y="2685675"/>
                    <a:ext cx="75525" cy="523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21" h="20933" extrusionOk="0">
                        <a:moveTo>
                          <a:pt x="69" y="0"/>
                        </a:moveTo>
                        <a:cubicBezTo>
                          <a:pt x="31" y="0"/>
                          <a:pt x="1" y="30"/>
                          <a:pt x="1" y="66"/>
                        </a:cubicBezTo>
                        <a:lnTo>
                          <a:pt x="1" y="20587"/>
                        </a:lnTo>
                        <a:cubicBezTo>
                          <a:pt x="1" y="20621"/>
                          <a:pt x="27" y="20651"/>
                          <a:pt x="61" y="20653"/>
                        </a:cubicBezTo>
                        <a:lnTo>
                          <a:pt x="2923" y="20933"/>
                        </a:lnTo>
                        <a:lnTo>
                          <a:pt x="2930" y="20933"/>
                        </a:lnTo>
                        <a:cubicBezTo>
                          <a:pt x="3015" y="20933"/>
                          <a:pt x="3021" y="20808"/>
                          <a:pt x="2936" y="20800"/>
                        </a:cubicBezTo>
                        <a:lnTo>
                          <a:pt x="135" y="20526"/>
                        </a:lnTo>
                        <a:lnTo>
                          <a:pt x="135" y="134"/>
                        </a:lnTo>
                        <a:lnTo>
                          <a:pt x="2930" y="134"/>
                        </a:lnTo>
                        <a:cubicBezTo>
                          <a:pt x="3019" y="134"/>
                          <a:pt x="3019" y="0"/>
                          <a:pt x="293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64" name="Google Shape;2647;p27">
                    <a:extLst>
                      <a:ext uri="{FF2B5EF4-FFF2-40B4-BE49-F238E27FC236}">
                        <a16:creationId xmlns:a16="http://schemas.microsoft.com/office/drawing/2014/main" id="{54E51123-9A65-B581-7008-C9773596FDC5}"/>
                      </a:ext>
                    </a:extLst>
                  </p:cNvPr>
                  <p:cNvSpPr/>
                  <p:nvPr/>
                </p:nvSpPr>
                <p:spPr>
                  <a:xfrm>
                    <a:off x="7275113" y="2684200"/>
                    <a:ext cx="79050" cy="526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62" h="21051" extrusionOk="0">
                        <a:moveTo>
                          <a:pt x="2989" y="118"/>
                        </a:moveTo>
                        <a:cubicBezTo>
                          <a:pt x="2999" y="118"/>
                          <a:pt x="2999" y="133"/>
                          <a:pt x="2989" y="133"/>
                        </a:cubicBezTo>
                        <a:lnTo>
                          <a:pt x="135" y="133"/>
                        </a:lnTo>
                        <a:lnTo>
                          <a:pt x="135" y="20638"/>
                        </a:lnTo>
                        <a:lnTo>
                          <a:pt x="2989" y="20918"/>
                        </a:lnTo>
                        <a:cubicBezTo>
                          <a:pt x="2995" y="20918"/>
                          <a:pt x="2997" y="20922"/>
                          <a:pt x="2997" y="20925"/>
                        </a:cubicBezTo>
                        <a:cubicBezTo>
                          <a:pt x="2997" y="20929"/>
                          <a:pt x="2993" y="20933"/>
                          <a:pt x="2989" y="20933"/>
                        </a:cubicBezTo>
                        <a:lnTo>
                          <a:pt x="126" y="20653"/>
                        </a:lnTo>
                        <a:cubicBezTo>
                          <a:pt x="122" y="20653"/>
                          <a:pt x="120" y="20649"/>
                          <a:pt x="120" y="20646"/>
                        </a:cubicBezTo>
                        <a:lnTo>
                          <a:pt x="120" y="125"/>
                        </a:lnTo>
                        <a:cubicBezTo>
                          <a:pt x="120" y="121"/>
                          <a:pt x="124" y="118"/>
                          <a:pt x="128" y="118"/>
                        </a:cubicBezTo>
                        <a:close/>
                        <a:moveTo>
                          <a:pt x="128" y="0"/>
                        </a:moveTo>
                        <a:cubicBezTo>
                          <a:pt x="58" y="0"/>
                          <a:pt x="1" y="55"/>
                          <a:pt x="1" y="125"/>
                        </a:cubicBezTo>
                        <a:lnTo>
                          <a:pt x="1" y="20646"/>
                        </a:lnTo>
                        <a:cubicBezTo>
                          <a:pt x="1" y="20710"/>
                          <a:pt x="50" y="20765"/>
                          <a:pt x="114" y="20770"/>
                        </a:cubicBezTo>
                        <a:lnTo>
                          <a:pt x="2978" y="21050"/>
                        </a:lnTo>
                        <a:lnTo>
                          <a:pt x="2989" y="21050"/>
                        </a:lnTo>
                        <a:cubicBezTo>
                          <a:pt x="3150" y="21050"/>
                          <a:pt x="3161" y="20816"/>
                          <a:pt x="3001" y="20799"/>
                        </a:cubicBezTo>
                        <a:lnTo>
                          <a:pt x="252" y="20532"/>
                        </a:lnTo>
                        <a:lnTo>
                          <a:pt x="252" y="252"/>
                        </a:lnTo>
                        <a:lnTo>
                          <a:pt x="2989" y="252"/>
                        </a:lnTo>
                        <a:cubicBezTo>
                          <a:pt x="3059" y="252"/>
                          <a:pt x="3116" y="195"/>
                          <a:pt x="3116" y="125"/>
                        </a:cubicBezTo>
                        <a:cubicBezTo>
                          <a:pt x="3116" y="55"/>
                          <a:pt x="3059" y="0"/>
                          <a:pt x="298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65" name="Google Shape;2648;p27">
                    <a:extLst>
                      <a:ext uri="{FF2B5EF4-FFF2-40B4-BE49-F238E27FC236}">
                        <a16:creationId xmlns:a16="http://schemas.microsoft.com/office/drawing/2014/main" id="{E6F64692-BEBD-7B01-8592-07A434B5C222}"/>
                      </a:ext>
                    </a:extLst>
                  </p:cNvPr>
                  <p:cNvSpPr/>
                  <p:nvPr/>
                </p:nvSpPr>
                <p:spPr>
                  <a:xfrm>
                    <a:off x="7275938" y="2685000"/>
                    <a:ext cx="77075" cy="524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3" h="20987" extrusionOk="0">
                        <a:moveTo>
                          <a:pt x="2956" y="53"/>
                        </a:moveTo>
                        <a:cubicBezTo>
                          <a:pt x="3009" y="53"/>
                          <a:pt x="3009" y="133"/>
                          <a:pt x="2956" y="133"/>
                        </a:cubicBezTo>
                        <a:lnTo>
                          <a:pt x="134" y="133"/>
                        </a:lnTo>
                        <a:lnTo>
                          <a:pt x="134" y="20578"/>
                        </a:lnTo>
                        <a:lnTo>
                          <a:pt x="2960" y="20854"/>
                        </a:lnTo>
                        <a:cubicBezTo>
                          <a:pt x="3011" y="20858"/>
                          <a:pt x="3007" y="20933"/>
                          <a:pt x="2956" y="20933"/>
                        </a:cubicBezTo>
                        <a:lnTo>
                          <a:pt x="91" y="20653"/>
                        </a:lnTo>
                        <a:cubicBezTo>
                          <a:pt x="70" y="20652"/>
                          <a:pt x="55" y="20634"/>
                          <a:pt x="55" y="20614"/>
                        </a:cubicBezTo>
                        <a:lnTo>
                          <a:pt x="55" y="93"/>
                        </a:lnTo>
                        <a:cubicBezTo>
                          <a:pt x="55" y="72"/>
                          <a:pt x="72" y="53"/>
                          <a:pt x="95" y="53"/>
                        </a:cubicBezTo>
                        <a:close/>
                        <a:moveTo>
                          <a:pt x="95" y="1"/>
                        </a:moveTo>
                        <a:cubicBezTo>
                          <a:pt x="42" y="1"/>
                          <a:pt x="0" y="42"/>
                          <a:pt x="0" y="93"/>
                        </a:cubicBezTo>
                        <a:lnTo>
                          <a:pt x="0" y="20614"/>
                        </a:lnTo>
                        <a:cubicBezTo>
                          <a:pt x="0" y="20663"/>
                          <a:pt x="38" y="20703"/>
                          <a:pt x="85" y="20706"/>
                        </a:cubicBezTo>
                        <a:lnTo>
                          <a:pt x="2947" y="20986"/>
                        </a:lnTo>
                        <a:lnTo>
                          <a:pt x="2956" y="20986"/>
                        </a:lnTo>
                        <a:cubicBezTo>
                          <a:pt x="3075" y="20986"/>
                          <a:pt x="3083" y="20812"/>
                          <a:pt x="2966" y="20799"/>
                        </a:cubicBezTo>
                        <a:lnTo>
                          <a:pt x="187" y="20529"/>
                        </a:lnTo>
                        <a:lnTo>
                          <a:pt x="187" y="188"/>
                        </a:lnTo>
                        <a:lnTo>
                          <a:pt x="2956" y="188"/>
                        </a:lnTo>
                        <a:cubicBezTo>
                          <a:pt x="3081" y="188"/>
                          <a:pt x="3081" y="1"/>
                          <a:pt x="2956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66" name="Google Shape;2649;p27">
                    <a:extLst>
                      <a:ext uri="{FF2B5EF4-FFF2-40B4-BE49-F238E27FC236}">
                        <a16:creationId xmlns:a16="http://schemas.microsoft.com/office/drawing/2014/main" id="{CC59BF06-2E9B-EBEA-704A-99EC9E439015}"/>
                      </a:ext>
                    </a:extLst>
                  </p:cNvPr>
                  <p:cNvSpPr/>
                  <p:nvPr/>
                </p:nvSpPr>
                <p:spPr>
                  <a:xfrm>
                    <a:off x="7274463" y="2683500"/>
                    <a:ext cx="79325" cy="527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73" h="21107" extrusionOk="0">
                        <a:moveTo>
                          <a:pt x="154" y="0"/>
                        </a:moveTo>
                        <a:cubicBezTo>
                          <a:pt x="69" y="0"/>
                          <a:pt x="1" y="70"/>
                          <a:pt x="1" y="153"/>
                        </a:cubicBezTo>
                        <a:lnTo>
                          <a:pt x="1" y="20674"/>
                        </a:lnTo>
                        <a:cubicBezTo>
                          <a:pt x="1" y="20753"/>
                          <a:pt x="59" y="20819"/>
                          <a:pt x="138" y="20825"/>
                        </a:cubicBezTo>
                        <a:lnTo>
                          <a:pt x="3002" y="21105"/>
                        </a:lnTo>
                        <a:cubicBezTo>
                          <a:pt x="3006" y="21107"/>
                          <a:pt x="3011" y="21107"/>
                          <a:pt x="3015" y="21107"/>
                        </a:cubicBezTo>
                        <a:cubicBezTo>
                          <a:pt x="3096" y="21107"/>
                          <a:pt x="3165" y="21042"/>
                          <a:pt x="3168" y="20961"/>
                        </a:cubicBezTo>
                        <a:cubicBezTo>
                          <a:pt x="3172" y="20880"/>
                          <a:pt x="3112" y="20810"/>
                          <a:pt x="3030" y="20800"/>
                        </a:cubicBezTo>
                        <a:lnTo>
                          <a:pt x="307" y="20536"/>
                        </a:lnTo>
                        <a:lnTo>
                          <a:pt x="307" y="306"/>
                        </a:lnTo>
                        <a:lnTo>
                          <a:pt x="3015" y="306"/>
                        </a:lnTo>
                        <a:cubicBezTo>
                          <a:pt x="3100" y="306"/>
                          <a:pt x="3168" y="238"/>
                          <a:pt x="3168" y="153"/>
                        </a:cubicBezTo>
                        <a:cubicBezTo>
                          <a:pt x="3168" y="70"/>
                          <a:pt x="3100" y="0"/>
                          <a:pt x="301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67" name="Google Shape;2650;p27">
                    <a:extLst>
                      <a:ext uri="{FF2B5EF4-FFF2-40B4-BE49-F238E27FC236}">
                        <a16:creationId xmlns:a16="http://schemas.microsoft.com/office/drawing/2014/main" id="{AA633075-8DCB-A86C-B2C2-BBFD2650D936}"/>
                      </a:ext>
                    </a:extLst>
                  </p:cNvPr>
                  <p:cNvSpPr/>
                  <p:nvPr/>
                </p:nvSpPr>
                <p:spPr>
                  <a:xfrm>
                    <a:off x="7416213" y="2685650"/>
                    <a:ext cx="72000" cy="506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80" h="20271" extrusionOk="0">
                        <a:moveTo>
                          <a:pt x="67" y="1"/>
                        </a:moveTo>
                        <a:cubicBezTo>
                          <a:pt x="34" y="1"/>
                          <a:pt x="1" y="23"/>
                          <a:pt x="1" y="67"/>
                        </a:cubicBezTo>
                        <a:lnTo>
                          <a:pt x="1" y="19983"/>
                        </a:lnTo>
                        <a:cubicBezTo>
                          <a:pt x="1" y="20017"/>
                          <a:pt x="27" y="20047"/>
                          <a:pt x="61" y="20049"/>
                        </a:cubicBezTo>
                        <a:lnTo>
                          <a:pt x="2783" y="20270"/>
                        </a:lnTo>
                        <a:lnTo>
                          <a:pt x="2789" y="20270"/>
                        </a:lnTo>
                        <a:cubicBezTo>
                          <a:pt x="2876" y="20270"/>
                          <a:pt x="2879" y="20144"/>
                          <a:pt x="2794" y="20138"/>
                        </a:cubicBezTo>
                        <a:lnTo>
                          <a:pt x="133" y="19921"/>
                        </a:lnTo>
                        <a:lnTo>
                          <a:pt x="133" y="67"/>
                        </a:lnTo>
                        <a:cubicBezTo>
                          <a:pt x="133" y="23"/>
                          <a:pt x="100" y="1"/>
                          <a:pt x="6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68" name="Google Shape;2651;p27">
                    <a:extLst>
                      <a:ext uri="{FF2B5EF4-FFF2-40B4-BE49-F238E27FC236}">
                        <a16:creationId xmlns:a16="http://schemas.microsoft.com/office/drawing/2014/main" id="{7251FD0D-4352-5C5E-7525-FBC8E9959FE4}"/>
                      </a:ext>
                    </a:extLst>
                  </p:cNvPr>
                  <p:cNvSpPr/>
                  <p:nvPr/>
                </p:nvSpPr>
                <p:spPr>
                  <a:xfrm>
                    <a:off x="7414713" y="2684150"/>
                    <a:ext cx="74450" cy="509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78" h="20391" extrusionOk="0">
                        <a:moveTo>
                          <a:pt x="127" y="120"/>
                        </a:moveTo>
                        <a:cubicBezTo>
                          <a:pt x="131" y="120"/>
                          <a:pt x="134" y="123"/>
                          <a:pt x="134" y="127"/>
                        </a:cubicBezTo>
                        <a:lnTo>
                          <a:pt x="134" y="20035"/>
                        </a:lnTo>
                        <a:lnTo>
                          <a:pt x="2851" y="20256"/>
                        </a:lnTo>
                        <a:cubicBezTo>
                          <a:pt x="2860" y="20256"/>
                          <a:pt x="2860" y="20272"/>
                          <a:pt x="2849" y="20272"/>
                        </a:cubicBezTo>
                        <a:lnTo>
                          <a:pt x="127" y="20050"/>
                        </a:lnTo>
                        <a:cubicBezTo>
                          <a:pt x="123" y="20050"/>
                          <a:pt x="119" y="20047"/>
                          <a:pt x="119" y="20043"/>
                        </a:cubicBezTo>
                        <a:lnTo>
                          <a:pt x="119" y="127"/>
                        </a:lnTo>
                        <a:cubicBezTo>
                          <a:pt x="119" y="123"/>
                          <a:pt x="123" y="120"/>
                          <a:pt x="127" y="120"/>
                        </a:cubicBezTo>
                        <a:close/>
                        <a:moveTo>
                          <a:pt x="127" y="1"/>
                        </a:moveTo>
                        <a:cubicBezTo>
                          <a:pt x="64" y="1"/>
                          <a:pt x="0" y="43"/>
                          <a:pt x="0" y="127"/>
                        </a:cubicBezTo>
                        <a:lnTo>
                          <a:pt x="0" y="20043"/>
                        </a:lnTo>
                        <a:cubicBezTo>
                          <a:pt x="2" y="20109"/>
                          <a:pt x="51" y="20162"/>
                          <a:pt x="117" y="20168"/>
                        </a:cubicBezTo>
                        <a:lnTo>
                          <a:pt x="2837" y="20389"/>
                        </a:lnTo>
                        <a:cubicBezTo>
                          <a:pt x="2841" y="20389"/>
                          <a:pt x="2845" y="20391"/>
                          <a:pt x="2849" y="20391"/>
                        </a:cubicBezTo>
                        <a:cubicBezTo>
                          <a:pt x="2917" y="20391"/>
                          <a:pt x="2971" y="20336"/>
                          <a:pt x="2975" y="20270"/>
                        </a:cubicBezTo>
                        <a:cubicBezTo>
                          <a:pt x="2977" y="20202"/>
                          <a:pt x="2926" y="20143"/>
                          <a:pt x="2860" y="20137"/>
                        </a:cubicBezTo>
                        <a:lnTo>
                          <a:pt x="254" y="19928"/>
                        </a:lnTo>
                        <a:lnTo>
                          <a:pt x="254" y="127"/>
                        </a:lnTo>
                        <a:cubicBezTo>
                          <a:pt x="254" y="43"/>
                          <a:pt x="190" y="1"/>
                          <a:pt x="12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69" name="Google Shape;2652;p27">
                    <a:extLst>
                      <a:ext uri="{FF2B5EF4-FFF2-40B4-BE49-F238E27FC236}">
                        <a16:creationId xmlns:a16="http://schemas.microsoft.com/office/drawing/2014/main" id="{B3380E74-D235-D37F-C986-6D5D761B853E}"/>
                      </a:ext>
                    </a:extLst>
                  </p:cNvPr>
                  <p:cNvSpPr/>
                  <p:nvPr/>
                </p:nvSpPr>
                <p:spPr>
                  <a:xfrm>
                    <a:off x="7415513" y="2684975"/>
                    <a:ext cx="73650" cy="5081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46" h="20326" extrusionOk="0">
                        <a:moveTo>
                          <a:pt x="95" y="54"/>
                        </a:moveTo>
                        <a:cubicBezTo>
                          <a:pt x="118" y="54"/>
                          <a:pt x="135" y="73"/>
                          <a:pt x="135" y="94"/>
                        </a:cubicBezTo>
                        <a:lnTo>
                          <a:pt x="135" y="19972"/>
                        </a:lnTo>
                        <a:lnTo>
                          <a:pt x="2820" y="20191"/>
                        </a:lnTo>
                        <a:cubicBezTo>
                          <a:pt x="2871" y="20195"/>
                          <a:pt x="2868" y="20271"/>
                          <a:pt x="2817" y="20271"/>
                        </a:cubicBezTo>
                        <a:lnTo>
                          <a:pt x="2817" y="20297"/>
                        </a:lnTo>
                        <a:lnTo>
                          <a:pt x="2815" y="20271"/>
                        </a:lnTo>
                        <a:lnTo>
                          <a:pt x="91" y="20050"/>
                        </a:lnTo>
                        <a:cubicBezTo>
                          <a:pt x="70" y="20048"/>
                          <a:pt x="55" y="20031"/>
                          <a:pt x="55" y="20010"/>
                        </a:cubicBezTo>
                        <a:lnTo>
                          <a:pt x="55" y="94"/>
                        </a:lnTo>
                        <a:cubicBezTo>
                          <a:pt x="55" y="73"/>
                          <a:pt x="72" y="54"/>
                          <a:pt x="95" y="54"/>
                        </a:cubicBezTo>
                        <a:close/>
                        <a:moveTo>
                          <a:pt x="95" y="1"/>
                        </a:moveTo>
                        <a:cubicBezTo>
                          <a:pt x="48" y="1"/>
                          <a:pt x="0" y="32"/>
                          <a:pt x="0" y="94"/>
                        </a:cubicBezTo>
                        <a:lnTo>
                          <a:pt x="0" y="20010"/>
                        </a:lnTo>
                        <a:cubicBezTo>
                          <a:pt x="2" y="20059"/>
                          <a:pt x="38" y="20099"/>
                          <a:pt x="87" y="20102"/>
                        </a:cubicBezTo>
                        <a:lnTo>
                          <a:pt x="2809" y="20324"/>
                        </a:lnTo>
                        <a:cubicBezTo>
                          <a:pt x="2811" y="20324"/>
                          <a:pt x="2815" y="20326"/>
                          <a:pt x="2817" y="20326"/>
                        </a:cubicBezTo>
                        <a:cubicBezTo>
                          <a:pt x="2938" y="20326"/>
                          <a:pt x="2945" y="20148"/>
                          <a:pt x="2824" y="20137"/>
                        </a:cubicBezTo>
                        <a:lnTo>
                          <a:pt x="189" y="19923"/>
                        </a:lnTo>
                        <a:lnTo>
                          <a:pt x="189" y="94"/>
                        </a:lnTo>
                        <a:cubicBezTo>
                          <a:pt x="189" y="32"/>
                          <a:pt x="142" y="1"/>
                          <a:pt x="95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0" name="Google Shape;2653;p27">
                    <a:extLst>
                      <a:ext uri="{FF2B5EF4-FFF2-40B4-BE49-F238E27FC236}">
                        <a16:creationId xmlns:a16="http://schemas.microsoft.com/office/drawing/2014/main" id="{86012405-2FD3-E6E7-B23A-13E56E78EAA5}"/>
                      </a:ext>
                    </a:extLst>
                  </p:cNvPr>
                  <p:cNvSpPr/>
                  <p:nvPr/>
                </p:nvSpPr>
                <p:spPr>
                  <a:xfrm>
                    <a:off x="7414038" y="2683500"/>
                    <a:ext cx="75825" cy="511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33" h="20444" extrusionOk="0">
                        <a:moveTo>
                          <a:pt x="154" y="0"/>
                        </a:moveTo>
                        <a:cubicBezTo>
                          <a:pt x="69" y="0"/>
                          <a:pt x="1" y="70"/>
                          <a:pt x="1" y="153"/>
                        </a:cubicBezTo>
                        <a:lnTo>
                          <a:pt x="1" y="20069"/>
                        </a:lnTo>
                        <a:cubicBezTo>
                          <a:pt x="1" y="20148"/>
                          <a:pt x="63" y="20214"/>
                          <a:pt x="143" y="20222"/>
                        </a:cubicBezTo>
                        <a:lnTo>
                          <a:pt x="2861" y="20441"/>
                        </a:lnTo>
                        <a:cubicBezTo>
                          <a:pt x="2866" y="20443"/>
                          <a:pt x="2872" y="20443"/>
                          <a:pt x="2876" y="20443"/>
                        </a:cubicBezTo>
                        <a:cubicBezTo>
                          <a:pt x="2959" y="20443"/>
                          <a:pt x="3025" y="20379"/>
                          <a:pt x="3029" y="20296"/>
                        </a:cubicBezTo>
                        <a:cubicBezTo>
                          <a:pt x="3033" y="20214"/>
                          <a:pt x="2970" y="20144"/>
                          <a:pt x="2889" y="20137"/>
                        </a:cubicBezTo>
                        <a:lnTo>
                          <a:pt x="307" y="19927"/>
                        </a:lnTo>
                        <a:lnTo>
                          <a:pt x="307" y="153"/>
                        </a:lnTo>
                        <a:cubicBezTo>
                          <a:pt x="307" y="70"/>
                          <a:pt x="239" y="0"/>
                          <a:pt x="15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1" name="Google Shape;2654;p27">
                    <a:extLst>
                      <a:ext uri="{FF2B5EF4-FFF2-40B4-BE49-F238E27FC236}">
                        <a16:creationId xmlns:a16="http://schemas.microsoft.com/office/drawing/2014/main" id="{381446B5-A35D-0869-6A18-85B27DB98AA1}"/>
                      </a:ext>
                    </a:extLst>
                  </p:cNvPr>
                  <p:cNvSpPr/>
                  <p:nvPr/>
                </p:nvSpPr>
                <p:spPr>
                  <a:xfrm>
                    <a:off x="7276013" y="3183550"/>
                    <a:ext cx="143625" cy="18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745" h="738" extrusionOk="0">
                        <a:moveTo>
                          <a:pt x="5677" y="0"/>
                        </a:moveTo>
                        <a:cubicBezTo>
                          <a:pt x="5674" y="0"/>
                          <a:pt x="5671" y="0"/>
                          <a:pt x="5667" y="1"/>
                        </a:cubicBezTo>
                        <a:lnTo>
                          <a:pt x="84" y="606"/>
                        </a:lnTo>
                        <a:cubicBezTo>
                          <a:pt x="1" y="615"/>
                          <a:pt x="7" y="738"/>
                          <a:pt x="92" y="738"/>
                        </a:cubicBezTo>
                        <a:lnTo>
                          <a:pt x="99" y="738"/>
                        </a:lnTo>
                        <a:lnTo>
                          <a:pt x="5682" y="133"/>
                        </a:lnTo>
                        <a:cubicBezTo>
                          <a:pt x="5718" y="129"/>
                          <a:pt x="5745" y="97"/>
                          <a:pt x="5741" y="59"/>
                        </a:cubicBezTo>
                        <a:cubicBezTo>
                          <a:pt x="5738" y="27"/>
                          <a:pt x="5710" y="0"/>
                          <a:pt x="567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2" name="Google Shape;2655;p27">
                    <a:extLst>
                      <a:ext uri="{FF2B5EF4-FFF2-40B4-BE49-F238E27FC236}">
                        <a16:creationId xmlns:a16="http://schemas.microsoft.com/office/drawing/2014/main" id="{DD655E04-4C95-33F8-8F04-F28D2279813A}"/>
                      </a:ext>
                    </a:extLst>
                  </p:cNvPr>
                  <p:cNvSpPr/>
                  <p:nvPr/>
                </p:nvSpPr>
                <p:spPr>
                  <a:xfrm>
                    <a:off x="7273988" y="3182075"/>
                    <a:ext cx="147225" cy="21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889" h="858" extrusionOk="0">
                        <a:moveTo>
                          <a:pt x="5756" y="118"/>
                        </a:moveTo>
                        <a:cubicBezTo>
                          <a:pt x="5762" y="118"/>
                          <a:pt x="5763" y="122"/>
                          <a:pt x="5763" y="126"/>
                        </a:cubicBezTo>
                        <a:cubicBezTo>
                          <a:pt x="5763" y="128"/>
                          <a:pt x="5763" y="130"/>
                          <a:pt x="5762" y="132"/>
                        </a:cubicBezTo>
                        <a:cubicBezTo>
                          <a:pt x="5762" y="132"/>
                          <a:pt x="5760" y="133"/>
                          <a:pt x="5756" y="133"/>
                        </a:cubicBezTo>
                        <a:lnTo>
                          <a:pt x="173" y="738"/>
                        </a:lnTo>
                        <a:cubicBezTo>
                          <a:pt x="169" y="738"/>
                          <a:pt x="165" y="736"/>
                          <a:pt x="165" y="731"/>
                        </a:cubicBezTo>
                        <a:cubicBezTo>
                          <a:pt x="165" y="729"/>
                          <a:pt x="165" y="727"/>
                          <a:pt x="167" y="727"/>
                        </a:cubicBezTo>
                        <a:cubicBezTo>
                          <a:pt x="167" y="725"/>
                          <a:pt x="169" y="723"/>
                          <a:pt x="171" y="723"/>
                        </a:cubicBezTo>
                        <a:lnTo>
                          <a:pt x="5754" y="118"/>
                        </a:lnTo>
                        <a:close/>
                        <a:moveTo>
                          <a:pt x="5757" y="0"/>
                        </a:moveTo>
                        <a:cubicBezTo>
                          <a:pt x="5752" y="0"/>
                          <a:pt x="5747" y="1"/>
                          <a:pt x="5743" y="1"/>
                        </a:cubicBezTo>
                        <a:lnTo>
                          <a:pt x="159" y="606"/>
                        </a:lnTo>
                        <a:cubicBezTo>
                          <a:pt x="1" y="623"/>
                          <a:pt x="14" y="857"/>
                          <a:pt x="173" y="857"/>
                        </a:cubicBezTo>
                        <a:cubicBezTo>
                          <a:pt x="176" y="857"/>
                          <a:pt x="180" y="857"/>
                          <a:pt x="186" y="855"/>
                        </a:cubicBezTo>
                        <a:lnTo>
                          <a:pt x="5769" y="251"/>
                        </a:lnTo>
                        <a:cubicBezTo>
                          <a:pt x="5839" y="243"/>
                          <a:pt x="5888" y="181"/>
                          <a:pt x="5881" y="113"/>
                        </a:cubicBezTo>
                        <a:cubicBezTo>
                          <a:pt x="5874" y="47"/>
                          <a:pt x="5821" y="0"/>
                          <a:pt x="575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3" name="Google Shape;2656;p27">
                    <a:extLst>
                      <a:ext uri="{FF2B5EF4-FFF2-40B4-BE49-F238E27FC236}">
                        <a16:creationId xmlns:a16="http://schemas.microsoft.com/office/drawing/2014/main" id="{0D68EDD8-1B5F-ADA6-C873-4E9DA0FAA236}"/>
                      </a:ext>
                    </a:extLst>
                  </p:cNvPr>
                  <p:cNvSpPr/>
                  <p:nvPr/>
                </p:nvSpPr>
                <p:spPr>
                  <a:xfrm>
                    <a:off x="7275088" y="3182875"/>
                    <a:ext cx="146050" cy="198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842" h="794" extrusionOk="0">
                        <a:moveTo>
                          <a:pt x="5715" y="54"/>
                        </a:moveTo>
                        <a:cubicBezTo>
                          <a:pt x="5734" y="54"/>
                          <a:pt x="5750" y="70"/>
                          <a:pt x="5752" y="90"/>
                        </a:cubicBezTo>
                        <a:cubicBezTo>
                          <a:pt x="5753" y="100"/>
                          <a:pt x="5750" y="111"/>
                          <a:pt x="5744" y="118"/>
                        </a:cubicBezTo>
                        <a:cubicBezTo>
                          <a:pt x="5736" y="128"/>
                          <a:pt x="5727" y="132"/>
                          <a:pt x="5716" y="134"/>
                        </a:cubicBezTo>
                        <a:lnTo>
                          <a:pt x="132" y="738"/>
                        </a:lnTo>
                        <a:lnTo>
                          <a:pt x="129" y="738"/>
                        </a:lnTo>
                        <a:cubicBezTo>
                          <a:pt x="108" y="738"/>
                          <a:pt x="91" y="723"/>
                          <a:pt x="89" y="702"/>
                        </a:cubicBezTo>
                        <a:cubicBezTo>
                          <a:pt x="87" y="693"/>
                          <a:pt x="91" y="682"/>
                          <a:pt x="96" y="674"/>
                        </a:cubicBezTo>
                        <a:cubicBezTo>
                          <a:pt x="104" y="665"/>
                          <a:pt x="113" y="661"/>
                          <a:pt x="125" y="659"/>
                        </a:cubicBezTo>
                        <a:lnTo>
                          <a:pt x="5706" y="54"/>
                        </a:lnTo>
                        <a:lnTo>
                          <a:pt x="5712" y="54"/>
                        </a:lnTo>
                        <a:cubicBezTo>
                          <a:pt x="5713" y="54"/>
                          <a:pt x="5714" y="54"/>
                          <a:pt x="5715" y="54"/>
                        </a:cubicBezTo>
                        <a:close/>
                        <a:moveTo>
                          <a:pt x="5715" y="1"/>
                        </a:moveTo>
                        <a:cubicBezTo>
                          <a:pt x="5711" y="1"/>
                          <a:pt x="5707" y="1"/>
                          <a:pt x="5702" y="1"/>
                        </a:cubicBezTo>
                        <a:lnTo>
                          <a:pt x="117" y="606"/>
                        </a:lnTo>
                        <a:cubicBezTo>
                          <a:pt x="0" y="617"/>
                          <a:pt x="10" y="793"/>
                          <a:pt x="129" y="793"/>
                        </a:cubicBezTo>
                        <a:cubicBezTo>
                          <a:pt x="130" y="793"/>
                          <a:pt x="134" y="793"/>
                          <a:pt x="138" y="791"/>
                        </a:cubicBezTo>
                        <a:lnTo>
                          <a:pt x="5721" y="186"/>
                        </a:lnTo>
                        <a:cubicBezTo>
                          <a:pt x="5842" y="174"/>
                          <a:pt x="5827" y="1"/>
                          <a:pt x="5715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4" name="Google Shape;2657;p27">
                    <a:extLst>
                      <a:ext uri="{FF2B5EF4-FFF2-40B4-BE49-F238E27FC236}">
                        <a16:creationId xmlns:a16="http://schemas.microsoft.com/office/drawing/2014/main" id="{327845A0-4C1F-BEA8-F5FC-470B7171DE05}"/>
                      </a:ext>
                    </a:extLst>
                  </p:cNvPr>
                  <p:cNvSpPr/>
                  <p:nvPr/>
                </p:nvSpPr>
                <p:spPr>
                  <a:xfrm>
                    <a:off x="7273088" y="3181400"/>
                    <a:ext cx="148825" cy="22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953" h="911" extrusionOk="0">
                        <a:moveTo>
                          <a:pt x="5792" y="1"/>
                        </a:moveTo>
                        <a:cubicBezTo>
                          <a:pt x="5787" y="1"/>
                          <a:pt x="5781" y="1"/>
                          <a:pt x="5775" y="2"/>
                        </a:cubicBezTo>
                        <a:lnTo>
                          <a:pt x="192" y="607"/>
                        </a:lnTo>
                        <a:cubicBezTo>
                          <a:pt x="1" y="627"/>
                          <a:pt x="16" y="911"/>
                          <a:pt x="209" y="911"/>
                        </a:cubicBezTo>
                        <a:cubicBezTo>
                          <a:pt x="212" y="911"/>
                          <a:pt x="218" y="911"/>
                          <a:pt x="224" y="909"/>
                        </a:cubicBezTo>
                        <a:lnTo>
                          <a:pt x="5809" y="304"/>
                        </a:lnTo>
                        <a:cubicBezTo>
                          <a:pt x="5892" y="297"/>
                          <a:pt x="5953" y="221"/>
                          <a:pt x="5943" y="136"/>
                        </a:cubicBezTo>
                        <a:cubicBezTo>
                          <a:pt x="5936" y="58"/>
                          <a:pt x="5870" y="1"/>
                          <a:pt x="579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5" name="Google Shape;2658;p27">
                    <a:extLst>
                      <a:ext uri="{FF2B5EF4-FFF2-40B4-BE49-F238E27FC236}">
                        <a16:creationId xmlns:a16="http://schemas.microsoft.com/office/drawing/2014/main" id="{98406310-8A16-FCC6-95D7-F991062CE60E}"/>
                      </a:ext>
                    </a:extLst>
                  </p:cNvPr>
                  <p:cNvSpPr/>
                  <p:nvPr/>
                </p:nvSpPr>
                <p:spPr>
                  <a:xfrm>
                    <a:off x="7136163" y="2687675"/>
                    <a:ext cx="68525" cy="530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41" h="21237" extrusionOk="0">
                        <a:moveTo>
                          <a:pt x="67" y="1"/>
                        </a:moveTo>
                        <a:cubicBezTo>
                          <a:pt x="34" y="1"/>
                          <a:pt x="0" y="23"/>
                          <a:pt x="0" y="67"/>
                        </a:cubicBezTo>
                        <a:lnTo>
                          <a:pt x="0" y="20786"/>
                        </a:lnTo>
                        <a:cubicBezTo>
                          <a:pt x="0" y="20819"/>
                          <a:pt x="25" y="20847"/>
                          <a:pt x="57" y="20853"/>
                        </a:cubicBezTo>
                        <a:lnTo>
                          <a:pt x="2639" y="21236"/>
                        </a:lnTo>
                        <a:lnTo>
                          <a:pt x="2648" y="21236"/>
                        </a:lnTo>
                        <a:cubicBezTo>
                          <a:pt x="2731" y="21236"/>
                          <a:pt x="2741" y="21115"/>
                          <a:pt x="2660" y="21104"/>
                        </a:cubicBezTo>
                        <a:lnTo>
                          <a:pt x="134" y="20728"/>
                        </a:lnTo>
                        <a:lnTo>
                          <a:pt x="134" y="67"/>
                        </a:lnTo>
                        <a:cubicBezTo>
                          <a:pt x="134" y="23"/>
                          <a:pt x="101" y="1"/>
                          <a:pt x="6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6" name="Google Shape;2659;p27">
                    <a:extLst>
                      <a:ext uri="{FF2B5EF4-FFF2-40B4-BE49-F238E27FC236}">
                        <a16:creationId xmlns:a16="http://schemas.microsoft.com/office/drawing/2014/main" id="{CBB4AF0E-C62E-5898-F7D0-1E3DB7257F82}"/>
                      </a:ext>
                    </a:extLst>
                  </p:cNvPr>
                  <p:cNvSpPr/>
                  <p:nvPr/>
                </p:nvSpPr>
                <p:spPr>
                  <a:xfrm>
                    <a:off x="7134688" y="2686200"/>
                    <a:ext cx="72050" cy="5339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82" h="21356" extrusionOk="0">
                        <a:moveTo>
                          <a:pt x="125" y="119"/>
                        </a:moveTo>
                        <a:cubicBezTo>
                          <a:pt x="131" y="119"/>
                          <a:pt x="133" y="123"/>
                          <a:pt x="135" y="126"/>
                        </a:cubicBezTo>
                        <a:lnTo>
                          <a:pt x="135" y="20838"/>
                        </a:lnTo>
                        <a:lnTo>
                          <a:pt x="2709" y="21222"/>
                        </a:lnTo>
                        <a:cubicBezTo>
                          <a:pt x="2711" y="21222"/>
                          <a:pt x="2713" y="21223"/>
                          <a:pt x="2715" y="21223"/>
                        </a:cubicBezTo>
                        <a:cubicBezTo>
                          <a:pt x="2715" y="21225"/>
                          <a:pt x="2717" y="21227"/>
                          <a:pt x="2717" y="21229"/>
                        </a:cubicBezTo>
                        <a:cubicBezTo>
                          <a:pt x="2715" y="21233"/>
                          <a:pt x="2713" y="21237"/>
                          <a:pt x="2707" y="21237"/>
                        </a:cubicBezTo>
                        <a:lnTo>
                          <a:pt x="125" y="20853"/>
                        </a:lnTo>
                        <a:cubicBezTo>
                          <a:pt x="122" y="20853"/>
                          <a:pt x="118" y="20849"/>
                          <a:pt x="118" y="20845"/>
                        </a:cubicBezTo>
                        <a:lnTo>
                          <a:pt x="118" y="126"/>
                        </a:lnTo>
                        <a:cubicBezTo>
                          <a:pt x="118" y="123"/>
                          <a:pt x="122" y="119"/>
                          <a:pt x="125" y="119"/>
                        </a:cubicBezTo>
                        <a:close/>
                        <a:moveTo>
                          <a:pt x="126" y="0"/>
                        </a:moveTo>
                        <a:cubicBezTo>
                          <a:pt x="63" y="0"/>
                          <a:pt x="1" y="42"/>
                          <a:pt x="1" y="126"/>
                        </a:cubicBezTo>
                        <a:lnTo>
                          <a:pt x="1" y="20845"/>
                        </a:lnTo>
                        <a:cubicBezTo>
                          <a:pt x="1" y="20908"/>
                          <a:pt x="46" y="20961"/>
                          <a:pt x="108" y="20970"/>
                        </a:cubicBezTo>
                        <a:lnTo>
                          <a:pt x="2688" y="21354"/>
                        </a:lnTo>
                        <a:cubicBezTo>
                          <a:pt x="2696" y="21354"/>
                          <a:pt x="2702" y="21356"/>
                          <a:pt x="2707" y="21356"/>
                        </a:cubicBezTo>
                        <a:cubicBezTo>
                          <a:pt x="2864" y="21356"/>
                          <a:pt x="2881" y="21127"/>
                          <a:pt x="2726" y="21104"/>
                        </a:cubicBezTo>
                        <a:lnTo>
                          <a:pt x="252" y="20736"/>
                        </a:lnTo>
                        <a:lnTo>
                          <a:pt x="252" y="126"/>
                        </a:lnTo>
                        <a:cubicBezTo>
                          <a:pt x="252" y="42"/>
                          <a:pt x="189" y="0"/>
                          <a:pt x="12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7" name="Google Shape;2660;p27">
                    <a:extLst>
                      <a:ext uri="{FF2B5EF4-FFF2-40B4-BE49-F238E27FC236}">
                        <a16:creationId xmlns:a16="http://schemas.microsoft.com/office/drawing/2014/main" id="{AE649EDA-D47A-407C-F7F5-307EDE9878C5}"/>
                      </a:ext>
                    </a:extLst>
                  </p:cNvPr>
                  <p:cNvSpPr/>
                  <p:nvPr/>
                </p:nvSpPr>
                <p:spPr>
                  <a:xfrm>
                    <a:off x="7135488" y="2687000"/>
                    <a:ext cx="70100" cy="532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04" h="21292" extrusionOk="0">
                        <a:moveTo>
                          <a:pt x="93" y="55"/>
                        </a:moveTo>
                        <a:cubicBezTo>
                          <a:pt x="116" y="55"/>
                          <a:pt x="135" y="72"/>
                          <a:pt x="135" y="94"/>
                        </a:cubicBezTo>
                        <a:lnTo>
                          <a:pt x="135" y="20779"/>
                        </a:lnTo>
                        <a:lnTo>
                          <a:pt x="2683" y="21157"/>
                        </a:lnTo>
                        <a:cubicBezTo>
                          <a:pt x="2730" y="21165"/>
                          <a:pt x="2726" y="21237"/>
                          <a:pt x="2675" y="21237"/>
                        </a:cubicBezTo>
                        <a:lnTo>
                          <a:pt x="2670" y="21237"/>
                        </a:lnTo>
                        <a:lnTo>
                          <a:pt x="88" y="20853"/>
                        </a:lnTo>
                        <a:cubicBezTo>
                          <a:pt x="69" y="20849"/>
                          <a:pt x="54" y="20832"/>
                          <a:pt x="54" y="20813"/>
                        </a:cubicBezTo>
                        <a:lnTo>
                          <a:pt x="54" y="94"/>
                        </a:lnTo>
                        <a:cubicBezTo>
                          <a:pt x="54" y="72"/>
                          <a:pt x="73" y="55"/>
                          <a:pt x="93" y="55"/>
                        </a:cubicBezTo>
                        <a:close/>
                        <a:moveTo>
                          <a:pt x="94" y="1"/>
                        </a:moveTo>
                        <a:cubicBezTo>
                          <a:pt x="48" y="1"/>
                          <a:pt x="1" y="32"/>
                          <a:pt x="1" y="94"/>
                        </a:cubicBezTo>
                        <a:lnTo>
                          <a:pt x="1" y="20813"/>
                        </a:lnTo>
                        <a:cubicBezTo>
                          <a:pt x="1" y="20859"/>
                          <a:pt x="35" y="20898"/>
                          <a:pt x="80" y="20906"/>
                        </a:cubicBezTo>
                        <a:lnTo>
                          <a:pt x="2662" y="21290"/>
                        </a:lnTo>
                        <a:cubicBezTo>
                          <a:pt x="2668" y="21290"/>
                          <a:pt x="2671" y="21292"/>
                          <a:pt x="2675" y="21292"/>
                        </a:cubicBezTo>
                        <a:cubicBezTo>
                          <a:pt x="2792" y="21292"/>
                          <a:pt x="2804" y="21122"/>
                          <a:pt x="2690" y="21105"/>
                        </a:cubicBezTo>
                        <a:lnTo>
                          <a:pt x="188" y="20732"/>
                        </a:lnTo>
                        <a:lnTo>
                          <a:pt x="188" y="94"/>
                        </a:lnTo>
                        <a:cubicBezTo>
                          <a:pt x="188" y="32"/>
                          <a:pt x="141" y="1"/>
                          <a:pt x="94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8" name="Google Shape;2661;p27">
                    <a:extLst>
                      <a:ext uri="{FF2B5EF4-FFF2-40B4-BE49-F238E27FC236}">
                        <a16:creationId xmlns:a16="http://schemas.microsoft.com/office/drawing/2014/main" id="{F2CF4AC7-752F-4905-8B12-02ADE636BF7D}"/>
                      </a:ext>
                    </a:extLst>
                  </p:cNvPr>
                  <p:cNvSpPr/>
                  <p:nvPr/>
                </p:nvSpPr>
                <p:spPr>
                  <a:xfrm>
                    <a:off x="7133988" y="2685525"/>
                    <a:ext cx="72350" cy="535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94" h="21410" extrusionOk="0">
                        <a:moveTo>
                          <a:pt x="153" y="0"/>
                        </a:moveTo>
                        <a:cubicBezTo>
                          <a:pt x="70" y="0"/>
                          <a:pt x="0" y="68"/>
                          <a:pt x="2" y="153"/>
                        </a:cubicBezTo>
                        <a:lnTo>
                          <a:pt x="2" y="20872"/>
                        </a:lnTo>
                        <a:cubicBezTo>
                          <a:pt x="0" y="20948"/>
                          <a:pt x="57" y="21012"/>
                          <a:pt x="133" y="21024"/>
                        </a:cubicBezTo>
                        <a:lnTo>
                          <a:pt x="2713" y="21407"/>
                        </a:lnTo>
                        <a:cubicBezTo>
                          <a:pt x="2720" y="21407"/>
                          <a:pt x="2728" y="21409"/>
                          <a:pt x="2735" y="21409"/>
                        </a:cubicBezTo>
                        <a:cubicBezTo>
                          <a:pt x="2817" y="21409"/>
                          <a:pt x="2883" y="21347"/>
                          <a:pt x="2888" y="21267"/>
                        </a:cubicBezTo>
                        <a:cubicBezTo>
                          <a:pt x="2894" y="21188"/>
                          <a:pt x="2837" y="21116"/>
                          <a:pt x="2758" y="21105"/>
                        </a:cubicBezTo>
                        <a:lnTo>
                          <a:pt x="306" y="20740"/>
                        </a:lnTo>
                        <a:lnTo>
                          <a:pt x="306" y="153"/>
                        </a:lnTo>
                        <a:cubicBezTo>
                          <a:pt x="306" y="68"/>
                          <a:pt x="238" y="0"/>
                          <a:pt x="15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79" name="Google Shape;2662;p27">
                    <a:extLst>
                      <a:ext uri="{FF2B5EF4-FFF2-40B4-BE49-F238E27FC236}">
                        <a16:creationId xmlns:a16="http://schemas.microsoft.com/office/drawing/2014/main" id="{C40F16B9-6529-66FB-6FB3-22DC42C555E5}"/>
                      </a:ext>
                    </a:extLst>
                  </p:cNvPr>
                  <p:cNvSpPr/>
                  <p:nvPr/>
                </p:nvSpPr>
                <p:spPr>
                  <a:xfrm>
                    <a:off x="6973338" y="3205650"/>
                    <a:ext cx="166300" cy="30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652" h="1217" extrusionOk="0">
                        <a:moveTo>
                          <a:pt x="6582" y="1"/>
                        </a:moveTo>
                        <a:cubicBezTo>
                          <a:pt x="6578" y="1"/>
                          <a:pt x="6575" y="1"/>
                          <a:pt x="6572" y="1"/>
                        </a:cubicBezTo>
                        <a:lnTo>
                          <a:pt x="79" y="839"/>
                        </a:lnTo>
                        <a:cubicBezTo>
                          <a:pt x="0" y="848"/>
                          <a:pt x="4" y="965"/>
                          <a:pt x="83" y="971"/>
                        </a:cubicBezTo>
                        <a:lnTo>
                          <a:pt x="3015" y="1215"/>
                        </a:lnTo>
                        <a:cubicBezTo>
                          <a:pt x="3017" y="1217"/>
                          <a:pt x="3018" y="1217"/>
                          <a:pt x="3020" y="1217"/>
                        </a:cubicBezTo>
                        <a:cubicBezTo>
                          <a:pt x="3105" y="1217"/>
                          <a:pt x="3111" y="1090"/>
                          <a:pt x="3026" y="1082"/>
                        </a:cubicBezTo>
                        <a:lnTo>
                          <a:pt x="722" y="890"/>
                        </a:lnTo>
                        <a:lnTo>
                          <a:pt x="6589" y="134"/>
                        </a:lnTo>
                        <a:cubicBezTo>
                          <a:pt x="6625" y="128"/>
                          <a:pt x="6651" y="96"/>
                          <a:pt x="6646" y="58"/>
                        </a:cubicBezTo>
                        <a:cubicBezTo>
                          <a:pt x="6642" y="25"/>
                          <a:pt x="6614" y="1"/>
                          <a:pt x="658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0" name="Google Shape;2663;p27">
                    <a:extLst>
                      <a:ext uri="{FF2B5EF4-FFF2-40B4-BE49-F238E27FC236}">
                        <a16:creationId xmlns:a16="http://schemas.microsoft.com/office/drawing/2014/main" id="{5690DF26-0197-84F6-71B2-97972803C0ED}"/>
                      </a:ext>
                    </a:extLst>
                  </p:cNvPr>
                  <p:cNvSpPr/>
                  <p:nvPr/>
                </p:nvSpPr>
                <p:spPr>
                  <a:xfrm>
                    <a:off x="6971388" y="3204175"/>
                    <a:ext cx="169800" cy="33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792" h="1335" extrusionOk="0">
                        <a:moveTo>
                          <a:pt x="6661" y="118"/>
                        </a:moveTo>
                        <a:cubicBezTo>
                          <a:pt x="6664" y="118"/>
                          <a:pt x="6666" y="121"/>
                          <a:pt x="6665" y="125"/>
                        </a:cubicBezTo>
                        <a:cubicBezTo>
                          <a:pt x="6667" y="126"/>
                          <a:pt x="6665" y="128"/>
                          <a:pt x="6665" y="130"/>
                        </a:cubicBezTo>
                        <a:cubicBezTo>
                          <a:pt x="6663" y="132"/>
                          <a:pt x="6661" y="134"/>
                          <a:pt x="6659" y="134"/>
                        </a:cubicBezTo>
                        <a:lnTo>
                          <a:pt x="241" y="962"/>
                        </a:lnTo>
                        <a:lnTo>
                          <a:pt x="3098" y="1200"/>
                        </a:lnTo>
                        <a:cubicBezTo>
                          <a:pt x="3108" y="1200"/>
                          <a:pt x="3108" y="1215"/>
                          <a:pt x="3098" y="1215"/>
                        </a:cubicBezTo>
                        <a:lnTo>
                          <a:pt x="3096" y="1215"/>
                        </a:lnTo>
                        <a:lnTo>
                          <a:pt x="167" y="971"/>
                        </a:lnTo>
                        <a:cubicBezTo>
                          <a:pt x="161" y="971"/>
                          <a:pt x="159" y="968"/>
                          <a:pt x="159" y="964"/>
                        </a:cubicBezTo>
                        <a:cubicBezTo>
                          <a:pt x="159" y="960"/>
                          <a:pt x="161" y="956"/>
                          <a:pt x="165" y="956"/>
                        </a:cubicBezTo>
                        <a:lnTo>
                          <a:pt x="6656" y="119"/>
                        </a:lnTo>
                        <a:lnTo>
                          <a:pt x="6659" y="119"/>
                        </a:lnTo>
                        <a:cubicBezTo>
                          <a:pt x="6660" y="119"/>
                          <a:pt x="6661" y="118"/>
                          <a:pt x="6661" y="118"/>
                        </a:cubicBezTo>
                        <a:close/>
                        <a:moveTo>
                          <a:pt x="6659" y="1"/>
                        </a:moveTo>
                        <a:cubicBezTo>
                          <a:pt x="6654" y="1"/>
                          <a:pt x="6648" y="1"/>
                          <a:pt x="6642" y="2"/>
                        </a:cubicBezTo>
                        <a:lnTo>
                          <a:pt x="150" y="839"/>
                        </a:lnTo>
                        <a:cubicBezTo>
                          <a:pt x="1" y="858"/>
                          <a:pt x="6" y="1077"/>
                          <a:pt x="156" y="1088"/>
                        </a:cubicBezTo>
                        <a:lnTo>
                          <a:pt x="3087" y="1334"/>
                        </a:lnTo>
                        <a:lnTo>
                          <a:pt x="3098" y="1334"/>
                        </a:lnTo>
                        <a:cubicBezTo>
                          <a:pt x="3259" y="1334"/>
                          <a:pt x="3268" y="1096"/>
                          <a:pt x="3108" y="1083"/>
                        </a:cubicBezTo>
                        <a:lnTo>
                          <a:pt x="1359" y="937"/>
                        </a:lnTo>
                        <a:lnTo>
                          <a:pt x="6674" y="251"/>
                        </a:lnTo>
                        <a:cubicBezTo>
                          <a:pt x="6742" y="242"/>
                          <a:pt x="6792" y="179"/>
                          <a:pt x="6782" y="109"/>
                        </a:cubicBezTo>
                        <a:cubicBezTo>
                          <a:pt x="6775" y="47"/>
                          <a:pt x="6721" y="1"/>
                          <a:pt x="6659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1" name="Google Shape;2664;p27">
                    <a:extLst>
                      <a:ext uri="{FF2B5EF4-FFF2-40B4-BE49-F238E27FC236}">
                        <a16:creationId xmlns:a16="http://schemas.microsoft.com/office/drawing/2014/main" id="{0680FBFA-08D2-7F03-EDDD-FA1ED32A62BB}"/>
                      </a:ext>
                    </a:extLst>
                  </p:cNvPr>
                  <p:cNvSpPr/>
                  <p:nvPr/>
                </p:nvSpPr>
                <p:spPr>
                  <a:xfrm>
                    <a:off x="6972438" y="3204975"/>
                    <a:ext cx="167900" cy="31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716" h="1271" extrusionOk="0">
                        <a:moveTo>
                          <a:pt x="6620" y="55"/>
                        </a:moveTo>
                        <a:cubicBezTo>
                          <a:pt x="6638" y="55"/>
                          <a:pt x="6653" y="69"/>
                          <a:pt x="6655" y="89"/>
                        </a:cubicBezTo>
                        <a:cubicBezTo>
                          <a:pt x="6659" y="111"/>
                          <a:pt x="6644" y="130"/>
                          <a:pt x="6621" y="134"/>
                        </a:cubicBezTo>
                        <a:lnTo>
                          <a:pt x="503" y="922"/>
                        </a:lnTo>
                        <a:lnTo>
                          <a:pt x="3060" y="1136"/>
                        </a:lnTo>
                        <a:cubicBezTo>
                          <a:pt x="3111" y="1140"/>
                          <a:pt x="3107" y="1215"/>
                          <a:pt x="3056" y="1215"/>
                        </a:cubicBezTo>
                        <a:lnTo>
                          <a:pt x="3056" y="1244"/>
                        </a:lnTo>
                        <a:lnTo>
                          <a:pt x="3053" y="1215"/>
                        </a:lnTo>
                        <a:lnTo>
                          <a:pt x="121" y="971"/>
                        </a:lnTo>
                        <a:cubicBezTo>
                          <a:pt x="74" y="968"/>
                          <a:pt x="72" y="898"/>
                          <a:pt x="119" y="892"/>
                        </a:cubicBezTo>
                        <a:lnTo>
                          <a:pt x="6610" y="55"/>
                        </a:lnTo>
                        <a:lnTo>
                          <a:pt x="6617" y="55"/>
                        </a:lnTo>
                        <a:cubicBezTo>
                          <a:pt x="6618" y="55"/>
                          <a:pt x="6619" y="55"/>
                          <a:pt x="6620" y="55"/>
                        </a:cubicBezTo>
                        <a:close/>
                        <a:moveTo>
                          <a:pt x="6618" y="1"/>
                        </a:moveTo>
                        <a:cubicBezTo>
                          <a:pt x="6613" y="1"/>
                          <a:pt x="6609" y="1"/>
                          <a:pt x="6604" y="2"/>
                        </a:cubicBezTo>
                        <a:lnTo>
                          <a:pt x="114" y="839"/>
                        </a:lnTo>
                        <a:cubicBezTo>
                          <a:pt x="0" y="852"/>
                          <a:pt x="4" y="1015"/>
                          <a:pt x="117" y="1024"/>
                        </a:cubicBezTo>
                        <a:lnTo>
                          <a:pt x="3047" y="1270"/>
                        </a:lnTo>
                        <a:lnTo>
                          <a:pt x="3056" y="1270"/>
                        </a:lnTo>
                        <a:cubicBezTo>
                          <a:pt x="3175" y="1270"/>
                          <a:pt x="3183" y="1092"/>
                          <a:pt x="3064" y="1083"/>
                        </a:cubicBezTo>
                        <a:lnTo>
                          <a:pt x="1013" y="911"/>
                        </a:lnTo>
                        <a:lnTo>
                          <a:pt x="6629" y="187"/>
                        </a:lnTo>
                        <a:cubicBezTo>
                          <a:pt x="6680" y="179"/>
                          <a:pt x="6716" y="134"/>
                          <a:pt x="6710" y="81"/>
                        </a:cubicBezTo>
                        <a:cubicBezTo>
                          <a:pt x="6703" y="35"/>
                          <a:pt x="6663" y="1"/>
                          <a:pt x="6618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2" name="Google Shape;2665;p27">
                    <a:extLst>
                      <a:ext uri="{FF2B5EF4-FFF2-40B4-BE49-F238E27FC236}">
                        <a16:creationId xmlns:a16="http://schemas.microsoft.com/office/drawing/2014/main" id="{C2C102FD-E833-2E38-F414-B73A0B5183E5}"/>
                      </a:ext>
                    </a:extLst>
                  </p:cNvPr>
                  <p:cNvSpPr/>
                  <p:nvPr/>
                </p:nvSpPr>
                <p:spPr>
                  <a:xfrm>
                    <a:off x="6971013" y="3203500"/>
                    <a:ext cx="170875" cy="34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35" h="1388" extrusionOk="0">
                        <a:moveTo>
                          <a:pt x="6676" y="0"/>
                        </a:moveTo>
                        <a:cubicBezTo>
                          <a:pt x="6669" y="0"/>
                          <a:pt x="6661" y="1"/>
                          <a:pt x="6653" y="2"/>
                        </a:cubicBezTo>
                        <a:lnTo>
                          <a:pt x="163" y="840"/>
                        </a:lnTo>
                        <a:cubicBezTo>
                          <a:pt x="85" y="849"/>
                          <a:pt x="29" y="913"/>
                          <a:pt x="29" y="991"/>
                        </a:cubicBezTo>
                        <a:lnTo>
                          <a:pt x="0" y="995"/>
                        </a:lnTo>
                        <a:lnTo>
                          <a:pt x="29" y="996"/>
                        </a:lnTo>
                        <a:cubicBezTo>
                          <a:pt x="33" y="1074"/>
                          <a:pt x="93" y="1136"/>
                          <a:pt x="169" y="1144"/>
                        </a:cubicBezTo>
                        <a:lnTo>
                          <a:pt x="3098" y="1388"/>
                        </a:lnTo>
                        <a:lnTo>
                          <a:pt x="3113" y="1388"/>
                        </a:lnTo>
                        <a:cubicBezTo>
                          <a:pt x="3195" y="1388"/>
                          <a:pt x="3263" y="1323"/>
                          <a:pt x="3266" y="1242"/>
                        </a:cubicBezTo>
                        <a:cubicBezTo>
                          <a:pt x="3268" y="1159"/>
                          <a:pt x="3208" y="1089"/>
                          <a:pt x="3127" y="1083"/>
                        </a:cubicBezTo>
                        <a:lnTo>
                          <a:pt x="1630" y="959"/>
                        </a:lnTo>
                        <a:lnTo>
                          <a:pt x="6693" y="305"/>
                        </a:lnTo>
                        <a:cubicBezTo>
                          <a:pt x="6776" y="293"/>
                          <a:pt x="6835" y="218"/>
                          <a:pt x="6825" y="133"/>
                        </a:cubicBezTo>
                        <a:cubicBezTo>
                          <a:pt x="6815" y="57"/>
                          <a:pt x="6750" y="0"/>
                          <a:pt x="667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3" name="Google Shape;2666;p27">
                    <a:extLst>
                      <a:ext uri="{FF2B5EF4-FFF2-40B4-BE49-F238E27FC236}">
                        <a16:creationId xmlns:a16="http://schemas.microsoft.com/office/drawing/2014/main" id="{551CEF62-CF38-20EF-3408-158EE52E7977}"/>
                      </a:ext>
                    </a:extLst>
                  </p:cNvPr>
                  <p:cNvSpPr/>
                  <p:nvPr/>
                </p:nvSpPr>
                <p:spPr>
                  <a:xfrm>
                    <a:off x="6973838" y="2685675"/>
                    <a:ext cx="77250" cy="544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90" h="21770" extrusionOk="0">
                        <a:moveTo>
                          <a:pt x="69" y="0"/>
                        </a:moveTo>
                        <a:cubicBezTo>
                          <a:pt x="31" y="0"/>
                          <a:pt x="1" y="30"/>
                          <a:pt x="1" y="66"/>
                        </a:cubicBezTo>
                        <a:lnTo>
                          <a:pt x="1" y="21704"/>
                        </a:lnTo>
                        <a:cubicBezTo>
                          <a:pt x="1" y="21740"/>
                          <a:pt x="31" y="21770"/>
                          <a:pt x="69" y="21770"/>
                        </a:cubicBezTo>
                        <a:cubicBezTo>
                          <a:pt x="105" y="21770"/>
                          <a:pt x="135" y="21740"/>
                          <a:pt x="135" y="21704"/>
                        </a:cubicBezTo>
                        <a:lnTo>
                          <a:pt x="135" y="134"/>
                        </a:lnTo>
                        <a:lnTo>
                          <a:pt x="3000" y="134"/>
                        </a:lnTo>
                        <a:cubicBezTo>
                          <a:pt x="3089" y="134"/>
                          <a:pt x="3089" y="0"/>
                          <a:pt x="300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4" name="Google Shape;2667;p27">
                    <a:extLst>
                      <a:ext uri="{FF2B5EF4-FFF2-40B4-BE49-F238E27FC236}">
                        <a16:creationId xmlns:a16="http://schemas.microsoft.com/office/drawing/2014/main" id="{0B21CECB-699C-1862-45E8-19AD017054FD}"/>
                      </a:ext>
                    </a:extLst>
                  </p:cNvPr>
                  <p:cNvSpPr/>
                  <p:nvPr/>
                </p:nvSpPr>
                <p:spPr>
                  <a:xfrm>
                    <a:off x="6972388" y="2684200"/>
                    <a:ext cx="79600" cy="547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84" h="21890" extrusionOk="0">
                        <a:moveTo>
                          <a:pt x="3058" y="118"/>
                        </a:moveTo>
                        <a:cubicBezTo>
                          <a:pt x="3068" y="118"/>
                          <a:pt x="3068" y="133"/>
                          <a:pt x="3058" y="133"/>
                        </a:cubicBezTo>
                        <a:lnTo>
                          <a:pt x="134" y="133"/>
                        </a:lnTo>
                        <a:lnTo>
                          <a:pt x="134" y="21763"/>
                        </a:lnTo>
                        <a:cubicBezTo>
                          <a:pt x="134" y="21767"/>
                          <a:pt x="131" y="21770"/>
                          <a:pt x="127" y="21770"/>
                        </a:cubicBezTo>
                        <a:cubicBezTo>
                          <a:pt x="123" y="21770"/>
                          <a:pt x="119" y="21767"/>
                          <a:pt x="119" y="21763"/>
                        </a:cubicBezTo>
                        <a:lnTo>
                          <a:pt x="119" y="125"/>
                        </a:lnTo>
                        <a:cubicBezTo>
                          <a:pt x="119" y="121"/>
                          <a:pt x="123" y="118"/>
                          <a:pt x="127" y="118"/>
                        </a:cubicBezTo>
                        <a:close/>
                        <a:moveTo>
                          <a:pt x="127" y="0"/>
                        </a:moveTo>
                        <a:cubicBezTo>
                          <a:pt x="57" y="0"/>
                          <a:pt x="0" y="55"/>
                          <a:pt x="0" y="125"/>
                        </a:cubicBezTo>
                        <a:lnTo>
                          <a:pt x="0" y="21763"/>
                        </a:lnTo>
                        <a:cubicBezTo>
                          <a:pt x="0" y="21833"/>
                          <a:pt x="57" y="21889"/>
                          <a:pt x="127" y="21889"/>
                        </a:cubicBezTo>
                        <a:cubicBezTo>
                          <a:pt x="197" y="21887"/>
                          <a:pt x="252" y="21833"/>
                          <a:pt x="252" y="21763"/>
                        </a:cubicBezTo>
                        <a:lnTo>
                          <a:pt x="252" y="252"/>
                        </a:lnTo>
                        <a:lnTo>
                          <a:pt x="3058" y="252"/>
                        </a:lnTo>
                        <a:cubicBezTo>
                          <a:pt x="3128" y="252"/>
                          <a:pt x="3183" y="195"/>
                          <a:pt x="3183" y="125"/>
                        </a:cubicBezTo>
                        <a:cubicBezTo>
                          <a:pt x="3183" y="55"/>
                          <a:pt x="3128" y="0"/>
                          <a:pt x="305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5" name="Google Shape;2668;p27">
                    <a:extLst>
                      <a:ext uri="{FF2B5EF4-FFF2-40B4-BE49-F238E27FC236}">
                        <a16:creationId xmlns:a16="http://schemas.microsoft.com/office/drawing/2014/main" id="{B111680C-7944-86D8-8E7D-3CED0B5C5BCD}"/>
                      </a:ext>
                    </a:extLst>
                  </p:cNvPr>
                  <p:cNvSpPr/>
                  <p:nvPr/>
                </p:nvSpPr>
                <p:spPr>
                  <a:xfrm>
                    <a:off x="6973188" y="2685000"/>
                    <a:ext cx="78800" cy="545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52" h="21826" extrusionOk="0">
                        <a:moveTo>
                          <a:pt x="3026" y="53"/>
                        </a:moveTo>
                        <a:cubicBezTo>
                          <a:pt x="3079" y="53"/>
                          <a:pt x="3079" y="133"/>
                          <a:pt x="3026" y="133"/>
                        </a:cubicBezTo>
                        <a:lnTo>
                          <a:pt x="135" y="133"/>
                        </a:lnTo>
                        <a:lnTo>
                          <a:pt x="135" y="21731"/>
                        </a:lnTo>
                        <a:cubicBezTo>
                          <a:pt x="135" y="21757"/>
                          <a:pt x="115" y="21770"/>
                          <a:pt x="95" y="21770"/>
                        </a:cubicBezTo>
                        <a:cubicBezTo>
                          <a:pt x="75" y="21770"/>
                          <a:pt x="55" y="21757"/>
                          <a:pt x="55" y="21731"/>
                        </a:cubicBezTo>
                        <a:lnTo>
                          <a:pt x="55" y="93"/>
                        </a:lnTo>
                        <a:cubicBezTo>
                          <a:pt x="55" y="72"/>
                          <a:pt x="72" y="53"/>
                          <a:pt x="95" y="53"/>
                        </a:cubicBezTo>
                        <a:close/>
                        <a:moveTo>
                          <a:pt x="95" y="1"/>
                        </a:moveTo>
                        <a:cubicBezTo>
                          <a:pt x="42" y="1"/>
                          <a:pt x="0" y="42"/>
                          <a:pt x="0" y="93"/>
                        </a:cubicBezTo>
                        <a:lnTo>
                          <a:pt x="0" y="21731"/>
                        </a:lnTo>
                        <a:cubicBezTo>
                          <a:pt x="0" y="21782"/>
                          <a:pt x="42" y="21823"/>
                          <a:pt x="95" y="21825"/>
                        </a:cubicBezTo>
                        <a:cubicBezTo>
                          <a:pt x="146" y="21823"/>
                          <a:pt x="187" y="21782"/>
                          <a:pt x="187" y="21731"/>
                        </a:cubicBezTo>
                        <a:lnTo>
                          <a:pt x="187" y="188"/>
                        </a:lnTo>
                        <a:lnTo>
                          <a:pt x="3026" y="188"/>
                        </a:lnTo>
                        <a:cubicBezTo>
                          <a:pt x="3151" y="188"/>
                          <a:pt x="3151" y="1"/>
                          <a:pt x="3026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6" name="Google Shape;2669;p27">
                    <a:extLst>
                      <a:ext uri="{FF2B5EF4-FFF2-40B4-BE49-F238E27FC236}">
                        <a16:creationId xmlns:a16="http://schemas.microsoft.com/office/drawing/2014/main" id="{0E20AE72-206D-C8EC-89FB-D74A3AC26DE0}"/>
                      </a:ext>
                    </a:extLst>
                  </p:cNvPr>
                  <p:cNvSpPr/>
                  <p:nvPr/>
                </p:nvSpPr>
                <p:spPr>
                  <a:xfrm>
                    <a:off x="6971713" y="2683500"/>
                    <a:ext cx="80975" cy="5486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239" h="21944" extrusionOk="0">
                        <a:moveTo>
                          <a:pt x="154" y="0"/>
                        </a:moveTo>
                        <a:cubicBezTo>
                          <a:pt x="69" y="0"/>
                          <a:pt x="1" y="70"/>
                          <a:pt x="1" y="153"/>
                        </a:cubicBezTo>
                        <a:lnTo>
                          <a:pt x="1" y="21791"/>
                        </a:lnTo>
                        <a:cubicBezTo>
                          <a:pt x="1" y="21876"/>
                          <a:pt x="69" y="21944"/>
                          <a:pt x="154" y="21944"/>
                        </a:cubicBezTo>
                        <a:cubicBezTo>
                          <a:pt x="237" y="21944"/>
                          <a:pt x="307" y="21876"/>
                          <a:pt x="307" y="21791"/>
                        </a:cubicBezTo>
                        <a:lnTo>
                          <a:pt x="307" y="306"/>
                        </a:lnTo>
                        <a:lnTo>
                          <a:pt x="3085" y="306"/>
                        </a:lnTo>
                        <a:cubicBezTo>
                          <a:pt x="3169" y="306"/>
                          <a:pt x="3238" y="238"/>
                          <a:pt x="3238" y="153"/>
                        </a:cubicBezTo>
                        <a:cubicBezTo>
                          <a:pt x="3238" y="70"/>
                          <a:pt x="3169" y="0"/>
                          <a:pt x="308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7" name="Google Shape;2670;p27">
                    <a:extLst>
                      <a:ext uri="{FF2B5EF4-FFF2-40B4-BE49-F238E27FC236}">
                        <a16:creationId xmlns:a16="http://schemas.microsoft.com/office/drawing/2014/main" id="{67915AF3-6573-BD2E-82AC-1116C26D971A}"/>
                      </a:ext>
                    </a:extLst>
                  </p:cNvPr>
                  <p:cNvSpPr/>
                  <p:nvPr/>
                </p:nvSpPr>
                <p:spPr>
                  <a:xfrm>
                    <a:off x="6857563" y="1674200"/>
                    <a:ext cx="5700" cy="1877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8" h="75095" extrusionOk="0">
                        <a:moveTo>
                          <a:pt x="159" y="0"/>
                        </a:moveTo>
                        <a:cubicBezTo>
                          <a:pt x="123" y="0"/>
                          <a:pt x="93" y="30"/>
                          <a:pt x="93" y="66"/>
                        </a:cubicBezTo>
                        <a:lnTo>
                          <a:pt x="0" y="75028"/>
                        </a:lnTo>
                        <a:cubicBezTo>
                          <a:pt x="0" y="75066"/>
                          <a:pt x="29" y="75095"/>
                          <a:pt x="66" y="75095"/>
                        </a:cubicBezTo>
                        <a:cubicBezTo>
                          <a:pt x="104" y="75095"/>
                          <a:pt x="133" y="75066"/>
                          <a:pt x="133" y="75028"/>
                        </a:cubicBezTo>
                        <a:lnTo>
                          <a:pt x="227" y="66"/>
                        </a:lnTo>
                        <a:cubicBezTo>
                          <a:pt x="227" y="30"/>
                          <a:pt x="197" y="0"/>
                          <a:pt x="15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8" name="Google Shape;2671;p27">
                    <a:extLst>
                      <a:ext uri="{FF2B5EF4-FFF2-40B4-BE49-F238E27FC236}">
                        <a16:creationId xmlns:a16="http://schemas.microsoft.com/office/drawing/2014/main" id="{25F22ED2-6AE2-EB14-4159-9425A6D9E191}"/>
                      </a:ext>
                    </a:extLst>
                  </p:cNvPr>
                  <p:cNvSpPr/>
                  <p:nvPr/>
                </p:nvSpPr>
                <p:spPr>
                  <a:xfrm>
                    <a:off x="6856038" y="1672700"/>
                    <a:ext cx="8675" cy="188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47" h="75216" extrusionOk="0">
                        <a:moveTo>
                          <a:pt x="220" y="119"/>
                        </a:moveTo>
                        <a:cubicBezTo>
                          <a:pt x="226" y="119"/>
                          <a:pt x="228" y="122"/>
                          <a:pt x="228" y="126"/>
                        </a:cubicBezTo>
                        <a:lnTo>
                          <a:pt x="135" y="75088"/>
                        </a:lnTo>
                        <a:cubicBezTo>
                          <a:pt x="135" y="75092"/>
                          <a:pt x="131" y="75096"/>
                          <a:pt x="127" y="75096"/>
                        </a:cubicBezTo>
                        <a:cubicBezTo>
                          <a:pt x="124" y="75096"/>
                          <a:pt x="120" y="75092"/>
                          <a:pt x="120" y="75088"/>
                        </a:cubicBezTo>
                        <a:lnTo>
                          <a:pt x="213" y="126"/>
                        </a:lnTo>
                        <a:cubicBezTo>
                          <a:pt x="213" y="122"/>
                          <a:pt x="216" y="119"/>
                          <a:pt x="220" y="119"/>
                        </a:cubicBezTo>
                        <a:close/>
                        <a:moveTo>
                          <a:pt x="221" y="0"/>
                        </a:moveTo>
                        <a:cubicBezTo>
                          <a:pt x="158" y="0"/>
                          <a:pt x="95" y="42"/>
                          <a:pt x="95" y="126"/>
                        </a:cubicBezTo>
                        <a:lnTo>
                          <a:pt x="1" y="75088"/>
                        </a:lnTo>
                        <a:cubicBezTo>
                          <a:pt x="1" y="75158"/>
                          <a:pt x="58" y="75215"/>
                          <a:pt x="127" y="75215"/>
                        </a:cubicBezTo>
                        <a:cubicBezTo>
                          <a:pt x="197" y="75215"/>
                          <a:pt x="254" y="75158"/>
                          <a:pt x="254" y="75088"/>
                        </a:cubicBezTo>
                        <a:lnTo>
                          <a:pt x="347" y="126"/>
                        </a:lnTo>
                        <a:cubicBezTo>
                          <a:pt x="347" y="42"/>
                          <a:pt x="284" y="0"/>
                          <a:pt x="22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89" name="Google Shape;2672;p27">
                    <a:extLst>
                      <a:ext uri="{FF2B5EF4-FFF2-40B4-BE49-F238E27FC236}">
                        <a16:creationId xmlns:a16="http://schemas.microsoft.com/office/drawing/2014/main" id="{706458EA-D1DA-90EF-1BC6-616D5C869FC3}"/>
                      </a:ext>
                    </a:extLst>
                  </p:cNvPr>
                  <p:cNvSpPr/>
                  <p:nvPr/>
                </p:nvSpPr>
                <p:spPr>
                  <a:xfrm>
                    <a:off x="6856838" y="1673500"/>
                    <a:ext cx="7075" cy="1878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3" h="75151" extrusionOk="0">
                        <a:moveTo>
                          <a:pt x="188" y="55"/>
                        </a:moveTo>
                        <a:cubicBezTo>
                          <a:pt x="211" y="55"/>
                          <a:pt x="228" y="73"/>
                          <a:pt x="228" y="94"/>
                        </a:cubicBezTo>
                        <a:lnTo>
                          <a:pt x="135" y="75056"/>
                        </a:lnTo>
                        <a:cubicBezTo>
                          <a:pt x="135" y="75083"/>
                          <a:pt x="115" y="75096"/>
                          <a:pt x="95" y="75096"/>
                        </a:cubicBezTo>
                        <a:cubicBezTo>
                          <a:pt x="76" y="75096"/>
                          <a:pt x="56" y="75083"/>
                          <a:pt x="56" y="75056"/>
                        </a:cubicBezTo>
                        <a:lnTo>
                          <a:pt x="148" y="94"/>
                        </a:lnTo>
                        <a:cubicBezTo>
                          <a:pt x="148" y="73"/>
                          <a:pt x="165" y="55"/>
                          <a:pt x="188" y="55"/>
                        </a:cubicBezTo>
                        <a:close/>
                        <a:moveTo>
                          <a:pt x="189" y="1"/>
                        </a:moveTo>
                        <a:cubicBezTo>
                          <a:pt x="142" y="1"/>
                          <a:pt x="95" y="32"/>
                          <a:pt x="95" y="94"/>
                        </a:cubicBezTo>
                        <a:lnTo>
                          <a:pt x="1" y="75056"/>
                        </a:lnTo>
                        <a:cubicBezTo>
                          <a:pt x="1" y="75108"/>
                          <a:pt x="44" y="75151"/>
                          <a:pt x="95" y="75151"/>
                        </a:cubicBezTo>
                        <a:cubicBezTo>
                          <a:pt x="147" y="75151"/>
                          <a:pt x="190" y="75108"/>
                          <a:pt x="190" y="75056"/>
                        </a:cubicBezTo>
                        <a:lnTo>
                          <a:pt x="283" y="94"/>
                        </a:lnTo>
                        <a:cubicBezTo>
                          <a:pt x="283" y="32"/>
                          <a:pt x="236" y="1"/>
                          <a:pt x="189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90" name="Google Shape;2673;p27">
                    <a:extLst>
                      <a:ext uri="{FF2B5EF4-FFF2-40B4-BE49-F238E27FC236}">
                        <a16:creationId xmlns:a16="http://schemas.microsoft.com/office/drawing/2014/main" id="{A7133607-2977-9F53-BCC4-80C9936FA0C3}"/>
                      </a:ext>
                    </a:extLst>
                  </p:cNvPr>
                  <p:cNvSpPr/>
                  <p:nvPr/>
                </p:nvSpPr>
                <p:spPr>
                  <a:xfrm>
                    <a:off x="6855388" y="1672025"/>
                    <a:ext cx="10000" cy="1881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0" h="75269" extrusionOk="0">
                        <a:moveTo>
                          <a:pt x="246" y="0"/>
                        </a:moveTo>
                        <a:cubicBezTo>
                          <a:pt x="163" y="0"/>
                          <a:pt x="93" y="70"/>
                          <a:pt x="93" y="153"/>
                        </a:cubicBezTo>
                        <a:lnTo>
                          <a:pt x="0" y="75115"/>
                        </a:lnTo>
                        <a:cubicBezTo>
                          <a:pt x="0" y="75201"/>
                          <a:pt x="68" y="75269"/>
                          <a:pt x="153" y="75269"/>
                        </a:cubicBezTo>
                        <a:cubicBezTo>
                          <a:pt x="239" y="75269"/>
                          <a:pt x="307" y="75201"/>
                          <a:pt x="307" y="75115"/>
                        </a:cubicBezTo>
                        <a:lnTo>
                          <a:pt x="399" y="153"/>
                        </a:lnTo>
                        <a:cubicBezTo>
                          <a:pt x="399" y="70"/>
                          <a:pt x="331" y="0"/>
                          <a:pt x="24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87" name="Google Shape;2674;p27">
                <a:extLst>
                  <a:ext uri="{FF2B5EF4-FFF2-40B4-BE49-F238E27FC236}">
                    <a16:creationId xmlns:a16="http://schemas.microsoft.com/office/drawing/2014/main" id="{7896E8E7-4359-F828-F88B-3B540BF9E866}"/>
                  </a:ext>
                </a:extLst>
              </p:cNvPr>
              <p:cNvGrpSpPr/>
              <p:nvPr/>
            </p:nvGrpSpPr>
            <p:grpSpPr>
              <a:xfrm>
                <a:off x="1061298" y="1367946"/>
                <a:ext cx="2072210" cy="1607637"/>
                <a:chOff x="1000588" y="1654450"/>
                <a:chExt cx="2847225" cy="2208900"/>
              </a:xfrm>
              <a:grpFill/>
            </p:grpSpPr>
            <p:sp>
              <p:nvSpPr>
                <p:cNvPr id="88" name="Google Shape;2675;p27">
                  <a:extLst>
                    <a:ext uri="{FF2B5EF4-FFF2-40B4-BE49-F238E27FC236}">
                      <a16:creationId xmlns:a16="http://schemas.microsoft.com/office/drawing/2014/main" id="{4762FD29-E1BC-153C-AE61-509468819D48}"/>
                    </a:ext>
                  </a:extLst>
                </p:cNvPr>
                <p:cNvSpPr/>
                <p:nvPr/>
              </p:nvSpPr>
              <p:spPr>
                <a:xfrm>
                  <a:off x="1006488" y="1799650"/>
                  <a:ext cx="1667875" cy="296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715" h="11861" extrusionOk="0">
                      <a:moveTo>
                        <a:pt x="66644" y="1"/>
                      </a:moveTo>
                      <a:cubicBezTo>
                        <a:pt x="66640" y="1"/>
                        <a:pt x="66636" y="1"/>
                        <a:pt x="66631" y="2"/>
                      </a:cubicBezTo>
                      <a:lnTo>
                        <a:pt x="82" y="11728"/>
                      </a:lnTo>
                      <a:cubicBezTo>
                        <a:pt x="0" y="11743"/>
                        <a:pt x="12" y="11860"/>
                        <a:pt x="93" y="11860"/>
                      </a:cubicBezTo>
                      <a:lnTo>
                        <a:pt x="104" y="11860"/>
                      </a:lnTo>
                      <a:lnTo>
                        <a:pt x="66654" y="134"/>
                      </a:lnTo>
                      <a:cubicBezTo>
                        <a:pt x="66690" y="127"/>
                        <a:pt x="66714" y="93"/>
                        <a:pt x="66709" y="57"/>
                      </a:cubicBezTo>
                      <a:cubicBezTo>
                        <a:pt x="66704" y="24"/>
                        <a:pt x="66676" y="1"/>
                        <a:pt x="6664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" name="Google Shape;2676;p27">
                  <a:extLst>
                    <a:ext uri="{FF2B5EF4-FFF2-40B4-BE49-F238E27FC236}">
                      <a16:creationId xmlns:a16="http://schemas.microsoft.com/office/drawing/2014/main" id="{7D8D1CCF-B562-E9BB-FB22-C53F55EF73B7}"/>
                    </a:ext>
                  </a:extLst>
                </p:cNvPr>
                <p:cNvSpPr/>
                <p:nvPr/>
              </p:nvSpPr>
              <p:spPr>
                <a:xfrm>
                  <a:off x="1004438" y="1798175"/>
                  <a:ext cx="1672250" cy="29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890" h="11979" extrusionOk="0">
                      <a:moveTo>
                        <a:pt x="66728" y="120"/>
                      </a:moveTo>
                      <a:cubicBezTo>
                        <a:pt x="66730" y="122"/>
                        <a:pt x="66732" y="123"/>
                        <a:pt x="66732" y="125"/>
                      </a:cubicBezTo>
                      <a:cubicBezTo>
                        <a:pt x="66734" y="131"/>
                        <a:pt x="66730" y="135"/>
                        <a:pt x="66727" y="135"/>
                      </a:cubicBezTo>
                      <a:lnTo>
                        <a:pt x="175" y="11861"/>
                      </a:lnTo>
                      <a:cubicBezTo>
                        <a:pt x="171" y="11861"/>
                        <a:pt x="167" y="11859"/>
                        <a:pt x="167" y="11855"/>
                      </a:cubicBezTo>
                      <a:cubicBezTo>
                        <a:pt x="165" y="11849"/>
                        <a:pt x="169" y="11846"/>
                        <a:pt x="173" y="11846"/>
                      </a:cubicBezTo>
                      <a:lnTo>
                        <a:pt x="66725" y="120"/>
                      </a:lnTo>
                      <a:close/>
                      <a:moveTo>
                        <a:pt x="66724" y="1"/>
                      </a:moveTo>
                      <a:cubicBezTo>
                        <a:pt x="66717" y="1"/>
                        <a:pt x="66709" y="1"/>
                        <a:pt x="66702" y="3"/>
                      </a:cubicBezTo>
                      <a:lnTo>
                        <a:pt x="152" y="11729"/>
                      </a:lnTo>
                      <a:cubicBezTo>
                        <a:pt x="1" y="11755"/>
                        <a:pt x="20" y="11978"/>
                        <a:pt x="175" y="11978"/>
                      </a:cubicBezTo>
                      <a:cubicBezTo>
                        <a:pt x="182" y="11978"/>
                        <a:pt x="190" y="11978"/>
                        <a:pt x="196" y="11976"/>
                      </a:cubicBezTo>
                      <a:lnTo>
                        <a:pt x="66747" y="252"/>
                      </a:lnTo>
                      <a:cubicBezTo>
                        <a:pt x="66857" y="231"/>
                        <a:pt x="66889" y="88"/>
                        <a:pt x="66796" y="23"/>
                      </a:cubicBezTo>
                      <a:cubicBezTo>
                        <a:pt x="66776" y="9"/>
                        <a:pt x="66750" y="1"/>
                        <a:pt x="6672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" name="Google Shape;2677;p27">
                  <a:extLst>
                    <a:ext uri="{FF2B5EF4-FFF2-40B4-BE49-F238E27FC236}">
                      <a16:creationId xmlns:a16="http://schemas.microsoft.com/office/drawing/2014/main" id="{BD864AEB-B1DA-304D-21CA-E9AD6A0A794F}"/>
                    </a:ext>
                  </a:extLst>
                </p:cNvPr>
                <p:cNvSpPr/>
                <p:nvPr/>
              </p:nvSpPr>
              <p:spPr>
                <a:xfrm>
                  <a:off x="1005538" y="1799000"/>
                  <a:ext cx="1670100" cy="297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804" h="11913" extrusionOk="0">
                      <a:moveTo>
                        <a:pt x="66683" y="55"/>
                      </a:moveTo>
                      <a:cubicBezTo>
                        <a:pt x="66690" y="55"/>
                        <a:pt x="66698" y="56"/>
                        <a:pt x="66703" y="60"/>
                      </a:cubicBezTo>
                      <a:cubicBezTo>
                        <a:pt x="66734" y="81"/>
                        <a:pt x="66722" y="126"/>
                        <a:pt x="66688" y="134"/>
                      </a:cubicBezTo>
                      <a:lnTo>
                        <a:pt x="137" y="11860"/>
                      </a:lnTo>
                      <a:cubicBezTo>
                        <a:pt x="134" y="11860"/>
                        <a:pt x="131" y="11861"/>
                        <a:pt x="128" y="11861"/>
                      </a:cubicBezTo>
                      <a:cubicBezTo>
                        <a:pt x="84" y="11861"/>
                        <a:pt x="73" y="11790"/>
                        <a:pt x="123" y="11781"/>
                      </a:cubicBezTo>
                      <a:lnTo>
                        <a:pt x="66673" y="55"/>
                      </a:lnTo>
                      <a:close/>
                      <a:moveTo>
                        <a:pt x="66679" y="0"/>
                      </a:moveTo>
                      <a:cubicBezTo>
                        <a:pt x="66674" y="0"/>
                        <a:pt x="66669" y="1"/>
                        <a:pt x="66664" y="2"/>
                      </a:cubicBezTo>
                      <a:lnTo>
                        <a:pt x="114" y="11728"/>
                      </a:lnTo>
                      <a:cubicBezTo>
                        <a:pt x="0" y="11748"/>
                        <a:pt x="16" y="11913"/>
                        <a:pt x="131" y="11913"/>
                      </a:cubicBezTo>
                      <a:lnTo>
                        <a:pt x="146" y="11913"/>
                      </a:lnTo>
                      <a:lnTo>
                        <a:pt x="66698" y="187"/>
                      </a:lnTo>
                      <a:cubicBezTo>
                        <a:pt x="66779" y="172"/>
                        <a:pt x="66803" y="64"/>
                        <a:pt x="66734" y="17"/>
                      </a:cubicBezTo>
                      <a:cubicBezTo>
                        <a:pt x="66719" y="6"/>
                        <a:pt x="66699" y="0"/>
                        <a:pt x="6667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" name="Google Shape;2678;p27">
                  <a:extLst>
                    <a:ext uri="{FF2B5EF4-FFF2-40B4-BE49-F238E27FC236}">
                      <a16:creationId xmlns:a16="http://schemas.microsoft.com/office/drawing/2014/main" id="{05C73A81-8F02-DE74-785B-79A21FF54D11}"/>
                    </a:ext>
                  </a:extLst>
                </p:cNvPr>
                <p:cNvSpPr/>
                <p:nvPr/>
              </p:nvSpPr>
              <p:spPr>
                <a:xfrm>
                  <a:off x="1003513" y="1797525"/>
                  <a:ext cx="1674025" cy="300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961" h="12033" extrusionOk="0">
                      <a:moveTo>
                        <a:pt x="66760" y="0"/>
                      </a:moveTo>
                      <a:cubicBezTo>
                        <a:pt x="66752" y="0"/>
                        <a:pt x="66744" y="1"/>
                        <a:pt x="66735" y="2"/>
                      </a:cubicBezTo>
                      <a:lnTo>
                        <a:pt x="185" y="11728"/>
                      </a:lnTo>
                      <a:cubicBezTo>
                        <a:pt x="0" y="11760"/>
                        <a:pt x="25" y="12032"/>
                        <a:pt x="212" y="12032"/>
                      </a:cubicBezTo>
                      <a:cubicBezTo>
                        <a:pt x="219" y="12032"/>
                        <a:pt x="229" y="12030"/>
                        <a:pt x="238" y="12029"/>
                      </a:cubicBezTo>
                      <a:lnTo>
                        <a:pt x="66788" y="304"/>
                      </a:lnTo>
                      <a:cubicBezTo>
                        <a:pt x="66922" y="280"/>
                        <a:pt x="66960" y="106"/>
                        <a:pt x="66849" y="27"/>
                      </a:cubicBezTo>
                      <a:cubicBezTo>
                        <a:pt x="66823" y="9"/>
                        <a:pt x="66792" y="0"/>
                        <a:pt x="6676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" name="Google Shape;2679;p27">
                  <a:extLst>
                    <a:ext uri="{FF2B5EF4-FFF2-40B4-BE49-F238E27FC236}">
                      <a16:creationId xmlns:a16="http://schemas.microsoft.com/office/drawing/2014/main" id="{D16CC3DA-E507-F7F1-AF14-81AD64D020A5}"/>
                    </a:ext>
                  </a:extLst>
                </p:cNvPr>
                <p:cNvSpPr/>
                <p:nvPr/>
              </p:nvSpPr>
              <p:spPr>
                <a:xfrm>
                  <a:off x="1086438" y="2077675"/>
                  <a:ext cx="122650" cy="1579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06" h="63186" extrusionOk="0">
                      <a:moveTo>
                        <a:pt x="300" y="1"/>
                      </a:moveTo>
                      <a:cubicBezTo>
                        <a:pt x="268" y="1"/>
                        <a:pt x="242" y="24"/>
                        <a:pt x="237" y="57"/>
                      </a:cubicBezTo>
                      <a:cubicBezTo>
                        <a:pt x="229" y="93"/>
                        <a:pt x="254" y="127"/>
                        <a:pt x="289" y="135"/>
                      </a:cubicBezTo>
                      <a:lnTo>
                        <a:pt x="4771" y="915"/>
                      </a:lnTo>
                      <a:lnTo>
                        <a:pt x="4586" y="62500"/>
                      </a:lnTo>
                      <a:lnTo>
                        <a:pt x="83" y="63051"/>
                      </a:lnTo>
                      <a:cubicBezTo>
                        <a:pt x="0" y="63063"/>
                        <a:pt x="8" y="63184"/>
                        <a:pt x="93" y="63186"/>
                      </a:cubicBezTo>
                      <a:cubicBezTo>
                        <a:pt x="95" y="63186"/>
                        <a:pt x="99" y="63184"/>
                        <a:pt x="100" y="63184"/>
                      </a:cubicBezTo>
                      <a:lnTo>
                        <a:pt x="4661" y="62626"/>
                      </a:lnTo>
                      <a:cubicBezTo>
                        <a:pt x="4693" y="62622"/>
                        <a:pt x="4720" y="62594"/>
                        <a:pt x="4720" y="62560"/>
                      </a:cubicBezTo>
                      <a:lnTo>
                        <a:pt x="4905" y="860"/>
                      </a:lnTo>
                      <a:cubicBezTo>
                        <a:pt x="4905" y="826"/>
                        <a:pt x="4882" y="800"/>
                        <a:pt x="4850" y="794"/>
                      </a:cubicBezTo>
                      <a:lnTo>
                        <a:pt x="314" y="2"/>
                      </a:lnTo>
                      <a:cubicBezTo>
                        <a:pt x="309" y="1"/>
                        <a:pt x="305" y="1"/>
                        <a:pt x="30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" name="Google Shape;2680;p27">
                  <a:extLst>
                    <a:ext uri="{FF2B5EF4-FFF2-40B4-BE49-F238E27FC236}">
                      <a16:creationId xmlns:a16="http://schemas.microsoft.com/office/drawing/2014/main" id="{9E1ECB01-1AFC-B256-2AD5-D8F33AC82BCF}"/>
                    </a:ext>
                  </a:extLst>
                </p:cNvPr>
                <p:cNvSpPr/>
                <p:nvPr/>
              </p:nvSpPr>
              <p:spPr>
                <a:xfrm>
                  <a:off x="1084438" y="2076200"/>
                  <a:ext cx="126150" cy="1582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46" h="63304" extrusionOk="0">
                      <a:moveTo>
                        <a:pt x="383" y="120"/>
                      </a:moveTo>
                      <a:lnTo>
                        <a:pt x="4919" y="910"/>
                      </a:lnTo>
                      <a:cubicBezTo>
                        <a:pt x="4923" y="912"/>
                        <a:pt x="4926" y="914"/>
                        <a:pt x="4926" y="918"/>
                      </a:cubicBezTo>
                      <a:lnTo>
                        <a:pt x="4739" y="62619"/>
                      </a:lnTo>
                      <a:cubicBezTo>
                        <a:pt x="4741" y="62623"/>
                        <a:pt x="4737" y="62627"/>
                        <a:pt x="4734" y="62627"/>
                      </a:cubicBezTo>
                      <a:lnTo>
                        <a:pt x="173" y="63184"/>
                      </a:lnTo>
                      <a:cubicBezTo>
                        <a:pt x="163" y="63184"/>
                        <a:pt x="162" y="63171"/>
                        <a:pt x="171" y="63169"/>
                      </a:cubicBezTo>
                      <a:lnTo>
                        <a:pt x="4724" y="62611"/>
                      </a:lnTo>
                      <a:lnTo>
                        <a:pt x="4911" y="925"/>
                      </a:lnTo>
                      <a:lnTo>
                        <a:pt x="381" y="135"/>
                      </a:lnTo>
                      <a:cubicBezTo>
                        <a:pt x="379" y="135"/>
                        <a:pt x="377" y="133"/>
                        <a:pt x="375" y="131"/>
                      </a:cubicBezTo>
                      <a:cubicBezTo>
                        <a:pt x="373" y="129"/>
                        <a:pt x="373" y="127"/>
                        <a:pt x="373" y="126"/>
                      </a:cubicBezTo>
                      <a:cubicBezTo>
                        <a:pt x="375" y="124"/>
                        <a:pt x="375" y="122"/>
                        <a:pt x="377" y="120"/>
                      </a:cubicBezTo>
                      <a:close/>
                      <a:moveTo>
                        <a:pt x="376" y="0"/>
                      </a:moveTo>
                      <a:cubicBezTo>
                        <a:pt x="233" y="0"/>
                        <a:pt x="203" y="225"/>
                        <a:pt x="360" y="252"/>
                      </a:cubicBezTo>
                      <a:lnTo>
                        <a:pt x="4792" y="1023"/>
                      </a:lnTo>
                      <a:lnTo>
                        <a:pt x="4607" y="62507"/>
                      </a:lnTo>
                      <a:lnTo>
                        <a:pt x="158" y="63052"/>
                      </a:lnTo>
                      <a:cubicBezTo>
                        <a:pt x="1" y="63071"/>
                        <a:pt x="14" y="63303"/>
                        <a:pt x="173" y="63303"/>
                      </a:cubicBezTo>
                      <a:cubicBezTo>
                        <a:pt x="177" y="63303"/>
                        <a:pt x="182" y="63303"/>
                        <a:pt x="188" y="63301"/>
                      </a:cubicBezTo>
                      <a:lnTo>
                        <a:pt x="4747" y="62744"/>
                      </a:lnTo>
                      <a:cubicBezTo>
                        <a:pt x="4811" y="62736"/>
                        <a:pt x="4858" y="62683"/>
                        <a:pt x="4858" y="62619"/>
                      </a:cubicBezTo>
                      <a:lnTo>
                        <a:pt x="5044" y="919"/>
                      </a:lnTo>
                      <a:cubicBezTo>
                        <a:pt x="5046" y="857"/>
                        <a:pt x="5000" y="804"/>
                        <a:pt x="4940" y="795"/>
                      </a:cubicBezTo>
                      <a:lnTo>
                        <a:pt x="403" y="3"/>
                      </a:lnTo>
                      <a:cubicBezTo>
                        <a:pt x="394" y="1"/>
                        <a:pt x="385" y="0"/>
                        <a:pt x="37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4" name="Google Shape;2681;p27">
                  <a:extLst>
                    <a:ext uri="{FF2B5EF4-FFF2-40B4-BE49-F238E27FC236}">
                      <a16:creationId xmlns:a16="http://schemas.microsoft.com/office/drawing/2014/main" id="{D61F8157-702A-16EE-E88E-E33181127E99}"/>
                    </a:ext>
                  </a:extLst>
                </p:cNvPr>
                <p:cNvSpPr/>
                <p:nvPr/>
              </p:nvSpPr>
              <p:spPr>
                <a:xfrm>
                  <a:off x="1085538" y="2077000"/>
                  <a:ext cx="124250" cy="1581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70" h="63240" extrusionOk="0">
                      <a:moveTo>
                        <a:pt x="344" y="56"/>
                      </a:moveTo>
                      <a:lnTo>
                        <a:pt x="4881" y="848"/>
                      </a:lnTo>
                      <a:cubicBezTo>
                        <a:pt x="4901" y="850"/>
                        <a:pt x="4915" y="867"/>
                        <a:pt x="4915" y="886"/>
                      </a:cubicBezTo>
                      <a:lnTo>
                        <a:pt x="4729" y="62587"/>
                      </a:lnTo>
                      <a:cubicBezTo>
                        <a:pt x="4729" y="62608"/>
                        <a:pt x="4714" y="62625"/>
                        <a:pt x="4693" y="62627"/>
                      </a:cubicBezTo>
                      <a:lnTo>
                        <a:pt x="133" y="63184"/>
                      </a:lnTo>
                      <a:cubicBezTo>
                        <a:pt x="131" y="63185"/>
                        <a:pt x="129" y="63185"/>
                        <a:pt x="127" y="63185"/>
                      </a:cubicBezTo>
                      <a:cubicBezTo>
                        <a:pt x="108" y="63185"/>
                        <a:pt x="91" y="63169"/>
                        <a:pt x="89" y="63150"/>
                      </a:cubicBezTo>
                      <a:cubicBezTo>
                        <a:pt x="85" y="63128"/>
                        <a:pt x="102" y="63109"/>
                        <a:pt x="123" y="63105"/>
                      </a:cubicBezTo>
                      <a:lnTo>
                        <a:pt x="4625" y="62555"/>
                      </a:lnTo>
                      <a:lnTo>
                        <a:pt x="4648" y="62551"/>
                      </a:lnTo>
                      <a:lnTo>
                        <a:pt x="4835" y="942"/>
                      </a:lnTo>
                      <a:lnTo>
                        <a:pt x="4835" y="920"/>
                      </a:lnTo>
                      <a:lnTo>
                        <a:pt x="331" y="135"/>
                      </a:lnTo>
                      <a:cubicBezTo>
                        <a:pt x="295" y="128"/>
                        <a:pt x="286" y="82"/>
                        <a:pt x="314" y="61"/>
                      </a:cubicBezTo>
                      <a:cubicBezTo>
                        <a:pt x="322" y="58"/>
                        <a:pt x="329" y="56"/>
                        <a:pt x="337" y="56"/>
                      </a:cubicBezTo>
                      <a:close/>
                      <a:moveTo>
                        <a:pt x="333" y="1"/>
                      </a:moveTo>
                      <a:cubicBezTo>
                        <a:pt x="226" y="1"/>
                        <a:pt x="204" y="168"/>
                        <a:pt x="322" y="188"/>
                      </a:cubicBezTo>
                      <a:lnTo>
                        <a:pt x="4780" y="965"/>
                      </a:lnTo>
                      <a:lnTo>
                        <a:pt x="4595" y="62504"/>
                      </a:lnTo>
                      <a:lnTo>
                        <a:pt x="118" y="63052"/>
                      </a:lnTo>
                      <a:cubicBezTo>
                        <a:pt x="0" y="63067"/>
                        <a:pt x="10" y="63239"/>
                        <a:pt x="129" y="63239"/>
                      </a:cubicBezTo>
                      <a:cubicBezTo>
                        <a:pt x="133" y="63239"/>
                        <a:pt x="136" y="63239"/>
                        <a:pt x="140" y="63237"/>
                      </a:cubicBezTo>
                      <a:lnTo>
                        <a:pt x="4699" y="62680"/>
                      </a:lnTo>
                      <a:cubicBezTo>
                        <a:pt x="4746" y="62674"/>
                        <a:pt x="4782" y="62634"/>
                        <a:pt x="4782" y="62587"/>
                      </a:cubicBezTo>
                      <a:lnTo>
                        <a:pt x="4967" y="887"/>
                      </a:lnTo>
                      <a:cubicBezTo>
                        <a:pt x="4969" y="840"/>
                        <a:pt x="4935" y="802"/>
                        <a:pt x="4890" y="795"/>
                      </a:cubicBezTo>
                      <a:lnTo>
                        <a:pt x="354" y="3"/>
                      </a:lnTo>
                      <a:cubicBezTo>
                        <a:pt x="347" y="2"/>
                        <a:pt x="340" y="1"/>
                        <a:pt x="33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" name="Google Shape;2682;p27">
                  <a:extLst>
                    <a:ext uri="{FF2B5EF4-FFF2-40B4-BE49-F238E27FC236}">
                      <a16:creationId xmlns:a16="http://schemas.microsoft.com/office/drawing/2014/main" id="{0709B742-A72D-C250-2D8A-E3F69995448E}"/>
                    </a:ext>
                  </a:extLst>
                </p:cNvPr>
                <p:cNvSpPr/>
                <p:nvPr/>
              </p:nvSpPr>
              <p:spPr>
                <a:xfrm>
                  <a:off x="1083513" y="2075525"/>
                  <a:ext cx="127725" cy="158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09" h="63357" extrusionOk="0">
                      <a:moveTo>
                        <a:pt x="419" y="1"/>
                      </a:moveTo>
                      <a:cubicBezTo>
                        <a:pt x="345" y="1"/>
                        <a:pt x="280" y="54"/>
                        <a:pt x="267" y="128"/>
                      </a:cubicBezTo>
                      <a:cubicBezTo>
                        <a:pt x="253" y="211"/>
                        <a:pt x="308" y="291"/>
                        <a:pt x="393" y="306"/>
                      </a:cubicBezTo>
                      <a:lnTo>
                        <a:pt x="4803" y="1073"/>
                      </a:lnTo>
                      <a:lnTo>
                        <a:pt x="4618" y="62510"/>
                      </a:lnTo>
                      <a:lnTo>
                        <a:pt x="191" y="63052"/>
                      </a:lnTo>
                      <a:cubicBezTo>
                        <a:pt x="0" y="63075"/>
                        <a:pt x="17" y="63357"/>
                        <a:pt x="210" y="63357"/>
                      </a:cubicBezTo>
                      <a:cubicBezTo>
                        <a:pt x="216" y="63357"/>
                        <a:pt x="221" y="63357"/>
                        <a:pt x="229" y="63355"/>
                      </a:cubicBezTo>
                      <a:lnTo>
                        <a:pt x="4788" y="62797"/>
                      </a:lnTo>
                      <a:cubicBezTo>
                        <a:pt x="4865" y="62788"/>
                        <a:pt x="4922" y="62724"/>
                        <a:pt x="4922" y="62646"/>
                      </a:cubicBezTo>
                      <a:lnTo>
                        <a:pt x="5109" y="946"/>
                      </a:lnTo>
                      <a:cubicBezTo>
                        <a:pt x="5109" y="871"/>
                        <a:pt x="5056" y="807"/>
                        <a:pt x="4982" y="795"/>
                      </a:cubicBezTo>
                      <a:lnTo>
                        <a:pt x="446" y="3"/>
                      </a:lnTo>
                      <a:cubicBezTo>
                        <a:pt x="437" y="2"/>
                        <a:pt x="428" y="1"/>
                        <a:pt x="41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1" name="Google Shape;2683;p27">
                  <a:extLst>
                    <a:ext uri="{FF2B5EF4-FFF2-40B4-BE49-F238E27FC236}">
                      <a16:creationId xmlns:a16="http://schemas.microsoft.com/office/drawing/2014/main" id="{DDB8CB28-5BA8-13D5-C1C1-95ABBB99BFE0}"/>
                    </a:ext>
                  </a:extLst>
                </p:cNvPr>
                <p:cNvSpPr/>
                <p:nvPr/>
              </p:nvSpPr>
              <p:spPr>
                <a:xfrm>
                  <a:off x="1002713" y="1656600"/>
                  <a:ext cx="2842925" cy="2204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717" h="88183" extrusionOk="0">
                      <a:moveTo>
                        <a:pt x="72490" y="163"/>
                      </a:moveTo>
                      <a:lnTo>
                        <a:pt x="113584" y="16072"/>
                      </a:lnTo>
                      <a:lnTo>
                        <a:pt x="113584" y="19191"/>
                      </a:lnTo>
                      <a:lnTo>
                        <a:pt x="72492" y="4898"/>
                      </a:lnTo>
                      <a:lnTo>
                        <a:pt x="72490" y="163"/>
                      </a:lnTo>
                      <a:close/>
                      <a:moveTo>
                        <a:pt x="72358" y="5034"/>
                      </a:moveTo>
                      <a:lnTo>
                        <a:pt x="72381" y="88041"/>
                      </a:lnTo>
                      <a:lnTo>
                        <a:pt x="66756" y="87392"/>
                      </a:lnTo>
                      <a:lnTo>
                        <a:pt x="66860" y="5849"/>
                      </a:lnTo>
                      <a:lnTo>
                        <a:pt x="72358" y="5034"/>
                      </a:lnTo>
                      <a:close/>
                      <a:moveTo>
                        <a:pt x="72411" y="1"/>
                      </a:moveTo>
                      <a:lnTo>
                        <a:pt x="242" y="13729"/>
                      </a:lnTo>
                      <a:cubicBezTo>
                        <a:pt x="210" y="13734"/>
                        <a:pt x="187" y="13761"/>
                        <a:pt x="187" y="13793"/>
                      </a:cubicBezTo>
                      <a:lnTo>
                        <a:pt x="0" y="79588"/>
                      </a:lnTo>
                      <a:cubicBezTo>
                        <a:pt x="0" y="79622"/>
                        <a:pt x="27" y="79651"/>
                        <a:pt x="61" y="79654"/>
                      </a:cubicBezTo>
                      <a:lnTo>
                        <a:pt x="3434" y="80027"/>
                      </a:lnTo>
                      <a:cubicBezTo>
                        <a:pt x="3437" y="80027"/>
                        <a:pt x="3439" y="80027"/>
                        <a:pt x="3442" y="80027"/>
                      </a:cubicBezTo>
                      <a:cubicBezTo>
                        <a:pt x="3458" y="80027"/>
                        <a:pt x="3474" y="80022"/>
                        <a:pt x="3485" y="80012"/>
                      </a:cubicBezTo>
                      <a:cubicBezTo>
                        <a:pt x="3500" y="79998"/>
                        <a:pt x="3508" y="79979"/>
                        <a:pt x="3508" y="79961"/>
                      </a:cubicBezTo>
                      <a:lnTo>
                        <a:pt x="3718" y="16911"/>
                      </a:lnTo>
                      <a:cubicBezTo>
                        <a:pt x="3718" y="16874"/>
                        <a:pt x="3688" y="16845"/>
                        <a:pt x="3652" y="16845"/>
                      </a:cubicBezTo>
                      <a:lnTo>
                        <a:pt x="3650" y="16845"/>
                      </a:lnTo>
                      <a:cubicBezTo>
                        <a:pt x="3614" y="16845"/>
                        <a:pt x="3584" y="16874"/>
                        <a:pt x="3584" y="16911"/>
                      </a:cubicBezTo>
                      <a:lnTo>
                        <a:pt x="3374" y="79887"/>
                      </a:lnTo>
                      <a:lnTo>
                        <a:pt x="134" y="79530"/>
                      </a:lnTo>
                      <a:lnTo>
                        <a:pt x="321" y="13850"/>
                      </a:lnTo>
                      <a:lnTo>
                        <a:pt x="72358" y="148"/>
                      </a:lnTo>
                      <a:lnTo>
                        <a:pt x="72358" y="4898"/>
                      </a:lnTo>
                      <a:lnTo>
                        <a:pt x="66784" y="5724"/>
                      </a:lnTo>
                      <a:cubicBezTo>
                        <a:pt x="66752" y="5730"/>
                        <a:pt x="66727" y="5758"/>
                        <a:pt x="66727" y="5790"/>
                      </a:cubicBezTo>
                      <a:lnTo>
                        <a:pt x="66622" y="87453"/>
                      </a:lnTo>
                      <a:cubicBezTo>
                        <a:pt x="66622" y="87487"/>
                        <a:pt x="66648" y="87515"/>
                        <a:pt x="66682" y="87519"/>
                      </a:cubicBezTo>
                      <a:lnTo>
                        <a:pt x="72439" y="88182"/>
                      </a:lnTo>
                      <a:lnTo>
                        <a:pt x="72447" y="88182"/>
                      </a:lnTo>
                      <a:cubicBezTo>
                        <a:pt x="72485" y="88182"/>
                        <a:pt x="72515" y="88152"/>
                        <a:pt x="72515" y="88116"/>
                      </a:cubicBezTo>
                      <a:lnTo>
                        <a:pt x="72492" y="5040"/>
                      </a:lnTo>
                      <a:lnTo>
                        <a:pt x="113628" y="19348"/>
                      </a:lnTo>
                      <a:cubicBezTo>
                        <a:pt x="113635" y="19350"/>
                        <a:pt x="113642" y="19352"/>
                        <a:pt x="113650" y="19352"/>
                      </a:cubicBezTo>
                      <a:cubicBezTo>
                        <a:pt x="113664" y="19352"/>
                        <a:pt x="113678" y="19347"/>
                        <a:pt x="113690" y="19338"/>
                      </a:cubicBezTo>
                      <a:cubicBezTo>
                        <a:pt x="113707" y="19327"/>
                        <a:pt x="113717" y="19306"/>
                        <a:pt x="113717" y="19283"/>
                      </a:cubicBezTo>
                      <a:lnTo>
                        <a:pt x="113717" y="16027"/>
                      </a:lnTo>
                      <a:cubicBezTo>
                        <a:pt x="113717" y="16000"/>
                        <a:pt x="113700" y="15974"/>
                        <a:pt x="113675" y="15965"/>
                      </a:cubicBezTo>
                      <a:lnTo>
                        <a:pt x="72449" y="5"/>
                      </a:lnTo>
                      <a:cubicBezTo>
                        <a:pt x="72441" y="3"/>
                        <a:pt x="72434" y="1"/>
                        <a:pt x="7242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2" name="Google Shape;2684;p27">
                  <a:extLst>
                    <a:ext uri="{FF2B5EF4-FFF2-40B4-BE49-F238E27FC236}">
                      <a16:creationId xmlns:a16="http://schemas.microsoft.com/office/drawing/2014/main" id="{B7596F66-0888-9630-6F66-C30AB28B4FA6}"/>
                    </a:ext>
                  </a:extLst>
                </p:cNvPr>
                <p:cNvSpPr/>
                <p:nvPr/>
              </p:nvSpPr>
              <p:spPr>
                <a:xfrm>
                  <a:off x="1001238" y="1655100"/>
                  <a:ext cx="2845925" cy="2207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837" h="88301" extrusionOk="0">
                      <a:moveTo>
                        <a:pt x="72610" y="310"/>
                      </a:moveTo>
                      <a:lnTo>
                        <a:pt x="113583" y="16174"/>
                      </a:lnTo>
                      <a:lnTo>
                        <a:pt x="113583" y="19168"/>
                      </a:lnTo>
                      <a:lnTo>
                        <a:pt x="72610" y="4915"/>
                      </a:lnTo>
                      <a:lnTo>
                        <a:pt x="72610" y="310"/>
                      </a:lnTo>
                      <a:close/>
                      <a:moveTo>
                        <a:pt x="72491" y="138"/>
                      </a:moveTo>
                      <a:lnTo>
                        <a:pt x="72493" y="5000"/>
                      </a:lnTo>
                      <a:lnTo>
                        <a:pt x="113702" y="19334"/>
                      </a:lnTo>
                      <a:lnTo>
                        <a:pt x="113702" y="16093"/>
                      </a:lnTo>
                      <a:lnTo>
                        <a:pt x="72572" y="169"/>
                      </a:lnTo>
                      <a:lnTo>
                        <a:pt x="72491" y="138"/>
                      </a:lnTo>
                      <a:close/>
                      <a:moveTo>
                        <a:pt x="72358" y="5162"/>
                      </a:moveTo>
                      <a:lnTo>
                        <a:pt x="72381" y="88035"/>
                      </a:lnTo>
                      <a:lnTo>
                        <a:pt x="72381" y="88035"/>
                      </a:lnTo>
                      <a:lnTo>
                        <a:pt x="66873" y="87399"/>
                      </a:lnTo>
                      <a:lnTo>
                        <a:pt x="66979" y="5960"/>
                      </a:lnTo>
                      <a:lnTo>
                        <a:pt x="72358" y="5162"/>
                      </a:lnTo>
                      <a:close/>
                      <a:moveTo>
                        <a:pt x="72478" y="5024"/>
                      </a:moveTo>
                      <a:lnTo>
                        <a:pt x="66860" y="5858"/>
                      </a:lnTo>
                      <a:lnTo>
                        <a:pt x="66860" y="5909"/>
                      </a:lnTo>
                      <a:lnTo>
                        <a:pt x="66756" y="87452"/>
                      </a:lnTo>
                      <a:lnTo>
                        <a:pt x="66756" y="87505"/>
                      </a:lnTo>
                      <a:lnTo>
                        <a:pt x="72432" y="88159"/>
                      </a:lnTo>
                      <a:lnTo>
                        <a:pt x="72498" y="88167"/>
                      </a:lnTo>
                      <a:lnTo>
                        <a:pt x="72498" y="88101"/>
                      </a:lnTo>
                      <a:lnTo>
                        <a:pt x="72478" y="5094"/>
                      </a:lnTo>
                      <a:lnTo>
                        <a:pt x="72478" y="5024"/>
                      </a:lnTo>
                      <a:close/>
                      <a:moveTo>
                        <a:pt x="72487" y="120"/>
                      </a:moveTo>
                      <a:lnTo>
                        <a:pt x="113713" y="16079"/>
                      </a:lnTo>
                      <a:cubicBezTo>
                        <a:pt x="113715" y="16081"/>
                        <a:pt x="113717" y="16083"/>
                        <a:pt x="113717" y="16087"/>
                      </a:cubicBezTo>
                      <a:lnTo>
                        <a:pt x="113717" y="19343"/>
                      </a:lnTo>
                      <a:cubicBezTo>
                        <a:pt x="113717" y="19347"/>
                        <a:pt x="113717" y="19349"/>
                        <a:pt x="113713" y="19351"/>
                      </a:cubicBezTo>
                      <a:cubicBezTo>
                        <a:pt x="113712" y="19352"/>
                        <a:pt x="113712" y="19352"/>
                        <a:pt x="113711" y="19352"/>
                      </a:cubicBezTo>
                      <a:cubicBezTo>
                        <a:pt x="113710" y="19352"/>
                        <a:pt x="113709" y="19352"/>
                        <a:pt x="113708" y="19351"/>
                      </a:cubicBezTo>
                      <a:lnTo>
                        <a:pt x="72570" y="5043"/>
                      </a:lnTo>
                      <a:lnTo>
                        <a:pt x="72493" y="5017"/>
                      </a:lnTo>
                      <a:lnTo>
                        <a:pt x="72513" y="88176"/>
                      </a:lnTo>
                      <a:cubicBezTo>
                        <a:pt x="72513" y="88178"/>
                        <a:pt x="72513" y="88180"/>
                        <a:pt x="72512" y="88182"/>
                      </a:cubicBezTo>
                      <a:cubicBezTo>
                        <a:pt x="72510" y="88184"/>
                        <a:pt x="72508" y="88184"/>
                        <a:pt x="72504" y="88184"/>
                      </a:cubicBezTo>
                      <a:lnTo>
                        <a:pt x="66747" y="87520"/>
                      </a:lnTo>
                      <a:cubicBezTo>
                        <a:pt x="66743" y="87520"/>
                        <a:pt x="66739" y="87517"/>
                        <a:pt x="66741" y="87513"/>
                      </a:cubicBezTo>
                      <a:lnTo>
                        <a:pt x="66845" y="5850"/>
                      </a:lnTo>
                      <a:cubicBezTo>
                        <a:pt x="66845" y="5846"/>
                        <a:pt x="66847" y="5843"/>
                        <a:pt x="66851" y="5843"/>
                      </a:cubicBezTo>
                      <a:lnTo>
                        <a:pt x="72476" y="5009"/>
                      </a:lnTo>
                      <a:lnTo>
                        <a:pt x="72476" y="137"/>
                      </a:lnTo>
                      <a:lnTo>
                        <a:pt x="369" y="13851"/>
                      </a:lnTo>
                      <a:lnTo>
                        <a:pt x="320" y="13860"/>
                      </a:lnTo>
                      <a:lnTo>
                        <a:pt x="320" y="13910"/>
                      </a:lnTo>
                      <a:lnTo>
                        <a:pt x="135" y="79588"/>
                      </a:lnTo>
                      <a:lnTo>
                        <a:pt x="135" y="79643"/>
                      </a:lnTo>
                      <a:lnTo>
                        <a:pt x="3493" y="80013"/>
                      </a:lnTo>
                      <a:lnTo>
                        <a:pt x="3493" y="79947"/>
                      </a:lnTo>
                      <a:lnTo>
                        <a:pt x="3701" y="16971"/>
                      </a:lnTo>
                      <a:cubicBezTo>
                        <a:pt x="3701" y="16966"/>
                        <a:pt x="3705" y="16963"/>
                        <a:pt x="3709" y="16963"/>
                      </a:cubicBezTo>
                      <a:cubicBezTo>
                        <a:pt x="3711" y="16963"/>
                        <a:pt x="3713" y="16964"/>
                        <a:pt x="3714" y="16966"/>
                      </a:cubicBezTo>
                      <a:cubicBezTo>
                        <a:pt x="3716" y="16968"/>
                        <a:pt x="3718" y="16970"/>
                        <a:pt x="3718" y="16971"/>
                      </a:cubicBezTo>
                      <a:lnTo>
                        <a:pt x="3508" y="80021"/>
                      </a:lnTo>
                      <a:cubicBezTo>
                        <a:pt x="3508" y="80022"/>
                        <a:pt x="3507" y="80024"/>
                        <a:pt x="3507" y="80026"/>
                      </a:cubicBezTo>
                      <a:cubicBezTo>
                        <a:pt x="3503" y="80028"/>
                        <a:pt x="3501" y="80028"/>
                        <a:pt x="3497" y="80028"/>
                      </a:cubicBezTo>
                      <a:lnTo>
                        <a:pt x="125" y="79656"/>
                      </a:lnTo>
                      <a:cubicBezTo>
                        <a:pt x="121" y="79656"/>
                        <a:pt x="120" y="79652"/>
                        <a:pt x="120" y="79648"/>
                      </a:cubicBezTo>
                      <a:lnTo>
                        <a:pt x="305" y="13855"/>
                      </a:lnTo>
                      <a:cubicBezTo>
                        <a:pt x="305" y="13851"/>
                        <a:pt x="309" y="13847"/>
                        <a:pt x="310" y="13845"/>
                      </a:cubicBezTo>
                      <a:lnTo>
                        <a:pt x="72481" y="120"/>
                      </a:lnTo>
                      <a:close/>
                      <a:moveTo>
                        <a:pt x="72478" y="0"/>
                      </a:moveTo>
                      <a:cubicBezTo>
                        <a:pt x="72472" y="0"/>
                        <a:pt x="72466" y="2"/>
                        <a:pt x="72459" y="2"/>
                      </a:cubicBezTo>
                      <a:lnTo>
                        <a:pt x="290" y="13730"/>
                      </a:lnTo>
                      <a:cubicBezTo>
                        <a:pt x="231" y="13741"/>
                        <a:pt x="188" y="13792"/>
                        <a:pt x="188" y="13853"/>
                      </a:cubicBezTo>
                      <a:lnTo>
                        <a:pt x="0" y="79648"/>
                      </a:lnTo>
                      <a:cubicBezTo>
                        <a:pt x="0" y="79713"/>
                        <a:pt x="50" y="79767"/>
                        <a:pt x="114" y="79775"/>
                      </a:cubicBezTo>
                      <a:lnTo>
                        <a:pt x="3486" y="80145"/>
                      </a:lnTo>
                      <a:lnTo>
                        <a:pt x="3490" y="80147"/>
                      </a:lnTo>
                      <a:cubicBezTo>
                        <a:pt x="3492" y="80147"/>
                        <a:pt x="3494" y="80147"/>
                        <a:pt x="3497" y="80147"/>
                      </a:cubicBezTo>
                      <a:cubicBezTo>
                        <a:pt x="3528" y="80147"/>
                        <a:pt x="3559" y="80136"/>
                        <a:pt x="3584" y="80115"/>
                      </a:cubicBezTo>
                      <a:cubicBezTo>
                        <a:pt x="3611" y="80091"/>
                        <a:pt x="3626" y="80056"/>
                        <a:pt x="3626" y="80021"/>
                      </a:cubicBezTo>
                      <a:lnTo>
                        <a:pt x="3835" y="16971"/>
                      </a:lnTo>
                      <a:cubicBezTo>
                        <a:pt x="3835" y="16937"/>
                        <a:pt x="3822" y="16905"/>
                        <a:pt x="3800" y="16883"/>
                      </a:cubicBezTo>
                      <a:cubicBezTo>
                        <a:pt x="3774" y="16857"/>
                        <a:pt x="3742" y="16845"/>
                        <a:pt x="3711" y="16845"/>
                      </a:cubicBezTo>
                      <a:cubicBezTo>
                        <a:pt x="3646" y="16845"/>
                        <a:pt x="3584" y="16895"/>
                        <a:pt x="3584" y="16971"/>
                      </a:cubicBezTo>
                      <a:lnTo>
                        <a:pt x="3374" y="79881"/>
                      </a:lnTo>
                      <a:lnTo>
                        <a:pt x="254" y="79537"/>
                      </a:lnTo>
                      <a:lnTo>
                        <a:pt x="439" y="13959"/>
                      </a:lnTo>
                      <a:lnTo>
                        <a:pt x="72357" y="278"/>
                      </a:lnTo>
                      <a:lnTo>
                        <a:pt x="72358" y="4907"/>
                      </a:lnTo>
                      <a:lnTo>
                        <a:pt x="66834" y="5726"/>
                      </a:lnTo>
                      <a:cubicBezTo>
                        <a:pt x="66773" y="5735"/>
                        <a:pt x="66726" y="5788"/>
                        <a:pt x="66726" y="5850"/>
                      </a:cubicBezTo>
                      <a:lnTo>
                        <a:pt x="66622" y="87513"/>
                      </a:lnTo>
                      <a:cubicBezTo>
                        <a:pt x="66622" y="87577"/>
                        <a:pt x="66669" y="87630"/>
                        <a:pt x="66734" y="87638"/>
                      </a:cubicBezTo>
                      <a:lnTo>
                        <a:pt x="72493" y="88301"/>
                      </a:lnTo>
                      <a:lnTo>
                        <a:pt x="72506" y="88301"/>
                      </a:lnTo>
                      <a:cubicBezTo>
                        <a:pt x="72576" y="88301"/>
                        <a:pt x="72632" y="88244"/>
                        <a:pt x="72632" y="88176"/>
                      </a:cubicBezTo>
                      <a:lnTo>
                        <a:pt x="72610" y="5183"/>
                      </a:lnTo>
                      <a:lnTo>
                        <a:pt x="72610" y="5183"/>
                      </a:lnTo>
                      <a:lnTo>
                        <a:pt x="113670" y="19464"/>
                      </a:lnTo>
                      <a:cubicBezTo>
                        <a:pt x="113683" y="19469"/>
                        <a:pt x="113696" y="19471"/>
                        <a:pt x="113709" y="19471"/>
                      </a:cubicBezTo>
                      <a:cubicBezTo>
                        <a:pt x="113776" y="19471"/>
                        <a:pt x="113836" y="19416"/>
                        <a:pt x="113836" y="19343"/>
                      </a:cubicBezTo>
                      <a:lnTo>
                        <a:pt x="113836" y="16087"/>
                      </a:lnTo>
                      <a:cubicBezTo>
                        <a:pt x="113836" y="16036"/>
                        <a:pt x="113804" y="15989"/>
                        <a:pt x="113755" y="15970"/>
                      </a:cubicBezTo>
                      <a:lnTo>
                        <a:pt x="72530" y="10"/>
                      </a:lnTo>
                      <a:cubicBezTo>
                        <a:pt x="72515" y="4"/>
                        <a:pt x="72502" y="2"/>
                        <a:pt x="72487" y="0"/>
                      </a:cubicBezTo>
                      <a:lnTo>
                        <a:pt x="72485" y="0"/>
                      </a:lnTo>
                      <a:cubicBezTo>
                        <a:pt x="72487" y="0"/>
                        <a:pt x="72487" y="0"/>
                        <a:pt x="72489" y="2"/>
                      </a:cubicBezTo>
                      <a:lnTo>
                        <a:pt x="7248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" name="Google Shape;2685;p27">
                  <a:extLst>
                    <a:ext uri="{FF2B5EF4-FFF2-40B4-BE49-F238E27FC236}">
                      <a16:creationId xmlns:a16="http://schemas.microsoft.com/office/drawing/2014/main" id="{C13D54BD-B7F5-EA90-933C-F9E41C4B6D5B}"/>
                    </a:ext>
                  </a:extLst>
                </p:cNvPr>
                <p:cNvSpPr/>
                <p:nvPr/>
              </p:nvSpPr>
              <p:spPr>
                <a:xfrm>
                  <a:off x="1002038" y="1655900"/>
                  <a:ext cx="2844325" cy="2205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773" h="88237" extrusionOk="0">
                      <a:moveTo>
                        <a:pt x="72546" y="231"/>
                      </a:moveTo>
                      <a:lnTo>
                        <a:pt x="113583" y="16119"/>
                      </a:lnTo>
                      <a:lnTo>
                        <a:pt x="113583" y="19181"/>
                      </a:lnTo>
                      <a:lnTo>
                        <a:pt x="72546" y="4907"/>
                      </a:lnTo>
                      <a:lnTo>
                        <a:pt x="72546" y="231"/>
                      </a:lnTo>
                      <a:close/>
                      <a:moveTo>
                        <a:pt x="72491" y="154"/>
                      </a:moveTo>
                      <a:lnTo>
                        <a:pt x="72493" y="4945"/>
                      </a:lnTo>
                      <a:lnTo>
                        <a:pt x="113602" y="19243"/>
                      </a:lnTo>
                      <a:lnTo>
                        <a:pt x="113638" y="19257"/>
                      </a:lnTo>
                      <a:lnTo>
                        <a:pt x="113638" y="16083"/>
                      </a:lnTo>
                      <a:lnTo>
                        <a:pt x="72527" y="167"/>
                      </a:lnTo>
                      <a:lnTo>
                        <a:pt x="72491" y="154"/>
                      </a:lnTo>
                      <a:close/>
                      <a:moveTo>
                        <a:pt x="72359" y="5092"/>
                      </a:moveTo>
                      <a:lnTo>
                        <a:pt x="72381" y="88038"/>
                      </a:lnTo>
                      <a:lnTo>
                        <a:pt x="66809" y="87398"/>
                      </a:lnTo>
                      <a:lnTo>
                        <a:pt x="66915" y="5900"/>
                      </a:lnTo>
                      <a:lnTo>
                        <a:pt x="72359" y="5092"/>
                      </a:lnTo>
                      <a:close/>
                      <a:moveTo>
                        <a:pt x="72411" y="5030"/>
                      </a:moveTo>
                      <a:lnTo>
                        <a:pt x="66860" y="5852"/>
                      </a:lnTo>
                      <a:lnTo>
                        <a:pt x="66756" y="87420"/>
                      </a:lnTo>
                      <a:lnTo>
                        <a:pt x="66756" y="87445"/>
                      </a:lnTo>
                      <a:lnTo>
                        <a:pt x="72404" y="88095"/>
                      </a:lnTo>
                      <a:lnTo>
                        <a:pt x="72434" y="88099"/>
                      </a:lnTo>
                      <a:lnTo>
                        <a:pt x="72434" y="88099"/>
                      </a:lnTo>
                      <a:lnTo>
                        <a:pt x="72411" y="5062"/>
                      </a:lnTo>
                      <a:lnTo>
                        <a:pt x="72411" y="5030"/>
                      </a:lnTo>
                      <a:close/>
                      <a:moveTo>
                        <a:pt x="72453" y="55"/>
                      </a:moveTo>
                      <a:cubicBezTo>
                        <a:pt x="72457" y="55"/>
                        <a:pt x="72463" y="55"/>
                        <a:pt x="72466" y="57"/>
                      </a:cubicBezTo>
                      <a:lnTo>
                        <a:pt x="113693" y="16017"/>
                      </a:lnTo>
                      <a:cubicBezTo>
                        <a:pt x="113708" y="16025"/>
                        <a:pt x="113717" y="16038"/>
                        <a:pt x="113717" y="16055"/>
                      </a:cubicBezTo>
                      <a:lnTo>
                        <a:pt x="113717" y="19311"/>
                      </a:lnTo>
                      <a:cubicBezTo>
                        <a:pt x="113717" y="19325"/>
                        <a:pt x="113712" y="19338"/>
                        <a:pt x="113700" y="19346"/>
                      </a:cubicBezTo>
                      <a:cubicBezTo>
                        <a:pt x="113695" y="19350"/>
                        <a:pt x="113687" y="19353"/>
                        <a:pt x="113680" y="19353"/>
                      </a:cubicBezTo>
                      <a:cubicBezTo>
                        <a:pt x="113675" y="19353"/>
                        <a:pt x="113670" y="19352"/>
                        <a:pt x="113664" y="19349"/>
                      </a:cubicBezTo>
                      <a:lnTo>
                        <a:pt x="72529" y="5041"/>
                      </a:lnTo>
                      <a:lnTo>
                        <a:pt x="72493" y="5030"/>
                      </a:lnTo>
                      <a:lnTo>
                        <a:pt x="72514" y="88144"/>
                      </a:lnTo>
                      <a:cubicBezTo>
                        <a:pt x="72514" y="88165"/>
                        <a:pt x="72497" y="88184"/>
                        <a:pt x="72474" y="88184"/>
                      </a:cubicBezTo>
                      <a:lnTo>
                        <a:pt x="66711" y="87521"/>
                      </a:lnTo>
                      <a:cubicBezTo>
                        <a:pt x="66692" y="87519"/>
                        <a:pt x="66675" y="87500"/>
                        <a:pt x="66675" y="87481"/>
                      </a:cubicBezTo>
                      <a:lnTo>
                        <a:pt x="66781" y="5818"/>
                      </a:lnTo>
                      <a:cubicBezTo>
                        <a:pt x="66781" y="5799"/>
                        <a:pt x="66796" y="5782"/>
                        <a:pt x="66815" y="5779"/>
                      </a:cubicBezTo>
                      <a:lnTo>
                        <a:pt x="72389" y="4953"/>
                      </a:lnTo>
                      <a:lnTo>
                        <a:pt x="72411" y="4949"/>
                      </a:lnTo>
                      <a:lnTo>
                        <a:pt x="72411" y="142"/>
                      </a:lnTo>
                      <a:lnTo>
                        <a:pt x="343" y="13851"/>
                      </a:lnTo>
                      <a:lnTo>
                        <a:pt x="320" y="13855"/>
                      </a:lnTo>
                      <a:lnTo>
                        <a:pt x="135" y="79558"/>
                      </a:lnTo>
                      <a:lnTo>
                        <a:pt x="135" y="79580"/>
                      </a:lnTo>
                      <a:lnTo>
                        <a:pt x="3429" y="79945"/>
                      </a:lnTo>
                      <a:lnTo>
                        <a:pt x="3637" y="16939"/>
                      </a:lnTo>
                      <a:cubicBezTo>
                        <a:pt x="3637" y="16915"/>
                        <a:pt x="3657" y="16900"/>
                        <a:pt x="3678" y="16900"/>
                      </a:cubicBezTo>
                      <a:cubicBezTo>
                        <a:pt x="3688" y="16900"/>
                        <a:pt x="3698" y="16903"/>
                        <a:pt x="3707" y="16911"/>
                      </a:cubicBezTo>
                      <a:cubicBezTo>
                        <a:pt x="3713" y="16919"/>
                        <a:pt x="3718" y="16928"/>
                        <a:pt x="3718" y="16939"/>
                      </a:cubicBezTo>
                      <a:lnTo>
                        <a:pt x="3509" y="79989"/>
                      </a:lnTo>
                      <a:cubicBezTo>
                        <a:pt x="3509" y="80000"/>
                        <a:pt x="3503" y="80011"/>
                        <a:pt x="3495" y="80019"/>
                      </a:cubicBezTo>
                      <a:cubicBezTo>
                        <a:pt x="3488" y="80025"/>
                        <a:pt x="3478" y="80029"/>
                        <a:pt x="3469" y="80029"/>
                      </a:cubicBezTo>
                      <a:cubicBezTo>
                        <a:pt x="3467" y="80029"/>
                        <a:pt x="3465" y="80029"/>
                        <a:pt x="3463" y="80028"/>
                      </a:cubicBezTo>
                      <a:lnTo>
                        <a:pt x="91" y="79656"/>
                      </a:lnTo>
                      <a:cubicBezTo>
                        <a:pt x="71" y="79654"/>
                        <a:pt x="55" y="79637"/>
                        <a:pt x="55" y="79616"/>
                      </a:cubicBezTo>
                      <a:lnTo>
                        <a:pt x="241" y="13821"/>
                      </a:lnTo>
                      <a:cubicBezTo>
                        <a:pt x="241" y="13802"/>
                        <a:pt x="254" y="13787"/>
                        <a:pt x="273" y="13783"/>
                      </a:cubicBezTo>
                      <a:lnTo>
                        <a:pt x="72446" y="55"/>
                      </a:lnTo>
                      <a:close/>
                      <a:moveTo>
                        <a:pt x="72447" y="1"/>
                      </a:moveTo>
                      <a:cubicBezTo>
                        <a:pt x="72442" y="1"/>
                        <a:pt x="72438" y="2"/>
                        <a:pt x="72434" y="2"/>
                      </a:cubicBezTo>
                      <a:lnTo>
                        <a:pt x="263" y="13730"/>
                      </a:lnTo>
                      <a:cubicBezTo>
                        <a:pt x="220" y="13738"/>
                        <a:pt x="188" y="13777"/>
                        <a:pt x="188" y="13821"/>
                      </a:cubicBezTo>
                      <a:lnTo>
                        <a:pt x="1" y="79616"/>
                      </a:lnTo>
                      <a:cubicBezTo>
                        <a:pt x="1" y="79663"/>
                        <a:pt x="37" y="79705"/>
                        <a:pt x="84" y="79711"/>
                      </a:cubicBezTo>
                      <a:lnTo>
                        <a:pt x="3459" y="80083"/>
                      </a:lnTo>
                      <a:cubicBezTo>
                        <a:pt x="3462" y="80083"/>
                        <a:pt x="3464" y="80083"/>
                        <a:pt x="3466" y="80083"/>
                      </a:cubicBezTo>
                      <a:cubicBezTo>
                        <a:pt x="3490" y="80083"/>
                        <a:pt x="3512" y="80074"/>
                        <a:pt x="3531" y="80059"/>
                      </a:cubicBezTo>
                      <a:cubicBezTo>
                        <a:pt x="3550" y="80042"/>
                        <a:pt x="3562" y="80015"/>
                        <a:pt x="3562" y="79989"/>
                      </a:cubicBezTo>
                      <a:lnTo>
                        <a:pt x="3771" y="16939"/>
                      </a:lnTo>
                      <a:cubicBezTo>
                        <a:pt x="3771" y="16915"/>
                        <a:pt x="3762" y="16890"/>
                        <a:pt x="3745" y="16873"/>
                      </a:cubicBezTo>
                      <a:cubicBezTo>
                        <a:pt x="3725" y="16854"/>
                        <a:pt x="3702" y="16846"/>
                        <a:pt x="3679" y="16846"/>
                      </a:cubicBezTo>
                      <a:cubicBezTo>
                        <a:pt x="3630" y="16846"/>
                        <a:pt x="3584" y="16883"/>
                        <a:pt x="3584" y="16939"/>
                      </a:cubicBezTo>
                      <a:lnTo>
                        <a:pt x="3374" y="79885"/>
                      </a:lnTo>
                      <a:lnTo>
                        <a:pt x="190" y="79533"/>
                      </a:lnTo>
                      <a:lnTo>
                        <a:pt x="375" y="13900"/>
                      </a:lnTo>
                      <a:lnTo>
                        <a:pt x="72357" y="209"/>
                      </a:lnTo>
                      <a:lnTo>
                        <a:pt x="72359" y="4903"/>
                      </a:lnTo>
                      <a:lnTo>
                        <a:pt x="66807" y="5726"/>
                      </a:lnTo>
                      <a:cubicBezTo>
                        <a:pt x="66760" y="5731"/>
                        <a:pt x="66726" y="5771"/>
                        <a:pt x="66726" y="5818"/>
                      </a:cubicBezTo>
                      <a:lnTo>
                        <a:pt x="66622" y="87481"/>
                      </a:lnTo>
                      <a:cubicBezTo>
                        <a:pt x="66622" y="87528"/>
                        <a:pt x="66658" y="87568"/>
                        <a:pt x="66705" y="87573"/>
                      </a:cubicBezTo>
                      <a:lnTo>
                        <a:pt x="72466" y="88237"/>
                      </a:lnTo>
                      <a:lnTo>
                        <a:pt x="72474" y="88237"/>
                      </a:lnTo>
                      <a:cubicBezTo>
                        <a:pt x="72527" y="88237"/>
                        <a:pt x="72568" y="88195"/>
                        <a:pt x="72568" y="88144"/>
                      </a:cubicBezTo>
                      <a:lnTo>
                        <a:pt x="72546" y="5106"/>
                      </a:lnTo>
                      <a:lnTo>
                        <a:pt x="113647" y="19400"/>
                      </a:lnTo>
                      <a:cubicBezTo>
                        <a:pt x="113658" y="19404"/>
                        <a:pt x="113668" y="19405"/>
                        <a:pt x="113679" y="19405"/>
                      </a:cubicBezTo>
                      <a:cubicBezTo>
                        <a:pt x="113698" y="19405"/>
                        <a:pt x="113717" y="19400"/>
                        <a:pt x="113732" y="19389"/>
                      </a:cubicBezTo>
                      <a:cubicBezTo>
                        <a:pt x="113757" y="19372"/>
                        <a:pt x="113772" y="19342"/>
                        <a:pt x="113772" y="19311"/>
                      </a:cubicBezTo>
                      <a:lnTo>
                        <a:pt x="113772" y="16055"/>
                      </a:lnTo>
                      <a:cubicBezTo>
                        <a:pt x="113772" y="16017"/>
                        <a:pt x="113748" y="15981"/>
                        <a:pt x="113712" y="15968"/>
                      </a:cubicBezTo>
                      <a:lnTo>
                        <a:pt x="72485" y="8"/>
                      </a:lnTo>
                      <a:cubicBezTo>
                        <a:pt x="72476" y="4"/>
                        <a:pt x="72464" y="1"/>
                        <a:pt x="7245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" name="Google Shape;2686;p27">
                  <a:extLst>
                    <a:ext uri="{FF2B5EF4-FFF2-40B4-BE49-F238E27FC236}">
                      <a16:creationId xmlns:a16="http://schemas.microsoft.com/office/drawing/2014/main" id="{B2B25EEF-C09B-0F58-5284-AD18397415A8}"/>
                    </a:ext>
                  </a:extLst>
                </p:cNvPr>
                <p:cNvSpPr/>
                <p:nvPr/>
              </p:nvSpPr>
              <p:spPr>
                <a:xfrm>
                  <a:off x="1000588" y="1654450"/>
                  <a:ext cx="2847225" cy="2208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889" h="88356" extrusionOk="0">
                      <a:moveTo>
                        <a:pt x="72662" y="376"/>
                      </a:moveTo>
                      <a:lnTo>
                        <a:pt x="113583" y="16217"/>
                      </a:lnTo>
                      <a:lnTo>
                        <a:pt x="113583" y="19156"/>
                      </a:lnTo>
                      <a:lnTo>
                        <a:pt x="72662" y="4922"/>
                      </a:lnTo>
                      <a:lnTo>
                        <a:pt x="72662" y="376"/>
                      </a:lnTo>
                      <a:close/>
                      <a:moveTo>
                        <a:pt x="72358" y="5219"/>
                      </a:moveTo>
                      <a:lnTo>
                        <a:pt x="72379" y="88030"/>
                      </a:lnTo>
                      <a:lnTo>
                        <a:pt x="66928" y="87403"/>
                      </a:lnTo>
                      <a:lnTo>
                        <a:pt x="67032" y="6009"/>
                      </a:lnTo>
                      <a:lnTo>
                        <a:pt x="72358" y="5219"/>
                      </a:lnTo>
                      <a:close/>
                      <a:moveTo>
                        <a:pt x="72502" y="0"/>
                      </a:moveTo>
                      <a:cubicBezTo>
                        <a:pt x="72494" y="0"/>
                        <a:pt x="72488" y="2"/>
                        <a:pt x="72481" y="2"/>
                      </a:cubicBezTo>
                      <a:lnTo>
                        <a:pt x="310" y="13730"/>
                      </a:lnTo>
                      <a:cubicBezTo>
                        <a:pt x="238" y="13743"/>
                        <a:pt x="187" y="13805"/>
                        <a:pt x="185" y="13879"/>
                      </a:cubicBezTo>
                      <a:lnTo>
                        <a:pt x="0" y="79674"/>
                      </a:lnTo>
                      <a:cubicBezTo>
                        <a:pt x="0" y="79752"/>
                        <a:pt x="59" y="79818"/>
                        <a:pt x="136" y="79827"/>
                      </a:cubicBezTo>
                      <a:lnTo>
                        <a:pt x="3512" y="80200"/>
                      </a:lnTo>
                      <a:lnTo>
                        <a:pt x="3514" y="80200"/>
                      </a:lnTo>
                      <a:cubicBezTo>
                        <a:pt x="3518" y="80200"/>
                        <a:pt x="3522" y="80200"/>
                        <a:pt x="3526" y="80200"/>
                      </a:cubicBezTo>
                      <a:cubicBezTo>
                        <a:pt x="3564" y="80200"/>
                        <a:pt x="3600" y="80186"/>
                        <a:pt x="3627" y="80162"/>
                      </a:cubicBezTo>
                      <a:cubicBezTo>
                        <a:pt x="3661" y="80132"/>
                        <a:pt x="3680" y="80090"/>
                        <a:pt x="3680" y="80047"/>
                      </a:cubicBezTo>
                      <a:lnTo>
                        <a:pt x="3888" y="16997"/>
                      </a:lnTo>
                      <a:cubicBezTo>
                        <a:pt x="3888" y="16958"/>
                        <a:pt x="3873" y="16918"/>
                        <a:pt x="3844" y="16890"/>
                      </a:cubicBezTo>
                      <a:cubicBezTo>
                        <a:pt x="3813" y="16859"/>
                        <a:pt x="3775" y="16845"/>
                        <a:pt x="3737" y="16845"/>
                      </a:cubicBezTo>
                      <a:cubicBezTo>
                        <a:pt x="3659" y="16845"/>
                        <a:pt x="3584" y="16905"/>
                        <a:pt x="3584" y="16997"/>
                      </a:cubicBezTo>
                      <a:lnTo>
                        <a:pt x="3374" y="79876"/>
                      </a:lnTo>
                      <a:lnTo>
                        <a:pt x="306" y="79538"/>
                      </a:lnTo>
                      <a:lnTo>
                        <a:pt x="491" y="14005"/>
                      </a:lnTo>
                      <a:lnTo>
                        <a:pt x="72356" y="338"/>
                      </a:lnTo>
                      <a:lnTo>
                        <a:pt x="72358" y="4910"/>
                      </a:lnTo>
                      <a:lnTo>
                        <a:pt x="66856" y="5725"/>
                      </a:lnTo>
                      <a:cubicBezTo>
                        <a:pt x="66780" y="5736"/>
                        <a:pt x="66726" y="5801"/>
                        <a:pt x="66726" y="5876"/>
                      </a:cubicBezTo>
                      <a:lnTo>
                        <a:pt x="66622" y="87539"/>
                      </a:lnTo>
                      <a:cubicBezTo>
                        <a:pt x="66622" y="87616"/>
                        <a:pt x="66680" y="87681"/>
                        <a:pt x="66756" y="87690"/>
                      </a:cubicBezTo>
                      <a:lnTo>
                        <a:pt x="72517" y="88353"/>
                      </a:lnTo>
                      <a:lnTo>
                        <a:pt x="72532" y="88355"/>
                      </a:lnTo>
                      <a:cubicBezTo>
                        <a:pt x="72617" y="88355"/>
                        <a:pt x="72685" y="88285"/>
                        <a:pt x="72685" y="88202"/>
                      </a:cubicBezTo>
                      <a:lnTo>
                        <a:pt x="72664" y="5247"/>
                      </a:lnTo>
                      <a:lnTo>
                        <a:pt x="113686" y="19515"/>
                      </a:lnTo>
                      <a:cubicBezTo>
                        <a:pt x="113703" y="19521"/>
                        <a:pt x="113720" y="19523"/>
                        <a:pt x="113737" y="19523"/>
                      </a:cubicBezTo>
                      <a:cubicBezTo>
                        <a:pt x="113818" y="19523"/>
                        <a:pt x="113889" y="19458"/>
                        <a:pt x="113889" y="19369"/>
                      </a:cubicBezTo>
                      <a:lnTo>
                        <a:pt x="113889" y="16113"/>
                      </a:lnTo>
                      <a:cubicBezTo>
                        <a:pt x="113889" y="16051"/>
                        <a:pt x="113851" y="15994"/>
                        <a:pt x="113790" y="15971"/>
                      </a:cubicBezTo>
                      <a:lnTo>
                        <a:pt x="72566" y="11"/>
                      </a:lnTo>
                      <a:cubicBezTo>
                        <a:pt x="72549" y="4"/>
                        <a:pt x="72532" y="0"/>
                        <a:pt x="725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5" name="Google Shape;2687;p27">
                  <a:extLst>
                    <a:ext uri="{FF2B5EF4-FFF2-40B4-BE49-F238E27FC236}">
                      <a16:creationId xmlns:a16="http://schemas.microsoft.com/office/drawing/2014/main" id="{9AA8D588-7D4A-14C7-75E5-D7D8B3E71E19}"/>
                    </a:ext>
                  </a:extLst>
                </p:cNvPr>
                <p:cNvSpPr/>
                <p:nvPr/>
              </p:nvSpPr>
              <p:spPr>
                <a:xfrm>
                  <a:off x="2811563" y="1814625"/>
                  <a:ext cx="107225" cy="2046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89" h="81862" extrusionOk="0">
                      <a:moveTo>
                        <a:pt x="4221" y="0"/>
                      </a:moveTo>
                      <a:cubicBezTo>
                        <a:pt x="4185" y="0"/>
                        <a:pt x="4155" y="31"/>
                        <a:pt x="4155" y="68"/>
                      </a:cubicBezTo>
                      <a:lnTo>
                        <a:pt x="4005" y="80914"/>
                      </a:lnTo>
                      <a:lnTo>
                        <a:pt x="80" y="81729"/>
                      </a:lnTo>
                      <a:cubicBezTo>
                        <a:pt x="0" y="81746"/>
                        <a:pt x="13" y="81861"/>
                        <a:pt x="93" y="81861"/>
                      </a:cubicBezTo>
                      <a:cubicBezTo>
                        <a:pt x="99" y="81861"/>
                        <a:pt x="102" y="81861"/>
                        <a:pt x="106" y="81860"/>
                      </a:cubicBezTo>
                      <a:lnTo>
                        <a:pt x="4085" y="81034"/>
                      </a:lnTo>
                      <a:cubicBezTo>
                        <a:pt x="4117" y="81028"/>
                        <a:pt x="4138" y="81000"/>
                        <a:pt x="4140" y="80969"/>
                      </a:cubicBezTo>
                      <a:lnTo>
                        <a:pt x="4289" y="68"/>
                      </a:lnTo>
                      <a:cubicBezTo>
                        <a:pt x="4289" y="31"/>
                        <a:pt x="4259" y="0"/>
                        <a:pt x="422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6" name="Google Shape;2688;p27">
                  <a:extLst>
                    <a:ext uri="{FF2B5EF4-FFF2-40B4-BE49-F238E27FC236}">
                      <a16:creationId xmlns:a16="http://schemas.microsoft.com/office/drawing/2014/main" id="{B736C03D-DC13-B1C8-2F56-DAFE3DFF43FC}"/>
                    </a:ext>
                  </a:extLst>
                </p:cNvPr>
                <p:cNvSpPr/>
                <p:nvPr/>
              </p:nvSpPr>
              <p:spPr>
                <a:xfrm>
                  <a:off x="2810413" y="1813175"/>
                  <a:ext cx="109850" cy="204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94" h="81978" extrusionOk="0">
                      <a:moveTo>
                        <a:pt x="4266" y="118"/>
                      </a:moveTo>
                      <a:cubicBezTo>
                        <a:pt x="4267" y="118"/>
                        <a:pt x="4268" y="119"/>
                        <a:pt x="4269" y="119"/>
                      </a:cubicBezTo>
                      <a:cubicBezTo>
                        <a:pt x="4272" y="119"/>
                        <a:pt x="4276" y="121"/>
                        <a:pt x="4276" y="126"/>
                      </a:cubicBezTo>
                      <a:lnTo>
                        <a:pt x="4125" y="81027"/>
                      </a:lnTo>
                      <a:cubicBezTo>
                        <a:pt x="4125" y="81031"/>
                        <a:pt x="4123" y="81033"/>
                        <a:pt x="4119" y="81035"/>
                      </a:cubicBezTo>
                      <a:lnTo>
                        <a:pt x="139" y="81861"/>
                      </a:lnTo>
                      <a:cubicBezTo>
                        <a:pt x="135" y="81861"/>
                        <a:pt x="133" y="81857"/>
                        <a:pt x="131" y="81855"/>
                      </a:cubicBezTo>
                      <a:cubicBezTo>
                        <a:pt x="131" y="81849"/>
                        <a:pt x="133" y="81846"/>
                        <a:pt x="137" y="81846"/>
                      </a:cubicBezTo>
                      <a:lnTo>
                        <a:pt x="4110" y="81020"/>
                      </a:lnTo>
                      <a:lnTo>
                        <a:pt x="4110" y="80972"/>
                      </a:lnTo>
                      <a:lnTo>
                        <a:pt x="4259" y="126"/>
                      </a:lnTo>
                      <a:cubicBezTo>
                        <a:pt x="4259" y="122"/>
                        <a:pt x="4262" y="118"/>
                        <a:pt x="4266" y="118"/>
                      </a:cubicBezTo>
                      <a:close/>
                      <a:moveTo>
                        <a:pt x="4267" y="0"/>
                      </a:moveTo>
                      <a:cubicBezTo>
                        <a:pt x="4205" y="0"/>
                        <a:pt x="4142" y="42"/>
                        <a:pt x="4142" y="125"/>
                      </a:cubicBezTo>
                      <a:lnTo>
                        <a:pt x="3993" y="80923"/>
                      </a:lnTo>
                      <a:lnTo>
                        <a:pt x="114" y="81729"/>
                      </a:lnTo>
                      <a:cubicBezTo>
                        <a:pt x="46" y="81744"/>
                        <a:pt x="1" y="81810"/>
                        <a:pt x="16" y="81878"/>
                      </a:cubicBezTo>
                      <a:cubicBezTo>
                        <a:pt x="29" y="81936"/>
                        <a:pt x="80" y="81978"/>
                        <a:pt x="139" y="81978"/>
                      </a:cubicBezTo>
                      <a:cubicBezTo>
                        <a:pt x="148" y="81978"/>
                        <a:pt x="156" y="81978"/>
                        <a:pt x="165" y="81976"/>
                      </a:cubicBezTo>
                      <a:lnTo>
                        <a:pt x="4144" y="81150"/>
                      </a:lnTo>
                      <a:cubicBezTo>
                        <a:pt x="4201" y="81137"/>
                        <a:pt x="4244" y="81086"/>
                        <a:pt x="4244" y="81027"/>
                      </a:cubicBezTo>
                      <a:lnTo>
                        <a:pt x="4393" y="126"/>
                      </a:lnTo>
                      <a:cubicBezTo>
                        <a:pt x="4393" y="42"/>
                        <a:pt x="4330" y="0"/>
                        <a:pt x="426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7" name="Google Shape;2689;p27">
                  <a:extLst>
                    <a:ext uri="{FF2B5EF4-FFF2-40B4-BE49-F238E27FC236}">
                      <a16:creationId xmlns:a16="http://schemas.microsoft.com/office/drawing/2014/main" id="{1DC64922-0042-CC37-094D-8049AC2098DC}"/>
                    </a:ext>
                  </a:extLst>
                </p:cNvPr>
                <p:cNvSpPr/>
                <p:nvPr/>
              </p:nvSpPr>
              <p:spPr>
                <a:xfrm>
                  <a:off x="2811313" y="1813975"/>
                  <a:ext cx="108150" cy="2047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26" h="81914" extrusionOk="0">
                      <a:moveTo>
                        <a:pt x="4233" y="53"/>
                      </a:moveTo>
                      <a:cubicBezTo>
                        <a:pt x="4253" y="55"/>
                        <a:pt x="4272" y="72"/>
                        <a:pt x="4272" y="94"/>
                      </a:cubicBezTo>
                      <a:lnTo>
                        <a:pt x="4121" y="80995"/>
                      </a:lnTo>
                      <a:cubicBezTo>
                        <a:pt x="4121" y="81014"/>
                        <a:pt x="4108" y="81029"/>
                        <a:pt x="4089" y="81033"/>
                      </a:cubicBezTo>
                      <a:lnTo>
                        <a:pt x="112" y="81859"/>
                      </a:lnTo>
                      <a:cubicBezTo>
                        <a:pt x="109" y="81860"/>
                        <a:pt x="105" y="81860"/>
                        <a:pt x="102" y="81860"/>
                      </a:cubicBezTo>
                      <a:cubicBezTo>
                        <a:pt x="57" y="81860"/>
                        <a:pt x="46" y="81792"/>
                        <a:pt x="95" y="81782"/>
                      </a:cubicBezTo>
                      <a:lnTo>
                        <a:pt x="4021" y="80967"/>
                      </a:lnTo>
                      <a:lnTo>
                        <a:pt x="4042" y="80961"/>
                      </a:lnTo>
                      <a:lnTo>
                        <a:pt x="4191" y="94"/>
                      </a:lnTo>
                      <a:cubicBezTo>
                        <a:pt x="4191" y="72"/>
                        <a:pt x="4210" y="53"/>
                        <a:pt x="4233" y="53"/>
                      </a:cubicBezTo>
                      <a:close/>
                      <a:moveTo>
                        <a:pt x="4231" y="0"/>
                      </a:moveTo>
                      <a:cubicBezTo>
                        <a:pt x="4185" y="0"/>
                        <a:pt x="4138" y="31"/>
                        <a:pt x="4138" y="94"/>
                      </a:cubicBezTo>
                      <a:lnTo>
                        <a:pt x="3989" y="80918"/>
                      </a:lnTo>
                      <a:lnTo>
                        <a:pt x="84" y="81729"/>
                      </a:lnTo>
                      <a:cubicBezTo>
                        <a:pt x="33" y="81740"/>
                        <a:pt x="1" y="81789"/>
                        <a:pt x="12" y="81840"/>
                      </a:cubicBezTo>
                      <a:cubicBezTo>
                        <a:pt x="22" y="81884"/>
                        <a:pt x="59" y="81914"/>
                        <a:pt x="103" y="81914"/>
                      </a:cubicBezTo>
                      <a:cubicBezTo>
                        <a:pt x="110" y="81914"/>
                        <a:pt x="116" y="81914"/>
                        <a:pt x="122" y="81912"/>
                      </a:cubicBezTo>
                      <a:lnTo>
                        <a:pt x="4100" y="81086"/>
                      </a:lnTo>
                      <a:cubicBezTo>
                        <a:pt x="4144" y="81077"/>
                        <a:pt x="4176" y="81039"/>
                        <a:pt x="4176" y="80995"/>
                      </a:cubicBezTo>
                      <a:lnTo>
                        <a:pt x="4325" y="94"/>
                      </a:lnTo>
                      <a:cubicBezTo>
                        <a:pt x="4325" y="32"/>
                        <a:pt x="4278" y="0"/>
                        <a:pt x="423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8" name="Google Shape;2690;p27">
                  <a:extLst>
                    <a:ext uri="{FF2B5EF4-FFF2-40B4-BE49-F238E27FC236}">
                      <a16:creationId xmlns:a16="http://schemas.microsoft.com/office/drawing/2014/main" id="{15679615-A5E0-E267-FCC8-C8839023F252}"/>
                    </a:ext>
                  </a:extLst>
                </p:cNvPr>
                <p:cNvSpPr/>
                <p:nvPr/>
              </p:nvSpPr>
              <p:spPr>
                <a:xfrm>
                  <a:off x="2809713" y="1812500"/>
                  <a:ext cx="111200" cy="2050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48" h="82034" extrusionOk="0">
                      <a:moveTo>
                        <a:pt x="4297" y="0"/>
                      </a:moveTo>
                      <a:cubicBezTo>
                        <a:pt x="4212" y="0"/>
                        <a:pt x="4144" y="68"/>
                        <a:pt x="4144" y="152"/>
                      </a:cubicBezTo>
                      <a:lnTo>
                        <a:pt x="3992" y="80930"/>
                      </a:lnTo>
                      <a:lnTo>
                        <a:pt x="137" y="81729"/>
                      </a:lnTo>
                      <a:cubicBezTo>
                        <a:pt x="53" y="81748"/>
                        <a:pt x="1" y="81827"/>
                        <a:pt x="18" y="81911"/>
                      </a:cubicBezTo>
                      <a:cubicBezTo>
                        <a:pt x="33" y="81982"/>
                        <a:pt x="95" y="82031"/>
                        <a:pt x="167" y="82033"/>
                      </a:cubicBezTo>
                      <a:cubicBezTo>
                        <a:pt x="178" y="82031"/>
                        <a:pt x="188" y="82031"/>
                        <a:pt x="199" y="82030"/>
                      </a:cubicBezTo>
                      <a:lnTo>
                        <a:pt x="4178" y="81204"/>
                      </a:lnTo>
                      <a:cubicBezTo>
                        <a:pt x="4248" y="81188"/>
                        <a:pt x="4299" y="81126"/>
                        <a:pt x="4299" y="81054"/>
                      </a:cubicBezTo>
                      <a:lnTo>
                        <a:pt x="4448" y="153"/>
                      </a:lnTo>
                      <a:cubicBezTo>
                        <a:pt x="4448" y="68"/>
                        <a:pt x="4380" y="0"/>
                        <a:pt x="429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9" name="Google Shape;2691;p27">
                  <a:extLst>
                    <a:ext uri="{FF2B5EF4-FFF2-40B4-BE49-F238E27FC236}">
                      <a16:creationId xmlns:a16="http://schemas.microsoft.com/office/drawing/2014/main" id="{4DF0A5A1-8DFD-5200-62A7-9FF7166BCF3F}"/>
                    </a:ext>
                  </a:extLst>
                </p:cNvPr>
                <p:cNvSpPr/>
                <p:nvPr/>
              </p:nvSpPr>
              <p:spPr>
                <a:xfrm>
                  <a:off x="3672013" y="2119050"/>
                  <a:ext cx="122450" cy="1509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98" h="60367" extrusionOk="0">
                      <a:moveTo>
                        <a:pt x="4743" y="141"/>
                      </a:moveTo>
                      <a:lnTo>
                        <a:pt x="4766" y="60228"/>
                      </a:lnTo>
                      <a:lnTo>
                        <a:pt x="135" y="59888"/>
                      </a:lnTo>
                      <a:lnTo>
                        <a:pt x="135" y="636"/>
                      </a:lnTo>
                      <a:lnTo>
                        <a:pt x="4743" y="141"/>
                      </a:lnTo>
                      <a:close/>
                      <a:moveTo>
                        <a:pt x="4810" y="1"/>
                      </a:moveTo>
                      <a:cubicBezTo>
                        <a:pt x="4808" y="1"/>
                        <a:pt x="4806" y="1"/>
                        <a:pt x="4803" y="1"/>
                      </a:cubicBezTo>
                      <a:lnTo>
                        <a:pt x="61" y="510"/>
                      </a:lnTo>
                      <a:cubicBezTo>
                        <a:pt x="27" y="513"/>
                        <a:pt x="1" y="544"/>
                        <a:pt x="1" y="578"/>
                      </a:cubicBezTo>
                      <a:lnTo>
                        <a:pt x="1" y="59951"/>
                      </a:lnTo>
                      <a:cubicBezTo>
                        <a:pt x="1" y="59986"/>
                        <a:pt x="27" y="60015"/>
                        <a:pt x="63" y="60017"/>
                      </a:cubicBezTo>
                      <a:lnTo>
                        <a:pt x="4826" y="60366"/>
                      </a:lnTo>
                      <a:lnTo>
                        <a:pt x="4832" y="60366"/>
                      </a:lnTo>
                      <a:cubicBezTo>
                        <a:pt x="4868" y="60366"/>
                        <a:pt x="4898" y="60336"/>
                        <a:pt x="4898" y="60300"/>
                      </a:cubicBezTo>
                      <a:lnTo>
                        <a:pt x="4877" y="67"/>
                      </a:lnTo>
                      <a:cubicBezTo>
                        <a:pt x="4877" y="48"/>
                        <a:pt x="4869" y="29"/>
                        <a:pt x="4854" y="16"/>
                      </a:cubicBezTo>
                      <a:cubicBezTo>
                        <a:pt x="4841" y="6"/>
                        <a:pt x="4827" y="1"/>
                        <a:pt x="481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0" name="Google Shape;2692;p27">
                  <a:extLst>
                    <a:ext uri="{FF2B5EF4-FFF2-40B4-BE49-F238E27FC236}">
                      <a16:creationId xmlns:a16="http://schemas.microsoft.com/office/drawing/2014/main" id="{C2C10219-B3D8-616F-9E90-04C79E2F46A4}"/>
                    </a:ext>
                  </a:extLst>
                </p:cNvPr>
                <p:cNvSpPr/>
                <p:nvPr/>
              </p:nvSpPr>
              <p:spPr>
                <a:xfrm>
                  <a:off x="3670563" y="2117550"/>
                  <a:ext cx="125425" cy="1512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17" h="60485" extrusionOk="0">
                      <a:moveTo>
                        <a:pt x="4742" y="267"/>
                      </a:moveTo>
                      <a:lnTo>
                        <a:pt x="4763" y="60224"/>
                      </a:lnTo>
                      <a:lnTo>
                        <a:pt x="251" y="59893"/>
                      </a:lnTo>
                      <a:lnTo>
                        <a:pt x="251" y="751"/>
                      </a:lnTo>
                      <a:lnTo>
                        <a:pt x="4742" y="267"/>
                      </a:lnTo>
                      <a:close/>
                      <a:moveTo>
                        <a:pt x="4859" y="135"/>
                      </a:moveTo>
                      <a:lnTo>
                        <a:pt x="134" y="643"/>
                      </a:lnTo>
                      <a:lnTo>
                        <a:pt x="134" y="60003"/>
                      </a:lnTo>
                      <a:lnTo>
                        <a:pt x="4882" y="60351"/>
                      </a:lnTo>
                      <a:lnTo>
                        <a:pt x="4882" y="60351"/>
                      </a:lnTo>
                      <a:lnTo>
                        <a:pt x="4859" y="135"/>
                      </a:lnTo>
                      <a:close/>
                      <a:moveTo>
                        <a:pt x="4865" y="120"/>
                      </a:moveTo>
                      <a:cubicBezTo>
                        <a:pt x="4867" y="120"/>
                        <a:pt x="4871" y="120"/>
                        <a:pt x="4873" y="122"/>
                      </a:cubicBezTo>
                      <a:cubicBezTo>
                        <a:pt x="4875" y="122"/>
                        <a:pt x="4876" y="125"/>
                        <a:pt x="4876" y="127"/>
                      </a:cubicBezTo>
                      <a:lnTo>
                        <a:pt x="4897" y="60360"/>
                      </a:lnTo>
                      <a:cubicBezTo>
                        <a:pt x="4897" y="60362"/>
                        <a:pt x="4895" y="60364"/>
                        <a:pt x="4893" y="60366"/>
                      </a:cubicBezTo>
                      <a:cubicBezTo>
                        <a:pt x="4893" y="60368"/>
                        <a:pt x="4892" y="60368"/>
                        <a:pt x="4890" y="60368"/>
                      </a:cubicBezTo>
                      <a:lnTo>
                        <a:pt x="4890" y="60426"/>
                      </a:lnTo>
                      <a:lnTo>
                        <a:pt x="4888" y="60368"/>
                      </a:lnTo>
                      <a:lnTo>
                        <a:pt x="4890" y="60368"/>
                      </a:lnTo>
                      <a:lnTo>
                        <a:pt x="125" y="60018"/>
                      </a:lnTo>
                      <a:cubicBezTo>
                        <a:pt x="121" y="60018"/>
                        <a:pt x="117" y="60014"/>
                        <a:pt x="117" y="60011"/>
                      </a:cubicBezTo>
                      <a:lnTo>
                        <a:pt x="117" y="638"/>
                      </a:lnTo>
                      <a:cubicBezTo>
                        <a:pt x="117" y="634"/>
                        <a:pt x="121" y="630"/>
                        <a:pt x="125" y="630"/>
                      </a:cubicBezTo>
                      <a:lnTo>
                        <a:pt x="4865" y="120"/>
                      </a:lnTo>
                      <a:close/>
                      <a:moveTo>
                        <a:pt x="4865" y="0"/>
                      </a:moveTo>
                      <a:cubicBezTo>
                        <a:pt x="4862" y="0"/>
                        <a:pt x="4860" y="0"/>
                        <a:pt x="4858" y="1"/>
                      </a:cubicBezTo>
                      <a:lnTo>
                        <a:pt x="112" y="511"/>
                      </a:lnTo>
                      <a:cubicBezTo>
                        <a:pt x="47" y="519"/>
                        <a:pt x="0" y="573"/>
                        <a:pt x="0" y="638"/>
                      </a:cubicBezTo>
                      <a:lnTo>
                        <a:pt x="0" y="60011"/>
                      </a:lnTo>
                      <a:cubicBezTo>
                        <a:pt x="0" y="60077"/>
                        <a:pt x="51" y="60131"/>
                        <a:pt x="117" y="60137"/>
                      </a:cubicBezTo>
                      <a:lnTo>
                        <a:pt x="4880" y="60485"/>
                      </a:lnTo>
                      <a:lnTo>
                        <a:pt x="4890" y="60485"/>
                      </a:lnTo>
                      <a:cubicBezTo>
                        <a:pt x="4922" y="60485"/>
                        <a:pt x="4952" y="60474"/>
                        <a:pt x="4975" y="60453"/>
                      </a:cubicBezTo>
                      <a:cubicBezTo>
                        <a:pt x="5001" y="60428"/>
                        <a:pt x="5016" y="60394"/>
                        <a:pt x="5016" y="60360"/>
                      </a:cubicBezTo>
                      <a:lnTo>
                        <a:pt x="4994" y="127"/>
                      </a:lnTo>
                      <a:cubicBezTo>
                        <a:pt x="4994" y="91"/>
                        <a:pt x="4979" y="57"/>
                        <a:pt x="4952" y="33"/>
                      </a:cubicBezTo>
                      <a:cubicBezTo>
                        <a:pt x="4927" y="12"/>
                        <a:pt x="4896" y="0"/>
                        <a:pt x="486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1" name="Google Shape;2693;p27">
                  <a:extLst>
                    <a:ext uri="{FF2B5EF4-FFF2-40B4-BE49-F238E27FC236}">
                      <a16:creationId xmlns:a16="http://schemas.microsoft.com/office/drawing/2014/main" id="{29627EE6-AFEA-99D4-031D-57E2ED865BC7}"/>
                    </a:ext>
                  </a:extLst>
                </p:cNvPr>
                <p:cNvSpPr/>
                <p:nvPr/>
              </p:nvSpPr>
              <p:spPr>
                <a:xfrm>
                  <a:off x="3671363" y="2118350"/>
                  <a:ext cx="123775" cy="1510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" h="60421" extrusionOk="0">
                      <a:moveTo>
                        <a:pt x="4742" y="199"/>
                      </a:moveTo>
                      <a:lnTo>
                        <a:pt x="4763" y="60226"/>
                      </a:lnTo>
                      <a:lnTo>
                        <a:pt x="187" y="59892"/>
                      </a:lnTo>
                      <a:lnTo>
                        <a:pt x="187" y="689"/>
                      </a:lnTo>
                      <a:lnTo>
                        <a:pt x="4742" y="199"/>
                      </a:lnTo>
                      <a:close/>
                      <a:moveTo>
                        <a:pt x="4795" y="139"/>
                      </a:moveTo>
                      <a:lnTo>
                        <a:pt x="134" y="641"/>
                      </a:lnTo>
                      <a:lnTo>
                        <a:pt x="134" y="59941"/>
                      </a:lnTo>
                      <a:lnTo>
                        <a:pt x="4818" y="60285"/>
                      </a:lnTo>
                      <a:lnTo>
                        <a:pt x="4795" y="169"/>
                      </a:lnTo>
                      <a:lnTo>
                        <a:pt x="4795" y="139"/>
                      </a:lnTo>
                      <a:close/>
                      <a:moveTo>
                        <a:pt x="4839" y="55"/>
                      </a:moveTo>
                      <a:cubicBezTo>
                        <a:pt x="4848" y="55"/>
                        <a:pt x="4856" y="59"/>
                        <a:pt x="4863" y="65"/>
                      </a:cubicBezTo>
                      <a:cubicBezTo>
                        <a:pt x="4871" y="73"/>
                        <a:pt x="4877" y="84"/>
                        <a:pt x="4877" y="95"/>
                      </a:cubicBezTo>
                      <a:lnTo>
                        <a:pt x="4897" y="60328"/>
                      </a:lnTo>
                      <a:cubicBezTo>
                        <a:pt x="4897" y="60340"/>
                        <a:pt x="4894" y="60349"/>
                        <a:pt x="4884" y="60357"/>
                      </a:cubicBezTo>
                      <a:cubicBezTo>
                        <a:pt x="4877" y="60364"/>
                        <a:pt x="4867" y="60368"/>
                        <a:pt x="4858" y="60368"/>
                      </a:cubicBezTo>
                      <a:lnTo>
                        <a:pt x="4858" y="60394"/>
                      </a:lnTo>
                      <a:lnTo>
                        <a:pt x="4854" y="60368"/>
                      </a:lnTo>
                      <a:lnTo>
                        <a:pt x="91" y="60018"/>
                      </a:lnTo>
                      <a:cubicBezTo>
                        <a:pt x="70" y="60016"/>
                        <a:pt x="53" y="59999"/>
                        <a:pt x="53" y="59979"/>
                      </a:cubicBezTo>
                      <a:lnTo>
                        <a:pt x="53" y="606"/>
                      </a:lnTo>
                      <a:cubicBezTo>
                        <a:pt x="53" y="585"/>
                        <a:pt x="68" y="568"/>
                        <a:pt x="89" y="566"/>
                      </a:cubicBezTo>
                      <a:lnTo>
                        <a:pt x="4829" y="56"/>
                      </a:lnTo>
                      <a:lnTo>
                        <a:pt x="4833" y="56"/>
                      </a:lnTo>
                      <a:cubicBezTo>
                        <a:pt x="4835" y="55"/>
                        <a:pt x="4837" y="55"/>
                        <a:pt x="4839" y="55"/>
                      </a:cubicBezTo>
                      <a:close/>
                      <a:moveTo>
                        <a:pt x="4832" y="1"/>
                      </a:moveTo>
                      <a:cubicBezTo>
                        <a:pt x="4830" y="1"/>
                        <a:pt x="4828" y="1"/>
                        <a:pt x="4826" y="1"/>
                      </a:cubicBezTo>
                      <a:lnTo>
                        <a:pt x="83" y="511"/>
                      </a:lnTo>
                      <a:cubicBezTo>
                        <a:pt x="36" y="517"/>
                        <a:pt x="0" y="556"/>
                        <a:pt x="0" y="606"/>
                      </a:cubicBezTo>
                      <a:lnTo>
                        <a:pt x="0" y="59979"/>
                      </a:lnTo>
                      <a:cubicBezTo>
                        <a:pt x="0" y="60028"/>
                        <a:pt x="38" y="60069"/>
                        <a:pt x="87" y="60073"/>
                      </a:cubicBezTo>
                      <a:lnTo>
                        <a:pt x="4848" y="60421"/>
                      </a:lnTo>
                      <a:lnTo>
                        <a:pt x="4858" y="60421"/>
                      </a:lnTo>
                      <a:cubicBezTo>
                        <a:pt x="4909" y="60421"/>
                        <a:pt x="4950" y="60379"/>
                        <a:pt x="4950" y="60328"/>
                      </a:cubicBezTo>
                      <a:lnTo>
                        <a:pt x="4929" y="95"/>
                      </a:lnTo>
                      <a:cubicBezTo>
                        <a:pt x="4929" y="69"/>
                        <a:pt x="4918" y="42"/>
                        <a:pt x="4897" y="25"/>
                      </a:cubicBezTo>
                      <a:cubicBezTo>
                        <a:pt x="4880" y="10"/>
                        <a:pt x="4856" y="1"/>
                        <a:pt x="483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" name="Google Shape;2694;p27">
                  <a:extLst>
                    <a:ext uri="{FF2B5EF4-FFF2-40B4-BE49-F238E27FC236}">
                      <a16:creationId xmlns:a16="http://schemas.microsoft.com/office/drawing/2014/main" id="{05CF10A8-8EB0-4974-96B9-12204BC97300}"/>
                    </a:ext>
                  </a:extLst>
                </p:cNvPr>
                <p:cNvSpPr/>
                <p:nvPr/>
              </p:nvSpPr>
              <p:spPr>
                <a:xfrm>
                  <a:off x="3669888" y="2116875"/>
                  <a:ext cx="126750" cy="1513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70" h="60541" extrusionOk="0">
                      <a:moveTo>
                        <a:pt x="4743" y="324"/>
                      </a:moveTo>
                      <a:lnTo>
                        <a:pt x="4764" y="60223"/>
                      </a:lnTo>
                      <a:lnTo>
                        <a:pt x="305" y="59896"/>
                      </a:lnTo>
                      <a:lnTo>
                        <a:pt x="305" y="801"/>
                      </a:lnTo>
                      <a:lnTo>
                        <a:pt x="4743" y="324"/>
                      </a:lnTo>
                      <a:close/>
                      <a:moveTo>
                        <a:pt x="4890" y="1"/>
                      </a:moveTo>
                      <a:cubicBezTo>
                        <a:pt x="4888" y="1"/>
                        <a:pt x="4885" y="1"/>
                        <a:pt x="4883" y="1"/>
                      </a:cubicBezTo>
                      <a:lnTo>
                        <a:pt x="137" y="511"/>
                      </a:lnTo>
                      <a:cubicBezTo>
                        <a:pt x="59" y="521"/>
                        <a:pt x="1" y="585"/>
                        <a:pt x="1" y="665"/>
                      </a:cubicBezTo>
                      <a:lnTo>
                        <a:pt x="1" y="60038"/>
                      </a:lnTo>
                      <a:cubicBezTo>
                        <a:pt x="1" y="60117"/>
                        <a:pt x="61" y="60185"/>
                        <a:pt x="142" y="60191"/>
                      </a:cubicBezTo>
                      <a:lnTo>
                        <a:pt x="4905" y="60538"/>
                      </a:lnTo>
                      <a:lnTo>
                        <a:pt x="4917" y="60540"/>
                      </a:lnTo>
                      <a:cubicBezTo>
                        <a:pt x="4954" y="60540"/>
                        <a:pt x="4992" y="60525"/>
                        <a:pt x="5019" y="60499"/>
                      </a:cubicBezTo>
                      <a:cubicBezTo>
                        <a:pt x="5051" y="60470"/>
                        <a:pt x="5070" y="60429"/>
                        <a:pt x="5070" y="60387"/>
                      </a:cubicBezTo>
                      <a:lnTo>
                        <a:pt x="5047" y="154"/>
                      </a:lnTo>
                      <a:cubicBezTo>
                        <a:pt x="5047" y="111"/>
                        <a:pt x="5028" y="69"/>
                        <a:pt x="4996" y="39"/>
                      </a:cubicBezTo>
                      <a:cubicBezTo>
                        <a:pt x="4966" y="14"/>
                        <a:pt x="4929" y="1"/>
                        <a:pt x="489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" name="Google Shape;2695;p27">
                  <a:extLst>
                    <a:ext uri="{FF2B5EF4-FFF2-40B4-BE49-F238E27FC236}">
                      <a16:creationId xmlns:a16="http://schemas.microsoft.com/office/drawing/2014/main" id="{71A66A64-ED77-D34B-36F7-341C692F846B}"/>
                    </a:ext>
                  </a:extLst>
                </p:cNvPr>
                <p:cNvSpPr/>
                <p:nvPr/>
              </p:nvSpPr>
              <p:spPr>
                <a:xfrm>
                  <a:off x="3790488" y="2137000"/>
                  <a:ext cx="55150" cy="149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6" h="59649" extrusionOk="0">
                      <a:moveTo>
                        <a:pt x="2140" y="1"/>
                      </a:moveTo>
                      <a:cubicBezTo>
                        <a:pt x="2107" y="1"/>
                        <a:pt x="2073" y="23"/>
                        <a:pt x="2073" y="67"/>
                      </a:cubicBezTo>
                      <a:lnTo>
                        <a:pt x="2073" y="58972"/>
                      </a:lnTo>
                      <a:lnTo>
                        <a:pt x="76" y="59518"/>
                      </a:lnTo>
                      <a:cubicBezTo>
                        <a:pt x="0" y="59539"/>
                        <a:pt x="15" y="59648"/>
                        <a:pt x="93" y="59648"/>
                      </a:cubicBezTo>
                      <a:cubicBezTo>
                        <a:pt x="98" y="59648"/>
                        <a:pt x="104" y="59648"/>
                        <a:pt x="110" y="59646"/>
                      </a:cubicBezTo>
                      <a:lnTo>
                        <a:pt x="2157" y="59087"/>
                      </a:lnTo>
                      <a:cubicBezTo>
                        <a:pt x="2187" y="59079"/>
                        <a:pt x="2206" y="59053"/>
                        <a:pt x="2206" y="59023"/>
                      </a:cubicBezTo>
                      <a:lnTo>
                        <a:pt x="2206" y="67"/>
                      </a:lnTo>
                      <a:cubicBezTo>
                        <a:pt x="2206" y="23"/>
                        <a:pt x="2173" y="1"/>
                        <a:pt x="214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" name="Google Shape;2696;p27">
                  <a:extLst>
                    <a:ext uri="{FF2B5EF4-FFF2-40B4-BE49-F238E27FC236}">
                      <a16:creationId xmlns:a16="http://schemas.microsoft.com/office/drawing/2014/main" id="{D3C0DF4B-9E21-8DE7-FD68-BE22B282223F}"/>
                    </a:ext>
                  </a:extLst>
                </p:cNvPr>
                <p:cNvSpPr/>
                <p:nvPr/>
              </p:nvSpPr>
              <p:spPr>
                <a:xfrm>
                  <a:off x="3788388" y="2135550"/>
                  <a:ext cx="58775" cy="149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1" h="59765" extrusionOk="0">
                      <a:moveTo>
                        <a:pt x="2224" y="118"/>
                      </a:moveTo>
                      <a:cubicBezTo>
                        <a:pt x="2227" y="118"/>
                        <a:pt x="2231" y="122"/>
                        <a:pt x="2231" y="125"/>
                      </a:cubicBezTo>
                      <a:lnTo>
                        <a:pt x="2231" y="59081"/>
                      </a:lnTo>
                      <a:cubicBezTo>
                        <a:pt x="2231" y="59085"/>
                        <a:pt x="2229" y="59088"/>
                        <a:pt x="2226" y="59088"/>
                      </a:cubicBezTo>
                      <a:lnTo>
                        <a:pt x="177" y="59648"/>
                      </a:lnTo>
                      <a:cubicBezTo>
                        <a:pt x="171" y="59648"/>
                        <a:pt x="167" y="59640"/>
                        <a:pt x="169" y="59636"/>
                      </a:cubicBezTo>
                      <a:cubicBezTo>
                        <a:pt x="171" y="59635"/>
                        <a:pt x="173" y="59633"/>
                        <a:pt x="175" y="59633"/>
                      </a:cubicBezTo>
                      <a:lnTo>
                        <a:pt x="2216" y="59075"/>
                      </a:lnTo>
                      <a:lnTo>
                        <a:pt x="2216" y="125"/>
                      </a:lnTo>
                      <a:cubicBezTo>
                        <a:pt x="2216" y="122"/>
                        <a:pt x="2220" y="118"/>
                        <a:pt x="2224" y="118"/>
                      </a:cubicBezTo>
                      <a:close/>
                      <a:moveTo>
                        <a:pt x="2224" y="1"/>
                      </a:moveTo>
                      <a:cubicBezTo>
                        <a:pt x="2160" y="1"/>
                        <a:pt x="2097" y="42"/>
                        <a:pt x="2097" y="125"/>
                      </a:cubicBezTo>
                      <a:lnTo>
                        <a:pt x="2097" y="58986"/>
                      </a:lnTo>
                      <a:lnTo>
                        <a:pt x="143" y="59517"/>
                      </a:lnTo>
                      <a:cubicBezTo>
                        <a:pt x="1" y="59557"/>
                        <a:pt x="29" y="59765"/>
                        <a:pt x="177" y="59765"/>
                      </a:cubicBezTo>
                      <a:cubicBezTo>
                        <a:pt x="188" y="59765"/>
                        <a:pt x="199" y="59765"/>
                        <a:pt x="209" y="59761"/>
                      </a:cubicBezTo>
                      <a:lnTo>
                        <a:pt x="2258" y="59204"/>
                      </a:lnTo>
                      <a:cubicBezTo>
                        <a:pt x="2312" y="59188"/>
                        <a:pt x="2350" y="59137"/>
                        <a:pt x="2350" y="59081"/>
                      </a:cubicBezTo>
                      <a:lnTo>
                        <a:pt x="2350" y="125"/>
                      </a:lnTo>
                      <a:cubicBezTo>
                        <a:pt x="2350" y="42"/>
                        <a:pt x="2287" y="1"/>
                        <a:pt x="222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5" name="Google Shape;2697;p27">
                  <a:extLst>
                    <a:ext uri="{FF2B5EF4-FFF2-40B4-BE49-F238E27FC236}">
                      <a16:creationId xmlns:a16="http://schemas.microsoft.com/office/drawing/2014/main" id="{AF29A87D-BB17-3B4F-9C15-55765C446021}"/>
                    </a:ext>
                  </a:extLst>
                </p:cNvPr>
                <p:cNvSpPr/>
                <p:nvPr/>
              </p:nvSpPr>
              <p:spPr>
                <a:xfrm>
                  <a:off x="3789538" y="2136325"/>
                  <a:ext cx="56825" cy="149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3" h="59702" extrusionOk="0">
                      <a:moveTo>
                        <a:pt x="2178" y="55"/>
                      </a:moveTo>
                      <a:cubicBezTo>
                        <a:pt x="2200" y="55"/>
                        <a:pt x="2217" y="74"/>
                        <a:pt x="2217" y="94"/>
                      </a:cubicBezTo>
                      <a:lnTo>
                        <a:pt x="2217" y="59050"/>
                      </a:lnTo>
                      <a:cubicBezTo>
                        <a:pt x="2217" y="59069"/>
                        <a:pt x="2206" y="59084"/>
                        <a:pt x="2189" y="59089"/>
                      </a:cubicBezTo>
                      <a:lnTo>
                        <a:pt x="140" y="59647"/>
                      </a:lnTo>
                      <a:cubicBezTo>
                        <a:pt x="137" y="59648"/>
                        <a:pt x="134" y="59648"/>
                        <a:pt x="130" y="59648"/>
                      </a:cubicBezTo>
                      <a:cubicBezTo>
                        <a:pt x="113" y="59648"/>
                        <a:pt x="98" y="59636"/>
                        <a:pt x="93" y="59619"/>
                      </a:cubicBezTo>
                      <a:cubicBezTo>
                        <a:pt x="85" y="59598"/>
                        <a:pt x="99" y="59575"/>
                        <a:pt x="119" y="59569"/>
                      </a:cubicBezTo>
                      <a:lnTo>
                        <a:pt x="2138" y="59019"/>
                      </a:lnTo>
                      <a:lnTo>
                        <a:pt x="2138" y="94"/>
                      </a:lnTo>
                      <a:cubicBezTo>
                        <a:pt x="2138" y="74"/>
                        <a:pt x="2155" y="55"/>
                        <a:pt x="2178" y="55"/>
                      </a:cubicBezTo>
                      <a:close/>
                      <a:moveTo>
                        <a:pt x="2178" y="1"/>
                      </a:moveTo>
                      <a:cubicBezTo>
                        <a:pt x="2130" y="1"/>
                        <a:pt x="2083" y="32"/>
                        <a:pt x="2083" y="94"/>
                      </a:cubicBezTo>
                      <a:lnTo>
                        <a:pt x="2083" y="58980"/>
                      </a:lnTo>
                      <a:lnTo>
                        <a:pt x="106" y="59518"/>
                      </a:lnTo>
                      <a:cubicBezTo>
                        <a:pt x="0" y="59547"/>
                        <a:pt x="21" y="59702"/>
                        <a:pt x="131" y="59702"/>
                      </a:cubicBezTo>
                      <a:cubicBezTo>
                        <a:pt x="138" y="59702"/>
                        <a:pt x="148" y="59702"/>
                        <a:pt x="155" y="59700"/>
                      </a:cubicBezTo>
                      <a:lnTo>
                        <a:pt x="2202" y="59140"/>
                      </a:lnTo>
                      <a:cubicBezTo>
                        <a:pt x="2244" y="59129"/>
                        <a:pt x="2272" y="59093"/>
                        <a:pt x="2272" y="59050"/>
                      </a:cubicBezTo>
                      <a:lnTo>
                        <a:pt x="2272" y="94"/>
                      </a:lnTo>
                      <a:cubicBezTo>
                        <a:pt x="2272" y="32"/>
                        <a:pt x="2225" y="1"/>
                        <a:pt x="217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6" name="Google Shape;2698;p27">
                  <a:extLst>
                    <a:ext uri="{FF2B5EF4-FFF2-40B4-BE49-F238E27FC236}">
                      <a16:creationId xmlns:a16="http://schemas.microsoft.com/office/drawing/2014/main" id="{8A7D8466-5847-EDBD-7644-CFAB44219BCF}"/>
                    </a:ext>
                  </a:extLst>
                </p:cNvPr>
                <p:cNvSpPr/>
                <p:nvPr/>
              </p:nvSpPr>
              <p:spPr>
                <a:xfrm>
                  <a:off x="3787488" y="2134900"/>
                  <a:ext cx="60325" cy="1495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3" h="59820" extrusionOk="0">
                      <a:moveTo>
                        <a:pt x="2260" y="0"/>
                      </a:moveTo>
                      <a:cubicBezTo>
                        <a:pt x="2175" y="0"/>
                        <a:pt x="2107" y="68"/>
                        <a:pt x="2107" y="151"/>
                      </a:cubicBezTo>
                      <a:lnTo>
                        <a:pt x="2107" y="58991"/>
                      </a:lnTo>
                      <a:lnTo>
                        <a:pt x="173" y="59519"/>
                      </a:lnTo>
                      <a:cubicBezTo>
                        <a:pt x="1" y="59564"/>
                        <a:pt x="33" y="59819"/>
                        <a:pt x="213" y="59819"/>
                      </a:cubicBezTo>
                      <a:cubicBezTo>
                        <a:pt x="226" y="59819"/>
                        <a:pt x="239" y="59817"/>
                        <a:pt x="252" y="59814"/>
                      </a:cubicBezTo>
                      <a:lnTo>
                        <a:pt x="2299" y="59254"/>
                      </a:lnTo>
                      <a:cubicBezTo>
                        <a:pt x="2365" y="59237"/>
                        <a:pt x="2413" y="59177"/>
                        <a:pt x="2413" y="59107"/>
                      </a:cubicBezTo>
                      <a:lnTo>
                        <a:pt x="2413" y="151"/>
                      </a:lnTo>
                      <a:cubicBezTo>
                        <a:pt x="2413" y="68"/>
                        <a:pt x="2345" y="0"/>
                        <a:pt x="226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7" name="Google Shape;2699;p27">
                  <a:extLst>
                    <a:ext uri="{FF2B5EF4-FFF2-40B4-BE49-F238E27FC236}">
                      <a16:creationId xmlns:a16="http://schemas.microsoft.com/office/drawing/2014/main" id="{F4DAC888-A5E5-C7BD-9F87-6430EA517478}"/>
                    </a:ext>
                  </a:extLst>
                </p:cNvPr>
                <p:cNvSpPr/>
                <p:nvPr/>
              </p:nvSpPr>
              <p:spPr>
                <a:xfrm>
                  <a:off x="2914288" y="1880800"/>
                  <a:ext cx="763600" cy="255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44" h="10227" extrusionOk="0">
                      <a:moveTo>
                        <a:pt x="152" y="1"/>
                      </a:moveTo>
                      <a:cubicBezTo>
                        <a:pt x="42" y="1"/>
                        <a:pt x="0" y="172"/>
                        <a:pt x="123" y="211"/>
                      </a:cubicBezTo>
                      <a:lnTo>
                        <a:pt x="255" y="257"/>
                      </a:lnTo>
                      <a:lnTo>
                        <a:pt x="30361" y="10221"/>
                      </a:lnTo>
                      <a:cubicBezTo>
                        <a:pt x="30370" y="10225"/>
                        <a:pt x="30383" y="10227"/>
                        <a:pt x="30395" y="10227"/>
                      </a:cubicBezTo>
                      <a:cubicBezTo>
                        <a:pt x="30516" y="10227"/>
                        <a:pt x="30544" y="10055"/>
                        <a:pt x="30427" y="10017"/>
                      </a:cubicBezTo>
                      <a:lnTo>
                        <a:pt x="323" y="52"/>
                      </a:lnTo>
                      <a:lnTo>
                        <a:pt x="189" y="7"/>
                      </a:lnTo>
                      <a:cubicBezTo>
                        <a:pt x="176" y="3"/>
                        <a:pt x="164" y="1"/>
                        <a:pt x="15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" name="Google Shape;2700;p27">
                  <a:extLst>
                    <a:ext uri="{FF2B5EF4-FFF2-40B4-BE49-F238E27FC236}">
                      <a16:creationId xmlns:a16="http://schemas.microsoft.com/office/drawing/2014/main" id="{9FED2E8B-D029-7072-A863-D3A3C3F75D65}"/>
                    </a:ext>
                  </a:extLst>
                </p:cNvPr>
                <p:cNvSpPr/>
                <p:nvPr/>
              </p:nvSpPr>
              <p:spPr>
                <a:xfrm>
                  <a:off x="2913488" y="1879375"/>
                  <a:ext cx="766450" cy="25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658" h="10343" extrusionOk="0">
                      <a:moveTo>
                        <a:pt x="187" y="119"/>
                      </a:moveTo>
                      <a:cubicBezTo>
                        <a:pt x="193" y="119"/>
                        <a:pt x="199" y="119"/>
                        <a:pt x="202" y="121"/>
                      </a:cubicBezTo>
                      <a:lnTo>
                        <a:pt x="337" y="164"/>
                      </a:lnTo>
                      <a:lnTo>
                        <a:pt x="30442" y="10131"/>
                      </a:lnTo>
                      <a:cubicBezTo>
                        <a:pt x="30466" y="10138"/>
                        <a:pt x="30480" y="10165"/>
                        <a:pt x="30472" y="10191"/>
                      </a:cubicBezTo>
                      <a:cubicBezTo>
                        <a:pt x="30464" y="10211"/>
                        <a:pt x="30446" y="10223"/>
                        <a:pt x="30426" y="10223"/>
                      </a:cubicBezTo>
                      <a:cubicBezTo>
                        <a:pt x="30421" y="10223"/>
                        <a:pt x="30416" y="10223"/>
                        <a:pt x="30412" y="10221"/>
                      </a:cubicBezTo>
                      <a:lnTo>
                        <a:pt x="306" y="257"/>
                      </a:lnTo>
                      <a:lnTo>
                        <a:pt x="172" y="213"/>
                      </a:lnTo>
                      <a:cubicBezTo>
                        <a:pt x="121" y="196"/>
                        <a:pt x="132" y="119"/>
                        <a:pt x="187" y="119"/>
                      </a:cubicBezTo>
                      <a:close/>
                      <a:moveTo>
                        <a:pt x="187" y="0"/>
                      </a:moveTo>
                      <a:cubicBezTo>
                        <a:pt x="118" y="0"/>
                        <a:pt x="53" y="46"/>
                        <a:pt x="30" y="115"/>
                      </a:cubicBezTo>
                      <a:cubicBezTo>
                        <a:pt x="0" y="202"/>
                        <a:pt x="49" y="297"/>
                        <a:pt x="136" y="325"/>
                      </a:cubicBezTo>
                      <a:lnTo>
                        <a:pt x="269" y="368"/>
                      </a:lnTo>
                      <a:lnTo>
                        <a:pt x="30374" y="10333"/>
                      </a:lnTo>
                      <a:cubicBezTo>
                        <a:pt x="30391" y="10338"/>
                        <a:pt x="30408" y="10342"/>
                        <a:pt x="30427" y="10342"/>
                      </a:cubicBezTo>
                      <a:cubicBezTo>
                        <a:pt x="30616" y="10342"/>
                        <a:pt x="30657" y="10078"/>
                        <a:pt x="30478" y="10017"/>
                      </a:cubicBezTo>
                      <a:lnTo>
                        <a:pt x="374" y="53"/>
                      </a:lnTo>
                      <a:lnTo>
                        <a:pt x="240" y="9"/>
                      </a:lnTo>
                      <a:cubicBezTo>
                        <a:pt x="223" y="3"/>
                        <a:pt x="205" y="0"/>
                        <a:pt x="18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" name="Google Shape;2701;p27">
                  <a:extLst>
                    <a:ext uri="{FF2B5EF4-FFF2-40B4-BE49-F238E27FC236}">
                      <a16:creationId xmlns:a16="http://schemas.microsoft.com/office/drawing/2014/main" id="{D4E7D842-9EF2-F65F-A973-E23DB866C402}"/>
                    </a:ext>
                  </a:extLst>
                </p:cNvPr>
                <p:cNvSpPr/>
                <p:nvPr/>
              </p:nvSpPr>
              <p:spPr>
                <a:xfrm>
                  <a:off x="1203338" y="1854500"/>
                  <a:ext cx="1472450" cy="248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898" h="9920" extrusionOk="0">
                      <a:moveTo>
                        <a:pt x="58751" y="1"/>
                      </a:moveTo>
                      <a:cubicBezTo>
                        <a:pt x="58744" y="1"/>
                        <a:pt x="58737" y="1"/>
                        <a:pt x="58729" y="2"/>
                      </a:cubicBezTo>
                      <a:lnTo>
                        <a:pt x="58595" y="23"/>
                      </a:lnTo>
                      <a:lnTo>
                        <a:pt x="431" y="9657"/>
                      </a:lnTo>
                      <a:lnTo>
                        <a:pt x="131" y="9706"/>
                      </a:lnTo>
                      <a:cubicBezTo>
                        <a:pt x="0" y="9729"/>
                        <a:pt x="15" y="9920"/>
                        <a:pt x="148" y="9920"/>
                      </a:cubicBezTo>
                      <a:cubicBezTo>
                        <a:pt x="153" y="9920"/>
                        <a:pt x="159" y="9920"/>
                        <a:pt x="165" y="9918"/>
                      </a:cubicBezTo>
                      <a:lnTo>
                        <a:pt x="465" y="9869"/>
                      </a:lnTo>
                      <a:lnTo>
                        <a:pt x="58629" y="237"/>
                      </a:lnTo>
                      <a:lnTo>
                        <a:pt x="58763" y="214"/>
                      </a:lnTo>
                      <a:cubicBezTo>
                        <a:pt x="58897" y="193"/>
                        <a:pt x="58872" y="1"/>
                        <a:pt x="5875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" name="Google Shape;2702;p27">
                  <a:extLst>
                    <a:ext uri="{FF2B5EF4-FFF2-40B4-BE49-F238E27FC236}">
                      <a16:creationId xmlns:a16="http://schemas.microsoft.com/office/drawing/2014/main" id="{9B22D5C0-7F5C-F132-9DC8-BFF7B2352E09}"/>
                    </a:ext>
                  </a:extLst>
                </p:cNvPr>
                <p:cNvSpPr/>
                <p:nvPr/>
              </p:nvSpPr>
              <p:spPr>
                <a:xfrm>
                  <a:off x="1201313" y="1853025"/>
                  <a:ext cx="1475175" cy="251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007" h="10040" extrusionOk="0">
                      <a:moveTo>
                        <a:pt x="58827" y="118"/>
                      </a:moveTo>
                      <a:cubicBezTo>
                        <a:pt x="58886" y="118"/>
                        <a:pt x="58893" y="205"/>
                        <a:pt x="58835" y="215"/>
                      </a:cubicBezTo>
                      <a:lnTo>
                        <a:pt x="58700" y="237"/>
                      </a:lnTo>
                      <a:lnTo>
                        <a:pt x="537" y="9869"/>
                      </a:lnTo>
                      <a:lnTo>
                        <a:pt x="236" y="9920"/>
                      </a:lnTo>
                      <a:cubicBezTo>
                        <a:pt x="233" y="9921"/>
                        <a:pt x="230" y="9921"/>
                        <a:pt x="228" y="9921"/>
                      </a:cubicBezTo>
                      <a:cubicBezTo>
                        <a:pt x="171" y="9921"/>
                        <a:pt x="160" y="9835"/>
                        <a:pt x="221" y="9824"/>
                      </a:cubicBezTo>
                      <a:lnTo>
                        <a:pt x="522" y="9775"/>
                      </a:lnTo>
                      <a:lnTo>
                        <a:pt x="58685" y="141"/>
                      </a:lnTo>
                      <a:lnTo>
                        <a:pt x="58819" y="120"/>
                      </a:lnTo>
                      <a:cubicBezTo>
                        <a:pt x="58821" y="118"/>
                        <a:pt x="58823" y="118"/>
                        <a:pt x="58827" y="118"/>
                      </a:cubicBezTo>
                      <a:close/>
                      <a:moveTo>
                        <a:pt x="58828" y="1"/>
                      </a:moveTo>
                      <a:cubicBezTo>
                        <a:pt x="58819" y="1"/>
                        <a:pt x="58810" y="1"/>
                        <a:pt x="58800" y="3"/>
                      </a:cubicBezTo>
                      <a:lnTo>
                        <a:pt x="58666" y="26"/>
                      </a:lnTo>
                      <a:lnTo>
                        <a:pt x="503" y="9657"/>
                      </a:lnTo>
                      <a:lnTo>
                        <a:pt x="200" y="9707"/>
                      </a:lnTo>
                      <a:cubicBezTo>
                        <a:pt x="0" y="9741"/>
                        <a:pt x="25" y="10037"/>
                        <a:pt x="229" y="10039"/>
                      </a:cubicBezTo>
                      <a:cubicBezTo>
                        <a:pt x="238" y="10037"/>
                        <a:pt x="246" y="10037"/>
                        <a:pt x="255" y="10035"/>
                      </a:cubicBezTo>
                      <a:lnTo>
                        <a:pt x="556" y="9986"/>
                      </a:lnTo>
                      <a:lnTo>
                        <a:pt x="58721" y="353"/>
                      </a:lnTo>
                      <a:lnTo>
                        <a:pt x="58853" y="332"/>
                      </a:lnTo>
                      <a:cubicBezTo>
                        <a:pt x="58944" y="317"/>
                        <a:pt x="59007" y="232"/>
                        <a:pt x="58991" y="141"/>
                      </a:cubicBezTo>
                      <a:cubicBezTo>
                        <a:pt x="58978" y="59"/>
                        <a:pt x="58908" y="1"/>
                        <a:pt x="588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507" name="Group 506">
            <a:extLst>
              <a:ext uri="{FF2B5EF4-FFF2-40B4-BE49-F238E27FC236}">
                <a16:creationId xmlns:a16="http://schemas.microsoft.com/office/drawing/2014/main" id="{E8CE0885-B73D-F75B-EB1D-EBD621141F5E}"/>
              </a:ext>
            </a:extLst>
          </p:cNvPr>
          <p:cNvGrpSpPr/>
          <p:nvPr/>
        </p:nvGrpSpPr>
        <p:grpSpPr>
          <a:xfrm>
            <a:off x="3477196" y="1987378"/>
            <a:ext cx="2407562" cy="1807025"/>
            <a:chOff x="3477196" y="1987378"/>
            <a:chExt cx="2407562" cy="1807025"/>
          </a:xfrm>
        </p:grpSpPr>
        <p:sp>
          <p:nvSpPr>
            <p:cNvPr id="502" name="Oval 501">
              <a:extLst>
                <a:ext uri="{FF2B5EF4-FFF2-40B4-BE49-F238E27FC236}">
                  <a16:creationId xmlns:a16="http://schemas.microsoft.com/office/drawing/2014/main" id="{2ABEDC5A-7836-92EA-7E3B-B1682E8BF0DC}"/>
                </a:ext>
              </a:extLst>
            </p:cNvPr>
            <p:cNvSpPr/>
            <p:nvPr/>
          </p:nvSpPr>
          <p:spPr>
            <a:xfrm>
              <a:off x="4596294" y="2529024"/>
              <a:ext cx="820616" cy="820616"/>
            </a:xfrm>
            <a:prstGeom prst="ellipse">
              <a:avLst/>
            </a:prstGeom>
            <a:solidFill>
              <a:srgbClr val="D5B070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26" name="Google Shape;2703;p27">
              <a:extLst>
                <a:ext uri="{FF2B5EF4-FFF2-40B4-BE49-F238E27FC236}">
                  <a16:creationId xmlns:a16="http://schemas.microsoft.com/office/drawing/2014/main" id="{A69BF635-D74C-F310-5CA5-E4EE10EA55B0}"/>
                </a:ext>
              </a:extLst>
            </p:cNvPr>
            <p:cNvGrpSpPr/>
            <p:nvPr/>
          </p:nvGrpSpPr>
          <p:grpSpPr>
            <a:xfrm>
              <a:off x="3477196" y="1987378"/>
              <a:ext cx="2407562" cy="1807025"/>
              <a:chOff x="3339544" y="1367946"/>
              <a:chExt cx="2407562" cy="1807025"/>
            </a:xfrm>
            <a:solidFill>
              <a:srgbClr val="97A5BA"/>
            </a:solidFill>
          </p:grpSpPr>
          <p:grpSp>
            <p:nvGrpSpPr>
              <p:cNvPr id="227" name="Google Shape;2704;p27">
                <a:extLst>
                  <a:ext uri="{FF2B5EF4-FFF2-40B4-BE49-F238E27FC236}">
                    <a16:creationId xmlns:a16="http://schemas.microsoft.com/office/drawing/2014/main" id="{0FC7F90C-1222-938D-98FC-AF29EF9CD3C3}"/>
                  </a:ext>
                </a:extLst>
              </p:cNvPr>
              <p:cNvGrpSpPr/>
              <p:nvPr/>
            </p:nvGrpSpPr>
            <p:grpSpPr>
              <a:xfrm>
                <a:off x="3339544" y="2759634"/>
                <a:ext cx="2407562" cy="415337"/>
                <a:chOff x="4835413" y="3348325"/>
                <a:chExt cx="3308000" cy="570675"/>
              </a:xfrm>
              <a:grpFill/>
            </p:grpSpPr>
            <p:sp>
              <p:nvSpPr>
                <p:cNvPr id="328" name="Google Shape;2705;p27">
                  <a:extLst>
                    <a:ext uri="{FF2B5EF4-FFF2-40B4-BE49-F238E27FC236}">
                      <a16:creationId xmlns:a16="http://schemas.microsoft.com/office/drawing/2014/main" id="{FDB6069D-5171-935A-110F-230EA4D6DA6E}"/>
                    </a:ext>
                  </a:extLst>
                </p:cNvPr>
                <p:cNvSpPr/>
                <p:nvPr/>
              </p:nvSpPr>
              <p:spPr>
                <a:xfrm>
                  <a:off x="6834888" y="3390600"/>
                  <a:ext cx="1306200" cy="52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248" h="21051" extrusionOk="0">
                      <a:moveTo>
                        <a:pt x="52113" y="152"/>
                      </a:moveTo>
                      <a:lnTo>
                        <a:pt x="52113" y="5184"/>
                      </a:lnTo>
                      <a:lnTo>
                        <a:pt x="132" y="20894"/>
                      </a:lnTo>
                      <a:lnTo>
                        <a:pt x="132" y="18427"/>
                      </a:lnTo>
                      <a:lnTo>
                        <a:pt x="4249" y="17233"/>
                      </a:lnTo>
                      <a:cubicBezTo>
                        <a:pt x="4277" y="17223"/>
                        <a:pt x="4298" y="17197"/>
                        <a:pt x="4298" y="17169"/>
                      </a:cubicBezTo>
                      <a:lnTo>
                        <a:pt x="4298" y="14706"/>
                      </a:lnTo>
                      <a:lnTo>
                        <a:pt x="8296" y="13602"/>
                      </a:lnTo>
                      <a:cubicBezTo>
                        <a:pt x="8326" y="13594"/>
                        <a:pt x="8345" y="13568"/>
                        <a:pt x="8345" y="13538"/>
                      </a:cubicBezTo>
                      <a:lnTo>
                        <a:pt x="8345" y="11009"/>
                      </a:lnTo>
                      <a:lnTo>
                        <a:pt x="52113" y="152"/>
                      </a:lnTo>
                      <a:close/>
                      <a:moveTo>
                        <a:pt x="52182" y="1"/>
                      </a:moveTo>
                      <a:cubicBezTo>
                        <a:pt x="52176" y="1"/>
                        <a:pt x="52170" y="1"/>
                        <a:pt x="52164" y="3"/>
                      </a:cubicBezTo>
                      <a:lnTo>
                        <a:pt x="8264" y="10892"/>
                      </a:lnTo>
                      <a:cubicBezTo>
                        <a:pt x="8233" y="10897"/>
                        <a:pt x="8212" y="10926"/>
                        <a:pt x="8212" y="10956"/>
                      </a:cubicBezTo>
                      <a:lnTo>
                        <a:pt x="8212" y="13487"/>
                      </a:lnTo>
                      <a:lnTo>
                        <a:pt x="4213" y="14591"/>
                      </a:lnTo>
                      <a:cubicBezTo>
                        <a:pt x="4185" y="14598"/>
                        <a:pt x="4164" y="14625"/>
                        <a:pt x="4164" y="14655"/>
                      </a:cubicBezTo>
                      <a:lnTo>
                        <a:pt x="4164" y="17118"/>
                      </a:lnTo>
                      <a:lnTo>
                        <a:pt x="47" y="18314"/>
                      </a:lnTo>
                      <a:cubicBezTo>
                        <a:pt x="19" y="18322"/>
                        <a:pt x="0" y="18348"/>
                        <a:pt x="0" y="18378"/>
                      </a:cubicBezTo>
                      <a:lnTo>
                        <a:pt x="0" y="20983"/>
                      </a:lnTo>
                      <a:cubicBezTo>
                        <a:pt x="0" y="21021"/>
                        <a:pt x="28" y="21051"/>
                        <a:pt x="66" y="21051"/>
                      </a:cubicBezTo>
                      <a:cubicBezTo>
                        <a:pt x="72" y="21051"/>
                        <a:pt x="79" y="21049"/>
                        <a:pt x="85" y="21047"/>
                      </a:cubicBezTo>
                      <a:lnTo>
                        <a:pt x="52200" y="5297"/>
                      </a:lnTo>
                      <a:cubicBezTo>
                        <a:pt x="52229" y="5288"/>
                        <a:pt x="52248" y="5261"/>
                        <a:pt x="52248" y="5233"/>
                      </a:cubicBezTo>
                      <a:lnTo>
                        <a:pt x="52248" y="67"/>
                      </a:lnTo>
                      <a:cubicBezTo>
                        <a:pt x="52248" y="30"/>
                        <a:pt x="52218" y="1"/>
                        <a:pt x="5218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9" name="Google Shape;2706;p27">
                  <a:extLst>
                    <a:ext uri="{FF2B5EF4-FFF2-40B4-BE49-F238E27FC236}">
                      <a16:creationId xmlns:a16="http://schemas.microsoft.com/office/drawing/2014/main" id="{E4C4A75C-D5CD-7C14-8477-249A50E8BC86}"/>
                    </a:ext>
                  </a:extLst>
                </p:cNvPr>
                <p:cNvSpPr/>
                <p:nvPr/>
              </p:nvSpPr>
              <p:spPr>
                <a:xfrm>
                  <a:off x="6833363" y="3389100"/>
                  <a:ext cx="1309200" cy="52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68" h="21170" extrusionOk="0">
                      <a:moveTo>
                        <a:pt x="52116" y="288"/>
                      </a:moveTo>
                      <a:lnTo>
                        <a:pt x="52116" y="5198"/>
                      </a:lnTo>
                      <a:lnTo>
                        <a:pt x="254" y="20875"/>
                      </a:lnTo>
                      <a:lnTo>
                        <a:pt x="254" y="18533"/>
                      </a:lnTo>
                      <a:lnTo>
                        <a:pt x="4327" y="17350"/>
                      </a:lnTo>
                      <a:cubicBezTo>
                        <a:pt x="4380" y="17333"/>
                        <a:pt x="4418" y="17283"/>
                        <a:pt x="4418" y="17229"/>
                      </a:cubicBezTo>
                      <a:lnTo>
                        <a:pt x="4418" y="14811"/>
                      </a:lnTo>
                      <a:lnTo>
                        <a:pt x="8374" y="13721"/>
                      </a:lnTo>
                      <a:cubicBezTo>
                        <a:pt x="8428" y="13705"/>
                        <a:pt x="8466" y="13654"/>
                        <a:pt x="8466" y="13598"/>
                      </a:cubicBezTo>
                      <a:lnTo>
                        <a:pt x="8466" y="11114"/>
                      </a:lnTo>
                      <a:lnTo>
                        <a:pt x="52116" y="288"/>
                      </a:lnTo>
                      <a:close/>
                      <a:moveTo>
                        <a:pt x="52235" y="137"/>
                      </a:moveTo>
                      <a:lnTo>
                        <a:pt x="8393" y="11010"/>
                      </a:lnTo>
                      <a:lnTo>
                        <a:pt x="8347" y="11022"/>
                      </a:lnTo>
                      <a:lnTo>
                        <a:pt x="8347" y="13598"/>
                      </a:lnTo>
                      <a:cubicBezTo>
                        <a:pt x="8347" y="13602"/>
                        <a:pt x="8345" y="13605"/>
                        <a:pt x="8342" y="13605"/>
                      </a:cubicBezTo>
                      <a:lnTo>
                        <a:pt x="4342" y="14709"/>
                      </a:lnTo>
                      <a:lnTo>
                        <a:pt x="4299" y="14720"/>
                      </a:lnTo>
                      <a:lnTo>
                        <a:pt x="4299" y="17229"/>
                      </a:lnTo>
                      <a:cubicBezTo>
                        <a:pt x="4299" y="17230"/>
                        <a:pt x="4297" y="17234"/>
                        <a:pt x="4293" y="17236"/>
                      </a:cubicBezTo>
                      <a:lnTo>
                        <a:pt x="135" y="18444"/>
                      </a:lnTo>
                      <a:lnTo>
                        <a:pt x="135" y="21033"/>
                      </a:lnTo>
                      <a:lnTo>
                        <a:pt x="52193" y="5298"/>
                      </a:lnTo>
                      <a:lnTo>
                        <a:pt x="52235" y="5287"/>
                      </a:lnTo>
                      <a:lnTo>
                        <a:pt x="52235" y="137"/>
                      </a:lnTo>
                      <a:close/>
                      <a:moveTo>
                        <a:pt x="52242" y="120"/>
                      </a:moveTo>
                      <a:cubicBezTo>
                        <a:pt x="52244" y="120"/>
                        <a:pt x="52246" y="120"/>
                        <a:pt x="52248" y="122"/>
                      </a:cubicBezTo>
                      <a:cubicBezTo>
                        <a:pt x="52248" y="123"/>
                        <a:pt x="52250" y="125"/>
                        <a:pt x="52250" y="127"/>
                      </a:cubicBezTo>
                      <a:lnTo>
                        <a:pt x="52250" y="5293"/>
                      </a:lnTo>
                      <a:cubicBezTo>
                        <a:pt x="52250" y="5297"/>
                        <a:pt x="52248" y="5298"/>
                        <a:pt x="52244" y="5300"/>
                      </a:cubicBezTo>
                      <a:lnTo>
                        <a:pt x="129" y="21050"/>
                      </a:lnTo>
                      <a:cubicBezTo>
                        <a:pt x="128" y="21051"/>
                        <a:pt x="128" y="21051"/>
                        <a:pt x="127" y="21051"/>
                      </a:cubicBezTo>
                      <a:cubicBezTo>
                        <a:pt x="126" y="21051"/>
                        <a:pt x="124" y="21050"/>
                        <a:pt x="122" y="21050"/>
                      </a:cubicBezTo>
                      <a:cubicBezTo>
                        <a:pt x="120" y="21048"/>
                        <a:pt x="120" y="21047"/>
                        <a:pt x="120" y="21043"/>
                      </a:cubicBezTo>
                      <a:lnTo>
                        <a:pt x="120" y="18438"/>
                      </a:lnTo>
                      <a:cubicBezTo>
                        <a:pt x="120" y="18434"/>
                        <a:pt x="122" y="18431"/>
                        <a:pt x="125" y="18431"/>
                      </a:cubicBezTo>
                      <a:lnTo>
                        <a:pt x="4284" y="17221"/>
                      </a:lnTo>
                      <a:lnTo>
                        <a:pt x="4284" y="14715"/>
                      </a:lnTo>
                      <a:cubicBezTo>
                        <a:pt x="4284" y="14711"/>
                        <a:pt x="4285" y="14709"/>
                        <a:pt x="4289" y="14707"/>
                      </a:cubicBezTo>
                      <a:lnTo>
                        <a:pt x="8289" y="13605"/>
                      </a:lnTo>
                      <a:lnTo>
                        <a:pt x="8332" y="13592"/>
                      </a:lnTo>
                      <a:lnTo>
                        <a:pt x="8332" y="11016"/>
                      </a:lnTo>
                      <a:cubicBezTo>
                        <a:pt x="8332" y="11012"/>
                        <a:pt x="8334" y="11008"/>
                        <a:pt x="8338" y="11008"/>
                      </a:cubicBezTo>
                      <a:lnTo>
                        <a:pt x="52241" y="120"/>
                      </a:lnTo>
                      <a:close/>
                      <a:moveTo>
                        <a:pt x="52242" y="1"/>
                      </a:moveTo>
                      <a:cubicBezTo>
                        <a:pt x="52232" y="1"/>
                        <a:pt x="52222" y="2"/>
                        <a:pt x="52212" y="4"/>
                      </a:cubicBezTo>
                      <a:lnTo>
                        <a:pt x="8309" y="10893"/>
                      </a:lnTo>
                      <a:cubicBezTo>
                        <a:pt x="8253" y="10908"/>
                        <a:pt x="8213" y="10957"/>
                        <a:pt x="8213" y="11016"/>
                      </a:cubicBezTo>
                      <a:lnTo>
                        <a:pt x="8213" y="13503"/>
                      </a:lnTo>
                      <a:lnTo>
                        <a:pt x="4259" y="14594"/>
                      </a:lnTo>
                      <a:cubicBezTo>
                        <a:pt x="4204" y="14609"/>
                        <a:pt x="4166" y="14658"/>
                        <a:pt x="4166" y="14715"/>
                      </a:cubicBezTo>
                      <a:lnTo>
                        <a:pt x="4166" y="17134"/>
                      </a:lnTo>
                      <a:lnTo>
                        <a:pt x="91" y="18317"/>
                      </a:lnTo>
                      <a:cubicBezTo>
                        <a:pt x="38" y="18332"/>
                        <a:pt x="1" y="18382"/>
                        <a:pt x="1" y="18438"/>
                      </a:cubicBezTo>
                      <a:lnTo>
                        <a:pt x="1" y="21043"/>
                      </a:lnTo>
                      <a:cubicBezTo>
                        <a:pt x="1" y="21113"/>
                        <a:pt x="57" y="21169"/>
                        <a:pt x="127" y="21169"/>
                      </a:cubicBezTo>
                      <a:cubicBezTo>
                        <a:pt x="139" y="21169"/>
                        <a:pt x="152" y="21168"/>
                        <a:pt x="163" y="21164"/>
                      </a:cubicBezTo>
                      <a:lnTo>
                        <a:pt x="52278" y="5414"/>
                      </a:lnTo>
                      <a:cubicBezTo>
                        <a:pt x="52331" y="5397"/>
                        <a:pt x="52367" y="5348"/>
                        <a:pt x="52367" y="5293"/>
                      </a:cubicBezTo>
                      <a:lnTo>
                        <a:pt x="52367" y="127"/>
                      </a:lnTo>
                      <a:cubicBezTo>
                        <a:pt x="52367" y="56"/>
                        <a:pt x="52309" y="1"/>
                        <a:pt x="5224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0" name="Google Shape;2707;p27">
                  <a:extLst>
                    <a:ext uri="{FF2B5EF4-FFF2-40B4-BE49-F238E27FC236}">
                      <a16:creationId xmlns:a16="http://schemas.microsoft.com/office/drawing/2014/main" id="{5524119F-6379-2B36-FCA2-274008D8F8D4}"/>
                    </a:ext>
                  </a:extLst>
                </p:cNvPr>
                <p:cNvSpPr/>
                <p:nvPr/>
              </p:nvSpPr>
              <p:spPr>
                <a:xfrm>
                  <a:off x="6834163" y="3389925"/>
                  <a:ext cx="1307600" cy="527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04" h="21105" extrusionOk="0">
                      <a:moveTo>
                        <a:pt x="52116" y="215"/>
                      </a:moveTo>
                      <a:lnTo>
                        <a:pt x="52116" y="5190"/>
                      </a:lnTo>
                      <a:lnTo>
                        <a:pt x="190" y="20885"/>
                      </a:lnTo>
                      <a:lnTo>
                        <a:pt x="190" y="18475"/>
                      </a:lnTo>
                      <a:lnTo>
                        <a:pt x="4286" y="17284"/>
                      </a:lnTo>
                      <a:cubicBezTo>
                        <a:pt x="4325" y="17273"/>
                        <a:pt x="4354" y="17237"/>
                        <a:pt x="4354" y="17196"/>
                      </a:cubicBezTo>
                      <a:lnTo>
                        <a:pt x="4354" y="14754"/>
                      </a:lnTo>
                      <a:lnTo>
                        <a:pt x="8332" y="13655"/>
                      </a:lnTo>
                      <a:cubicBezTo>
                        <a:pt x="8374" y="13644"/>
                        <a:pt x="8402" y="13608"/>
                        <a:pt x="8402" y="13565"/>
                      </a:cubicBezTo>
                      <a:lnTo>
                        <a:pt x="8402" y="11057"/>
                      </a:lnTo>
                      <a:lnTo>
                        <a:pt x="52116" y="215"/>
                      </a:lnTo>
                      <a:close/>
                      <a:moveTo>
                        <a:pt x="52171" y="145"/>
                      </a:moveTo>
                      <a:lnTo>
                        <a:pt x="8368" y="11009"/>
                      </a:lnTo>
                      <a:lnTo>
                        <a:pt x="8347" y="11013"/>
                      </a:lnTo>
                      <a:lnTo>
                        <a:pt x="8347" y="13565"/>
                      </a:lnTo>
                      <a:cubicBezTo>
                        <a:pt x="8347" y="13584"/>
                        <a:pt x="8336" y="13599"/>
                        <a:pt x="8319" y="13604"/>
                      </a:cubicBezTo>
                      <a:lnTo>
                        <a:pt x="4299" y="14712"/>
                      </a:lnTo>
                      <a:lnTo>
                        <a:pt x="4299" y="17196"/>
                      </a:lnTo>
                      <a:cubicBezTo>
                        <a:pt x="4299" y="17213"/>
                        <a:pt x="4287" y="17228"/>
                        <a:pt x="4270" y="17233"/>
                      </a:cubicBezTo>
                      <a:lnTo>
                        <a:pt x="135" y="18435"/>
                      </a:lnTo>
                      <a:lnTo>
                        <a:pt x="135" y="20957"/>
                      </a:lnTo>
                      <a:lnTo>
                        <a:pt x="52171" y="5230"/>
                      </a:lnTo>
                      <a:lnTo>
                        <a:pt x="52171" y="145"/>
                      </a:lnTo>
                      <a:close/>
                      <a:moveTo>
                        <a:pt x="52210" y="55"/>
                      </a:moveTo>
                      <a:cubicBezTo>
                        <a:pt x="52220" y="55"/>
                        <a:pt x="52227" y="58"/>
                        <a:pt x="52235" y="64"/>
                      </a:cubicBezTo>
                      <a:cubicBezTo>
                        <a:pt x="52244" y="72"/>
                        <a:pt x="52250" y="83"/>
                        <a:pt x="52250" y="94"/>
                      </a:cubicBezTo>
                      <a:lnTo>
                        <a:pt x="52250" y="5260"/>
                      </a:lnTo>
                      <a:cubicBezTo>
                        <a:pt x="52250" y="5277"/>
                        <a:pt x="52239" y="5292"/>
                        <a:pt x="52222" y="5298"/>
                      </a:cubicBezTo>
                      <a:lnTo>
                        <a:pt x="107" y="21049"/>
                      </a:lnTo>
                      <a:cubicBezTo>
                        <a:pt x="104" y="21050"/>
                        <a:pt x="101" y="21050"/>
                        <a:pt x="98" y="21050"/>
                      </a:cubicBezTo>
                      <a:cubicBezTo>
                        <a:pt x="89" y="21050"/>
                        <a:pt x="79" y="21048"/>
                        <a:pt x="71" y="21042"/>
                      </a:cubicBezTo>
                      <a:cubicBezTo>
                        <a:pt x="61" y="21034"/>
                        <a:pt x="56" y="21023"/>
                        <a:pt x="56" y="21010"/>
                      </a:cubicBezTo>
                      <a:lnTo>
                        <a:pt x="56" y="18405"/>
                      </a:lnTo>
                      <a:cubicBezTo>
                        <a:pt x="56" y="18386"/>
                        <a:pt x="67" y="18371"/>
                        <a:pt x="84" y="18366"/>
                      </a:cubicBezTo>
                      <a:lnTo>
                        <a:pt x="4219" y="17165"/>
                      </a:lnTo>
                      <a:lnTo>
                        <a:pt x="4219" y="14682"/>
                      </a:lnTo>
                      <a:cubicBezTo>
                        <a:pt x="4219" y="14665"/>
                        <a:pt x="4231" y="14648"/>
                        <a:pt x="4250" y="14644"/>
                      </a:cubicBezTo>
                      <a:lnTo>
                        <a:pt x="8268" y="13535"/>
                      </a:lnTo>
                      <a:lnTo>
                        <a:pt x="8268" y="10983"/>
                      </a:lnTo>
                      <a:cubicBezTo>
                        <a:pt x="8268" y="10964"/>
                        <a:pt x="8281" y="10949"/>
                        <a:pt x="8298" y="10943"/>
                      </a:cubicBezTo>
                      <a:lnTo>
                        <a:pt x="52201" y="56"/>
                      </a:lnTo>
                      <a:cubicBezTo>
                        <a:pt x="52203" y="55"/>
                        <a:pt x="52207" y="55"/>
                        <a:pt x="52210" y="55"/>
                      </a:cubicBezTo>
                      <a:close/>
                      <a:moveTo>
                        <a:pt x="52211" y="1"/>
                      </a:moveTo>
                      <a:cubicBezTo>
                        <a:pt x="52203" y="1"/>
                        <a:pt x="52195" y="1"/>
                        <a:pt x="52188" y="3"/>
                      </a:cubicBezTo>
                      <a:lnTo>
                        <a:pt x="8285" y="10892"/>
                      </a:lnTo>
                      <a:cubicBezTo>
                        <a:pt x="8243" y="10902"/>
                        <a:pt x="8213" y="10939"/>
                        <a:pt x="8213" y="10983"/>
                      </a:cubicBezTo>
                      <a:lnTo>
                        <a:pt x="8213" y="13495"/>
                      </a:lnTo>
                      <a:lnTo>
                        <a:pt x="4235" y="14591"/>
                      </a:lnTo>
                      <a:cubicBezTo>
                        <a:pt x="4195" y="14602"/>
                        <a:pt x="4166" y="14640"/>
                        <a:pt x="4166" y="14682"/>
                      </a:cubicBezTo>
                      <a:lnTo>
                        <a:pt x="4166" y="17124"/>
                      </a:lnTo>
                      <a:lnTo>
                        <a:pt x="69" y="18315"/>
                      </a:lnTo>
                      <a:cubicBezTo>
                        <a:pt x="29" y="18326"/>
                        <a:pt x="1" y="18364"/>
                        <a:pt x="1" y="18405"/>
                      </a:cubicBezTo>
                      <a:lnTo>
                        <a:pt x="1" y="21010"/>
                      </a:lnTo>
                      <a:cubicBezTo>
                        <a:pt x="1" y="21063"/>
                        <a:pt x="44" y="21104"/>
                        <a:pt x="95" y="21104"/>
                      </a:cubicBezTo>
                      <a:cubicBezTo>
                        <a:pt x="105" y="21104"/>
                        <a:pt x="114" y="21102"/>
                        <a:pt x="122" y="21100"/>
                      </a:cubicBezTo>
                      <a:lnTo>
                        <a:pt x="52237" y="5349"/>
                      </a:lnTo>
                      <a:cubicBezTo>
                        <a:pt x="52277" y="5337"/>
                        <a:pt x="52303" y="5301"/>
                        <a:pt x="52303" y="5260"/>
                      </a:cubicBezTo>
                      <a:lnTo>
                        <a:pt x="52303" y="94"/>
                      </a:lnTo>
                      <a:cubicBezTo>
                        <a:pt x="52303" y="42"/>
                        <a:pt x="52260" y="1"/>
                        <a:pt x="5221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1" name="Google Shape;2708;p27">
                  <a:extLst>
                    <a:ext uri="{FF2B5EF4-FFF2-40B4-BE49-F238E27FC236}">
                      <a16:creationId xmlns:a16="http://schemas.microsoft.com/office/drawing/2014/main" id="{7F642907-6CFB-EC88-ED4A-5EAEC809ACD3}"/>
                    </a:ext>
                  </a:extLst>
                </p:cNvPr>
                <p:cNvSpPr/>
                <p:nvPr/>
              </p:nvSpPr>
              <p:spPr>
                <a:xfrm>
                  <a:off x="6832713" y="3388475"/>
                  <a:ext cx="1310550" cy="530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422" h="21221" extrusionOk="0">
                      <a:moveTo>
                        <a:pt x="52115" y="349"/>
                      </a:moveTo>
                      <a:lnTo>
                        <a:pt x="52115" y="5204"/>
                      </a:lnTo>
                      <a:lnTo>
                        <a:pt x="306" y="20862"/>
                      </a:lnTo>
                      <a:lnTo>
                        <a:pt x="306" y="18577"/>
                      </a:lnTo>
                      <a:lnTo>
                        <a:pt x="4361" y="17399"/>
                      </a:lnTo>
                      <a:cubicBezTo>
                        <a:pt x="4425" y="17380"/>
                        <a:pt x="4470" y="17320"/>
                        <a:pt x="4470" y="17254"/>
                      </a:cubicBezTo>
                      <a:lnTo>
                        <a:pt x="4470" y="14857"/>
                      </a:lnTo>
                      <a:lnTo>
                        <a:pt x="8405" y="13770"/>
                      </a:lnTo>
                      <a:cubicBezTo>
                        <a:pt x="8473" y="13753"/>
                        <a:pt x="8519" y="13693"/>
                        <a:pt x="8519" y="13623"/>
                      </a:cubicBezTo>
                      <a:lnTo>
                        <a:pt x="8519" y="11160"/>
                      </a:lnTo>
                      <a:lnTo>
                        <a:pt x="52115" y="349"/>
                      </a:lnTo>
                      <a:close/>
                      <a:moveTo>
                        <a:pt x="52268" y="0"/>
                      </a:moveTo>
                      <a:cubicBezTo>
                        <a:pt x="52256" y="0"/>
                        <a:pt x="52243" y="2"/>
                        <a:pt x="52231" y="5"/>
                      </a:cubicBezTo>
                      <a:lnTo>
                        <a:pt x="8330" y="10892"/>
                      </a:lnTo>
                      <a:cubicBezTo>
                        <a:pt x="8262" y="10909"/>
                        <a:pt x="8213" y="10971"/>
                        <a:pt x="8213" y="11041"/>
                      </a:cubicBezTo>
                      <a:lnTo>
                        <a:pt x="8213" y="13507"/>
                      </a:lnTo>
                      <a:lnTo>
                        <a:pt x="4277" y="14592"/>
                      </a:lnTo>
                      <a:cubicBezTo>
                        <a:pt x="4211" y="14611"/>
                        <a:pt x="4164" y="14672"/>
                        <a:pt x="4164" y="14740"/>
                      </a:cubicBezTo>
                      <a:lnTo>
                        <a:pt x="4164" y="17138"/>
                      </a:lnTo>
                      <a:lnTo>
                        <a:pt x="110" y="18316"/>
                      </a:lnTo>
                      <a:cubicBezTo>
                        <a:pt x="46" y="18335"/>
                        <a:pt x="0" y="18395"/>
                        <a:pt x="0" y="18463"/>
                      </a:cubicBezTo>
                      <a:lnTo>
                        <a:pt x="0" y="21068"/>
                      </a:lnTo>
                      <a:cubicBezTo>
                        <a:pt x="0" y="21153"/>
                        <a:pt x="68" y="21221"/>
                        <a:pt x="153" y="21221"/>
                      </a:cubicBezTo>
                      <a:cubicBezTo>
                        <a:pt x="168" y="21221"/>
                        <a:pt x="183" y="21219"/>
                        <a:pt x="197" y="21215"/>
                      </a:cubicBezTo>
                      <a:lnTo>
                        <a:pt x="52312" y="5463"/>
                      </a:lnTo>
                      <a:cubicBezTo>
                        <a:pt x="52376" y="5444"/>
                        <a:pt x="52422" y="5384"/>
                        <a:pt x="52422" y="5318"/>
                      </a:cubicBezTo>
                      <a:lnTo>
                        <a:pt x="52422" y="152"/>
                      </a:lnTo>
                      <a:cubicBezTo>
                        <a:pt x="52422" y="67"/>
                        <a:pt x="52350" y="0"/>
                        <a:pt x="522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2" name="Google Shape;2709;p27">
                  <a:extLst>
                    <a:ext uri="{FF2B5EF4-FFF2-40B4-BE49-F238E27FC236}">
                      <a16:creationId xmlns:a16="http://schemas.microsoft.com/office/drawing/2014/main" id="{D90F623E-8819-110B-A7FF-18DF7851D893}"/>
                    </a:ext>
                  </a:extLst>
                </p:cNvPr>
                <p:cNvSpPr/>
                <p:nvPr/>
              </p:nvSpPr>
              <p:spPr>
                <a:xfrm>
                  <a:off x="5067238" y="3424900"/>
                  <a:ext cx="1976950" cy="30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078" h="12234" extrusionOk="0">
                      <a:moveTo>
                        <a:pt x="69" y="1"/>
                      </a:moveTo>
                      <a:cubicBezTo>
                        <a:pt x="52" y="1"/>
                        <a:pt x="36" y="7"/>
                        <a:pt x="23" y="18"/>
                      </a:cubicBezTo>
                      <a:cubicBezTo>
                        <a:pt x="9" y="31"/>
                        <a:pt x="0" y="48"/>
                        <a:pt x="0" y="67"/>
                      </a:cubicBezTo>
                      <a:lnTo>
                        <a:pt x="0" y="1789"/>
                      </a:lnTo>
                      <a:cubicBezTo>
                        <a:pt x="0" y="1823"/>
                        <a:pt x="27" y="1852"/>
                        <a:pt x="59" y="1855"/>
                      </a:cubicBezTo>
                      <a:lnTo>
                        <a:pt x="78975" y="12232"/>
                      </a:lnTo>
                      <a:cubicBezTo>
                        <a:pt x="78979" y="12234"/>
                        <a:pt x="78983" y="12234"/>
                        <a:pt x="78985" y="12234"/>
                      </a:cubicBezTo>
                      <a:cubicBezTo>
                        <a:pt x="79068" y="12234"/>
                        <a:pt x="79077" y="12111"/>
                        <a:pt x="78994" y="12100"/>
                      </a:cubicBezTo>
                      <a:lnTo>
                        <a:pt x="134" y="1731"/>
                      </a:lnTo>
                      <a:lnTo>
                        <a:pt x="134" y="143"/>
                      </a:lnTo>
                      <a:lnTo>
                        <a:pt x="78977" y="9650"/>
                      </a:lnTo>
                      <a:cubicBezTo>
                        <a:pt x="78980" y="9651"/>
                        <a:pt x="78984" y="9651"/>
                        <a:pt x="78987" y="9651"/>
                      </a:cubicBezTo>
                      <a:cubicBezTo>
                        <a:pt x="79019" y="9651"/>
                        <a:pt x="79047" y="9626"/>
                        <a:pt x="79051" y="9591"/>
                      </a:cubicBezTo>
                      <a:cubicBezTo>
                        <a:pt x="79056" y="9556"/>
                        <a:pt x="79030" y="9522"/>
                        <a:pt x="78992" y="9518"/>
                      </a:cubicBezTo>
                      <a:lnTo>
                        <a:pt x="76" y="1"/>
                      </a:lnTo>
                      <a:cubicBezTo>
                        <a:pt x="73" y="1"/>
                        <a:pt x="71" y="1"/>
                        <a:pt x="6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3" name="Google Shape;2710;p27">
                  <a:extLst>
                    <a:ext uri="{FF2B5EF4-FFF2-40B4-BE49-F238E27FC236}">
                      <a16:creationId xmlns:a16="http://schemas.microsoft.com/office/drawing/2014/main" id="{1E978092-F050-3ECD-6FE8-6C55EB4A1C78}"/>
                    </a:ext>
                  </a:extLst>
                </p:cNvPr>
                <p:cNvSpPr/>
                <p:nvPr/>
              </p:nvSpPr>
              <p:spPr>
                <a:xfrm>
                  <a:off x="5065763" y="3423425"/>
                  <a:ext cx="1980400" cy="30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216" h="12352" extrusionOk="0">
                      <a:moveTo>
                        <a:pt x="127" y="119"/>
                      </a:moveTo>
                      <a:lnTo>
                        <a:pt x="79046" y="9635"/>
                      </a:lnTo>
                      <a:cubicBezTo>
                        <a:pt x="79049" y="9635"/>
                        <a:pt x="79053" y="9639"/>
                        <a:pt x="79051" y="9643"/>
                      </a:cubicBezTo>
                      <a:cubicBezTo>
                        <a:pt x="79051" y="9647"/>
                        <a:pt x="79051" y="9649"/>
                        <a:pt x="79049" y="9650"/>
                      </a:cubicBezTo>
                      <a:lnTo>
                        <a:pt x="79044" y="9650"/>
                      </a:lnTo>
                      <a:lnTo>
                        <a:pt x="201" y="143"/>
                      </a:lnTo>
                      <a:lnTo>
                        <a:pt x="135" y="136"/>
                      </a:lnTo>
                      <a:lnTo>
                        <a:pt x="135" y="1843"/>
                      </a:lnTo>
                      <a:lnTo>
                        <a:pt x="186" y="1848"/>
                      </a:lnTo>
                      <a:lnTo>
                        <a:pt x="79046" y="12217"/>
                      </a:lnTo>
                      <a:cubicBezTo>
                        <a:pt x="79049" y="12217"/>
                        <a:pt x="79051" y="12221"/>
                        <a:pt x="79051" y="12227"/>
                      </a:cubicBezTo>
                      <a:cubicBezTo>
                        <a:pt x="79051" y="12230"/>
                        <a:pt x="79047" y="12232"/>
                        <a:pt x="79044" y="12232"/>
                      </a:cubicBezTo>
                      <a:lnTo>
                        <a:pt x="125" y="1856"/>
                      </a:lnTo>
                      <a:cubicBezTo>
                        <a:pt x="121" y="1856"/>
                        <a:pt x="120" y="1852"/>
                        <a:pt x="120" y="1848"/>
                      </a:cubicBezTo>
                      <a:lnTo>
                        <a:pt x="120" y="126"/>
                      </a:lnTo>
                      <a:cubicBezTo>
                        <a:pt x="120" y="125"/>
                        <a:pt x="120" y="123"/>
                        <a:pt x="121" y="121"/>
                      </a:cubicBezTo>
                      <a:cubicBezTo>
                        <a:pt x="123" y="121"/>
                        <a:pt x="125" y="119"/>
                        <a:pt x="127" y="119"/>
                      </a:cubicBezTo>
                      <a:close/>
                      <a:moveTo>
                        <a:pt x="129" y="1"/>
                      </a:moveTo>
                      <a:cubicBezTo>
                        <a:pt x="97" y="1"/>
                        <a:pt x="67" y="12"/>
                        <a:pt x="42" y="34"/>
                      </a:cubicBezTo>
                      <a:cubicBezTo>
                        <a:pt x="16" y="56"/>
                        <a:pt x="0" y="90"/>
                        <a:pt x="0" y="126"/>
                      </a:cubicBezTo>
                      <a:lnTo>
                        <a:pt x="0" y="1848"/>
                      </a:lnTo>
                      <a:cubicBezTo>
                        <a:pt x="0" y="1913"/>
                        <a:pt x="48" y="1965"/>
                        <a:pt x="110" y="1973"/>
                      </a:cubicBezTo>
                      <a:lnTo>
                        <a:pt x="79029" y="12350"/>
                      </a:lnTo>
                      <a:cubicBezTo>
                        <a:pt x="79032" y="12351"/>
                        <a:pt x="79038" y="12351"/>
                        <a:pt x="79044" y="12351"/>
                      </a:cubicBezTo>
                      <a:cubicBezTo>
                        <a:pt x="79201" y="12351"/>
                        <a:pt x="79216" y="12121"/>
                        <a:pt x="79061" y="12100"/>
                      </a:cubicBezTo>
                      <a:lnTo>
                        <a:pt x="252" y="1739"/>
                      </a:lnTo>
                      <a:lnTo>
                        <a:pt x="252" y="270"/>
                      </a:lnTo>
                      <a:lnTo>
                        <a:pt x="79029" y="9768"/>
                      </a:lnTo>
                      <a:cubicBezTo>
                        <a:pt x="79035" y="9769"/>
                        <a:pt x="79041" y="9769"/>
                        <a:pt x="79047" y="9769"/>
                      </a:cubicBezTo>
                      <a:cubicBezTo>
                        <a:pt x="79073" y="9769"/>
                        <a:pt x="79100" y="9760"/>
                        <a:pt x="79121" y="9743"/>
                      </a:cubicBezTo>
                      <a:cubicBezTo>
                        <a:pt x="79210" y="9673"/>
                        <a:pt x="79170" y="9531"/>
                        <a:pt x="79059" y="9518"/>
                      </a:cubicBezTo>
                      <a:lnTo>
                        <a:pt x="142" y="2"/>
                      </a:lnTo>
                      <a:cubicBezTo>
                        <a:pt x="138" y="1"/>
                        <a:pt x="133" y="1"/>
                        <a:pt x="12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4" name="Google Shape;2711;p27">
                  <a:extLst>
                    <a:ext uri="{FF2B5EF4-FFF2-40B4-BE49-F238E27FC236}">
                      <a16:creationId xmlns:a16="http://schemas.microsoft.com/office/drawing/2014/main" id="{3096E386-FC05-1BD4-8368-A3ED247FEF01}"/>
                    </a:ext>
                  </a:extLst>
                </p:cNvPr>
                <p:cNvSpPr/>
                <p:nvPr/>
              </p:nvSpPr>
              <p:spPr>
                <a:xfrm>
                  <a:off x="5066563" y="3424225"/>
                  <a:ext cx="1978525" cy="30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141" h="12288" extrusionOk="0">
                      <a:moveTo>
                        <a:pt x="99" y="55"/>
                      </a:moveTo>
                      <a:lnTo>
                        <a:pt x="79017" y="9571"/>
                      </a:lnTo>
                      <a:cubicBezTo>
                        <a:pt x="79038" y="9573"/>
                        <a:pt x="79055" y="9594"/>
                        <a:pt x="79051" y="9615"/>
                      </a:cubicBezTo>
                      <a:cubicBezTo>
                        <a:pt x="79049" y="9626"/>
                        <a:pt x="79046" y="9635"/>
                        <a:pt x="79036" y="9643"/>
                      </a:cubicBezTo>
                      <a:cubicBezTo>
                        <a:pt x="79030" y="9648"/>
                        <a:pt x="79021" y="9651"/>
                        <a:pt x="79013" y="9651"/>
                      </a:cubicBezTo>
                      <a:cubicBezTo>
                        <a:pt x="79011" y="9651"/>
                        <a:pt x="79010" y="9651"/>
                        <a:pt x="79008" y="9651"/>
                      </a:cubicBezTo>
                      <a:lnTo>
                        <a:pt x="165" y="144"/>
                      </a:lnTo>
                      <a:lnTo>
                        <a:pt x="135" y="140"/>
                      </a:lnTo>
                      <a:lnTo>
                        <a:pt x="135" y="1782"/>
                      </a:lnTo>
                      <a:lnTo>
                        <a:pt x="79017" y="12153"/>
                      </a:lnTo>
                      <a:cubicBezTo>
                        <a:pt x="79038" y="12157"/>
                        <a:pt x="79055" y="12176"/>
                        <a:pt x="79051" y="12198"/>
                      </a:cubicBezTo>
                      <a:cubicBezTo>
                        <a:pt x="79048" y="12218"/>
                        <a:pt x="79031" y="12233"/>
                        <a:pt x="79010" y="12233"/>
                      </a:cubicBezTo>
                      <a:cubicBezTo>
                        <a:pt x="79009" y="12233"/>
                        <a:pt x="79007" y="12233"/>
                        <a:pt x="79006" y="12232"/>
                      </a:cubicBezTo>
                      <a:lnTo>
                        <a:pt x="89" y="1856"/>
                      </a:lnTo>
                      <a:cubicBezTo>
                        <a:pt x="69" y="1854"/>
                        <a:pt x="55" y="1837"/>
                        <a:pt x="55" y="1816"/>
                      </a:cubicBezTo>
                      <a:lnTo>
                        <a:pt x="55" y="94"/>
                      </a:lnTo>
                      <a:cubicBezTo>
                        <a:pt x="55" y="83"/>
                        <a:pt x="59" y="74"/>
                        <a:pt x="69" y="66"/>
                      </a:cubicBezTo>
                      <a:cubicBezTo>
                        <a:pt x="74" y="58"/>
                        <a:pt x="84" y="55"/>
                        <a:pt x="95" y="55"/>
                      </a:cubicBezTo>
                      <a:close/>
                      <a:moveTo>
                        <a:pt x="95" y="1"/>
                      </a:moveTo>
                      <a:cubicBezTo>
                        <a:pt x="72" y="1"/>
                        <a:pt x="49" y="10"/>
                        <a:pt x="33" y="24"/>
                      </a:cubicBezTo>
                      <a:cubicBezTo>
                        <a:pt x="12" y="43"/>
                        <a:pt x="1" y="68"/>
                        <a:pt x="1" y="94"/>
                      </a:cubicBezTo>
                      <a:lnTo>
                        <a:pt x="1" y="1816"/>
                      </a:lnTo>
                      <a:cubicBezTo>
                        <a:pt x="1" y="1864"/>
                        <a:pt x="36" y="1903"/>
                        <a:pt x="82" y="1911"/>
                      </a:cubicBezTo>
                      <a:lnTo>
                        <a:pt x="79000" y="12285"/>
                      </a:lnTo>
                      <a:cubicBezTo>
                        <a:pt x="79004" y="12287"/>
                        <a:pt x="79008" y="12287"/>
                        <a:pt x="79012" y="12287"/>
                      </a:cubicBezTo>
                      <a:cubicBezTo>
                        <a:pt x="79129" y="12287"/>
                        <a:pt x="79140" y="12115"/>
                        <a:pt x="79025" y="12100"/>
                      </a:cubicBezTo>
                      <a:lnTo>
                        <a:pt x="188" y="1735"/>
                      </a:lnTo>
                      <a:lnTo>
                        <a:pt x="188" y="200"/>
                      </a:lnTo>
                      <a:lnTo>
                        <a:pt x="79000" y="9704"/>
                      </a:lnTo>
                      <a:cubicBezTo>
                        <a:pt x="79005" y="9704"/>
                        <a:pt x="79010" y="9705"/>
                        <a:pt x="79015" y="9705"/>
                      </a:cubicBezTo>
                      <a:cubicBezTo>
                        <a:pt x="79035" y="9705"/>
                        <a:pt x="79054" y="9699"/>
                        <a:pt x="79070" y="9687"/>
                      </a:cubicBezTo>
                      <a:cubicBezTo>
                        <a:pt x="79134" y="9634"/>
                        <a:pt x="79106" y="9528"/>
                        <a:pt x="79023" y="9518"/>
                      </a:cubicBezTo>
                      <a:lnTo>
                        <a:pt x="106" y="2"/>
                      </a:lnTo>
                      <a:cubicBezTo>
                        <a:pt x="103" y="1"/>
                        <a:pt x="99" y="1"/>
                        <a:pt x="9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5" name="Google Shape;2712;p27">
                  <a:extLst>
                    <a:ext uri="{FF2B5EF4-FFF2-40B4-BE49-F238E27FC236}">
                      <a16:creationId xmlns:a16="http://schemas.microsoft.com/office/drawing/2014/main" id="{8F13F92C-C36C-9E74-6A3C-853DE3F4F110}"/>
                    </a:ext>
                  </a:extLst>
                </p:cNvPr>
                <p:cNvSpPr/>
                <p:nvPr/>
              </p:nvSpPr>
              <p:spPr>
                <a:xfrm>
                  <a:off x="5065088" y="3422750"/>
                  <a:ext cx="1981825" cy="310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273" h="12405" extrusionOk="0">
                      <a:moveTo>
                        <a:pt x="153" y="1"/>
                      </a:moveTo>
                      <a:cubicBezTo>
                        <a:pt x="117" y="1"/>
                        <a:pt x="81" y="14"/>
                        <a:pt x="52" y="40"/>
                      </a:cubicBezTo>
                      <a:cubicBezTo>
                        <a:pt x="20" y="68"/>
                        <a:pt x="1" y="110"/>
                        <a:pt x="1" y="153"/>
                      </a:cubicBezTo>
                      <a:lnTo>
                        <a:pt x="1" y="1875"/>
                      </a:lnTo>
                      <a:cubicBezTo>
                        <a:pt x="1" y="1953"/>
                        <a:pt x="58" y="2017"/>
                        <a:pt x="133" y="2026"/>
                      </a:cubicBezTo>
                      <a:lnTo>
                        <a:pt x="79052" y="12405"/>
                      </a:lnTo>
                      <a:lnTo>
                        <a:pt x="79071" y="12405"/>
                      </a:lnTo>
                      <a:cubicBezTo>
                        <a:pt x="79152" y="12405"/>
                        <a:pt x="79218" y="12342"/>
                        <a:pt x="79224" y="12263"/>
                      </a:cubicBezTo>
                      <a:cubicBezTo>
                        <a:pt x="79229" y="12182"/>
                        <a:pt x="79171" y="12112"/>
                        <a:pt x="79091" y="12101"/>
                      </a:cubicBezTo>
                      <a:lnTo>
                        <a:pt x="307" y="1741"/>
                      </a:lnTo>
                      <a:lnTo>
                        <a:pt x="307" y="327"/>
                      </a:lnTo>
                      <a:lnTo>
                        <a:pt x="79052" y="9821"/>
                      </a:lnTo>
                      <a:cubicBezTo>
                        <a:pt x="79058" y="9822"/>
                        <a:pt x="79065" y="9823"/>
                        <a:pt x="79072" y="9823"/>
                      </a:cubicBezTo>
                      <a:cubicBezTo>
                        <a:pt x="79105" y="9823"/>
                        <a:pt x="79138" y="9811"/>
                        <a:pt x="79165" y="9791"/>
                      </a:cubicBezTo>
                      <a:cubicBezTo>
                        <a:pt x="79273" y="9708"/>
                        <a:pt x="79224" y="9536"/>
                        <a:pt x="79090" y="9519"/>
                      </a:cubicBezTo>
                      <a:lnTo>
                        <a:pt x="173" y="2"/>
                      </a:lnTo>
                      <a:cubicBezTo>
                        <a:pt x="166" y="1"/>
                        <a:pt x="160" y="1"/>
                        <a:pt x="15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6" name="Google Shape;2713;p27">
                  <a:extLst>
                    <a:ext uri="{FF2B5EF4-FFF2-40B4-BE49-F238E27FC236}">
                      <a16:creationId xmlns:a16="http://schemas.microsoft.com/office/drawing/2014/main" id="{F8CC6AF2-C99C-A995-2E98-CC497836EA96}"/>
                    </a:ext>
                  </a:extLst>
                </p:cNvPr>
                <p:cNvSpPr/>
                <p:nvPr/>
              </p:nvSpPr>
              <p:spPr>
                <a:xfrm>
                  <a:off x="4952738" y="3467950"/>
                  <a:ext cx="1990225" cy="29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609" h="11629" extrusionOk="0">
                      <a:moveTo>
                        <a:pt x="4646" y="1"/>
                      </a:moveTo>
                      <a:cubicBezTo>
                        <a:pt x="4644" y="1"/>
                        <a:pt x="4641" y="1"/>
                        <a:pt x="4639" y="1"/>
                      </a:cubicBezTo>
                      <a:lnTo>
                        <a:pt x="78" y="606"/>
                      </a:lnTo>
                      <a:cubicBezTo>
                        <a:pt x="2" y="617"/>
                        <a:pt x="0" y="729"/>
                        <a:pt x="78" y="738"/>
                      </a:cubicBezTo>
                      <a:lnTo>
                        <a:pt x="79507" y="11627"/>
                      </a:lnTo>
                      <a:cubicBezTo>
                        <a:pt x="79510" y="11627"/>
                        <a:pt x="79514" y="11629"/>
                        <a:pt x="79516" y="11629"/>
                      </a:cubicBezTo>
                      <a:cubicBezTo>
                        <a:pt x="79599" y="11627"/>
                        <a:pt x="79609" y="11506"/>
                        <a:pt x="79526" y="11495"/>
                      </a:cubicBezTo>
                      <a:lnTo>
                        <a:pt x="588" y="674"/>
                      </a:lnTo>
                      <a:lnTo>
                        <a:pt x="4656" y="133"/>
                      </a:lnTo>
                      <a:cubicBezTo>
                        <a:pt x="4693" y="130"/>
                        <a:pt x="4718" y="96"/>
                        <a:pt x="4714" y="60"/>
                      </a:cubicBezTo>
                      <a:cubicBezTo>
                        <a:pt x="4709" y="24"/>
                        <a:pt x="4679" y="1"/>
                        <a:pt x="464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7" name="Google Shape;2714;p27">
                  <a:extLst>
                    <a:ext uri="{FF2B5EF4-FFF2-40B4-BE49-F238E27FC236}">
                      <a16:creationId xmlns:a16="http://schemas.microsoft.com/office/drawing/2014/main" id="{0168A95B-AFB0-074D-36C3-21FD5545603B}"/>
                    </a:ext>
                  </a:extLst>
                </p:cNvPr>
                <p:cNvSpPr/>
                <p:nvPr/>
              </p:nvSpPr>
              <p:spPr>
                <a:xfrm>
                  <a:off x="4950838" y="3466500"/>
                  <a:ext cx="1993175" cy="293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727" h="11746" extrusionOk="0">
                      <a:moveTo>
                        <a:pt x="4720" y="118"/>
                      </a:moveTo>
                      <a:cubicBezTo>
                        <a:pt x="4724" y="118"/>
                        <a:pt x="4732" y="120"/>
                        <a:pt x="4732" y="125"/>
                      </a:cubicBezTo>
                      <a:cubicBezTo>
                        <a:pt x="4732" y="129"/>
                        <a:pt x="4730" y="133"/>
                        <a:pt x="4724" y="133"/>
                      </a:cubicBezTo>
                      <a:lnTo>
                        <a:pt x="222" y="730"/>
                      </a:lnTo>
                      <a:lnTo>
                        <a:pt x="79594" y="11611"/>
                      </a:lnTo>
                      <a:cubicBezTo>
                        <a:pt x="79596" y="11611"/>
                        <a:pt x="79598" y="11613"/>
                        <a:pt x="79600" y="11615"/>
                      </a:cubicBezTo>
                      <a:cubicBezTo>
                        <a:pt x="79600" y="11615"/>
                        <a:pt x="79602" y="11619"/>
                        <a:pt x="79600" y="11621"/>
                      </a:cubicBezTo>
                      <a:cubicBezTo>
                        <a:pt x="79600" y="11624"/>
                        <a:pt x="79596" y="11626"/>
                        <a:pt x="79592" y="11626"/>
                      </a:cubicBezTo>
                      <a:lnTo>
                        <a:pt x="163" y="738"/>
                      </a:lnTo>
                      <a:cubicBezTo>
                        <a:pt x="160" y="738"/>
                        <a:pt x="156" y="734"/>
                        <a:pt x="156" y="730"/>
                      </a:cubicBezTo>
                      <a:cubicBezTo>
                        <a:pt x="156" y="726"/>
                        <a:pt x="160" y="724"/>
                        <a:pt x="163" y="723"/>
                      </a:cubicBezTo>
                      <a:lnTo>
                        <a:pt x="4720" y="118"/>
                      </a:lnTo>
                      <a:close/>
                      <a:moveTo>
                        <a:pt x="4722" y="0"/>
                      </a:moveTo>
                      <a:cubicBezTo>
                        <a:pt x="4718" y="0"/>
                        <a:pt x="4714" y="0"/>
                        <a:pt x="4711" y="1"/>
                      </a:cubicBezTo>
                      <a:lnTo>
                        <a:pt x="146" y="605"/>
                      </a:lnTo>
                      <a:cubicBezTo>
                        <a:pt x="1" y="626"/>
                        <a:pt x="1" y="836"/>
                        <a:pt x="146" y="855"/>
                      </a:cubicBezTo>
                      <a:lnTo>
                        <a:pt x="79573" y="11744"/>
                      </a:lnTo>
                      <a:cubicBezTo>
                        <a:pt x="79581" y="11745"/>
                        <a:pt x="79586" y="11745"/>
                        <a:pt x="79592" y="11745"/>
                      </a:cubicBezTo>
                      <a:cubicBezTo>
                        <a:pt x="79656" y="11745"/>
                        <a:pt x="79709" y="11698"/>
                        <a:pt x="79717" y="11636"/>
                      </a:cubicBezTo>
                      <a:cubicBezTo>
                        <a:pt x="79726" y="11568"/>
                        <a:pt x="79679" y="11504"/>
                        <a:pt x="79609" y="11494"/>
                      </a:cubicBezTo>
                      <a:lnTo>
                        <a:pt x="1106" y="732"/>
                      </a:lnTo>
                      <a:lnTo>
                        <a:pt x="4739" y="250"/>
                      </a:lnTo>
                      <a:cubicBezTo>
                        <a:pt x="4809" y="242"/>
                        <a:pt x="4858" y="178"/>
                        <a:pt x="4849" y="108"/>
                      </a:cubicBezTo>
                      <a:cubicBezTo>
                        <a:pt x="4840" y="46"/>
                        <a:pt x="4784" y="0"/>
                        <a:pt x="472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8" name="Google Shape;2715;p27">
                  <a:extLst>
                    <a:ext uri="{FF2B5EF4-FFF2-40B4-BE49-F238E27FC236}">
                      <a16:creationId xmlns:a16="http://schemas.microsoft.com/office/drawing/2014/main" id="{76AE2A75-F2F2-8D69-4892-E49164390079}"/>
                    </a:ext>
                  </a:extLst>
                </p:cNvPr>
                <p:cNvSpPr/>
                <p:nvPr/>
              </p:nvSpPr>
              <p:spPr>
                <a:xfrm>
                  <a:off x="4951888" y="3467300"/>
                  <a:ext cx="1991275" cy="292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651" h="11682" extrusionOk="0">
                      <a:moveTo>
                        <a:pt x="4678" y="54"/>
                      </a:moveTo>
                      <a:cubicBezTo>
                        <a:pt x="4699" y="54"/>
                        <a:pt x="4718" y="69"/>
                        <a:pt x="4722" y="88"/>
                      </a:cubicBezTo>
                      <a:cubicBezTo>
                        <a:pt x="4724" y="110"/>
                        <a:pt x="4709" y="131"/>
                        <a:pt x="4688" y="133"/>
                      </a:cubicBezTo>
                      <a:lnTo>
                        <a:pt x="422" y="700"/>
                      </a:lnTo>
                      <a:lnTo>
                        <a:pt x="79556" y="11547"/>
                      </a:lnTo>
                      <a:cubicBezTo>
                        <a:pt x="79578" y="11551"/>
                        <a:pt x="79594" y="11570"/>
                        <a:pt x="79590" y="11592"/>
                      </a:cubicBezTo>
                      <a:cubicBezTo>
                        <a:pt x="79588" y="11611"/>
                        <a:pt x="79571" y="11626"/>
                        <a:pt x="79550" y="11626"/>
                      </a:cubicBezTo>
                      <a:lnTo>
                        <a:pt x="79544" y="11626"/>
                      </a:lnTo>
                      <a:lnTo>
                        <a:pt x="116" y="738"/>
                      </a:lnTo>
                      <a:cubicBezTo>
                        <a:pt x="70" y="732"/>
                        <a:pt x="70" y="666"/>
                        <a:pt x="116" y="658"/>
                      </a:cubicBezTo>
                      <a:lnTo>
                        <a:pt x="4675" y="54"/>
                      </a:lnTo>
                      <a:close/>
                      <a:moveTo>
                        <a:pt x="4679" y="0"/>
                      </a:moveTo>
                      <a:cubicBezTo>
                        <a:pt x="4676" y="0"/>
                        <a:pt x="4672" y="0"/>
                        <a:pt x="4669" y="1"/>
                      </a:cubicBezTo>
                      <a:lnTo>
                        <a:pt x="110" y="605"/>
                      </a:lnTo>
                      <a:cubicBezTo>
                        <a:pt x="0" y="621"/>
                        <a:pt x="0" y="777"/>
                        <a:pt x="108" y="793"/>
                      </a:cubicBezTo>
                      <a:lnTo>
                        <a:pt x="79537" y="11679"/>
                      </a:lnTo>
                      <a:cubicBezTo>
                        <a:pt x="79543" y="11681"/>
                        <a:pt x="79546" y="11681"/>
                        <a:pt x="79550" y="11681"/>
                      </a:cubicBezTo>
                      <a:cubicBezTo>
                        <a:pt x="79597" y="11681"/>
                        <a:pt x="79637" y="11645"/>
                        <a:pt x="79643" y="11600"/>
                      </a:cubicBezTo>
                      <a:cubicBezTo>
                        <a:pt x="79650" y="11549"/>
                        <a:pt x="79614" y="11502"/>
                        <a:pt x="79563" y="11494"/>
                      </a:cubicBezTo>
                      <a:lnTo>
                        <a:pt x="823" y="700"/>
                      </a:lnTo>
                      <a:lnTo>
                        <a:pt x="4693" y="188"/>
                      </a:lnTo>
                      <a:cubicBezTo>
                        <a:pt x="4744" y="180"/>
                        <a:pt x="4782" y="133"/>
                        <a:pt x="4775" y="82"/>
                      </a:cubicBezTo>
                      <a:cubicBezTo>
                        <a:pt x="4768" y="34"/>
                        <a:pt x="4726" y="0"/>
                        <a:pt x="467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9" name="Google Shape;2716;p27">
                  <a:extLst>
                    <a:ext uri="{FF2B5EF4-FFF2-40B4-BE49-F238E27FC236}">
                      <a16:creationId xmlns:a16="http://schemas.microsoft.com/office/drawing/2014/main" id="{630BD3AD-B9EC-EBE6-CFE0-F90CA466BF11}"/>
                    </a:ext>
                  </a:extLst>
                </p:cNvPr>
                <p:cNvSpPr/>
                <p:nvPr/>
              </p:nvSpPr>
              <p:spPr>
                <a:xfrm>
                  <a:off x="4949988" y="3465825"/>
                  <a:ext cx="1994725" cy="294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789" h="11799" extrusionOk="0">
                      <a:moveTo>
                        <a:pt x="4758" y="0"/>
                      </a:moveTo>
                      <a:cubicBezTo>
                        <a:pt x="4753" y="0"/>
                        <a:pt x="4747" y="0"/>
                        <a:pt x="4741" y="1"/>
                      </a:cubicBezTo>
                      <a:lnTo>
                        <a:pt x="177" y="606"/>
                      </a:lnTo>
                      <a:cubicBezTo>
                        <a:pt x="1" y="630"/>
                        <a:pt x="1" y="886"/>
                        <a:pt x="177" y="908"/>
                      </a:cubicBezTo>
                      <a:lnTo>
                        <a:pt x="79603" y="11797"/>
                      </a:lnTo>
                      <a:cubicBezTo>
                        <a:pt x="79611" y="11799"/>
                        <a:pt x="79619" y="11799"/>
                        <a:pt x="79626" y="11799"/>
                      </a:cubicBezTo>
                      <a:cubicBezTo>
                        <a:pt x="79704" y="11799"/>
                        <a:pt x="79768" y="11742"/>
                        <a:pt x="79777" y="11667"/>
                      </a:cubicBezTo>
                      <a:cubicBezTo>
                        <a:pt x="79789" y="11583"/>
                        <a:pt x="79730" y="11506"/>
                        <a:pt x="79647" y="11495"/>
                      </a:cubicBezTo>
                      <a:lnTo>
                        <a:pt x="1341" y="761"/>
                      </a:lnTo>
                      <a:lnTo>
                        <a:pt x="4777" y="303"/>
                      </a:lnTo>
                      <a:cubicBezTo>
                        <a:pt x="4862" y="294"/>
                        <a:pt x="4921" y="217"/>
                        <a:pt x="4909" y="133"/>
                      </a:cubicBezTo>
                      <a:cubicBezTo>
                        <a:pt x="4899" y="56"/>
                        <a:pt x="4833" y="0"/>
                        <a:pt x="475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0" name="Google Shape;2717;p27">
                  <a:extLst>
                    <a:ext uri="{FF2B5EF4-FFF2-40B4-BE49-F238E27FC236}">
                      <a16:creationId xmlns:a16="http://schemas.microsoft.com/office/drawing/2014/main" id="{09C1726A-2B64-C09C-C624-9419097B2BD6}"/>
                    </a:ext>
                  </a:extLst>
                </p:cNvPr>
                <p:cNvSpPr/>
                <p:nvPr/>
              </p:nvSpPr>
              <p:spPr>
                <a:xfrm>
                  <a:off x="4953263" y="3483075"/>
                  <a:ext cx="1989700" cy="33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588" h="13536" extrusionOk="0">
                      <a:moveTo>
                        <a:pt x="67" y="0"/>
                      </a:moveTo>
                      <a:cubicBezTo>
                        <a:pt x="33" y="0"/>
                        <a:pt x="0" y="23"/>
                        <a:pt x="0" y="67"/>
                      </a:cubicBezTo>
                      <a:lnTo>
                        <a:pt x="0" y="1883"/>
                      </a:lnTo>
                      <a:cubicBezTo>
                        <a:pt x="0" y="1916"/>
                        <a:pt x="25" y="1944"/>
                        <a:pt x="57" y="1950"/>
                      </a:cubicBezTo>
                      <a:lnTo>
                        <a:pt x="79486" y="13536"/>
                      </a:lnTo>
                      <a:lnTo>
                        <a:pt x="79495" y="13536"/>
                      </a:lnTo>
                      <a:cubicBezTo>
                        <a:pt x="79578" y="13536"/>
                        <a:pt x="79588" y="13415"/>
                        <a:pt x="79505" y="13402"/>
                      </a:cubicBezTo>
                      <a:lnTo>
                        <a:pt x="134" y="1825"/>
                      </a:lnTo>
                      <a:lnTo>
                        <a:pt x="134" y="67"/>
                      </a:lnTo>
                      <a:cubicBezTo>
                        <a:pt x="133" y="23"/>
                        <a:pt x="100" y="0"/>
                        <a:pt x="6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1" name="Google Shape;2718;p27">
                  <a:extLst>
                    <a:ext uri="{FF2B5EF4-FFF2-40B4-BE49-F238E27FC236}">
                      <a16:creationId xmlns:a16="http://schemas.microsoft.com/office/drawing/2014/main" id="{D2A9B1C2-C365-C817-39C5-120A0C3946E8}"/>
                    </a:ext>
                  </a:extLst>
                </p:cNvPr>
                <p:cNvSpPr/>
                <p:nvPr/>
              </p:nvSpPr>
              <p:spPr>
                <a:xfrm>
                  <a:off x="4951738" y="3481575"/>
                  <a:ext cx="1993250" cy="341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730" h="13655" extrusionOk="0">
                      <a:moveTo>
                        <a:pt x="127" y="120"/>
                      </a:moveTo>
                      <a:cubicBezTo>
                        <a:pt x="131" y="120"/>
                        <a:pt x="135" y="123"/>
                        <a:pt x="135" y="127"/>
                      </a:cubicBezTo>
                      <a:lnTo>
                        <a:pt x="135" y="1936"/>
                      </a:lnTo>
                      <a:lnTo>
                        <a:pt x="186" y="1943"/>
                      </a:lnTo>
                      <a:lnTo>
                        <a:pt x="79558" y="13520"/>
                      </a:lnTo>
                      <a:cubicBezTo>
                        <a:pt x="79560" y="13522"/>
                        <a:pt x="79562" y="13522"/>
                        <a:pt x="79564" y="13524"/>
                      </a:cubicBezTo>
                      <a:cubicBezTo>
                        <a:pt x="79564" y="13526"/>
                        <a:pt x="79566" y="13528"/>
                        <a:pt x="79564" y="13530"/>
                      </a:cubicBezTo>
                      <a:cubicBezTo>
                        <a:pt x="79564" y="13533"/>
                        <a:pt x="79560" y="13537"/>
                        <a:pt x="79556" y="13537"/>
                      </a:cubicBezTo>
                      <a:lnTo>
                        <a:pt x="127" y="1951"/>
                      </a:lnTo>
                      <a:cubicBezTo>
                        <a:pt x="124" y="1949"/>
                        <a:pt x="120" y="1947"/>
                        <a:pt x="120" y="1943"/>
                      </a:cubicBezTo>
                      <a:lnTo>
                        <a:pt x="120" y="127"/>
                      </a:lnTo>
                      <a:cubicBezTo>
                        <a:pt x="120" y="123"/>
                        <a:pt x="124" y="120"/>
                        <a:pt x="127" y="120"/>
                      </a:cubicBezTo>
                      <a:close/>
                      <a:moveTo>
                        <a:pt x="127" y="1"/>
                      </a:moveTo>
                      <a:cubicBezTo>
                        <a:pt x="64" y="1"/>
                        <a:pt x="1" y="43"/>
                        <a:pt x="1" y="127"/>
                      </a:cubicBezTo>
                      <a:lnTo>
                        <a:pt x="1" y="1943"/>
                      </a:lnTo>
                      <a:cubicBezTo>
                        <a:pt x="1" y="2006"/>
                        <a:pt x="48" y="2059"/>
                        <a:pt x="108" y="2066"/>
                      </a:cubicBezTo>
                      <a:lnTo>
                        <a:pt x="79537" y="13652"/>
                      </a:lnTo>
                      <a:cubicBezTo>
                        <a:pt x="79543" y="13654"/>
                        <a:pt x="79550" y="13654"/>
                        <a:pt x="79556" y="13654"/>
                      </a:cubicBezTo>
                      <a:cubicBezTo>
                        <a:pt x="79713" y="13654"/>
                        <a:pt x="79730" y="13426"/>
                        <a:pt x="79575" y="13405"/>
                      </a:cubicBezTo>
                      <a:lnTo>
                        <a:pt x="254" y="1834"/>
                      </a:lnTo>
                      <a:lnTo>
                        <a:pt x="254" y="127"/>
                      </a:lnTo>
                      <a:cubicBezTo>
                        <a:pt x="254" y="43"/>
                        <a:pt x="191" y="1"/>
                        <a:pt x="12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2" name="Google Shape;2719;p27">
                  <a:extLst>
                    <a:ext uri="{FF2B5EF4-FFF2-40B4-BE49-F238E27FC236}">
                      <a16:creationId xmlns:a16="http://schemas.microsoft.com/office/drawing/2014/main" id="{05265CE2-7C0C-A99B-8276-52FFF70B2C97}"/>
                    </a:ext>
                  </a:extLst>
                </p:cNvPr>
                <p:cNvSpPr/>
                <p:nvPr/>
              </p:nvSpPr>
              <p:spPr>
                <a:xfrm>
                  <a:off x="4952538" y="3482400"/>
                  <a:ext cx="1991325" cy="33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653" h="13590" extrusionOk="0">
                      <a:moveTo>
                        <a:pt x="95" y="54"/>
                      </a:moveTo>
                      <a:cubicBezTo>
                        <a:pt x="118" y="54"/>
                        <a:pt x="135" y="73"/>
                        <a:pt x="135" y="94"/>
                      </a:cubicBezTo>
                      <a:lnTo>
                        <a:pt x="135" y="1875"/>
                      </a:lnTo>
                      <a:lnTo>
                        <a:pt x="79530" y="13457"/>
                      </a:lnTo>
                      <a:cubicBezTo>
                        <a:pt x="79579" y="13463"/>
                        <a:pt x="79575" y="13536"/>
                        <a:pt x="79524" y="13536"/>
                      </a:cubicBezTo>
                      <a:lnTo>
                        <a:pt x="79518" y="13534"/>
                      </a:lnTo>
                      <a:lnTo>
                        <a:pt x="90" y="1948"/>
                      </a:lnTo>
                      <a:cubicBezTo>
                        <a:pt x="71" y="1946"/>
                        <a:pt x="56" y="1929"/>
                        <a:pt x="56" y="1910"/>
                      </a:cubicBezTo>
                      <a:lnTo>
                        <a:pt x="56" y="94"/>
                      </a:lnTo>
                      <a:cubicBezTo>
                        <a:pt x="56" y="73"/>
                        <a:pt x="73" y="54"/>
                        <a:pt x="95" y="54"/>
                      </a:cubicBezTo>
                      <a:close/>
                      <a:moveTo>
                        <a:pt x="96" y="1"/>
                      </a:moveTo>
                      <a:cubicBezTo>
                        <a:pt x="49" y="1"/>
                        <a:pt x="3" y="32"/>
                        <a:pt x="3" y="94"/>
                      </a:cubicBezTo>
                      <a:lnTo>
                        <a:pt x="3" y="1910"/>
                      </a:lnTo>
                      <a:cubicBezTo>
                        <a:pt x="1" y="1956"/>
                        <a:pt x="37" y="1995"/>
                        <a:pt x="82" y="2003"/>
                      </a:cubicBezTo>
                      <a:lnTo>
                        <a:pt x="79511" y="13589"/>
                      </a:lnTo>
                      <a:lnTo>
                        <a:pt x="79524" y="13589"/>
                      </a:lnTo>
                      <a:cubicBezTo>
                        <a:pt x="79641" y="13589"/>
                        <a:pt x="79653" y="13419"/>
                        <a:pt x="79537" y="13402"/>
                      </a:cubicBezTo>
                      <a:lnTo>
                        <a:pt x="190" y="1829"/>
                      </a:lnTo>
                      <a:lnTo>
                        <a:pt x="190" y="94"/>
                      </a:lnTo>
                      <a:cubicBezTo>
                        <a:pt x="190" y="32"/>
                        <a:pt x="143" y="1"/>
                        <a:pt x="9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3" name="Google Shape;2720;p27">
                  <a:extLst>
                    <a:ext uri="{FF2B5EF4-FFF2-40B4-BE49-F238E27FC236}">
                      <a16:creationId xmlns:a16="http://schemas.microsoft.com/office/drawing/2014/main" id="{FBA7B2F1-6AE9-B31C-22E8-78FAEA558C2C}"/>
                    </a:ext>
                  </a:extLst>
                </p:cNvPr>
                <p:cNvSpPr/>
                <p:nvPr/>
              </p:nvSpPr>
              <p:spPr>
                <a:xfrm>
                  <a:off x="4951088" y="3480950"/>
                  <a:ext cx="1993525" cy="342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741" h="13706" extrusionOk="0">
                      <a:moveTo>
                        <a:pt x="153" y="1"/>
                      </a:moveTo>
                      <a:cubicBezTo>
                        <a:pt x="68" y="1"/>
                        <a:pt x="0" y="69"/>
                        <a:pt x="0" y="152"/>
                      </a:cubicBezTo>
                      <a:lnTo>
                        <a:pt x="0" y="1967"/>
                      </a:lnTo>
                      <a:cubicBezTo>
                        <a:pt x="0" y="2044"/>
                        <a:pt x="57" y="2108"/>
                        <a:pt x="131" y="2120"/>
                      </a:cubicBezTo>
                      <a:lnTo>
                        <a:pt x="79559" y="13704"/>
                      </a:lnTo>
                      <a:cubicBezTo>
                        <a:pt x="79567" y="13706"/>
                        <a:pt x="79575" y="13706"/>
                        <a:pt x="79582" y="13706"/>
                      </a:cubicBezTo>
                      <a:cubicBezTo>
                        <a:pt x="79663" y="13706"/>
                        <a:pt x="79730" y="13645"/>
                        <a:pt x="79735" y="13564"/>
                      </a:cubicBezTo>
                      <a:cubicBezTo>
                        <a:pt x="79741" y="13485"/>
                        <a:pt x="79684" y="13415"/>
                        <a:pt x="79605" y="13403"/>
                      </a:cubicBezTo>
                      <a:lnTo>
                        <a:pt x="306" y="1836"/>
                      </a:lnTo>
                      <a:lnTo>
                        <a:pt x="306" y="152"/>
                      </a:lnTo>
                      <a:cubicBezTo>
                        <a:pt x="306" y="69"/>
                        <a:pt x="238" y="1"/>
                        <a:pt x="15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4" name="Google Shape;2721;p27">
                  <a:extLst>
                    <a:ext uri="{FF2B5EF4-FFF2-40B4-BE49-F238E27FC236}">
                      <a16:creationId xmlns:a16="http://schemas.microsoft.com/office/drawing/2014/main" id="{54875EE1-3ABD-2E2F-5ED3-4442D34F6BB1}"/>
                    </a:ext>
                  </a:extLst>
                </p:cNvPr>
                <p:cNvSpPr/>
                <p:nvPr/>
              </p:nvSpPr>
              <p:spPr>
                <a:xfrm>
                  <a:off x="4838963" y="3543275"/>
                  <a:ext cx="1999950" cy="373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998" h="14944" extrusionOk="0">
                      <a:moveTo>
                        <a:pt x="68" y="0"/>
                      </a:moveTo>
                      <a:cubicBezTo>
                        <a:pt x="31" y="0"/>
                        <a:pt x="0" y="30"/>
                        <a:pt x="0" y="67"/>
                      </a:cubicBezTo>
                      <a:lnTo>
                        <a:pt x="0" y="2021"/>
                      </a:lnTo>
                      <a:cubicBezTo>
                        <a:pt x="0" y="2055"/>
                        <a:pt x="25" y="2084"/>
                        <a:pt x="57" y="2088"/>
                      </a:cubicBezTo>
                      <a:lnTo>
                        <a:pt x="79892" y="14942"/>
                      </a:lnTo>
                      <a:cubicBezTo>
                        <a:pt x="79896" y="14942"/>
                        <a:pt x="79899" y="14944"/>
                        <a:pt x="79903" y="14944"/>
                      </a:cubicBezTo>
                      <a:cubicBezTo>
                        <a:pt x="79985" y="14944"/>
                        <a:pt x="79996" y="14823"/>
                        <a:pt x="79915" y="14810"/>
                      </a:cubicBezTo>
                      <a:lnTo>
                        <a:pt x="134" y="1965"/>
                      </a:lnTo>
                      <a:lnTo>
                        <a:pt x="134" y="146"/>
                      </a:lnTo>
                      <a:lnTo>
                        <a:pt x="79894" y="12337"/>
                      </a:lnTo>
                      <a:cubicBezTo>
                        <a:pt x="79898" y="12338"/>
                        <a:pt x="79902" y="12338"/>
                        <a:pt x="79906" y="12338"/>
                      </a:cubicBezTo>
                      <a:cubicBezTo>
                        <a:pt x="79982" y="12338"/>
                        <a:pt x="79997" y="12218"/>
                        <a:pt x="79913" y="12205"/>
                      </a:cubicBezTo>
                      <a:lnTo>
                        <a:pt x="78" y="1"/>
                      </a:lnTo>
                      <a:cubicBezTo>
                        <a:pt x="74" y="0"/>
                        <a:pt x="71" y="0"/>
                        <a:pt x="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5" name="Google Shape;2722;p27">
                  <a:extLst>
                    <a:ext uri="{FF2B5EF4-FFF2-40B4-BE49-F238E27FC236}">
                      <a16:creationId xmlns:a16="http://schemas.microsoft.com/office/drawing/2014/main" id="{50B379A6-F8C9-4FAD-D384-EB24370BA7D6}"/>
                    </a:ext>
                  </a:extLst>
                </p:cNvPr>
                <p:cNvSpPr/>
                <p:nvPr/>
              </p:nvSpPr>
              <p:spPr>
                <a:xfrm>
                  <a:off x="4837488" y="3541800"/>
                  <a:ext cx="2003375" cy="376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135" h="15062" extrusionOk="0">
                      <a:moveTo>
                        <a:pt x="127" y="118"/>
                      </a:moveTo>
                      <a:lnTo>
                        <a:pt x="79964" y="12323"/>
                      </a:lnTo>
                      <a:cubicBezTo>
                        <a:pt x="79968" y="12323"/>
                        <a:pt x="79970" y="12326"/>
                        <a:pt x="79970" y="12330"/>
                      </a:cubicBezTo>
                      <a:cubicBezTo>
                        <a:pt x="79970" y="12336"/>
                        <a:pt x="79966" y="12338"/>
                        <a:pt x="79960" y="12338"/>
                      </a:cubicBezTo>
                      <a:lnTo>
                        <a:pt x="201" y="147"/>
                      </a:lnTo>
                      <a:lnTo>
                        <a:pt x="133" y="135"/>
                      </a:lnTo>
                      <a:lnTo>
                        <a:pt x="133" y="2075"/>
                      </a:lnTo>
                      <a:lnTo>
                        <a:pt x="184" y="2082"/>
                      </a:lnTo>
                      <a:lnTo>
                        <a:pt x="79964" y="14927"/>
                      </a:lnTo>
                      <a:cubicBezTo>
                        <a:pt x="79966" y="14927"/>
                        <a:pt x="79968" y="14929"/>
                        <a:pt x="79968" y="14931"/>
                      </a:cubicBezTo>
                      <a:cubicBezTo>
                        <a:pt x="79970" y="14933"/>
                        <a:pt x="79970" y="14935"/>
                        <a:pt x="79970" y="14937"/>
                      </a:cubicBezTo>
                      <a:cubicBezTo>
                        <a:pt x="79970" y="14940"/>
                        <a:pt x="79966" y="14942"/>
                        <a:pt x="79962" y="14942"/>
                      </a:cubicBezTo>
                      <a:lnTo>
                        <a:pt x="79960" y="14942"/>
                      </a:lnTo>
                      <a:lnTo>
                        <a:pt x="125" y="2088"/>
                      </a:lnTo>
                      <a:cubicBezTo>
                        <a:pt x="121" y="2088"/>
                        <a:pt x="118" y="2084"/>
                        <a:pt x="118" y="2080"/>
                      </a:cubicBezTo>
                      <a:lnTo>
                        <a:pt x="118" y="126"/>
                      </a:lnTo>
                      <a:cubicBezTo>
                        <a:pt x="118" y="124"/>
                        <a:pt x="120" y="122"/>
                        <a:pt x="121" y="120"/>
                      </a:cubicBezTo>
                      <a:cubicBezTo>
                        <a:pt x="121" y="120"/>
                        <a:pt x="123" y="118"/>
                        <a:pt x="125" y="118"/>
                      </a:cubicBezTo>
                      <a:close/>
                      <a:moveTo>
                        <a:pt x="128" y="0"/>
                      </a:moveTo>
                      <a:cubicBezTo>
                        <a:pt x="59" y="0"/>
                        <a:pt x="0" y="56"/>
                        <a:pt x="0" y="126"/>
                      </a:cubicBezTo>
                      <a:lnTo>
                        <a:pt x="0" y="2080"/>
                      </a:lnTo>
                      <a:cubicBezTo>
                        <a:pt x="0" y="2143"/>
                        <a:pt x="44" y="2196"/>
                        <a:pt x="106" y="2205"/>
                      </a:cubicBezTo>
                      <a:lnTo>
                        <a:pt x="79943" y="15060"/>
                      </a:lnTo>
                      <a:cubicBezTo>
                        <a:pt x="79949" y="15061"/>
                        <a:pt x="79957" y="15061"/>
                        <a:pt x="79962" y="15061"/>
                      </a:cubicBezTo>
                      <a:cubicBezTo>
                        <a:pt x="80117" y="15061"/>
                        <a:pt x="80134" y="14836"/>
                        <a:pt x="79983" y="14812"/>
                      </a:cubicBezTo>
                      <a:lnTo>
                        <a:pt x="252" y="1975"/>
                      </a:lnTo>
                      <a:lnTo>
                        <a:pt x="252" y="273"/>
                      </a:lnTo>
                      <a:lnTo>
                        <a:pt x="79945" y="12455"/>
                      </a:lnTo>
                      <a:cubicBezTo>
                        <a:pt x="79951" y="12456"/>
                        <a:pt x="79957" y="12456"/>
                        <a:pt x="79963" y="12456"/>
                      </a:cubicBezTo>
                      <a:cubicBezTo>
                        <a:pt x="80024" y="12456"/>
                        <a:pt x="80078" y="12411"/>
                        <a:pt x="80087" y="12347"/>
                      </a:cubicBezTo>
                      <a:cubicBezTo>
                        <a:pt x="80096" y="12279"/>
                        <a:pt x="80049" y="12215"/>
                        <a:pt x="79981" y="12206"/>
                      </a:cubicBezTo>
                      <a:lnTo>
                        <a:pt x="144" y="1"/>
                      </a:lnTo>
                      <a:cubicBezTo>
                        <a:pt x="139" y="1"/>
                        <a:pt x="133" y="0"/>
                        <a:pt x="12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6" name="Google Shape;2723;p27">
                  <a:extLst>
                    <a:ext uri="{FF2B5EF4-FFF2-40B4-BE49-F238E27FC236}">
                      <a16:creationId xmlns:a16="http://schemas.microsoft.com/office/drawing/2014/main" id="{A5686761-97B9-4E5D-F075-33F077FFC7CD}"/>
                    </a:ext>
                  </a:extLst>
                </p:cNvPr>
                <p:cNvSpPr/>
                <p:nvPr/>
              </p:nvSpPr>
              <p:spPr>
                <a:xfrm>
                  <a:off x="4838288" y="3542600"/>
                  <a:ext cx="2001575" cy="374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63" h="14998" extrusionOk="0">
                      <a:moveTo>
                        <a:pt x="101" y="54"/>
                      </a:moveTo>
                      <a:lnTo>
                        <a:pt x="79936" y="12259"/>
                      </a:lnTo>
                      <a:cubicBezTo>
                        <a:pt x="79986" y="12266"/>
                        <a:pt x="79978" y="12338"/>
                        <a:pt x="79932" y="12338"/>
                      </a:cubicBezTo>
                      <a:cubicBezTo>
                        <a:pt x="79929" y="12338"/>
                        <a:pt x="79927" y="12338"/>
                        <a:pt x="79925" y="12338"/>
                      </a:cubicBezTo>
                      <a:lnTo>
                        <a:pt x="165" y="147"/>
                      </a:lnTo>
                      <a:lnTo>
                        <a:pt x="135" y="141"/>
                      </a:lnTo>
                      <a:lnTo>
                        <a:pt x="135" y="2014"/>
                      </a:lnTo>
                      <a:lnTo>
                        <a:pt x="79936" y="14863"/>
                      </a:lnTo>
                      <a:cubicBezTo>
                        <a:pt x="79985" y="14873"/>
                        <a:pt x="79979" y="14942"/>
                        <a:pt x="79930" y="14942"/>
                      </a:cubicBezTo>
                      <a:lnTo>
                        <a:pt x="79925" y="14942"/>
                      </a:lnTo>
                      <a:lnTo>
                        <a:pt x="88" y="2088"/>
                      </a:lnTo>
                      <a:cubicBezTo>
                        <a:pt x="69" y="2086"/>
                        <a:pt x="54" y="2069"/>
                        <a:pt x="54" y="2048"/>
                      </a:cubicBezTo>
                      <a:lnTo>
                        <a:pt x="54" y="94"/>
                      </a:lnTo>
                      <a:cubicBezTo>
                        <a:pt x="54" y="73"/>
                        <a:pt x="72" y="54"/>
                        <a:pt x="93" y="54"/>
                      </a:cubicBezTo>
                      <a:close/>
                      <a:moveTo>
                        <a:pt x="95" y="1"/>
                      </a:moveTo>
                      <a:cubicBezTo>
                        <a:pt x="44" y="1"/>
                        <a:pt x="1" y="42"/>
                        <a:pt x="1" y="94"/>
                      </a:cubicBezTo>
                      <a:lnTo>
                        <a:pt x="1" y="2048"/>
                      </a:lnTo>
                      <a:cubicBezTo>
                        <a:pt x="1" y="2096"/>
                        <a:pt x="33" y="2135"/>
                        <a:pt x="78" y="2141"/>
                      </a:cubicBezTo>
                      <a:lnTo>
                        <a:pt x="79915" y="14995"/>
                      </a:lnTo>
                      <a:cubicBezTo>
                        <a:pt x="79921" y="14997"/>
                        <a:pt x="79925" y="14997"/>
                        <a:pt x="79930" y="14997"/>
                      </a:cubicBezTo>
                      <a:cubicBezTo>
                        <a:pt x="80046" y="14997"/>
                        <a:pt x="80059" y="14829"/>
                        <a:pt x="79945" y="14810"/>
                      </a:cubicBezTo>
                      <a:lnTo>
                        <a:pt x="188" y="1969"/>
                      </a:lnTo>
                      <a:lnTo>
                        <a:pt x="188" y="204"/>
                      </a:lnTo>
                      <a:lnTo>
                        <a:pt x="79917" y="12391"/>
                      </a:lnTo>
                      <a:cubicBezTo>
                        <a:pt x="79922" y="12392"/>
                        <a:pt x="79928" y="12392"/>
                        <a:pt x="79933" y="12392"/>
                      </a:cubicBezTo>
                      <a:cubicBezTo>
                        <a:pt x="80042" y="12392"/>
                        <a:pt x="80063" y="12224"/>
                        <a:pt x="79943" y="12206"/>
                      </a:cubicBezTo>
                      <a:lnTo>
                        <a:pt x="108" y="1"/>
                      </a:lnTo>
                      <a:cubicBezTo>
                        <a:pt x="104" y="1"/>
                        <a:pt x="100" y="1"/>
                        <a:pt x="9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7" name="Google Shape;2724;p27">
                  <a:extLst>
                    <a:ext uri="{FF2B5EF4-FFF2-40B4-BE49-F238E27FC236}">
                      <a16:creationId xmlns:a16="http://schemas.microsoft.com/office/drawing/2014/main" id="{BBF77497-FAB7-7C25-5328-2B750D16401C}"/>
                    </a:ext>
                  </a:extLst>
                </p:cNvPr>
                <p:cNvSpPr/>
                <p:nvPr/>
              </p:nvSpPr>
              <p:spPr>
                <a:xfrm>
                  <a:off x="4836788" y="3541125"/>
                  <a:ext cx="2003825" cy="377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153" h="15115" extrusionOk="0">
                      <a:moveTo>
                        <a:pt x="154" y="0"/>
                      </a:moveTo>
                      <a:cubicBezTo>
                        <a:pt x="71" y="0"/>
                        <a:pt x="2" y="68"/>
                        <a:pt x="0" y="153"/>
                      </a:cubicBezTo>
                      <a:lnTo>
                        <a:pt x="0" y="2107"/>
                      </a:lnTo>
                      <a:cubicBezTo>
                        <a:pt x="0" y="2183"/>
                        <a:pt x="55" y="2247"/>
                        <a:pt x="129" y="2259"/>
                      </a:cubicBezTo>
                      <a:lnTo>
                        <a:pt x="79968" y="15113"/>
                      </a:lnTo>
                      <a:cubicBezTo>
                        <a:pt x="79975" y="15115"/>
                        <a:pt x="79983" y="15115"/>
                        <a:pt x="79990" y="15115"/>
                      </a:cubicBezTo>
                      <a:cubicBezTo>
                        <a:pt x="80070" y="15115"/>
                        <a:pt x="80136" y="15054"/>
                        <a:pt x="80143" y="14975"/>
                      </a:cubicBezTo>
                      <a:cubicBezTo>
                        <a:pt x="80149" y="14896"/>
                        <a:pt x="80092" y="14824"/>
                        <a:pt x="80015" y="14811"/>
                      </a:cubicBezTo>
                      <a:lnTo>
                        <a:pt x="306" y="1977"/>
                      </a:lnTo>
                      <a:lnTo>
                        <a:pt x="306" y="333"/>
                      </a:lnTo>
                      <a:lnTo>
                        <a:pt x="79969" y="12508"/>
                      </a:lnTo>
                      <a:cubicBezTo>
                        <a:pt x="79976" y="12509"/>
                        <a:pt x="79983" y="12510"/>
                        <a:pt x="79990" y="12510"/>
                      </a:cubicBezTo>
                      <a:cubicBezTo>
                        <a:pt x="80065" y="12510"/>
                        <a:pt x="80131" y="12454"/>
                        <a:pt x="80141" y="12378"/>
                      </a:cubicBezTo>
                      <a:cubicBezTo>
                        <a:pt x="80153" y="12295"/>
                        <a:pt x="80096" y="12217"/>
                        <a:pt x="80013" y="12206"/>
                      </a:cubicBezTo>
                      <a:lnTo>
                        <a:pt x="176" y="2"/>
                      </a:lnTo>
                      <a:cubicBezTo>
                        <a:pt x="168" y="1"/>
                        <a:pt x="161" y="0"/>
                        <a:pt x="15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8" name="Google Shape;2725;p27">
                  <a:extLst>
                    <a:ext uri="{FF2B5EF4-FFF2-40B4-BE49-F238E27FC236}">
                      <a16:creationId xmlns:a16="http://schemas.microsoft.com/office/drawing/2014/main" id="{0546F7AB-8243-C59E-F472-6491F7BBB5F1}"/>
                    </a:ext>
                  </a:extLst>
                </p:cNvPr>
                <p:cNvSpPr/>
                <p:nvPr/>
              </p:nvSpPr>
              <p:spPr>
                <a:xfrm>
                  <a:off x="4838338" y="3528425"/>
                  <a:ext cx="118950" cy="18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58" h="730" extrusionOk="0">
                      <a:moveTo>
                        <a:pt x="4666" y="1"/>
                      </a:moveTo>
                      <a:cubicBezTo>
                        <a:pt x="4663" y="1"/>
                        <a:pt x="4659" y="1"/>
                        <a:pt x="4656" y="1"/>
                      </a:cubicBezTo>
                      <a:lnTo>
                        <a:pt x="84" y="595"/>
                      </a:lnTo>
                      <a:cubicBezTo>
                        <a:pt x="0" y="606"/>
                        <a:pt x="8" y="729"/>
                        <a:pt x="91" y="729"/>
                      </a:cubicBezTo>
                      <a:lnTo>
                        <a:pt x="101" y="729"/>
                      </a:lnTo>
                      <a:lnTo>
                        <a:pt x="4673" y="136"/>
                      </a:lnTo>
                      <a:cubicBezTo>
                        <a:pt x="4758" y="125"/>
                        <a:pt x="4744" y="1"/>
                        <a:pt x="466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9" name="Google Shape;2726;p27">
                  <a:extLst>
                    <a:ext uri="{FF2B5EF4-FFF2-40B4-BE49-F238E27FC236}">
                      <a16:creationId xmlns:a16="http://schemas.microsoft.com/office/drawing/2014/main" id="{0CA35F46-37B8-4FC9-146B-9FFADD30875A}"/>
                    </a:ext>
                  </a:extLst>
                </p:cNvPr>
                <p:cNvSpPr/>
                <p:nvPr/>
              </p:nvSpPr>
              <p:spPr>
                <a:xfrm>
                  <a:off x="4836538" y="3526975"/>
                  <a:ext cx="121750" cy="2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70" h="846" extrusionOk="0">
                      <a:moveTo>
                        <a:pt x="4733" y="118"/>
                      </a:moveTo>
                      <a:cubicBezTo>
                        <a:pt x="4739" y="118"/>
                        <a:pt x="4743" y="122"/>
                        <a:pt x="4743" y="126"/>
                      </a:cubicBezTo>
                      <a:cubicBezTo>
                        <a:pt x="4745" y="129"/>
                        <a:pt x="4741" y="133"/>
                        <a:pt x="4737" y="135"/>
                      </a:cubicBezTo>
                      <a:lnTo>
                        <a:pt x="165" y="727"/>
                      </a:lnTo>
                      <a:lnTo>
                        <a:pt x="163" y="728"/>
                      </a:lnTo>
                      <a:cubicBezTo>
                        <a:pt x="159" y="728"/>
                        <a:pt x="156" y="725"/>
                        <a:pt x="156" y="721"/>
                      </a:cubicBezTo>
                      <a:cubicBezTo>
                        <a:pt x="156" y="719"/>
                        <a:pt x="156" y="717"/>
                        <a:pt x="158" y="715"/>
                      </a:cubicBezTo>
                      <a:cubicBezTo>
                        <a:pt x="159" y="713"/>
                        <a:pt x="161" y="711"/>
                        <a:pt x="163" y="711"/>
                      </a:cubicBezTo>
                      <a:lnTo>
                        <a:pt x="4733" y="118"/>
                      </a:lnTo>
                      <a:close/>
                      <a:moveTo>
                        <a:pt x="4735" y="0"/>
                      </a:moveTo>
                      <a:cubicBezTo>
                        <a:pt x="4730" y="0"/>
                        <a:pt x="4725" y="0"/>
                        <a:pt x="4720" y="1"/>
                      </a:cubicBezTo>
                      <a:lnTo>
                        <a:pt x="148" y="594"/>
                      </a:lnTo>
                      <a:cubicBezTo>
                        <a:pt x="114" y="598"/>
                        <a:pt x="84" y="617"/>
                        <a:pt x="65" y="643"/>
                      </a:cubicBezTo>
                      <a:cubicBezTo>
                        <a:pt x="1" y="727"/>
                        <a:pt x="59" y="846"/>
                        <a:pt x="163" y="846"/>
                      </a:cubicBezTo>
                      <a:lnTo>
                        <a:pt x="180" y="846"/>
                      </a:lnTo>
                      <a:lnTo>
                        <a:pt x="4752" y="252"/>
                      </a:lnTo>
                      <a:cubicBezTo>
                        <a:pt x="4820" y="243"/>
                        <a:pt x="4870" y="178"/>
                        <a:pt x="4860" y="110"/>
                      </a:cubicBezTo>
                      <a:cubicBezTo>
                        <a:pt x="4853" y="45"/>
                        <a:pt x="4797" y="0"/>
                        <a:pt x="473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0" name="Google Shape;2727;p27">
                  <a:extLst>
                    <a:ext uri="{FF2B5EF4-FFF2-40B4-BE49-F238E27FC236}">
                      <a16:creationId xmlns:a16="http://schemas.microsoft.com/office/drawing/2014/main" id="{3355767D-D343-64CD-11A6-A9DEEE9C9B7D}"/>
                    </a:ext>
                  </a:extLst>
                </p:cNvPr>
                <p:cNvSpPr/>
                <p:nvPr/>
              </p:nvSpPr>
              <p:spPr>
                <a:xfrm>
                  <a:off x="4837388" y="3527750"/>
                  <a:ext cx="120800" cy="19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32" h="783" extrusionOk="0">
                      <a:moveTo>
                        <a:pt x="4701" y="55"/>
                      </a:moveTo>
                      <a:cubicBezTo>
                        <a:pt x="4750" y="55"/>
                        <a:pt x="4756" y="129"/>
                        <a:pt x="4707" y="136"/>
                      </a:cubicBezTo>
                      <a:lnTo>
                        <a:pt x="135" y="728"/>
                      </a:lnTo>
                      <a:cubicBezTo>
                        <a:pt x="133" y="728"/>
                        <a:pt x="131" y="728"/>
                        <a:pt x="128" y="728"/>
                      </a:cubicBezTo>
                      <a:cubicBezTo>
                        <a:pt x="110" y="728"/>
                        <a:pt x="93" y="714"/>
                        <a:pt x="90" y="694"/>
                      </a:cubicBezTo>
                      <a:cubicBezTo>
                        <a:pt x="88" y="673"/>
                        <a:pt x="103" y="652"/>
                        <a:pt x="125" y="648"/>
                      </a:cubicBezTo>
                      <a:lnTo>
                        <a:pt x="4696" y="57"/>
                      </a:lnTo>
                      <a:cubicBezTo>
                        <a:pt x="4698" y="55"/>
                        <a:pt x="4699" y="55"/>
                        <a:pt x="4701" y="55"/>
                      </a:cubicBezTo>
                      <a:close/>
                      <a:moveTo>
                        <a:pt x="4706" y="1"/>
                      </a:moveTo>
                      <a:cubicBezTo>
                        <a:pt x="4701" y="1"/>
                        <a:pt x="4695" y="1"/>
                        <a:pt x="4690" y="2"/>
                      </a:cubicBezTo>
                      <a:lnTo>
                        <a:pt x="118" y="595"/>
                      </a:lnTo>
                      <a:cubicBezTo>
                        <a:pt x="1" y="611"/>
                        <a:pt x="12" y="783"/>
                        <a:pt x="129" y="783"/>
                      </a:cubicBezTo>
                      <a:lnTo>
                        <a:pt x="142" y="783"/>
                      </a:lnTo>
                      <a:lnTo>
                        <a:pt x="4713" y="189"/>
                      </a:lnTo>
                      <a:cubicBezTo>
                        <a:pt x="4832" y="173"/>
                        <a:pt x="4816" y="1"/>
                        <a:pt x="470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1" name="Google Shape;2728;p27">
                  <a:extLst>
                    <a:ext uri="{FF2B5EF4-FFF2-40B4-BE49-F238E27FC236}">
                      <a16:creationId xmlns:a16="http://schemas.microsoft.com/office/drawing/2014/main" id="{938A99EF-3C21-4B36-C1A7-574505E6E65F}"/>
                    </a:ext>
                  </a:extLst>
                </p:cNvPr>
                <p:cNvSpPr/>
                <p:nvPr/>
              </p:nvSpPr>
              <p:spPr>
                <a:xfrm>
                  <a:off x="4835413" y="3526300"/>
                  <a:ext cx="123575" cy="22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43" h="900" extrusionOk="0">
                      <a:moveTo>
                        <a:pt x="4779" y="0"/>
                      </a:moveTo>
                      <a:cubicBezTo>
                        <a:pt x="4773" y="0"/>
                        <a:pt x="4767" y="1"/>
                        <a:pt x="4761" y="1"/>
                      </a:cubicBezTo>
                      <a:lnTo>
                        <a:pt x="189" y="595"/>
                      </a:lnTo>
                      <a:cubicBezTo>
                        <a:pt x="0" y="619"/>
                        <a:pt x="17" y="899"/>
                        <a:pt x="208" y="899"/>
                      </a:cubicBezTo>
                      <a:lnTo>
                        <a:pt x="229" y="899"/>
                      </a:lnTo>
                      <a:lnTo>
                        <a:pt x="4799" y="306"/>
                      </a:lnTo>
                      <a:cubicBezTo>
                        <a:pt x="4884" y="294"/>
                        <a:pt x="4943" y="217"/>
                        <a:pt x="4932" y="134"/>
                      </a:cubicBezTo>
                      <a:cubicBezTo>
                        <a:pt x="4923" y="56"/>
                        <a:pt x="4855" y="0"/>
                        <a:pt x="477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2" name="Google Shape;2729;p27">
                  <a:extLst>
                    <a:ext uri="{FF2B5EF4-FFF2-40B4-BE49-F238E27FC236}">
                      <a16:creationId xmlns:a16="http://schemas.microsoft.com/office/drawing/2014/main" id="{5CBD89F6-9EBC-C805-967E-439F518C3B0C}"/>
                    </a:ext>
                  </a:extLst>
                </p:cNvPr>
                <p:cNvSpPr/>
                <p:nvPr/>
              </p:nvSpPr>
              <p:spPr>
                <a:xfrm>
                  <a:off x="6076338" y="3350475"/>
                  <a:ext cx="259725" cy="3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89" h="1484" extrusionOk="0">
                      <a:moveTo>
                        <a:pt x="10319" y="1"/>
                      </a:moveTo>
                      <a:cubicBezTo>
                        <a:pt x="10316" y="1"/>
                        <a:pt x="10313" y="1"/>
                        <a:pt x="10309" y="1"/>
                      </a:cubicBezTo>
                      <a:lnTo>
                        <a:pt x="84" y="1351"/>
                      </a:lnTo>
                      <a:cubicBezTo>
                        <a:pt x="1" y="1360"/>
                        <a:pt x="10" y="1483"/>
                        <a:pt x="93" y="1483"/>
                      </a:cubicBezTo>
                      <a:lnTo>
                        <a:pt x="101" y="1483"/>
                      </a:lnTo>
                      <a:lnTo>
                        <a:pt x="10326" y="134"/>
                      </a:lnTo>
                      <a:cubicBezTo>
                        <a:pt x="10364" y="128"/>
                        <a:pt x="10388" y="96"/>
                        <a:pt x="10385" y="58"/>
                      </a:cubicBezTo>
                      <a:cubicBezTo>
                        <a:pt x="10381" y="25"/>
                        <a:pt x="10353" y="1"/>
                        <a:pt x="1031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3" name="Google Shape;2730;p27">
                  <a:extLst>
                    <a:ext uri="{FF2B5EF4-FFF2-40B4-BE49-F238E27FC236}">
                      <a16:creationId xmlns:a16="http://schemas.microsoft.com/office/drawing/2014/main" id="{EE7E645F-83E1-ECB8-98F0-A00B2A466498}"/>
                    </a:ext>
                  </a:extLst>
                </p:cNvPr>
                <p:cNvSpPr/>
                <p:nvPr/>
              </p:nvSpPr>
              <p:spPr>
                <a:xfrm>
                  <a:off x="6074363" y="3349000"/>
                  <a:ext cx="263300" cy="40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32" h="1601" extrusionOk="0">
                      <a:moveTo>
                        <a:pt x="10401" y="119"/>
                      </a:moveTo>
                      <a:cubicBezTo>
                        <a:pt x="10403" y="121"/>
                        <a:pt x="10405" y="123"/>
                        <a:pt x="10405" y="125"/>
                      </a:cubicBezTo>
                      <a:cubicBezTo>
                        <a:pt x="10405" y="130"/>
                        <a:pt x="10403" y="134"/>
                        <a:pt x="10398" y="134"/>
                      </a:cubicBezTo>
                      <a:lnTo>
                        <a:pt x="174" y="1484"/>
                      </a:lnTo>
                      <a:lnTo>
                        <a:pt x="172" y="1484"/>
                      </a:lnTo>
                      <a:cubicBezTo>
                        <a:pt x="163" y="1484"/>
                        <a:pt x="161" y="1468"/>
                        <a:pt x="170" y="1468"/>
                      </a:cubicBezTo>
                      <a:lnTo>
                        <a:pt x="10396" y="119"/>
                      </a:lnTo>
                      <a:close/>
                      <a:moveTo>
                        <a:pt x="10398" y="1"/>
                      </a:moveTo>
                      <a:cubicBezTo>
                        <a:pt x="10392" y="1"/>
                        <a:pt x="10387" y="1"/>
                        <a:pt x="10381" y="2"/>
                      </a:cubicBezTo>
                      <a:lnTo>
                        <a:pt x="155" y="1351"/>
                      </a:lnTo>
                      <a:cubicBezTo>
                        <a:pt x="0" y="1372"/>
                        <a:pt x="15" y="1601"/>
                        <a:pt x="172" y="1601"/>
                      </a:cubicBezTo>
                      <a:lnTo>
                        <a:pt x="187" y="1601"/>
                      </a:lnTo>
                      <a:lnTo>
                        <a:pt x="10413" y="251"/>
                      </a:lnTo>
                      <a:cubicBezTo>
                        <a:pt x="10483" y="242"/>
                        <a:pt x="10532" y="179"/>
                        <a:pt x="10522" y="110"/>
                      </a:cubicBezTo>
                      <a:cubicBezTo>
                        <a:pt x="10514" y="46"/>
                        <a:pt x="10461" y="1"/>
                        <a:pt x="1039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4" name="Google Shape;2731;p27">
                  <a:extLst>
                    <a:ext uri="{FF2B5EF4-FFF2-40B4-BE49-F238E27FC236}">
                      <a16:creationId xmlns:a16="http://schemas.microsoft.com/office/drawing/2014/main" id="{7403F0A3-C451-2454-75DD-B54FA3F5B8E9}"/>
                    </a:ext>
                  </a:extLst>
                </p:cNvPr>
                <p:cNvSpPr/>
                <p:nvPr/>
              </p:nvSpPr>
              <p:spPr>
                <a:xfrm>
                  <a:off x="6075438" y="3349800"/>
                  <a:ext cx="261950" cy="38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78" h="1537" extrusionOk="0">
                      <a:moveTo>
                        <a:pt x="10355" y="55"/>
                      </a:moveTo>
                      <a:cubicBezTo>
                        <a:pt x="10364" y="55"/>
                        <a:pt x="10372" y="57"/>
                        <a:pt x="10379" y="62"/>
                      </a:cubicBezTo>
                      <a:cubicBezTo>
                        <a:pt x="10407" y="83"/>
                        <a:pt x="10394" y="129"/>
                        <a:pt x="10358" y="134"/>
                      </a:cubicBezTo>
                      <a:lnTo>
                        <a:pt x="135" y="1484"/>
                      </a:lnTo>
                      <a:cubicBezTo>
                        <a:pt x="133" y="1484"/>
                        <a:pt x="130" y="1484"/>
                        <a:pt x="128" y="1484"/>
                      </a:cubicBezTo>
                      <a:cubicBezTo>
                        <a:pt x="81" y="1484"/>
                        <a:pt x="73" y="1410"/>
                        <a:pt x="124" y="1404"/>
                      </a:cubicBezTo>
                      <a:lnTo>
                        <a:pt x="10349" y="55"/>
                      </a:lnTo>
                      <a:close/>
                      <a:moveTo>
                        <a:pt x="10356" y="1"/>
                      </a:moveTo>
                      <a:cubicBezTo>
                        <a:pt x="10351" y="1"/>
                        <a:pt x="10346" y="1"/>
                        <a:pt x="10341" y="2"/>
                      </a:cubicBezTo>
                      <a:lnTo>
                        <a:pt x="116" y="1351"/>
                      </a:lnTo>
                      <a:cubicBezTo>
                        <a:pt x="1" y="1367"/>
                        <a:pt x="12" y="1537"/>
                        <a:pt x="129" y="1537"/>
                      </a:cubicBezTo>
                      <a:lnTo>
                        <a:pt x="141" y="1537"/>
                      </a:lnTo>
                      <a:lnTo>
                        <a:pt x="10366" y="187"/>
                      </a:lnTo>
                      <a:cubicBezTo>
                        <a:pt x="10449" y="176"/>
                        <a:pt x="10477" y="70"/>
                        <a:pt x="10411" y="19"/>
                      </a:cubicBezTo>
                      <a:cubicBezTo>
                        <a:pt x="10395" y="7"/>
                        <a:pt x="10376" y="1"/>
                        <a:pt x="1035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5" name="Google Shape;2732;p27">
                  <a:extLst>
                    <a:ext uri="{FF2B5EF4-FFF2-40B4-BE49-F238E27FC236}">
                      <a16:creationId xmlns:a16="http://schemas.microsoft.com/office/drawing/2014/main" id="{A68E9E99-97F2-F86E-4E63-539E88AEF035}"/>
                    </a:ext>
                  </a:extLst>
                </p:cNvPr>
                <p:cNvSpPr/>
                <p:nvPr/>
              </p:nvSpPr>
              <p:spPr>
                <a:xfrm>
                  <a:off x="5066613" y="3350475"/>
                  <a:ext cx="631650" cy="77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266" h="3113" extrusionOk="0">
                      <a:moveTo>
                        <a:pt x="25176" y="1"/>
                      </a:moveTo>
                      <a:cubicBezTo>
                        <a:pt x="25172" y="1"/>
                        <a:pt x="25169" y="1"/>
                        <a:pt x="25165" y="1"/>
                      </a:cubicBezTo>
                      <a:lnTo>
                        <a:pt x="86" y="2978"/>
                      </a:lnTo>
                      <a:cubicBezTo>
                        <a:pt x="0" y="2990"/>
                        <a:pt x="8" y="3112"/>
                        <a:pt x="93" y="3112"/>
                      </a:cubicBezTo>
                      <a:lnTo>
                        <a:pt x="101" y="3112"/>
                      </a:lnTo>
                      <a:lnTo>
                        <a:pt x="25180" y="134"/>
                      </a:lnTo>
                      <a:cubicBezTo>
                        <a:pt x="25265" y="123"/>
                        <a:pt x="25255" y="1"/>
                        <a:pt x="2517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6" name="Google Shape;2733;p27">
                  <a:extLst>
                    <a:ext uri="{FF2B5EF4-FFF2-40B4-BE49-F238E27FC236}">
                      <a16:creationId xmlns:a16="http://schemas.microsoft.com/office/drawing/2014/main" id="{FBC00CDA-D070-4D30-ABA0-9088ECD1C6C2}"/>
                    </a:ext>
                  </a:extLst>
                </p:cNvPr>
                <p:cNvSpPr/>
                <p:nvPr/>
              </p:nvSpPr>
              <p:spPr>
                <a:xfrm>
                  <a:off x="5064638" y="3349000"/>
                  <a:ext cx="634650" cy="8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86" h="3231" extrusionOk="0">
                      <a:moveTo>
                        <a:pt x="25255" y="119"/>
                      </a:moveTo>
                      <a:cubicBezTo>
                        <a:pt x="25257" y="121"/>
                        <a:pt x="25259" y="123"/>
                        <a:pt x="25259" y="125"/>
                      </a:cubicBezTo>
                      <a:cubicBezTo>
                        <a:pt x="25259" y="127"/>
                        <a:pt x="25259" y="130"/>
                        <a:pt x="25257" y="130"/>
                      </a:cubicBezTo>
                      <a:cubicBezTo>
                        <a:pt x="25257" y="132"/>
                        <a:pt x="25255" y="134"/>
                        <a:pt x="25253" y="134"/>
                      </a:cubicBezTo>
                      <a:lnTo>
                        <a:pt x="172" y="3113"/>
                      </a:lnTo>
                      <a:cubicBezTo>
                        <a:pt x="168" y="3113"/>
                        <a:pt x="165" y="3109"/>
                        <a:pt x="165" y="3105"/>
                      </a:cubicBezTo>
                      <a:cubicBezTo>
                        <a:pt x="163" y="3102"/>
                        <a:pt x="166" y="3098"/>
                        <a:pt x="170" y="3096"/>
                      </a:cubicBezTo>
                      <a:lnTo>
                        <a:pt x="25253" y="119"/>
                      </a:lnTo>
                      <a:close/>
                      <a:moveTo>
                        <a:pt x="25255" y="0"/>
                      </a:moveTo>
                      <a:cubicBezTo>
                        <a:pt x="25249" y="0"/>
                        <a:pt x="25243" y="1"/>
                        <a:pt x="25236" y="2"/>
                      </a:cubicBezTo>
                      <a:lnTo>
                        <a:pt x="157" y="2979"/>
                      </a:lnTo>
                      <a:cubicBezTo>
                        <a:pt x="0" y="2998"/>
                        <a:pt x="13" y="3230"/>
                        <a:pt x="172" y="3230"/>
                      </a:cubicBezTo>
                      <a:lnTo>
                        <a:pt x="187" y="3230"/>
                      </a:lnTo>
                      <a:lnTo>
                        <a:pt x="25267" y="251"/>
                      </a:lnTo>
                      <a:cubicBezTo>
                        <a:pt x="25337" y="244"/>
                        <a:pt x="25386" y="181"/>
                        <a:pt x="25376" y="111"/>
                      </a:cubicBezTo>
                      <a:cubicBezTo>
                        <a:pt x="25373" y="77"/>
                        <a:pt x="25356" y="45"/>
                        <a:pt x="25327" y="24"/>
                      </a:cubicBezTo>
                      <a:cubicBezTo>
                        <a:pt x="25307" y="9"/>
                        <a:pt x="25281" y="0"/>
                        <a:pt x="2525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7" name="Google Shape;2734;p27">
                  <a:extLst>
                    <a:ext uri="{FF2B5EF4-FFF2-40B4-BE49-F238E27FC236}">
                      <a16:creationId xmlns:a16="http://schemas.microsoft.com/office/drawing/2014/main" id="{8BC8E96F-DE44-86BE-C9FE-13CEC805E55E}"/>
                    </a:ext>
                  </a:extLst>
                </p:cNvPr>
                <p:cNvSpPr/>
                <p:nvPr/>
              </p:nvSpPr>
              <p:spPr>
                <a:xfrm>
                  <a:off x="5066413" y="3349800"/>
                  <a:ext cx="632025" cy="79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281" h="3166" extrusionOk="0">
                      <a:moveTo>
                        <a:pt x="25182" y="55"/>
                      </a:moveTo>
                      <a:cubicBezTo>
                        <a:pt x="25190" y="55"/>
                        <a:pt x="25198" y="57"/>
                        <a:pt x="25205" y="62"/>
                      </a:cubicBezTo>
                      <a:cubicBezTo>
                        <a:pt x="25213" y="68"/>
                        <a:pt x="25220" y="79"/>
                        <a:pt x="25220" y="89"/>
                      </a:cubicBezTo>
                      <a:cubicBezTo>
                        <a:pt x="25224" y="112"/>
                        <a:pt x="25207" y="130"/>
                        <a:pt x="25186" y="134"/>
                      </a:cubicBezTo>
                      <a:lnTo>
                        <a:pt x="105" y="3111"/>
                      </a:lnTo>
                      <a:cubicBezTo>
                        <a:pt x="103" y="3111"/>
                        <a:pt x="101" y="3111"/>
                        <a:pt x="99" y="3111"/>
                      </a:cubicBezTo>
                      <a:cubicBezTo>
                        <a:pt x="51" y="3111"/>
                        <a:pt x="44" y="3039"/>
                        <a:pt x="95" y="3032"/>
                      </a:cubicBezTo>
                      <a:lnTo>
                        <a:pt x="25177" y="55"/>
                      </a:lnTo>
                      <a:close/>
                      <a:moveTo>
                        <a:pt x="25184" y="1"/>
                      </a:moveTo>
                      <a:cubicBezTo>
                        <a:pt x="25179" y="1"/>
                        <a:pt x="25174" y="1"/>
                        <a:pt x="25169" y="2"/>
                      </a:cubicBezTo>
                      <a:lnTo>
                        <a:pt x="90" y="2979"/>
                      </a:lnTo>
                      <a:cubicBezTo>
                        <a:pt x="39" y="2984"/>
                        <a:pt x="1" y="3032"/>
                        <a:pt x="8" y="3083"/>
                      </a:cubicBezTo>
                      <a:cubicBezTo>
                        <a:pt x="12" y="3130"/>
                        <a:pt x="54" y="3166"/>
                        <a:pt x="101" y="3166"/>
                      </a:cubicBezTo>
                      <a:lnTo>
                        <a:pt x="112" y="3166"/>
                      </a:lnTo>
                      <a:lnTo>
                        <a:pt x="25192" y="187"/>
                      </a:lnTo>
                      <a:cubicBezTo>
                        <a:pt x="25243" y="181"/>
                        <a:pt x="25281" y="134"/>
                        <a:pt x="25273" y="83"/>
                      </a:cubicBezTo>
                      <a:cubicBezTo>
                        <a:pt x="25271" y="59"/>
                        <a:pt x="25258" y="34"/>
                        <a:pt x="25237" y="19"/>
                      </a:cubicBezTo>
                      <a:cubicBezTo>
                        <a:pt x="25222" y="7"/>
                        <a:pt x="25203" y="1"/>
                        <a:pt x="2518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8" name="Google Shape;2735;p27">
                  <a:extLst>
                    <a:ext uri="{FF2B5EF4-FFF2-40B4-BE49-F238E27FC236}">
                      <a16:creationId xmlns:a16="http://schemas.microsoft.com/office/drawing/2014/main" id="{E7F622F2-7BC8-9454-FCF6-5CB94602A256}"/>
                    </a:ext>
                  </a:extLst>
                </p:cNvPr>
                <p:cNvSpPr/>
                <p:nvPr/>
              </p:nvSpPr>
              <p:spPr>
                <a:xfrm>
                  <a:off x="5063688" y="3348325"/>
                  <a:ext cx="636325" cy="8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53" h="3284" extrusionOk="0">
                      <a:moveTo>
                        <a:pt x="25294" y="1"/>
                      </a:moveTo>
                      <a:cubicBezTo>
                        <a:pt x="25287" y="1"/>
                        <a:pt x="25280" y="1"/>
                        <a:pt x="25273" y="2"/>
                      </a:cubicBezTo>
                      <a:lnTo>
                        <a:pt x="191" y="2979"/>
                      </a:lnTo>
                      <a:cubicBezTo>
                        <a:pt x="0" y="3002"/>
                        <a:pt x="17" y="3283"/>
                        <a:pt x="210" y="3283"/>
                      </a:cubicBezTo>
                      <a:lnTo>
                        <a:pt x="227" y="3283"/>
                      </a:lnTo>
                      <a:lnTo>
                        <a:pt x="25308" y="305"/>
                      </a:lnTo>
                      <a:cubicBezTo>
                        <a:pt x="25392" y="295"/>
                        <a:pt x="25452" y="220"/>
                        <a:pt x="25441" y="135"/>
                      </a:cubicBezTo>
                      <a:cubicBezTo>
                        <a:pt x="25437" y="93"/>
                        <a:pt x="25414" y="55"/>
                        <a:pt x="25382" y="31"/>
                      </a:cubicBezTo>
                      <a:cubicBezTo>
                        <a:pt x="25356" y="11"/>
                        <a:pt x="25325" y="1"/>
                        <a:pt x="2529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9" name="Google Shape;2736;p27">
                  <a:extLst>
                    <a:ext uri="{FF2B5EF4-FFF2-40B4-BE49-F238E27FC236}">
                      <a16:creationId xmlns:a16="http://schemas.microsoft.com/office/drawing/2014/main" id="{4E40E0D5-25B6-B6C5-F600-347B34A6F308}"/>
                    </a:ext>
                  </a:extLst>
                </p:cNvPr>
                <p:cNvSpPr/>
                <p:nvPr/>
              </p:nvSpPr>
              <p:spPr>
                <a:xfrm>
                  <a:off x="7626438" y="3355125"/>
                  <a:ext cx="514750" cy="3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590" h="1553" extrusionOk="0">
                      <a:moveTo>
                        <a:pt x="94" y="0"/>
                      </a:moveTo>
                      <a:cubicBezTo>
                        <a:pt x="43" y="0"/>
                        <a:pt x="6" y="14"/>
                        <a:pt x="3" y="57"/>
                      </a:cubicBezTo>
                      <a:cubicBezTo>
                        <a:pt x="1" y="116"/>
                        <a:pt x="46" y="165"/>
                        <a:pt x="105" y="165"/>
                      </a:cubicBezTo>
                      <a:lnTo>
                        <a:pt x="17420" y="1352"/>
                      </a:lnTo>
                      <a:cubicBezTo>
                        <a:pt x="17422" y="1352"/>
                        <a:pt x="17424" y="1353"/>
                        <a:pt x="17426" y="1353"/>
                      </a:cubicBezTo>
                      <a:cubicBezTo>
                        <a:pt x="17427" y="1353"/>
                        <a:pt x="17428" y="1353"/>
                        <a:pt x="17429" y="1352"/>
                      </a:cubicBezTo>
                      <a:cubicBezTo>
                        <a:pt x="17432" y="1353"/>
                        <a:pt x="17434" y="1353"/>
                        <a:pt x="17437" y="1353"/>
                      </a:cubicBezTo>
                      <a:cubicBezTo>
                        <a:pt x="17443" y="1353"/>
                        <a:pt x="17449" y="1352"/>
                        <a:pt x="17454" y="1352"/>
                      </a:cubicBezTo>
                      <a:lnTo>
                        <a:pt x="20516" y="1552"/>
                      </a:lnTo>
                      <a:lnTo>
                        <a:pt x="20519" y="1552"/>
                      </a:lnTo>
                      <a:cubicBezTo>
                        <a:pt x="20521" y="1552"/>
                        <a:pt x="20522" y="1552"/>
                        <a:pt x="20523" y="1552"/>
                      </a:cubicBezTo>
                      <a:cubicBezTo>
                        <a:pt x="20557" y="1552"/>
                        <a:pt x="20584" y="1525"/>
                        <a:pt x="20586" y="1492"/>
                      </a:cubicBezTo>
                      <a:cubicBezTo>
                        <a:pt x="20589" y="1454"/>
                        <a:pt x="20561" y="1422"/>
                        <a:pt x="20523" y="1420"/>
                      </a:cubicBezTo>
                      <a:lnTo>
                        <a:pt x="17420" y="1216"/>
                      </a:lnTo>
                      <a:lnTo>
                        <a:pt x="17418" y="1216"/>
                      </a:lnTo>
                      <a:lnTo>
                        <a:pt x="135" y="2"/>
                      </a:lnTo>
                      <a:cubicBezTo>
                        <a:pt x="121" y="1"/>
                        <a:pt x="107" y="0"/>
                        <a:pt x="9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0" name="Google Shape;2737;p27">
                  <a:extLst>
                    <a:ext uri="{FF2B5EF4-FFF2-40B4-BE49-F238E27FC236}">
                      <a16:creationId xmlns:a16="http://schemas.microsoft.com/office/drawing/2014/main" id="{0032B9F3-4C9F-4D51-52BC-4BDFB0759F20}"/>
                    </a:ext>
                  </a:extLst>
                </p:cNvPr>
                <p:cNvSpPr/>
                <p:nvPr/>
              </p:nvSpPr>
              <p:spPr>
                <a:xfrm>
                  <a:off x="7624938" y="3353625"/>
                  <a:ext cx="517750" cy="41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710" h="1673" extrusionOk="0">
                      <a:moveTo>
                        <a:pt x="159" y="118"/>
                      </a:moveTo>
                      <a:cubicBezTo>
                        <a:pt x="169" y="118"/>
                        <a:pt x="179" y="119"/>
                        <a:pt x="189" y="121"/>
                      </a:cubicBezTo>
                      <a:lnTo>
                        <a:pt x="17474" y="1335"/>
                      </a:lnTo>
                      <a:lnTo>
                        <a:pt x="20579" y="1539"/>
                      </a:lnTo>
                      <a:cubicBezTo>
                        <a:pt x="20581" y="1539"/>
                        <a:pt x="20583" y="1541"/>
                        <a:pt x="20585" y="1541"/>
                      </a:cubicBezTo>
                      <a:cubicBezTo>
                        <a:pt x="20587" y="1542"/>
                        <a:pt x="20587" y="1544"/>
                        <a:pt x="20587" y="1546"/>
                      </a:cubicBezTo>
                      <a:lnTo>
                        <a:pt x="20587" y="1548"/>
                      </a:lnTo>
                      <a:cubicBezTo>
                        <a:pt x="20587" y="1552"/>
                        <a:pt x="20583" y="1554"/>
                        <a:pt x="20579" y="1554"/>
                      </a:cubicBezTo>
                      <a:lnTo>
                        <a:pt x="20578" y="1554"/>
                      </a:lnTo>
                      <a:lnTo>
                        <a:pt x="17518" y="1353"/>
                      </a:lnTo>
                      <a:lnTo>
                        <a:pt x="17487" y="1353"/>
                      </a:lnTo>
                      <a:lnTo>
                        <a:pt x="168" y="166"/>
                      </a:lnTo>
                      <a:cubicBezTo>
                        <a:pt x="153" y="166"/>
                        <a:pt x="140" y="159"/>
                        <a:pt x="131" y="149"/>
                      </a:cubicBezTo>
                      <a:cubicBezTo>
                        <a:pt x="123" y="142"/>
                        <a:pt x="121" y="132"/>
                        <a:pt x="121" y="123"/>
                      </a:cubicBezTo>
                      <a:cubicBezTo>
                        <a:pt x="134" y="120"/>
                        <a:pt x="146" y="118"/>
                        <a:pt x="159" y="118"/>
                      </a:cubicBezTo>
                      <a:close/>
                      <a:moveTo>
                        <a:pt x="152" y="1"/>
                      </a:moveTo>
                      <a:cubicBezTo>
                        <a:pt x="114" y="1"/>
                        <a:pt x="74" y="8"/>
                        <a:pt x="44" y="32"/>
                      </a:cubicBezTo>
                      <a:cubicBezTo>
                        <a:pt x="19" y="53"/>
                        <a:pt x="6" y="81"/>
                        <a:pt x="4" y="114"/>
                      </a:cubicBezTo>
                      <a:cubicBezTo>
                        <a:pt x="0" y="153"/>
                        <a:pt x="13" y="195"/>
                        <a:pt x="40" y="225"/>
                      </a:cubicBezTo>
                      <a:cubicBezTo>
                        <a:pt x="70" y="261"/>
                        <a:pt x="114" y="282"/>
                        <a:pt x="161" y="286"/>
                      </a:cubicBezTo>
                      <a:lnTo>
                        <a:pt x="17474" y="1471"/>
                      </a:lnTo>
                      <a:cubicBezTo>
                        <a:pt x="17481" y="1472"/>
                        <a:pt x="17487" y="1472"/>
                        <a:pt x="17494" y="1472"/>
                      </a:cubicBezTo>
                      <a:cubicBezTo>
                        <a:pt x="17501" y="1472"/>
                        <a:pt x="17508" y="1472"/>
                        <a:pt x="17516" y="1471"/>
                      </a:cubicBezTo>
                      <a:lnTo>
                        <a:pt x="20572" y="1673"/>
                      </a:lnTo>
                      <a:lnTo>
                        <a:pt x="20579" y="1673"/>
                      </a:lnTo>
                      <a:cubicBezTo>
                        <a:pt x="20646" y="1673"/>
                        <a:pt x="20700" y="1622"/>
                        <a:pt x="20704" y="1556"/>
                      </a:cubicBezTo>
                      <a:cubicBezTo>
                        <a:pt x="20710" y="1486"/>
                        <a:pt x="20657" y="1425"/>
                        <a:pt x="20587" y="1421"/>
                      </a:cubicBezTo>
                      <a:lnTo>
                        <a:pt x="17483" y="1217"/>
                      </a:lnTo>
                      <a:lnTo>
                        <a:pt x="17482" y="1217"/>
                      </a:lnTo>
                      <a:lnTo>
                        <a:pt x="201" y="4"/>
                      </a:lnTo>
                      <a:cubicBezTo>
                        <a:pt x="186" y="2"/>
                        <a:pt x="169" y="1"/>
                        <a:pt x="15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1" name="Google Shape;2738;p27">
                  <a:extLst>
                    <a:ext uri="{FF2B5EF4-FFF2-40B4-BE49-F238E27FC236}">
                      <a16:creationId xmlns:a16="http://schemas.microsoft.com/office/drawing/2014/main" id="{925C9122-8C9E-DC3A-964B-866337F3B445}"/>
                    </a:ext>
                  </a:extLst>
                </p:cNvPr>
                <p:cNvSpPr/>
                <p:nvPr/>
              </p:nvSpPr>
              <p:spPr>
                <a:xfrm>
                  <a:off x="7625738" y="3354450"/>
                  <a:ext cx="516100" cy="4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644" h="1608" extrusionOk="0">
                      <a:moveTo>
                        <a:pt x="118" y="55"/>
                      </a:moveTo>
                      <a:cubicBezTo>
                        <a:pt x="129" y="55"/>
                        <a:pt x="144" y="56"/>
                        <a:pt x="161" y="58"/>
                      </a:cubicBezTo>
                      <a:lnTo>
                        <a:pt x="17446" y="1269"/>
                      </a:lnTo>
                      <a:lnTo>
                        <a:pt x="20549" y="1474"/>
                      </a:lnTo>
                      <a:cubicBezTo>
                        <a:pt x="20572" y="1475"/>
                        <a:pt x="20589" y="1494"/>
                        <a:pt x="20587" y="1517"/>
                      </a:cubicBezTo>
                      <a:cubicBezTo>
                        <a:pt x="20585" y="1537"/>
                        <a:pt x="20568" y="1553"/>
                        <a:pt x="20549" y="1553"/>
                      </a:cubicBezTo>
                      <a:cubicBezTo>
                        <a:pt x="20548" y="1553"/>
                        <a:pt x="20547" y="1553"/>
                        <a:pt x="20546" y="1553"/>
                      </a:cubicBezTo>
                      <a:lnTo>
                        <a:pt x="17478" y="1353"/>
                      </a:lnTo>
                      <a:lnTo>
                        <a:pt x="17457" y="1353"/>
                      </a:lnTo>
                      <a:lnTo>
                        <a:pt x="135" y="166"/>
                      </a:lnTo>
                      <a:cubicBezTo>
                        <a:pt x="110" y="166"/>
                        <a:pt x="89" y="154"/>
                        <a:pt x="74" y="137"/>
                      </a:cubicBezTo>
                      <a:cubicBezTo>
                        <a:pt x="61" y="122"/>
                        <a:pt x="55" y="105"/>
                        <a:pt x="57" y="86"/>
                      </a:cubicBezTo>
                      <a:cubicBezTo>
                        <a:pt x="57" y="79"/>
                        <a:pt x="61" y="71"/>
                        <a:pt x="67" y="67"/>
                      </a:cubicBezTo>
                      <a:cubicBezTo>
                        <a:pt x="73" y="61"/>
                        <a:pt x="88" y="55"/>
                        <a:pt x="118" y="55"/>
                      </a:cubicBezTo>
                      <a:close/>
                      <a:moveTo>
                        <a:pt x="122" y="0"/>
                      </a:moveTo>
                      <a:cubicBezTo>
                        <a:pt x="82" y="0"/>
                        <a:pt x="52" y="9"/>
                        <a:pt x="33" y="26"/>
                      </a:cubicBezTo>
                      <a:cubicBezTo>
                        <a:pt x="15" y="39"/>
                        <a:pt x="4" y="60"/>
                        <a:pt x="4" y="82"/>
                      </a:cubicBezTo>
                      <a:cubicBezTo>
                        <a:pt x="0" y="115"/>
                        <a:pt x="12" y="147"/>
                        <a:pt x="33" y="171"/>
                      </a:cubicBezTo>
                      <a:cubicBezTo>
                        <a:pt x="57" y="200"/>
                        <a:pt x="93" y="217"/>
                        <a:pt x="131" y="220"/>
                      </a:cubicBezTo>
                      <a:lnTo>
                        <a:pt x="17444" y="1405"/>
                      </a:lnTo>
                      <a:cubicBezTo>
                        <a:pt x="17450" y="1406"/>
                        <a:pt x="17456" y="1407"/>
                        <a:pt x="17462" y="1407"/>
                      </a:cubicBezTo>
                      <a:cubicBezTo>
                        <a:pt x="17468" y="1407"/>
                        <a:pt x="17474" y="1406"/>
                        <a:pt x="17480" y="1405"/>
                      </a:cubicBezTo>
                      <a:lnTo>
                        <a:pt x="20542" y="1608"/>
                      </a:lnTo>
                      <a:lnTo>
                        <a:pt x="20547" y="1608"/>
                      </a:lnTo>
                      <a:cubicBezTo>
                        <a:pt x="20597" y="1608"/>
                        <a:pt x="20638" y="1570"/>
                        <a:pt x="20640" y="1519"/>
                      </a:cubicBezTo>
                      <a:cubicBezTo>
                        <a:pt x="20644" y="1468"/>
                        <a:pt x="20606" y="1422"/>
                        <a:pt x="20553" y="1421"/>
                      </a:cubicBezTo>
                      <a:lnTo>
                        <a:pt x="17448" y="1216"/>
                      </a:lnTo>
                      <a:lnTo>
                        <a:pt x="167" y="3"/>
                      </a:lnTo>
                      <a:cubicBezTo>
                        <a:pt x="151" y="1"/>
                        <a:pt x="136" y="0"/>
                        <a:pt x="12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2" name="Google Shape;2739;p27">
                  <a:extLst>
                    <a:ext uri="{FF2B5EF4-FFF2-40B4-BE49-F238E27FC236}">
                      <a16:creationId xmlns:a16="http://schemas.microsoft.com/office/drawing/2014/main" id="{B6ED20B0-F9AE-5D86-77C4-E6D2E5C6A27B}"/>
                    </a:ext>
                  </a:extLst>
                </p:cNvPr>
                <p:cNvSpPr/>
                <p:nvPr/>
              </p:nvSpPr>
              <p:spPr>
                <a:xfrm>
                  <a:off x="7624213" y="3352975"/>
                  <a:ext cx="519200" cy="43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768" h="1726" extrusionOk="0">
                      <a:moveTo>
                        <a:pt x="184" y="0"/>
                      </a:moveTo>
                      <a:cubicBezTo>
                        <a:pt x="141" y="0"/>
                        <a:pt x="93" y="8"/>
                        <a:pt x="56" y="39"/>
                      </a:cubicBezTo>
                      <a:cubicBezTo>
                        <a:pt x="25" y="62"/>
                        <a:pt x="8" y="98"/>
                        <a:pt x="5" y="136"/>
                      </a:cubicBezTo>
                      <a:cubicBezTo>
                        <a:pt x="1" y="185"/>
                        <a:pt x="16" y="232"/>
                        <a:pt x="48" y="268"/>
                      </a:cubicBezTo>
                      <a:cubicBezTo>
                        <a:pt x="84" y="310"/>
                        <a:pt x="133" y="334"/>
                        <a:pt x="188" y="338"/>
                      </a:cubicBezTo>
                      <a:lnTo>
                        <a:pt x="17497" y="1523"/>
                      </a:lnTo>
                      <a:cubicBezTo>
                        <a:pt x="17507" y="1525"/>
                        <a:pt x="17517" y="1526"/>
                        <a:pt x="17526" y="1526"/>
                      </a:cubicBezTo>
                      <a:cubicBezTo>
                        <a:pt x="17532" y="1526"/>
                        <a:pt x="17538" y="1526"/>
                        <a:pt x="17545" y="1525"/>
                      </a:cubicBezTo>
                      <a:lnTo>
                        <a:pt x="20599" y="1725"/>
                      </a:lnTo>
                      <a:lnTo>
                        <a:pt x="20608" y="1725"/>
                      </a:lnTo>
                      <a:cubicBezTo>
                        <a:pt x="20688" y="1725"/>
                        <a:pt x="20756" y="1663"/>
                        <a:pt x="20762" y="1584"/>
                      </a:cubicBezTo>
                      <a:cubicBezTo>
                        <a:pt x="20767" y="1498"/>
                        <a:pt x="20703" y="1425"/>
                        <a:pt x="20618" y="1421"/>
                      </a:cubicBezTo>
                      <a:lnTo>
                        <a:pt x="17512" y="1217"/>
                      </a:lnTo>
                      <a:lnTo>
                        <a:pt x="233" y="3"/>
                      </a:lnTo>
                      <a:cubicBezTo>
                        <a:pt x="219" y="2"/>
                        <a:pt x="202" y="0"/>
                        <a:pt x="1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28" name="Google Shape;2740;p27">
                <a:extLst>
                  <a:ext uri="{FF2B5EF4-FFF2-40B4-BE49-F238E27FC236}">
                    <a16:creationId xmlns:a16="http://schemas.microsoft.com/office/drawing/2014/main" id="{1BFD09EE-33FA-6D75-36A5-B95869C0C624}"/>
                  </a:ext>
                </a:extLst>
              </p:cNvPr>
              <p:cNvGrpSpPr/>
              <p:nvPr/>
            </p:nvGrpSpPr>
            <p:grpSpPr>
              <a:xfrm>
                <a:off x="3963032" y="1539623"/>
                <a:ext cx="1411859" cy="1369519"/>
                <a:chOff x="5692088" y="1672025"/>
                <a:chExt cx="1939900" cy="1881725"/>
              </a:xfrm>
              <a:grpFill/>
            </p:grpSpPr>
            <p:sp>
              <p:nvSpPr>
                <p:cNvPr id="258" name="Google Shape;2741;p27">
                  <a:extLst>
                    <a:ext uri="{FF2B5EF4-FFF2-40B4-BE49-F238E27FC236}">
                      <a16:creationId xmlns:a16="http://schemas.microsoft.com/office/drawing/2014/main" id="{347BECC3-CAF1-2BC2-C225-3101D3E69C50}"/>
                    </a:ext>
                  </a:extLst>
                </p:cNvPr>
                <p:cNvSpPr/>
                <p:nvPr/>
              </p:nvSpPr>
              <p:spPr>
                <a:xfrm>
                  <a:off x="6073413" y="3348325"/>
                  <a:ext cx="265900" cy="41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36" h="1657" extrusionOk="0">
                      <a:moveTo>
                        <a:pt x="10437" y="1"/>
                      </a:moveTo>
                      <a:cubicBezTo>
                        <a:pt x="10430" y="1"/>
                        <a:pt x="10422" y="1"/>
                        <a:pt x="10415" y="2"/>
                      </a:cubicBezTo>
                      <a:lnTo>
                        <a:pt x="189" y="1352"/>
                      </a:lnTo>
                      <a:cubicBezTo>
                        <a:pt x="0" y="1376"/>
                        <a:pt x="19" y="1656"/>
                        <a:pt x="210" y="1656"/>
                      </a:cubicBezTo>
                      <a:cubicBezTo>
                        <a:pt x="216" y="1656"/>
                        <a:pt x="223" y="1654"/>
                        <a:pt x="229" y="1654"/>
                      </a:cubicBezTo>
                      <a:lnTo>
                        <a:pt x="10454" y="305"/>
                      </a:lnTo>
                      <a:cubicBezTo>
                        <a:pt x="10591" y="286"/>
                        <a:pt x="10636" y="114"/>
                        <a:pt x="10528" y="31"/>
                      </a:cubicBezTo>
                      <a:cubicBezTo>
                        <a:pt x="10502" y="11"/>
                        <a:pt x="10470" y="1"/>
                        <a:pt x="1043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259" name="Google Shape;2742;p27">
                  <a:extLst>
                    <a:ext uri="{FF2B5EF4-FFF2-40B4-BE49-F238E27FC236}">
                      <a16:creationId xmlns:a16="http://schemas.microsoft.com/office/drawing/2014/main" id="{0B645DA1-1FEB-1A94-03D5-57205CD096B5}"/>
                    </a:ext>
                  </a:extLst>
                </p:cNvPr>
                <p:cNvGrpSpPr/>
                <p:nvPr/>
              </p:nvGrpSpPr>
              <p:grpSpPr>
                <a:xfrm>
                  <a:off x="5692088" y="1672025"/>
                  <a:ext cx="1939900" cy="1881725"/>
                  <a:chOff x="5692088" y="1672025"/>
                  <a:chExt cx="1939900" cy="1881725"/>
                </a:xfrm>
                <a:grpFill/>
              </p:grpSpPr>
              <p:sp>
                <p:nvSpPr>
                  <p:cNvPr id="260" name="Google Shape;2743;p27">
                    <a:extLst>
                      <a:ext uri="{FF2B5EF4-FFF2-40B4-BE49-F238E27FC236}">
                        <a16:creationId xmlns:a16="http://schemas.microsoft.com/office/drawing/2014/main" id="{B4329207-A451-B362-386C-6D55BEA8D7AD}"/>
                      </a:ext>
                    </a:extLst>
                  </p:cNvPr>
                  <p:cNvSpPr/>
                  <p:nvPr/>
                </p:nvSpPr>
                <p:spPr>
                  <a:xfrm>
                    <a:off x="5694263" y="1674175"/>
                    <a:ext cx="1935550" cy="1877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422" h="75096" extrusionOk="0">
                        <a:moveTo>
                          <a:pt x="46687" y="137"/>
                        </a:moveTo>
                        <a:lnTo>
                          <a:pt x="77290" y="9330"/>
                        </a:lnTo>
                        <a:lnTo>
                          <a:pt x="77290" y="68669"/>
                        </a:lnTo>
                        <a:lnTo>
                          <a:pt x="46595" y="74961"/>
                        </a:lnTo>
                        <a:lnTo>
                          <a:pt x="25726" y="72690"/>
                        </a:lnTo>
                        <a:lnTo>
                          <a:pt x="25726" y="38689"/>
                        </a:lnTo>
                        <a:cubicBezTo>
                          <a:pt x="25726" y="38670"/>
                          <a:pt x="25719" y="38653"/>
                          <a:pt x="25706" y="38642"/>
                        </a:cubicBezTo>
                        <a:cubicBezTo>
                          <a:pt x="25692" y="38629"/>
                          <a:pt x="25675" y="38623"/>
                          <a:pt x="25658" y="38621"/>
                        </a:cubicBezTo>
                        <a:lnTo>
                          <a:pt x="13263" y="38819"/>
                        </a:lnTo>
                        <a:cubicBezTo>
                          <a:pt x="13227" y="38819"/>
                          <a:pt x="13197" y="38850"/>
                          <a:pt x="13197" y="38886"/>
                        </a:cubicBezTo>
                        <a:lnTo>
                          <a:pt x="13197" y="71327"/>
                        </a:lnTo>
                        <a:lnTo>
                          <a:pt x="135" y="70036"/>
                        </a:lnTo>
                        <a:lnTo>
                          <a:pt x="135" y="7571"/>
                        </a:lnTo>
                        <a:lnTo>
                          <a:pt x="46687" y="137"/>
                        </a:lnTo>
                        <a:close/>
                        <a:moveTo>
                          <a:pt x="46690" y="0"/>
                        </a:moveTo>
                        <a:cubicBezTo>
                          <a:pt x="46687" y="0"/>
                          <a:pt x="46684" y="1"/>
                          <a:pt x="46682" y="1"/>
                        </a:cubicBezTo>
                        <a:lnTo>
                          <a:pt x="57" y="7446"/>
                        </a:lnTo>
                        <a:cubicBezTo>
                          <a:pt x="23" y="7452"/>
                          <a:pt x="0" y="7480"/>
                          <a:pt x="0" y="7512"/>
                        </a:cubicBezTo>
                        <a:lnTo>
                          <a:pt x="0" y="70096"/>
                        </a:lnTo>
                        <a:cubicBezTo>
                          <a:pt x="0" y="70132"/>
                          <a:pt x="27" y="70161"/>
                          <a:pt x="61" y="70164"/>
                        </a:cubicBezTo>
                        <a:lnTo>
                          <a:pt x="13257" y="71467"/>
                        </a:lnTo>
                        <a:cubicBezTo>
                          <a:pt x="13260" y="71467"/>
                          <a:pt x="13262" y="71467"/>
                          <a:pt x="13264" y="71467"/>
                        </a:cubicBezTo>
                        <a:cubicBezTo>
                          <a:pt x="13301" y="71467"/>
                          <a:pt x="13331" y="71438"/>
                          <a:pt x="13331" y="71401"/>
                        </a:cubicBezTo>
                        <a:lnTo>
                          <a:pt x="13331" y="38952"/>
                        </a:lnTo>
                        <a:lnTo>
                          <a:pt x="25592" y="38757"/>
                        </a:lnTo>
                        <a:lnTo>
                          <a:pt x="25592" y="72750"/>
                        </a:lnTo>
                        <a:cubicBezTo>
                          <a:pt x="25592" y="72784"/>
                          <a:pt x="25619" y="72812"/>
                          <a:pt x="25653" y="72816"/>
                        </a:cubicBezTo>
                        <a:lnTo>
                          <a:pt x="46591" y="75096"/>
                        </a:lnTo>
                        <a:lnTo>
                          <a:pt x="46612" y="75096"/>
                        </a:lnTo>
                        <a:lnTo>
                          <a:pt x="77369" y="68790"/>
                        </a:lnTo>
                        <a:cubicBezTo>
                          <a:pt x="77399" y="68783"/>
                          <a:pt x="77422" y="68756"/>
                          <a:pt x="77422" y="68724"/>
                        </a:cubicBezTo>
                        <a:lnTo>
                          <a:pt x="77422" y="9281"/>
                        </a:lnTo>
                        <a:cubicBezTo>
                          <a:pt x="77422" y="9251"/>
                          <a:pt x="77403" y="9225"/>
                          <a:pt x="77375" y="9217"/>
                        </a:cubicBezTo>
                        <a:lnTo>
                          <a:pt x="46710" y="3"/>
                        </a:lnTo>
                        <a:cubicBezTo>
                          <a:pt x="46703" y="2"/>
                          <a:pt x="46697" y="0"/>
                          <a:pt x="4669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61" name="Google Shape;2744;p27">
                    <a:extLst>
                      <a:ext uri="{FF2B5EF4-FFF2-40B4-BE49-F238E27FC236}">
                        <a16:creationId xmlns:a16="http://schemas.microsoft.com/office/drawing/2014/main" id="{9040C61D-45D6-C11D-BFFB-B2AA8925B708}"/>
                      </a:ext>
                    </a:extLst>
                  </p:cNvPr>
                  <p:cNvSpPr/>
                  <p:nvPr/>
                </p:nvSpPr>
                <p:spPr>
                  <a:xfrm>
                    <a:off x="5692738" y="1672725"/>
                    <a:ext cx="1938600" cy="1880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544" h="75215" extrusionOk="0">
                        <a:moveTo>
                          <a:pt x="77417" y="68724"/>
                        </a:moveTo>
                        <a:lnTo>
                          <a:pt x="77419" y="68790"/>
                        </a:lnTo>
                        <a:lnTo>
                          <a:pt x="77419" y="68724"/>
                        </a:lnTo>
                        <a:close/>
                        <a:moveTo>
                          <a:pt x="46745" y="254"/>
                        </a:moveTo>
                        <a:lnTo>
                          <a:pt x="77290" y="9432"/>
                        </a:lnTo>
                        <a:lnTo>
                          <a:pt x="77290" y="68680"/>
                        </a:lnTo>
                        <a:lnTo>
                          <a:pt x="46654" y="74961"/>
                        </a:lnTo>
                        <a:lnTo>
                          <a:pt x="25846" y="72695"/>
                        </a:lnTo>
                        <a:lnTo>
                          <a:pt x="25846" y="38747"/>
                        </a:lnTo>
                        <a:cubicBezTo>
                          <a:pt x="25846" y="38713"/>
                          <a:pt x="25833" y="38681"/>
                          <a:pt x="25808" y="38656"/>
                        </a:cubicBezTo>
                        <a:cubicBezTo>
                          <a:pt x="25784" y="38634"/>
                          <a:pt x="25751" y="38620"/>
                          <a:pt x="25717" y="38620"/>
                        </a:cubicBezTo>
                        <a:lnTo>
                          <a:pt x="13324" y="38819"/>
                        </a:lnTo>
                        <a:cubicBezTo>
                          <a:pt x="13254" y="38819"/>
                          <a:pt x="13199" y="38876"/>
                          <a:pt x="13199" y="38944"/>
                        </a:cubicBezTo>
                        <a:lnTo>
                          <a:pt x="13199" y="71319"/>
                        </a:lnTo>
                        <a:lnTo>
                          <a:pt x="254" y="70041"/>
                        </a:lnTo>
                        <a:lnTo>
                          <a:pt x="254" y="7678"/>
                        </a:lnTo>
                        <a:lnTo>
                          <a:pt x="46745" y="254"/>
                        </a:lnTo>
                        <a:close/>
                        <a:moveTo>
                          <a:pt x="46752" y="135"/>
                        </a:moveTo>
                        <a:lnTo>
                          <a:pt x="186" y="7570"/>
                        </a:lnTo>
                        <a:lnTo>
                          <a:pt x="135" y="7578"/>
                        </a:lnTo>
                        <a:lnTo>
                          <a:pt x="135" y="70149"/>
                        </a:lnTo>
                        <a:lnTo>
                          <a:pt x="13252" y="71443"/>
                        </a:lnTo>
                        <a:lnTo>
                          <a:pt x="13318" y="71449"/>
                        </a:lnTo>
                        <a:lnTo>
                          <a:pt x="13318" y="38944"/>
                        </a:lnTo>
                        <a:cubicBezTo>
                          <a:pt x="13318" y="38940"/>
                          <a:pt x="13320" y="38936"/>
                          <a:pt x="13326" y="38936"/>
                        </a:cubicBezTo>
                        <a:lnTo>
                          <a:pt x="25717" y="38739"/>
                        </a:lnTo>
                        <a:cubicBezTo>
                          <a:pt x="25721" y="38739"/>
                          <a:pt x="25723" y="38739"/>
                          <a:pt x="25727" y="38741"/>
                        </a:cubicBezTo>
                        <a:cubicBezTo>
                          <a:pt x="25727" y="38743"/>
                          <a:pt x="25729" y="38745"/>
                          <a:pt x="25729" y="38747"/>
                        </a:cubicBezTo>
                        <a:lnTo>
                          <a:pt x="25729" y="72800"/>
                        </a:lnTo>
                        <a:lnTo>
                          <a:pt x="46650" y="75078"/>
                        </a:lnTo>
                        <a:lnTo>
                          <a:pt x="46659" y="75080"/>
                        </a:lnTo>
                        <a:lnTo>
                          <a:pt x="77362" y="68786"/>
                        </a:lnTo>
                        <a:lnTo>
                          <a:pt x="77409" y="68777"/>
                        </a:lnTo>
                        <a:lnTo>
                          <a:pt x="77409" y="9345"/>
                        </a:lnTo>
                        <a:lnTo>
                          <a:pt x="46765" y="138"/>
                        </a:lnTo>
                        <a:lnTo>
                          <a:pt x="46752" y="135"/>
                        </a:lnTo>
                        <a:close/>
                        <a:moveTo>
                          <a:pt x="46754" y="118"/>
                        </a:moveTo>
                        <a:lnTo>
                          <a:pt x="77419" y="9332"/>
                        </a:lnTo>
                        <a:cubicBezTo>
                          <a:pt x="77422" y="9332"/>
                          <a:pt x="77424" y="9336"/>
                          <a:pt x="77424" y="9339"/>
                        </a:cubicBezTo>
                        <a:lnTo>
                          <a:pt x="77424" y="68782"/>
                        </a:lnTo>
                        <a:cubicBezTo>
                          <a:pt x="77424" y="68786"/>
                          <a:pt x="77422" y="68790"/>
                          <a:pt x="77419" y="68790"/>
                        </a:cubicBezTo>
                        <a:lnTo>
                          <a:pt x="46661" y="75095"/>
                        </a:lnTo>
                        <a:lnTo>
                          <a:pt x="46658" y="75095"/>
                        </a:lnTo>
                        <a:lnTo>
                          <a:pt x="25719" y="72816"/>
                        </a:lnTo>
                        <a:cubicBezTo>
                          <a:pt x="25715" y="72816"/>
                          <a:pt x="25712" y="72812"/>
                          <a:pt x="25712" y="72808"/>
                        </a:cubicBezTo>
                        <a:lnTo>
                          <a:pt x="25712" y="38755"/>
                        </a:lnTo>
                        <a:lnTo>
                          <a:pt x="13392" y="38951"/>
                        </a:lnTo>
                        <a:lnTo>
                          <a:pt x="13334" y="38951"/>
                        </a:lnTo>
                        <a:lnTo>
                          <a:pt x="13334" y="71459"/>
                        </a:lnTo>
                        <a:cubicBezTo>
                          <a:pt x="13334" y="71460"/>
                          <a:pt x="13332" y="71462"/>
                          <a:pt x="13332" y="71464"/>
                        </a:cubicBezTo>
                        <a:cubicBezTo>
                          <a:pt x="13330" y="71466"/>
                          <a:pt x="13326" y="71466"/>
                          <a:pt x="13324" y="71466"/>
                        </a:cubicBezTo>
                        <a:lnTo>
                          <a:pt x="128" y="70164"/>
                        </a:lnTo>
                        <a:cubicBezTo>
                          <a:pt x="124" y="70162"/>
                          <a:pt x="120" y="70160"/>
                          <a:pt x="120" y="70154"/>
                        </a:cubicBezTo>
                        <a:lnTo>
                          <a:pt x="120" y="7570"/>
                        </a:lnTo>
                        <a:cubicBezTo>
                          <a:pt x="120" y="7566"/>
                          <a:pt x="124" y="7565"/>
                          <a:pt x="128" y="7563"/>
                        </a:cubicBezTo>
                        <a:lnTo>
                          <a:pt x="46750" y="118"/>
                        </a:lnTo>
                        <a:close/>
                        <a:moveTo>
                          <a:pt x="46753" y="0"/>
                        </a:moveTo>
                        <a:cubicBezTo>
                          <a:pt x="46747" y="0"/>
                          <a:pt x="46740" y="1"/>
                          <a:pt x="46733" y="2"/>
                        </a:cubicBezTo>
                        <a:lnTo>
                          <a:pt x="109" y="7447"/>
                        </a:lnTo>
                        <a:cubicBezTo>
                          <a:pt x="46" y="7457"/>
                          <a:pt x="1" y="7510"/>
                          <a:pt x="3" y="7570"/>
                        </a:cubicBezTo>
                        <a:lnTo>
                          <a:pt x="3" y="70154"/>
                        </a:lnTo>
                        <a:cubicBezTo>
                          <a:pt x="1" y="70221"/>
                          <a:pt x="50" y="70273"/>
                          <a:pt x="116" y="70281"/>
                        </a:cubicBezTo>
                        <a:lnTo>
                          <a:pt x="13315" y="71583"/>
                        </a:lnTo>
                        <a:cubicBezTo>
                          <a:pt x="13319" y="71584"/>
                          <a:pt x="13323" y="71584"/>
                          <a:pt x="13327" y="71584"/>
                        </a:cubicBezTo>
                        <a:cubicBezTo>
                          <a:pt x="13395" y="71584"/>
                          <a:pt x="13451" y="71528"/>
                          <a:pt x="13451" y="71459"/>
                        </a:cubicBezTo>
                        <a:lnTo>
                          <a:pt x="13451" y="39068"/>
                        </a:lnTo>
                        <a:lnTo>
                          <a:pt x="25595" y="38874"/>
                        </a:lnTo>
                        <a:lnTo>
                          <a:pt x="25595" y="72808"/>
                        </a:lnTo>
                        <a:cubicBezTo>
                          <a:pt x="25595" y="72872"/>
                          <a:pt x="25642" y="72925"/>
                          <a:pt x="25706" y="72933"/>
                        </a:cubicBezTo>
                        <a:lnTo>
                          <a:pt x="46646" y="75212"/>
                        </a:lnTo>
                        <a:lnTo>
                          <a:pt x="46648" y="75212"/>
                        </a:lnTo>
                        <a:cubicBezTo>
                          <a:pt x="46652" y="75214"/>
                          <a:pt x="46656" y="75214"/>
                          <a:pt x="46659" y="75214"/>
                        </a:cubicBezTo>
                        <a:cubicBezTo>
                          <a:pt x="46667" y="75214"/>
                          <a:pt x="46676" y="75212"/>
                          <a:pt x="46684" y="75210"/>
                        </a:cubicBezTo>
                        <a:lnTo>
                          <a:pt x="77441" y="68905"/>
                        </a:lnTo>
                        <a:cubicBezTo>
                          <a:pt x="77500" y="68894"/>
                          <a:pt x="77543" y="68843"/>
                          <a:pt x="77543" y="68782"/>
                        </a:cubicBezTo>
                        <a:lnTo>
                          <a:pt x="77543" y="9339"/>
                        </a:lnTo>
                        <a:cubicBezTo>
                          <a:pt x="77543" y="9283"/>
                          <a:pt x="77506" y="9233"/>
                          <a:pt x="77453" y="9218"/>
                        </a:cubicBezTo>
                        <a:lnTo>
                          <a:pt x="46790" y="6"/>
                        </a:lnTo>
                        <a:cubicBezTo>
                          <a:pt x="46778" y="2"/>
                          <a:pt x="46765" y="0"/>
                          <a:pt x="4675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62" name="Google Shape;2745;p27">
                    <a:extLst>
                      <a:ext uri="{FF2B5EF4-FFF2-40B4-BE49-F238E27FC236}">
                        <a16:creationId xmlns:a16="http://schemas.microsoft.com/office/drawing/2014/main" id="{F2CABFA7-F3C8-954C-1843-1FEB0263F652}"/>
                      </a:ext>
                    </a:extLst>
                  </p:cNvPr>
                  <p:cNvSpPr/>
                  <p:nvPr/>
                </p:nvSpPr>
                <p:spPr>
                  <a:xfrm>
                    <a:off x="5693588" y="1673500"/>
                    <a:ext cx="1936950" cy="1878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478" h="75151" extrusionOk="0">
                        <a:moveTo>
                          <a:pt x="77383" y="68725"/>
                        </a:moveTo>
                        <a:lnTo>
                          <a:pt x="77385" y="68778"/>
                        </a:lnTo>
                        <a:lnTo>
                          <a:pt x="77385" y="68725"/>
                        </a:lnTo>
                        <a:close/>
                        <a:moveTo>
                          <a:pt x="46712" y="191"/>
                        </a:moveTo>
                        <a:lnTo>
                          <a:pt x="77288" y="9378"/>
                        </a:lnTo>
                        <a:lnTo>
                          <a:pt x="77288" y="68676"/>
                        </a:lnTo>
                        <a:lnTo>
                          <a:pt x="46622" y="74962"/>
                        </a:lnTo>
                        <a:lnTo>
                          <a:pt x="25780" y="72692"/>
                        </a:lnTo>
                        <a:lnTo>
                          <a:pt x="25780" y="38716"/>
                        </a:lnTo>
                        <a:cubicBezTo>
                          <a:pt x="25780" y="38690"/>
                          <a:pt x="25770" y="38667"/>
                          <a:pt x="25751" y="38648"/>
                        </a:cubicBezTo>
                        <a:cubicBezTo>
                          <a:pt x="25733" y="38633"/>
                          <a:pt x="25710" y="38623"/>
                          <a:pt x="25685" y="38622"/>
                        </a:cubicBezTo>
                        <a:lnTo>
                          <a:pt x="13290" y="38820"/>
                        </a:lnTo>
                        <a:cubicBezTo>
                          <a:pt x="13239" y="38820"/>
                          <a:pt x="13198" y="38862"/>
                          <a:pt x="13198" y="38913"/>
                        </a:cubicBezTo>
                        <a:lnTo>
                          <a:pt x="13198" y="71324"/>
                        </a:lnTo>
                        <a:lnTo>
                          <a:pt x="188" y="70038"/>
                        </a:lnTo>
                        <a:lnTo>
                          <a:pt x="188" y="7620"/>
                        </a:lnTo>
                        <a:lnTo>
                          <a:pt x="46712" y="191"/>
                        </a:lnTo>
                        <a:close/>
                        <a:moveTo>
                          <a:pt x="46716" y="136"/>
                        </a:moveTo>
                        <a:lnTo>
                          <a:pt x="156" y="7571"/>
                        </a:lnTo>
                        <a:lnTo>
                          <a:pt x="133" y="7573"/>
                        </a:lnTo>
                        <a:lnTo>
                          <a:pt x="133" y="70087"/>
                        </a:lnTo>
                        <a:lnTo>
                          <a:pt x="13252" y="71382"/>
                        </a:lnTo>
                        <a:lnTo>
                          <a:pt x="13252" y="38913"/>
                        </a:lnTo>
                        <a:cubicBezTo>
                          <a:pt x="13252" y="38892"/>
                          <a:pt x="13269" y="38873"/>
                          <a:pt x="13290" y="38873"/>
                        </a:cubicBezTo>
                        <a:lnTo>
                          <a:pt x="25685" y="38676"/>
                        </a:lnTo>
                        <a:cubicBezTo>
                          <a:pt x="25697" y="38676"/>
                          <a:pt x="25706" y="38680"/>
                          <a:pt x="25714" y="38688"/>
                        </a:cubicBezTo>
                        <a:cubicBezTo>
                          <a:pt x="25721" y="38695"/>
                          <a:pt x="25727" y="38705"/>
                          <a:pt x="25727" y="38716"/>
                        </a:cubicBezTo>
                        <a:lnTo>
                          <a:pt x="25727" y="72741"/>
                        </a:lnTo>
                        <a:lnTo>
                          <a:pt x="46620" y="75015"/>
                        </a:lnTo>
                        <a:lnTo>
                          <a:pt x="46624" y="75017"/>
                        </a:lnTo>
                        <a:lnTo>
                          <a:pt x="77320" y="68723"/>
                        </a:lnTo>
                        <a:lnTo>
                          <a:pt x="77343" y="68719"/>
                        </a:lnTo>
                        <a:lnTo>
                          <a:pt x="77343" y="9339"/>
                        </a:lnTo>
                        <a:lnTo>
                          <a:pt x="46722" y="138"/>
                        </a:lnTo>
                        <a:lnTo>
                          <a:pt x="46716" y="136"/>
                        </a:lnTo>
                        <a:close/>
                        <a:moveTo>
                          <a:pt x="46712" y="55"/>
                        </a:moveTo>
                        <a:cubicBezTo>
                          <a:pt x="46718" y="55"/>
                          <a:pt x="46724" y="55"/>
                          <a:pt x="46729" y="56"/>
                        </a:cubicBezTo>
                        <a:lnTo>
                          <a:pt x="77394" y="9271"/>
                        </a:lnTo>
                        <a:cubicBezTo>
                          <a:pt x="77411" y="9274"/>
                          <a:pt x="77422" y="9289"/>
                          <a:pt x="77422" y="9308"/>
                        </a:cubicBezTo>
                        <a:lnTo>
                          <a:pt x="77422" y="68751"/>
                        </a:lnTo>
                        <a:cubicBezTo>
                          <a:pt x="77422" y="68770"/>
                          <a:pt x="77409" y="68787"/>
                          <a:pt x="77390" y="68791"/>
                        </a:cubicBezTo>
                        <a:lnTo>
                          <a:pt x="46633" y="75096"/>
                        </a:lnTo>
                        <a:lnTo>
                          <a:pt x="46622" y="75096"/>
                        </a:lnTo>
                        <a:lnTo>
                          <a:pt x="25681" y="72817"/>
                        </a:lnTo>
                        <a:cubicBezTo>
                          <a:pt x="25661" y="72815"/>
                          <a:pt x="25646" y="72796"/>
                          <a:pt x="25646" y="72777"/>
                        </a:cubicBezTo>
                        <a:lnTo>
                          <a:pt x="25646" y="38756"/>
                        </a:lnTo>
                        <a:lnTo>
                          <a:pt x="13332" y="38952"/>
                        </a:lnTo>
                        <a:lnTo>
                          <a:pt x="13332" y="71428"/>
                        </a:lnTo>
                        <a:cubicBezTo>
                          <a:pt x="13332" y="71439"/>
                          <a:pt x="13326" y="71448"/>
                          <a:pt x="13318" y="71456"/>
                        </a:cubicBezTo>
                        <a:cubicBezTo>
                          <a:pt x="13309" y="71463"/>
                          <a:pt x="13300" y="71467"/>
                          <a:pt x="13288" y="71467"/>
                        </a:cubicBezTo>
                        <a:lnTo>
                          <a:pt x="90" y="70163"/>
                        </a:lnTo>
                        <a:cubicBezTo>
                          <a:pt x="69" y="70161"/>
                          <a:pt x="54" y="70144"/>
                          <a:pt x="54" y="70123"/>
                        </a:cubicBezTo>
                        <a:lnTo>
                          <a:pt x="54" y="7539"/>
                        </a:lnTo>
                        <a:cubicBezTo>
                          <a:pt x="54" y="7520"/>
                          <a:pt x="69" y="7503"/>
                          <a:pt x="88" y="7500"/>
                        </a:cubicBezTo>
                        <a:lnTo>
                          <a:pt x="46712" y="55"/>
                        </a:lnTo>
                        <a:close/>
                        <a:moveTo>
                          <a:pt x="46715" y="1"/>
                        </a:moveTo>
                        <a:cubicBezTo>
                          <a:pt x="46711" y="1"/>
                          <a:pt x="46707" y="1"/>
                          <a:pt x="46703" y="2"/>
                        </a:cubicBezTo>
                        <a:lnTo>
                          <a:pt x="78" y="7447"/>
                        </a:lnTo>
                        <a:cubicBezTo>
                          <a:pt x="33" y="7454"/>
                          <a:pt x="1" y="7494"/>
                          <a:pt x="1" y="7539"/>
                        </a:cubicBezTo>
                        <a:lnTo>
                          <a:pt x="1" y="70123"/>
                        </a:lnTo>
                        <a:cubicBezTo>
                          <a:pt x="1" y="70173"/>
                          <a:pt x="37" y="70212"/>
                          <a:pt x="84" y="70218"/>
                        </a:cubicBezTo>
                        <a:lnTo>
                          <a:pt x="13283" y="71520"/>
                        </a:lnTo>
                        <a:cubicBezTo>
                          <a:pt x="13285" y="71520"/>
                          <a:pt x="13288" y="71520"/>
                          <a:pt x="13290" y="71520"/>
                        </a:cubicBezTo>
                        <a:cubicBezTo>
                          <a:pt x="13314" y="71520"/>
                          <a:pt x="13337" y="71513"/>
                          <a:pt x="13354" y="71497"/>
                        </a:cubicBezTo>
                        <a:cubicBezTo>
                          <a:pt x="13373" y="71479"/>
                          <a:pt x="13385" y="71454"/>
                          <a:pt x="13385" y="71428"/>
                        </a:cubicBezTo>
                        <a:lnTo>
                          <a:pt x="13385" y="39005"/>
                        </a:lnTo>
                        <a:lnTo>
                          <a:pt x="25593" y="38811"/>
                        </a:lnTo>
                        <a:lnTo>
                          <a:pt x="25593" y="72777"/>
                        </a:lnTo>
                        <a:cubicBezTo>
                          <a:pt x="25593" y="72824"/>
                          <a:pt x="25629" y="72864"/>
                          <a:pt x="25676" y="72870"/>
                        </a:cubicBezTo>
                        <a:lnTo>
                          <a:pt x="46618" y="75149"/>
                        </a:lnTo>
                        <a:lnTo>
                          <a:pt x="46625" y="75151"/>
                        </a:lnTo>
                        <a:cubicBezTo>
                          <a:pt x="46631" y="75151"/>
                          <a:pt x="46639" y="75149"/>
                          <a:pt x="46644" y="75149"/>
                        </a:cubicBezTo>
                        <a:lnTo>
                          <a:pt x="77402" y="68844"/>
                        </a:lnTo>
                        <a:cubicBezTo>
                          <a:pt x="77445" y="68834"/>
                          <a:pt x="77475" y="68797"/>
                          <a:pt x="77477" y="68751"/>
                        </a:cubicBezTo>
                        <a:lnTo>
                          <a:pt x="77477" y="9308"/>
                        </a:lnTo>
                        <a:cubicBezTo>
                          <a:pt x="77477" y="9267"/>
                          <a:pt x="77449" y="9229"/>
                          <a:pt x="77409" y="9218"/>
                        </a:cubicBezTo>
                        <a:lnTo>
                          <a:pt x="46746" y="5"/>
                        </a:lnTo>
                        <a:cubicBezTo>
                          <a:pt x="46735" y="3"/>
                          <a:pt x="46725" y="1"/>
                          <a:pt x="46715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63" name="Google Shape;2746;p27">
                    <a:extLst>
                      <a:ext uri="{FF2B5EF4-FFF2-40B4-BE49-F238E27FC236}">
                        <a16:creationId xmlns:a16="http://schemas.microsoft.com/office/drawing/2014/main" id="{D4796391-6440-ADB5-E83E-5C51E2DB7564}"/>
                      </a:ext>
                    </a:extLst>
                  </p:cNvPr>
                  <p:cNvSpPr/>
                  <p:nvPr/>
                </p:nvSpPr>
                <p:spPr>
                  <a:xfrm>
                    <a:off x="5692088" y="1672025"/>
                    <a:ext cx="1939900" cy="1881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596" h="75269" extrusionOk="0">
                        <a:moveTo>
                          <a:pt x="46769" y="310"/>
                        </a:moveTo>
                        <a:lnTo>
                          <a:pt x="77290" y="9481"/>
                        </a:lnTo>
                        <a:lnTo>
                          <a:pt x="77290" y="68685"/>
                        </a:lnTo>
                        <a:lnTo>
                          <a:pt x="46678" y="74961"/>
                        </a:lnTo>
                        <a:lnTo>
                          <a:pt x="25898" y="72698"/>
                        </a:lnTo>
                        <a:lnTo>
                          <a:pt x="25898" y="38775"/>
                        </a:lnTo>
                        <a:cubicBezTo>
                          <a:pt x="25898" y="38733"/>
                          <a:pt x="25881" y="38694"/>
                          <a:pt x="25853" y="38665"/>
                        </a:cubicBezTo>
                        <a:cubicBezTo>
                          <a:pt x="25825" y="38639"/>
                          <a:pt x="25787" y="38624"/>
                          <a:pt x="25749" y="38622"/>
                        </a:cubicBezTo>
                        <a:lnTo>
                          <a:pt x="25747" y="38622"/>
                        </a:lnTo>
                        <a:lnTo>
                          <a:pt x="13350" y="38820"/>
                        </a:lnTo>
                        <a:cubicBezTo>
                          <a:pt x="13265" y="38820"/>
                          <a:pt x="13199" y="38888"/>
                          <a:pt x="13199" y="38972"/>
                        </a:cubicBezTo>
                        <a:lnTo>
                          <a:pt x="13199" y="71318"/>
                        </a:lnTo>
                        <a:lnTo>
                          <a:pt x="307" y="70044"/>
                        </a:lnTo>
                        <a:lnTo>
                          <a:pt x="307" y="7729"/>
                        </a:lnTo>
                        <a:lnTo>
                          <a:pt x="46769" y="310"/>
                        </a:lnTo>
                        <a:close/>
                        <a:moveTo>
                          <a:pt x="46778" y="0"/>
                        </a:moveTo>
                        <a:cubicBezTo>
                          <a:pt x="46770" y="0"/>
                          <a:pt x="46762" y="1"/>
                          <a:pt x="46754" y="2"/>
                        </a:cubicBezTo>
                        <a:lnTo>
                          <a:pt x="129" y="7447"/>
                        </a:lnTo>
                        <a:cubicBezTo>
                          <a:pt x="55" y="7460"/>
                          <a:pt x="0" y="7525"/>
                          <a:pt x="0" y="7598"/>
                        </a:cubicBezTo>
                        <a:lnTo>
                          <a:pt x="0" y="70182"/>
                        </a:lnTo>
                        <a:cubicBezTo>
                          <a:pt x="0" y="70262"/>
                          <a:pt x="61" y="70328"/>
                          <a:pt x="138" y="70335"/>
                        </a:cubicBezTo>
                        <a:lnTo>
                          <a:pt x="13339" y="71638"/>
                        </a:lnTo>
                        <a:cubicBezTo>
                          <a:pt x="13343" y="71638"/>
                          <a:pt x="13348" y="71638"/>
                          <a:pt x="13352" y="71638"/>
                        </a:cubicBezTo>
                        <a:cubicBezTo>
                          <a:pt x="13435" y="71638"/>
                          <a:pt x="13505" y="71571"/>
                          <a:pt x="13505" y="71487"/>
                        </a:cubicBezTo>
                        <a:lnTo>
                          <a:pt x="13505" y="39123"/>
                        </a:lnTo>
                        <a:lnTo>
                          <a:pt x="25594" y="38930"/>
                        </a:lnTo>
                        <a:lnTo>
                          <a:pt x="25594" y="72836"/>
                        </a:lnTo>
                        <a:cubicBezTo>
                          <a:pt x="25594" y="72914"/>
                          <a:pt x="25653" y="72980"/>
                          <a:pt x="25730" y="72987"/>
                        </a:cubicBezTo>
                        <a:lnTo>
                          <a:pt x="46670" y="75267"/>
                        </a:lnTo>
                        <a:lnTo>
                          <a:pt x="46685" y="75269"/>
                        </a:lnTo>
                        <a:cubicBezTo>
                          <a:pt x="46695" y="75269"/>
                          <a:pt x="46706" y="75267"/>
                          <a:pt x="46716" y="75265"/>
                        </a:cubicBezTo>
                        <a:lnTo>
                          <a:pt x="77473" y="68960"/>
                        </a:lnTo>
                        <a:cubicBezTo>
                          <a:pt x="77545" y="68946"/>
                          <a:pt x="77596" y="68884"/>
                          <a:pt x="77596" y="68810"/>
                        </a:cubicBezTo>
                        <a:lnTo>
                          <a:pt x="77596" y="9367"/>
                        </a:lnTo>
                        <a:cubicBezTo>
                          <a:pt x="77596" y="9299"/>
                          <a:pt x="77551" y="9239"/>
                          <a:pt x="77486" y="9220"/>
                        </a:cubicBezTo>
                        <a:lnTo>
                          <a:pt x="46823" y="8"/>
                        </a:lnTo>
                        <a:cubicBezTo>
                          <a:pt x="46808" y="3"/>
                          <a:pt x="46793" y="0"/>
                          <a:pt x="4677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64" name="Google Shape;2747;p27">
                    <a:extLst>
                      <a:ext uri="{FF2B5EF4-FFF2-40B4-BE49-F238E27FC236}">
                        <a16:creationId xmlns:a16="http://schemas.microsoft.com/office/drawing/2014/main" id="{2105F428-F5DF-DC2F-0F27-ED97FBCA4789}"/>
                      </a:ext>
                    </a:extLst>
                  </p:cNvPr>
                  <p:cNvSpPr/>
                  <p:nvPr/>
                </p:nvSpPr>
                <p:spPr>
                  <a:xfrm>
                    <a:off x="6023563" y="2643800"/>
                    <a:ext cx="56775" cy="817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71" h="32682" extrusionOk="0">
                        <a:moveTo>
                          <a:pt x="2203" y="0"/>
                        </a:moveTo>
                        <a:cubicBezTo>
                          <a:pt x="2170" y="0"/>
                          <a:pt x="2136" y="23"/>
                          <a:pt x="2136" y="68"/>
                        </a:cubicBezTo>
                        <a:lnTo>
                          <a:pt x="2136" y="32232"/>
                        </a:lnTo>
                        <a:lnTo>
                          <a:pt x="82" y="32549"/>
                        </a:lnTo>
                        <a:cubicBezTo>
                          <a:pt x="0" y="32561"/>
                          <a:pt x="10" y="32682"/>
                          <a:pt x="93" y="32682"/>
                        </a:cubicBezTo>
                        <a:lnTo>
                          <a:pt x="102" y="32682"/>
                        </a:lnTo>
                        <a:lnTo>
                          <a:pt x="2214" y="32355"/>
                        </a:lnTo>
                        <a:cubicBezTo>
                          <a:pt x="2246" y="32351"/>
                          <a:pt x="2270" y="32323"/>
                          <a:pt x="2270" y="32289"/>
                        </a:cubicBezTo>
                        <a:lnTo>
                          <a:pt x="2270" y="68"/>
                        </a:lnTo>
                        <a:cubicBezTo>
                          <a:pt x="2270" y="23"/>
                          <a:pt x="2237" y="0"/>
                          <a:pt x="220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65" name="Google Shape;2748;p27">
                    <a:extLst>
                      <a:ext uri="{FF2B5EF4-FFF2-40B4-BE49-F238E27FC236}">
                        <a16:creationId xmlns:a16="http://schemas.microsoft.com/office/drawing/2014/main" id="{FEF7D333-15F7-3902-80D6-282A1A1DCF08}"/>
                      </a:ext>
                    </a:extLst>
                  </p:cNvPr>
                  <p:cNvSpPr/>
                  <p:nvPr/>
                </p:nvSpPr>
                <p:spPr>
                  <a:xfrm>
                    <a:off x="6021538" y="2642350"/>
                    <a:ext cx="60300" cy="819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2" h="32799" extrusionOk="0">
                        <a:moveTo>
                          <a:pt x="2285" y="117"/>
                        </a:moveTo>
                        <a:cubicBezTo>
                          <a:pt x="2289" y="117"/>
                          <a:pt x="2293" y="121"/>
                          <a:pt x="2293" y="126"/>
                        </a:cubicBezTo>
                        <a:lnTo>
                          <a:pt x="2293" y="32347"/>
                        </a:lnTo>
                        <a:cubicBezTo>
                          <a:pt x="2293" y="32350"/>
                          <a:pt x="2289" y="32354"/>
                          <a:pt x="2285" y="32356"/>
                        </a:cubicBezTo>
                        <a:lnTo>
                          <a:pt x="176" y="32681"/>
                        </a:lnTo>
                        <a:lnTo>
                          <a:pt x="174" y="32681"/>
                        </a:lnTo>
                        <a:cubicBezTo>
                          <a:pt x="165" y="32681"/>
                          <a:pt x="163" y="32666"/>
                          <a:pt x="172" y="32666"/>
                        </a:cubicBezTo>
                        <a:lnTo>
                          <a:pt x="2278" y="32341"/>
                        </a:lnTo>
                        <a:lnTo>
                          <a:pt x="2278" y="126"/>
                        </a:lnTo>
                        <a:cubicBezTo>
                          <a:pt x="2278" y="121"/>
                          <a:pt x="2280" y="117"/>
                          <a:pt x="2285" y="117"/>
                        </a:cubicBezTo>
                        <a:close/>
                        <a:moveTo>
                          <a:pt x="2284" y="0"/>
                        </a:moveTo>
                        <a:cubicBezTo>
                          <a:pt x="2221" y="0"/>
                          <a:pt x="2159" y="42"/>
                          <a:pt x="2159" y="126"/>
                        </a:cubicBezTo>
                        <a:lnTo>
                          <a:pt x="2159" y="32239"/>
                        </a:lnTo>
                        <a:lnTo>
                          <a:pt x="153" y="32549"/>
                        </a:lnTo>
                        <a:cubicBezTo>
                          <a:pt x="0" y="32573"/>
                          <a:pt x="17" y="32798"/>
                          <a:pt x="174" y="32798"/>
                        </a:cubicBezTo>
                        <a:lnTo>
                          <a:pt x="193" y="32798"/>
                        </a:lnTo>
                        <a:lnTo>
                          <a:pt x="2304" y="32471"/>
                        </a:lnTo>
                        <a:cubicBezTo>
                          <a:pt x="2367" y="32462"/>
                          <a:pt x="2412" y="32409"/>
                          <a:pt x="2410" y="32347"/>
                        </a:cubicBezTo>
                        <a:lnTo>
                          <a:pt x="2410" y="126"/>
                        </a:lnTo>
                        <a:cubicBezTo>
                          <a:pt x="2410" y="42"/>
                          <a:pt x="2347" y="0"/>
                          <a:pt x="228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66" name="Google Shape;2749;p27">
                    <a:extLst>
                      <a:ext uri="{FF2B5EF4-FFF2-40B4-BE49-F238E27FC236}">
                        <a16:creationId xmlns:a16="http://schemas.microsoft.com/office/drawing/2014/main" id="{97927C4C-2FEB-A310-89A4-104407154A95}"/>
                      </a:ext>
                    </a:extLst>
                  </p:cNvPr>
                  <p:cNvSpPr/>
                  <p:nvPr/>
                </p:nvSpPr>
                <p:spPr>
                  <a:xfrm>
                    <a:off x="6022613" y="2643150"/>
                    <a:ext cx="58425" cy="818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37" h="32735" extrusionOk="0">
                        <a:moveTo>
                          <a:pt x="2242" y="53"/>
                        </a:moveTo>
                        <a:cubicBezTo>
                          <a:pt x="2263" y="53"/>
                          <a:pt x="2282" y="72"/>
                          <a:pt x="2282" y="94"/>
                        </a:cubicBezTo>
                        <a:lnTo>
                          <a:pt x="2282" y="32315"/>
                        </a:lnTo>
                        <a:cubicBezTo>
                          <a:pt x="2282" y="32335"/>
                          <a:pt x="2267" y="32352"/>
                          <a:pt x="2248" y="32354"/>
                        </a:cubicBezTo>
                        <a:lnTo>
                          <a:pt x="137" y="32681"/>
                        </a:lnTo>
                        <a:cubicBezTo>
                          <a:pt x="134" y="32682"/>
                          <a:pt x="132" y="32682"/>
                          <a:pt x="130" y="32682"/>
                        </a:cubicBezTo>
                        <a:cubicBezTo>
                          <a:pt x="110" y="32682"/>
                          <a:pt x="93" y="32668"/>
                          <a:pt x="91" y="32647"/>
                        </a:cubicBezTo>
                        <a:cubicBezTo>
                          <a:pt x="88" y="32626"/>
                          <a:pt x="103" y="32606"/>
                          <a:pt x="123" y="32602"/>
                        </a:cubicBezTo>
                        <a:lnTo>
                          <a:pt x="2203" y="32281"/>
                        </a:lnTo>
                        <a:lnTo>
                          <a:pt x="2203" y="94"/>
                        </a:lnTo>
                        <a:cubicBezTo>
                          <a:pt x="2203" y="72"/>
                          <a:pt x="2220" y="53"/>
                          <a:pt x="2242" y="53"/>
                        </a:cubicBezTo>
                        <a:close/>
                        <a:moveTo>
                          <a:pt x="2241" y="1"/>
                        </a:moveTo>
                        <a:cubicBezTo>
                          <a:pt x="2195" y="1"/>
                          <a:pt x="2148" y="32"/>
                          <a:pt x="2148" y="94"/>
                        </a:cubicBezTo>
                        <a:lnTo>
                          <a:pt x="2148" y="32235"/>
                        </a:lnTo>
                        <a:lnTo>
                          <a:pt x="116" y="32549"/>
                        </a:lnTo>
                        <a:cubicBezTo>
                          <a:pt x="1" y="32566"/>
                          <a:pt x="14" y="32734"/>
                          <a:pt x="131" y="32734"/>
                        </a:cubicBezTo>
                        <a:lnTo>
                          <a:pt x="144" y="32734"/>
                        </a:lnTo>
                        <a:lnTo>
                          <a:pt x="2255" y="32407"/>
                        </a:lnTo>
                        <a:cubicBezTo>
                          <a:pt x="2303" y="32402"/>
                          <a:pt x="2337" y="32362"/>
                          <a:pt x="2335" y="32315"/>
                        </a:cubicBezTo>
                        <a:lnTo>
                          <a:pt x="2335" y="94"/>
                        </a:lnTo>
                        <a:cubicBezTo>
                          <a:pt x="2335" y="32"/>
                          <a:pt x="2288" y="1"/>
                          <a:pt x="224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67" name="Google Shape;2750;p27">
                    <a:extLst>
                      <a:ext uri="{FF2B5EF4-FFF2-40B4-BE49-F238E27FC236}">
                        <a16:creationId xmlns:a16="http://schemas.microsoft.com/office/drawing/2014/main" id="{001FBE52-9624-AB77-3666-C236FB128A4B}"/>
                      </a:ext>
                    </a:extLst>
                  </p:cNvPr>
                  <p:cNvSpPr/>
                  <p:nvPr/>
                </p:nvSpPr>
                <p:spPr>
                  <a:xfrm>
                    <a:off x="6020638" y="2641675"/>
                    <a:ext cx="61875" cy="821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75" h="32854" extrusionOk="0">
                        <a:moveTo>
                          <a:pt x="2321" y="0"/>
                        </a:moveTo>
                        <a:cubicBezTo>
                          <a:pt x="2236" y="0"/>
                          <a:pt x="2168" y="68"/>
                          <a:pt x="2168" y="153"/>
                        </a:cubicBezTo>
                        <a:lnTo>
                          <a:pt x="2168" y="32243"/>
                        </a:lnTo>
                        <a:lnTo>
                          <a:pt x="185" y="32549"/>
                        </a:lnTo>
                        <a:cubicBezTo>
                          <a:pt x="0" y="32578"/>
                          <a:pt x="21" y="32854"/>
                          <a:pt x="210" y="32854"/>
                        </a:cubicBezTo>
                        <a:cubicBezTo>
                          <a:pt x="218" y="32854"/>
                          <a:pt x="225" y="32852"/>
                          <a:pt x="233" y="32852"/>
                        </a:cubicBezTo>
                        <a:lnTo>
                          <a:pt x="2344" y="32525"/>
                        </a:lnTo>
                        <a:cubicBezTo>
                          <a:pt x="2420" y="32513"/>
                          <a:pt x="2474" y="32449"/>
                          <a:pt x="2474" y="32374"/>
                        </a:cubicBezTo>
                        <a:lnTo>
                          <a:pt x="2474" y="153"/>
                        </a:lnTo>
                        <a:cubicBezTo>
                          <a:pt x="2474" y="68"/>
                          <a:pt x="2404" y="0"/>
                          <a:pt x="232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68" name="Google Shape;2751;p27">
                    <a:extLst>
                      <a:ext uri="{FF2B5EF4-FFF2-40B4-BE49-F238E27FC236}">
                        <a16:creationId xmlns:a16="http://schemas.microsoft.com/office/drawing/2014/main" id="{00BAB50F-98F4-4EA4-2E69-0841F36942DA}"/>
                      </a:ext>
                    </a:extLst>
                  </p:cNvPr>
                  <p:cNvSpPr/>
                  <p:nvPr/>
                </p:nvSpPr>
                <p:spPr>
                  <a:xfrm>
                    <a:off x="6431763" y="2639675"/>
                    <a:ext cx="269800" cy="692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792" h="27682" extrusionOk="0">
                        <a:moveTo>
                          <a:pt x="10657" y="137"/>
                        </a:moveTo>
                        <a:lnTo>
                          <a:pt x="10657" y="27543"/>
                        </a:lnTo>
                        <a:lnTo>
                          <a:pt x="135" y="26808"/>
                        </a:lnTo>
                        <a:lnTo>
                          <a:pt x="135" y="298"/>
                        </a:lnTo>
                        <a:lnTo>
                          <a:pt x="10657" y="137"/>
                        </a:lnTo>
                        <a:close/>
                        <a:moveTo>
                          <a:pt x="10723" y="1"/>
                        </a:moveTo>
                        <a:lnTo>
                          <a:pt x="67" y="165"/>
                        </a:lnTo>
                        <a:cubicBezTo>
                          <a:pt x="31" y="165"/>
                          <a:pt x="1" y="196"/>
                          <a:pt x="1" y="233"/>
                        </a:cubicBezTo>
                        <a:lnTo>
                          <a:pt x="1" y="26870"/>
                        </a:lnTo>
                        <a:cubicBezTo>
                          <a:pt x="1" y="26906"/>
                          <a:pt x="27" y="26935"/>
                          <a:pt x="63" y="26936"/>
                        </a:cubicBezTo>
                        <a:lnTo>
                          <a:pt x="10719" y="27681"/>
                        </a:lnTo>
                        <a:lnTo>
                          <a:pt x="10723" y="27681"/>
                        </a:lnTo>
                        <a:cubicBezTo>
                          <a:pt x="10761" y="27681"/>
                          <a:pt x="10791" y="27653"/>
                          <a:pt x="10791" y="27615"/>
                        </a:cubicBezTo>
                        <a:lnTo>
                          <a:pt x="10791" y="69"/>
                        </a:lnTo>
                        <a:cubicBezTo>
                          <a:pt x="10791" y="50"/>
                          <a:pt x="10784" y="33"/>
                          <a:pt x="10770" y="22"/>
                        </a:cubicBezTo>
                        <a:cubicBezTo>
                          <a:pt x="10757" y="9"/>
                          <a:pt x="10740" y="1"/>
                          <a:pt x="1072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69" name="Google Shape;2752;p27">
                    <a:extLst>
                      <a:ext uri="{FF2B5EF4-FFF2-40B4-BE49-F238E27FC236}">
                        <a16:creationId xmlns:a16="http://schemas.microsoft.com/office/drawing/2014/main" id="{5FBFE652-4314-8729-CBE0-02FA336D3F23}"/>
                      </a:ext>
                    </a:extLst>
                  </p:cNvPr>
                  <p:cNvSpPr/>
                  <p:nvPr/>
                </p:nvSpPr>
                <p:spPr>
                  <a:xfrm>
                    <a:off x="6430313" y="2638225"/>
                    <a:ext cx="272700" cy="695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908" h="27800" extrusionOk="0">
                        <a:moveTo>
                          <a:pt x="10656" y="254"/>
                        </a:moveTo>
                        <a:lnTo>
                          <a:pt x="10656" y="27539"/>
                        </a:lnTo>
                        <a:lnTo>
                          <a:pt x="252" y="26811"/>
                        </a:lnTo>
                        <a:lnTo>
                          <a:pt x="252" y="414"/>
                        </a:lnTo>
                        <a:lnTo>
                          <a:pt x="10656" y="254"/>
                        </a:lnTo>
                        <a:close/>
                        <a:moveTo>
                          <a:pt x="10774" y="135"/>
                        </a:moveTo>
                        <a:lnTo>
                          <a:pt x="191" y="297"/>
                        </a:lnTo>
                        <a:lnTo>
                          <a:pt x="134" y="299"/>
                        </a:lnTo>
                        <a:lnTo>
                          <a:pt x="134" y="26921"/>
                        </a:lnTo>
                        <a:lnTo>
                          <a:pt x="10774" y="27665"/>
                        </a:lnTo>
                        <a:lnTo>
                          <a:pt x="10774" y="135"/>
                        </a:lnTo>
                        <a:close/>
                        <a:moveTo>
                          <a:pt x="10781" y="119"/>
                        </a:moveTo>
                        <a:cubicBezTo>
                          <a:pt x="10783" y="119"/>
                          <a:pt x="10785" y="119"/>
                          <a:pt x="10787" y="121"/>
                        </a:cubicBezTo>
                        <a:cubicBezTo>
                          <a:pt x="10789" y="123"/>
                          <a:pt x="10789" y="125"/>
                          <a:pt x="10789" y="127"/>
                        </a:cubicBezTo>
                        <a:lnTo>
                          <a:pt x="10789" y="27673"/>
                        </a:lnTo>
                        <a:cubicBezTo>
                          <a:pt x="10789" y="27675"/>
                          <a:pt x="10789" y="27677"/>
                          <a:pt x="10787" y="27679"/>
                        </a:cubicBezTo>
                        <a:cubicBezTo>
                          <a:pt x="10785" y="27681"/>
                          <a:pt x="10783" y="27681"/>
                          <a:pt x="10781" y="27681"/>
                        </a:cubicBezTo>
                        <a:lnTo>
                          <a:pt x="125" y="26936"/>
                        </a:lnTo>
                        <a:cubicBezTo>
                          <a:pt x="121" y="26936"/>
                          <a:pt x="117" y="26932"/>
                          <a:pt x="117" y="26928"/>
                        </a:cubicBezTo>
                        <a:lnTo>
                          <a:pt x="117" y="291"/>
                        </a:lnTo>
                        <a:cubicBezTo>
                          <a:pt x="117" y="286"/>
                          <a:pt x="121" y="282"/>
                          <a:pt x="125" y="282"/>
                        </a:cubicBezTo>
                        <a:lnTo>
                          <a:pt x="10781" y="119"/>
                        </a:lnTo>
                        <a:close/>
                        <a:moveTo>
                          <a:pt x="10779" y="0"/>
                        </a:moveTo>
                        <a:lnTo>
                          <a:pt x="125" y="165"/>
                        </a:lnTo>
                        <a:cubicBezTo>
                          <a:pt x="55" y="167"/>
                          <a:pt x="0" y="222"/>
                          <a:pt x="0" y="291"/>
                        </a:cubicBezTo>
                        <a:lnTo>
                          <a:pt x="0" y="26928"/>
                        </a:lnTo>
                        <a:cubicBezTo>
                          <a:pt x="0" y="26994"/>
                          <a:pt x="51" y="27049"/>
                          <a:pt x="117" y="27055"/>
                        </a:cubicBezTo>
                        <a:lnTo>
                          <a:pt x="10772" y="27798"/>
                        </a:lnTo>
                        <a:cubicBezTo>
                          <a:pt x="10774" y="27800"/>
                          <a:pt x="10777" y="27800"/>
                          <a:pt x="10781" y="27800"/>
                        </a:cubicBezTo>
                        <a:cubicBezTo>
                          <a:pt x="10851" y="27800"/>
                          <a:pt x="10908" y="27743"/>
                          <a:pt x="10908" y="27673"/>
                        </a:cubicBezTo>
                        <a:lnTo>
                          <a:pt x="10908" y="127"/>
                        </a:lnTo>
                        <a:cubicBezTo>
                          <a:pt x="10908" y="93"/>
                          <a:pt x="10895" y="61"/>
                          <a:pt x="10870" y="36"/>
                        </a:cubicBezTo>
                        <a:cubicBezTo>
                          <a:pt x="10845" y="14"/>
                          <a:pt x="10813" y="0"/>
                          <a:pt x="1077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70" name="Google Shape;2753;p27">
                    <a:extLst>
                      <a:ext uri="{FF2B5EF4-FFF2-40B4-BE49-F238E27FC236}">
                        <a16:creationId xmlns:a16="http://schemas.microsoft.com/office/drawing/2014/main" id="{7A27CDDA-3068-C9EC-FA35-4996A8AF3FE0}"/>
                      </a:ext>
                    </a:extLst>
                  </p:cNvPr>
                  <p:cNvSpPr/>
                  <p:nvPr/>
                </p:nvSpPr>
                <p:spPr>
                  <a:xfrm>
                    <a:off x="6431113" y="2639025"/>
                    <a:ext cx="271100" cy="693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844" h="27736" extrusionOk="0">
                        <a:moveTo>
                          <a:pt x="10657" y="190"/>
                        </a:moveTo>
                        <a:lnTo>
                          <a:pt x="10657" y="27541"/>
                        </a:lnTo>
                        <a:lnTo>
                          <a:pt x="187" y="26809"/>
                        </a:lnTo>
                        <a:lnTo>
                          <a:pt x="187" y="350"/>
                        </a:lnTo>
                        <a:lnTo>
                          <a:pt x="10657" y="190"/>
                        </a:lnTo>
                        <a:close/>
                        <a:moveTo>
                          <a:pt x="10710" y="135"/>
                        </a:moveTo>
                        <a:lnTo>
                          <a:pt x="161" y="297"/>
                        </a:lnTo>
                        <a:lnTo>
                          <a:pt x="135" y="297"/>
                        </a:lnTo>
                        <a:lnTo>
                          <a:pt x="135" y="26858"/>
                        </a:lnTo>
                        <a:lnTo>
                          <a:pt x="10681" y="27596"/>
                        </a:lnTo>
                        <a:lnTo>
                          <a:pt x="10710" y="27597"/>
                        </a:lnTo>
                        <a:lnTo>
                          <a:pt x="10710" y="135"/>
                        </a:lnTo>
                        <a:close/>
                        <a:moveTo>
                          <a:pt x="10749" y="55"/>
                        </a:moveTo>
                        <a:cubicBezTo>
                          <a:pt x="10761" y="55"/>
                          <a:pt x="10770" y="59"/>
                          <a:pt x="10778" y="67"/>
                        </a:cubicBezTo>
                        <a:cubicBezTo>
                          <a:pt x="10785" y="74"/>
                          <a:pt x="10789" y="84"/>
                          <a:pt x="10789" y="95"/>
                        </a:cubicBezTo>
                        <a:lnTo>
                          <a:pt x="10789" y="27641"/>
                        </a:lnTo>
                        <a:cubicBezTo>
                          <a:pt x="10789" y="27664"/>
                          <a:pt x="10772" y="27681"/>
                          <a:pt x="10749" y="27681"/>
                        </a:cubicBezTo>
                        <a:lnTo>
                          <a:pt x="10749" y="27707"/>
                        </a:lnTo>
                        <a:lnTo>
                          <a:pt x="10747" y="27681"/>
                        </a:lnTo>
                        <a:lnTo>
                          <a:pt x="91" y="26936"/>
                        </a:lnTo>
                        <a:cubicBezTo>
                          <a:pt x="70" y="26934"/>
                          <a:pt x="53" y="26917"/>
                          <a:pt x="53" y="26896"/>
                        </a:cubicBezTo>
                        <a:lnTo>
                          <a:pt x="53" y="259"/>
                        </a:lnTo>
                        <a:cubicBezTo>
                          <a:pt x="53" y="237"/>
                          <a:pt x="72" y="220"/>
                          <a:pt x="93" y="218"/>
                        </a:cubicBezTo>
                        <a:lnTo>
                          <a:pt x="10749" y="55"/>
                        </a:lnTo>
                        <a:close/>
                        <a:moveTo>
                          <a:pt x="10747" y="1"/>
                        </a:moveTo>
                        <a:lnTo>
                          <a:pt x="93" y="165"/>
                        </a:lnTo>
                        <a:cubicBezTo>
                          <a:pt x="42" y="167"/>
                          <a:pt x="0" y="208"/>
                          <a:pt x="0" y="259"/>
                        </a:cubicBezTo>
                        <a:lnTo>
                          <a:pt x="0" y="26896"/>
                        </a:lnTo>
                        <a:cubicBezTo>
                          <a:pt x="0" y="26945"/>
                          <a:pt x="38" y="26987"/>
                          <a:pt x="87" y="26991"/>
                        </a:cubicBezTo>
                        <a:lnTo>
                          <a:pt x="10742" y="27734"/>
                        </a:lnTo>
                        <a:lnTo>
                          <a:pt x="10749" y="27735"/>
                        </a:lnTo>
                        <a:cubicBezTo>
                          <a:pt x="10802" y="27735"/>
                          <a:pt x="10844" y="27692"/>
                          <a:pt x="10844" y="27641"/>
                        </a:cubicBezTo>
                        <a:lnTo>
                          <a:pt x="10844" y="95"/>
                        </a:lnTo>
                        <a:cubicBezTo>
                          <a:pt x="10844" y="69"/>
                          <a:pt x="10832" y="46"/>
                          <a:pt x="10815" y="27"/>
                        </a:cubicBezTo>
                        <a:cubicBezTo>
                          <a:pt x="10798" y="10"/>
                          <a:pt x="10774" y="1"/>
                          <a:pt x="1074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71" name="Google Shape;2754;p27">
                    <a:extLst>
                      <a:ext uri="{FF2B5EF4-FFF2-40B4-BE49-F238E27FC236}">
                        <a16:creationId xmlns:a16="http://schemas.microsoft.com/office/drawing/2014/main" id="{A394B0EB-C238-C202-224D-6E0CB8EEC329}"/>
                      </a:ext>
                    </a:extLst>
                  </p:cNvPr>
                  <p:cNvSpPr/>
                  <p:nvPr/>
                </p:nvSpPr>
                <p:spPr>
                  <a:xfrm>
                    <a:off x="6429638" y="2637550"/>
                    <a:ext cx="274050" cy="696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962" h="27854" extrusionOk="0">
                        <a:moveTo>
                          <a:pt x="10655" y="309"/>
                        </a:moveTo>
                        <a:lnTo>
                          <a:pt x="10655" y="27536"/>
                        </a:lnTo>
                        <a:lnTo>
                          <a:pt x="305" y="26814"/>
                        </a:lnTo>
                        <a:lnTo>
                          <a:pt x="305" y="468"/>
                        </a:lnTo>
                        <a:lnTo>
                          <a:pt x="10655" y="309"/>
                        </a:lnTo>
                        <a:close/>
                        <a:moveTo>
                          <a:pt x="10811" y="1"/>
                        </a:moveTo>
                        <a:cubicBezTo>
                          <a:pt x="10809" y="1"/>
                          <a:pt x="10807" y="1"/>
                          <a:pt x="10804" y="1"/>
                        </a:cubicBezTo>
                        <a:lnTo>
                          <a:pt x="150" y="165"/>
                        </a:lnTo>
                        <a:cubicBezTo>
                          <a:pt x="67" y="167"/>
                          <a:pt x="1" y="233"/>
                          <a:pt x="1" y="318"/>
                        </a:cubicBezTo>
                        <a:lnTo>
                          <a:pt x="1" y="26955"/>
                        </a:lnTo>
                        <a:cubicBezTo>
                          <a:pt x="1" y="27037"/>
                          <a:pt x="63" y="27103"/>
                          <a:pt x="143" y="27108"/>
                        </a:cubicBezTo>
                        <a:lnTo>
                          <a:pt x="10799" y="27853"/>
                        </a:lnTo>
                        <a:lnTo>
                          <a:pt x="10808" y="27853"/>
                        </a:lnTo>
                        <a:cubicBezTo>
                          <a:pt x="10893" y="27853"/>
                          <a:pt x="10961" y="27785"/>
                          <a:pt x="10961" y="27700"/>
                        </a:cubicBezTo>
                        <a:lnTo>
                          <a:pt x="10961" y="154"/>
                        </a:lnTo>
                        <a:cubicBezTo>
                          <a:pt x="10961" y="112"/>
                          <a:pt x="10944" y="73"/>
                          <a:pt x="10916" y="44"/>
                        </a:cubicBezTo>
                        <a:cubicBezTo>
                          <a:pt x="10889" y="17"/>
                          <a:pt x="10850" y="1"/>
                          <a:pt x="1081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72" name="Google Shape;2755;p27">
                    <a:extLst>
                      <a:ext uri="{FF2B5EF4-FFF2-40B4-BE49-F238E27FC236}">
                        <a16:creationId xmlns:a16="http://schemas.microsoft.com/office/drawing/2014/main" id="{BBFBF569-4EAA-95FD-B953-E49525807269}"/>
                      </a:ext>
                    </a:extLst>
                  </p:cNvPr>
                  <p:cNvSpPr/>
                  <p:nvPr/>
                </p:nvSpPr>
                <p:spPr>
                  <a:xfrm>
                    <a:off x="5772788" y="2650750"/>
                    <a:ext cx="184825" cy="619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393" h="24774" extrusionOk="0">
                        <a:moveTo>
                          <a:pt x="7259" y="136"/>
                        </a:moveTo>
                        <a:lnTo>
                          <a:pt x="7259" y="24634"/>
                        </a:lnTo>
                        <a:lnTo>
                          <a:pt x="133" y="24108"/>
                        </a:lnTo>
                        <a:lnTo>
                          <a:pt x="133" y="272"/>
                        </a:lnTo>
                        <a:lnTo>
                          <a:pt x="7259" y="136"/>
                        </a:lnTo>
                        <a:close/>
                        <a:moveTo>
                          <a:pt x="7325" y="0"/>
                        </a:moveTo>
                        <a:lnTo>
                          <a:pt x="65" y="140"/>
                        </a:lnTo>
                        <a:cubicBezTo>
                          <a:pt x="29" y="140"/>
                          <a:pt x="1" y="170"/>
                          <a:pt x="1" y="208"/>
                        </a:cubicBezTo>
                        <a:lnTo>
                          <a:pt x="1" y="24171"/>
                        </a:lnTo>
                        <a:cubicBezTo>
                          <a:pt x="1" y="24206"/>
                          <a:pt x="27" y="24235"/>
                          <a:pt x="61" y="24237"/>
                        </a:cubicBezTo>
                        <a:lnTo>
                          <a:pt x="7321" y="24773"/>
                        </a:lnTo>
                        <a:lnTo>
                          <a:pt x="7327" y="24773"/>
                        </a:lnTo>
                        <a:cubicBezTo>
                          <a:pt x="7363" y="24773"/>
                          <a:pt x="7393" y="24743"/>
                          <a:pt x="7393" y="24705"/>
                        </a:cubicBezTo>
                        <a:lnTo>
                          <a:pt x="7393" y="68"/>
                        </a:lnTo>
                        <a:cubicBezTo>
                          <a:pt x="7393" y="49"/>
                          <a:pt x="7385" y="32"/>
                          <a:pt x="7372" y="19"/>
                        </a:cubicBezTo>
                        <a:cubicBezTo>
                          <a:pt x="7361" y="6"/>
                          <a:pt x="7342" y="0"/>
                          <a:pt x="732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73" name="Google Shape;2756;p27">
                    <a:extLst>
                      <a:ext uri="{FF2B5EF4-FFF2-40B4-BE49-F238E27FC236}">
                        <a16:creationId xmlns:a16="http://schemas.microsoft.com/office/drawing/2014/main" id="{D90F9177-2109-1696-EA19-64762415489A}"/>
                      </a:ext>
                    </a:extLst>
                  </p:cNvPr>
                  <p:cNvSpPr/>
                  <p:nvPr/>
                </p:nvSpPr>
                <p:spPr>
                  <a:xfrm>
                    <a:off x="5771288" y="2649275"/>
                    <a:ext cx="187800" cy="622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512" h="24892" extrusionOk="0">
                        <a:moveTo>
                          <a:pt x="7260" y="256"/>
                        </a:moveTo>
                        <a:lnTo>
                          <a:pt x="7260" y="24630"/>
                        </a:lnTo>
                        <a:lnTo>
                          <a:pt x="254" y="24112"/>
                        </a:lnTo>
                        <a:lnTo>
                          <a:pt x="254" y="390"/>
                        </a:lnTo>
                        <a:lnTo>
                          <a:pt x="7260" y="256"/>
                        </a:lnTo>
                        <a:close/>
                        <a:moveTo>
                          <a:pt x="7377" y="135"/>
                        </a:moveTo>
                        <a:lnTo>
                          <a:pt x="134" y="275"/>
                        </a:lnTo>
                        <a:lnTo>
                          <a:pt x="134" y="24222"/>
                        </a:lnTo>
                        <a:lnTo>
                          <a:pt x="7377" y="24757"/>
                        </a:lnTo>
                        <a:lnTo>
                          <a:pt x="7377" y="135"/>
                        </a:lnTo>
                        <a:close/>
                        <a:moveTo>
                          <a:pt x="7389" y="120"/>
                        </a:moveTo>
                        <a:cubicBezTo>
                          <a:pt x="7390" y="120"/>
                          <a:pt x="7390" y="120"/>
                          <a:pt x="7392" y="122"/>
                        </a:cubicBezTo>
                        <a:cubicBezTo>
                          <a:pt x="7392" y="124"/>
                          <a:pt x="7394" y="125"/>
                          <a:pt x="7394" y="127"/>
                        </a:cubicBezTo>
                        <a:lnTo>
                          <a:pt x="7394" y="24764"/>
                        </a:lnTo>
                        <a:cubicBezTo>
                          <a:pt x="7394" y="24766"/>
                          <a:pt x="7392" y="24770"/>
                          <a:pt x="7390" y="24770"/>
                        </a:cubicBezTo>
                        <a:cubicBezTo>
                          <a:pt x="7389" y="24772"/>
                          <a:pt x="7387" y="24772"/>
                          <a:pt x="7387" y="24772"/>
                        </a:cubicBezTo>
                        <a:lnTo>
                          <a:pt x="7387" y="24832"/>
                        </a:lnTo>
                        <a:lnTo>
                          <a:pt x="7385" y="24772"/>
                        </a:lnTo>
                        <a:lnTo>
                          <a:pt x="7387" y="24772"/>
                        </a:lnTo>
                        <a:lnTo>
                          <a:pt x="127" y="24237"/>
                        </a:lnTo>
                        <a:cubicBezTo>
                          <a:pt x="123" y="24237"/>
                          <a:pt x="119" y="24233"/>
                          <a:pt x="119" y="24230"/>
                        </a:cubicBezTo>
                        <a:lnTo>
                          <a:pt x="119" y="267"/>
                        </a:lnTo>
                        <a:cubicBezTo>
                          <a:pt x="119" y="261"/>
                          <a:pt x="123" y="258"/>
                          <a:pt x="127" y="258"/>
                        </a:cubicBezTo>
                        <a:lnTo>
                          <a:pt x="7385" y="120"/>
                        </a:lnTo>
                        <a:close/>
                        <a:moveTo>
                          <a:pt x="7387" y="0"/>
                        </a:moveTo>
                        <a:cubicBezTo>
                          <a:pt x="7385" y="0"/>
                          <a:pt x="7383" y="1"/>
                          <a:pt x="7381" y="1"/>
                        </a:cubicBezTo>
                        <a:lnTo>
                          <a:pt x="125" y="141"/>
                        </a:lnTo>
                        <a:cubicBezTo>
                          <a:pt x="57" y="142"/>
                          <a:pt x="2" y="197"/>
                          <a:pt x="0" y="267"/>
                        </a:cubicBezTo>
                        <a:lnTo>
                          <a:pt x="0" y="24230"/>
                        </a:lnTo>
                        <a:cubicBezTo>
                          <a:pt x="2" y="24296"/>
                          <a:pt x="51" y="24350"/>
                          <a:pt x="117" y="24356"/>
                        </a:cubicBezTo>
                        <a:lnTo>
                          <a:pt x="7375" y="24891"/>
                        </a:lnTo>
                        <a:lnTo>
                          <a:pt x="7387" y="24891"/>
                        </a:lnTo>
                        <a:cubicBezTo>
                          <a:pt x="7455" y="24891"/>
                          <a:pt x="7511" y="24834"/>
                          <a:pt x="7511" y="24764"/>
                        </a:cubicBezTo>
                        <a:lnTo>
                          <a:pt x="7511" y="127"/>
                        </a:lnTo>
                        <a:cubicBezTo>
                          <a:pt x="7511" y="93"/>
                          <a:pt x="7498" y="61"/>
                          <a:pt x="7474" y="37"/>
                        </a:cubicBezTo>
                        <a:cubicBezTo>
                          <a:pt x="7451" y="14"/>
                          <a:pt x="7419" y="0"/>
                          <a:pt x="738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74" name="Google Shape;2757;p27">
                    <a:extLst>
                      <a:ext uri="{FF2B5EF4-FFF2-40B4-BE49-F238E27FC236}">
                        <a16:creationId xmlns:a16="http://schemas.microsoft.com/office/drawing/2014/main" id="{8E805224-E4F6-FB33-79EE-CFB04268B98C}"/>
                      </a:ext>
                    </a:extLst>
                  </p:cNvPr>
                  <p:cNvSpPr/>
                  <p:nvPr/>
                </p:nvSpPr>
                <p:spPr>
                  <a:xfrm>
                    <a:off x="5772088" y="2650075"/>
                    <a:ext cx="186200" cy="620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448" h="24827" extrusionOk="0">
                        <a:moveTo>
                          <a:pt x="7260" y="190"/>
                        </a:moveTo>
                        <a:lnTo>
                          <a:pt x="7260" y="24632"/>
                        </a:lnTo>
                        <a:lnTo>
                          <a:pt x="189" y="24111"/>
                        </a:lnTo>
                        <a:lnTo>
                          <a:pt x="189" y="326"/>
                        </a:lnTo>
                        <a:lnTo>
                          <a:pt x="7260" y="190"/>
                        </a:lnTo>
                        <a:close/>
                        <a:moveTo>
                          <a:pt x="7313" y="135"/>
                        </a:moveTo>
                        <a:lnTo>
                          <a:pt x="161" y="273"/>
                        </a:lnTo>
                        <a:lnTo>
                          <a:pt x="135" y="273"/>
                        </a:lnTo>
                        <a:lnTo>
                          <a:pt x="135" y="24160"/>
                        </a:lnTo>
                        <a:lnTo>
                          <a:pt x="7313" y="24689"/>
                        </a:lnTo>
                        <a:lnTo>
                          <a:pt x="7313" y="135"/>
                        </a:lnTo>
                        <a:close/>
                        <a:moveTo>
                          <a:pt x="7358" y="54"/>
                        </a:moveTo>
                        <a:cubicBezTo>
                          <a:pt x="7368" y="56"/>
                          <a:pt x="7375" y="59"/>
                          <a:pt x="7381" y="67"/>
                        </a:cubicBezTo>
                        <a:cubicBezTo>
                          <a:pt x="7389" y="74"/>
                          <a:pt x="7394" y="84"/>
                          <a:pt x="7394" y="95"/>
                        </a:cubicBezTo>
                        <a:lnTo>
                          <a:pt x="7394" y="24732"/>
                        </a:lnTo>
                        <a:cubicBezTo>
                          <a:pt x="7394" y="24755"/>
                          <a:pt x="7375" y="24772"/>
                          <a:pt x="7355" y="24772"/>
                        </a:cubicBezTo>
                        <a:lnTo>
                          <a:pt x="7355" y="24800"/>
                        </a:lnTo>
                        <a:lnTo>
                          <a:pt x="7351" y="24772"/>
                        </a:lnTo>
                        <a:lnTo>
                          <a:pt x="93" y="24237"/>
                        </a:lnTo>
                        <a:cubicBezTo>
                          <a:pt x="70" y="24235"/>
                          <a:pt x="55" y="24218"/>
                          <a:pt x="55" y="24198"/>
                        </a:cubicBezTo>
                        <a:lnTo>
                          <a:pt x="55" y="235"/>
                        </a:lnTo>
                        <a:cubicBezTo>
                          <a:pt x="55" y="212"/>
                          <a:pt x="72" y="194"/>
                          <a:pt x="95" y="194"/>
                        </a:cubicBezTo>
                        <a:lnTo>
                          <a:pt x="7357" y="54"/>
                        </a:lnTo>
                        <a:close/>
                        <a:moveTo>
                          <a:pt x="7359" y="1"/>
                        </a:moveTo>
                        <a:cubicBezTo>
                          <a:pt x="7357" y="1"/>
                          <a:pt x="7355" y="1"/>
                          <a:pt x="7353" y="1"/>
                        </a:cubicBezTo>
                        <a:lnTo>
                          <a:pt x="93" y="141"/>
                        </a:lnTo>
                        <a:cubicBezTo>
                          <a:pt x="42" y="143"/>
                          <a:pt x="2" y="184"/>
                          <a:pt x="0" y="235"/>
                        </a:cubicBezTo>
                        <a:lnTo>
                          <a:pt x="0" y="24198"/>
                        </a:lnTo>
                        <a:cubicBezTo>
                          <a:pt x="2" y="24247"/>
                          <a:pt x="40" y="24288"/>
                          <a:pt x="87" y="24292"/>
                        </a:cubicBezTo>
                        <a:lnTo>
                          <a:pt x="7345" y="24827"/>
                        </a:lnTo>
                        <a:lnTo>
                          <a:pt x="7355" y="24827"/>
                        </a:lnTo>
                        <a:cubicBezTo>
                          <a:pt x="7406" y="24827"/>
                          <a:pt x="7447" y="24785"/>
                          <a:pt x="7447" y="24732"/>
                        </a:cubicBezTo>
                        <a:lnTo>
                          <a:pt x="7447" y="95"/>
                        </a:lnTo>
                        <a:cubicBezTo>
                          <a:pt x="7447" y="69"/>
                          <a:pt x="7438" y="46"/>
                          <a:pt x="7419" y="27"/>
                        </a:cubicBezTo>
                        <a:cubicBezTo>
                          <a:pt x="7403" y="10"/>
                          <a:pt x="7381" y="1"/>
                          <a:pt x="7359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75" name="Google Shape;2758;p27">
                    <a:extLst>
                      <a:ext uri="{FF2B5EF4-FFF2-40B4-BE49-F238E27FC236}">
                        <a16:creationId xmlns:a16="http://schemas.microsoft.com/office/drawing/2014/main" id="{6629906E-153D-394F-817E-53C97CA0B3E2}"/>
                      </a:ext>
                    </a:extLst>
                  </p:cNvPr>
                  <p:cNvSpPr/>
                  <p:nvPr/>
                </p:nvSpPr>
                <p:spPr>
                  <a:xfrm>
                    <a:off x="5770613" y="2648600"/>
                    <a:ext cx="189125" cy="623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565" h="24945" extrusionOk="0">
                        <a:moveTo>
                          <a:pt x="7261" y="309"/>
                        </a:moveTo>
                        <a:lnTo>
                          <a:pt x="7261" y="24627"/>
                        </a:lnTo>
                        <a:lnTo>
                          <a:pt x="307" y="24115"/>
                        </a:lnTo>
                        <a:lnTo>
                          <a:pt x="307" y="443"/>
                        </a:lnTo>
                        <a:lnTo>
                          <a:pt x="7261" y="309"/>
                        </a:lnTo>
                        <a:close/>
                        <a:moveTo>
                          <a:pt x="7418" y="1"/>
                        </a:moveTo>
                        <a:cubicBezTo>
                          <a:pt x="7414" y="1"/>
                          <a:pt x="7410" y="1"/>
                          <a:pt x="7406" y="1"/>
                        </a:cubicBezTo>
                        <a:lnTo>
                          <a:pt x="152" y="141"/>
                        </a:lnTo>
                        <a:cubicBezTo>
                          <a:pt x="69" y="143"/>
                          <a:pt x="1" y="211"/>
                          <a:pt x="1" y="294"/>
                        </a:cubicBezTo>
                        <a:lnTo>
                          <a:pt x="1" y="24257"/>
                        </a:lnTo>
                        <a:cubicBezTo>
                          <a:pt x="1" y="24336"/>
                          <a:pt x="63" y="24402"/>
                          <a:pt x="143" y="24410"/>
                        </a:cubicBezTo>
                        <a:lnTo>
                          <a:pt x="7402" y="24945"/>
                        </a:lnTo>
                        <a:lnTo>
                          <a:pt x="7414" y="24945"/>
                        </a:lnTo>
                        <a:cubicBezTo>
                          <a:pt x="7451" y="24945"/>
                          <a:pt x="7487" y="24931"/>
                          <a:pt x="7516" y="24905"/>
                        </a:cubicBezTo>
                        <a:cubicBezTo>
                          <a:pt x="7548" y="24875"/>
                          <a:pt x="7565" y="24835"/>
                          <a:pt x="7565" y="24791"/>
                        </a:cubicBezTo>
                        <a:lnTo>
                          <a:pt x="7565" y="154"/>
                        </a:lnTo>
                        <a:cubicBezTo>
                          <a:pt x="7565" y="113"/>
                          <a:pt x="7550" y="73"/>
                          <a:pt x="7520" y="45"/>
                        </a:cubicBezTo>
                        <a:cubicBezTo>
                          <a:pt x="7494" y="17"/>
                          <a:pt x="7457" y="1"/>
                          <a:pt x="7418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76" name="Google Shape;2759;p27">
                    <a:extLst>
                      <a:ext uri="{FF2B5EF4-FFF2-40B4-BE49-F238E27FC236}">
                        <a16:creationId xmlns:a16="http://schemas.microsoft.com/office/drawing/2014/main" id="{D0B45729-14D3-5568-9A3D-1BEB61EA9A99}"/>
                      </a:ext>
                    </a:extLst>
                  </p:cNvPr>
                  <p:cNvSpPr/>
                  <p:nvPr/>
                </p:nvSpPr>
                <p:spPr>
                  <a:xfrm>
                    <a:off x="5772188" y="2653200"/>
                    <a:ext cx="59175" cy="603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67" h="24141" extrusionOk="0">
                        <a:moveTo>
                          <a:pt x="2300" y="1"/>
                        </a:moveTo>
                        <a:cubicBezTo>
                          <a:pt x="2263" y="1"/>
                          <a:pt x="2232" y="29"/>
                          <a:pt x="2232" y="67"/>
                        </a:cubicBezTo>
                        <a:lnTo>
                          <a:pt x="2229" y="23780"/>
                        </a:lnTo>
                        <a:lnTo>
                          <a:pt x="83" y="24006"/>
                        </a:lnTo>
                        <a:cubicBezTo>
                          <a:pt x="0" y="24016"/>
                          <a:pt x="6" y="24141"/>
                          <a:pt x="91" y="24141"/>
                        </a:cubicBezTo>
                        <a:cubicBezTo>
                          <a:pt x="93" y="24141"/>
                          <a:pt x="97" y="24139"/>
                          <a:pt x="98" y="24139"/>
                        </a:cubicBezTo>
                        <a:lnTo>
                          <a:pt x="2302" y="23906"/>
                        </a:lnTo>
                        <a:cubicBezTo>
                          <a:pt x="2336" y="23902"/>
                          <a:pt x="2363" y="23874"/>
                          <a:pt x="2363" y="23840"/>
                        </a:cubicBezTo>
                        <a:lnTo>
                          <a:pt x="2367" y="67"/>
                        </a:lnTo>
                        <a:cubicBezTo>
                          <a:pt x="2367" y="29"/>
                          <a:pt x="2336" y="1"/>
                          <a:pt x="230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77" name="Google Shape;2760;p27">
                    <a:extLst>
                      <a:ext uri="{FF2B5EF4-FFF2-40B4-BE49-F238E27FC236}">
                        <a16:creationId xmlns:a16="http://schemas.microsoft.com/office/drawing/2014/main" id="{88924F8A-564A-BEB8-E64D-8D094F2E9C7F}"/>
                      </a:ext>
                    </a:extLst>
                  </p:cNvPr>
                  <p:cNvSpPr/>
                  <p:nvPr/>
                </p:nvSpPr>
                <p:spPr>
                  <a:xfrm>
                    <a:off x="5770138" y="2651700"/>
                    <a:ext cx="62700" cy="606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08" h="24260" extrusionOk="0">
                        <a:moveTo>
                          <a:pt x="2382" y="119"/>
                        </a:moveTo>
                        <a:cubicBezTo>
                          <a:pt x="2386" y="119"/>
                          <a:pt x="2390" y="123"/>
                          <a:pt x="2390" y="127"/>
                        </a:cubicBezTo>
                        <a:lnTo>
                          <a:pt x="2384" y="23900"/>
                        </a:lnTo>
                        <a:cubicBezTo>
                          <a:pt x="2384" y="23904"/>
                          <a:pt x="2382" y="23908"/>
                          <a:pt x="2379" y="23908"/>
                        </a:cubicBezTo>
                        <a:lnTo>
                          <a:pt x="173" y="24140"/>
                        </a:lnTo>
                        <a:cubicBezTo>
                          <a:pt x="167" y="24140"/>
                          <a:pt x="163" y="24133"/>
                          <a:pt x="167" y="24129"/>
                        </a:cubicBezTo>
                        <a:cubicBezTo>
                          <a:pt x="169" y="24127"/>
                          <a:pt x="171" y="24125"/>
                          <a:pt x="173" y="24125"/>
                        </a:cubicBezTo>
                        <a:lnTo>
                          <a:pt x="2369" y="23892"/>
                        </a:lnTo>
                        <a:lnTo>
                          <a:pt x="2375" y="127"/>
                        </a:lnTo>
                        <a:cubicBezTo>
                          <a:pt x="2375" y="123"/>
                          <a:pt x="2377" y="119"/>
                          <a:pt x="2382" y="119"/>
                        </a:cubicBezTo>
                        <a:close/>
                        <a:moveTo>
                          <a:pt x="2381" y="1"/>
                        </a:moveTo>
                        <a:cubicBezTo>
                          <a:pt x="2319" y="1"/>
                          <a:pt x="2256" y="43"/>
                          <a:pt x="2256" y="127"/>
                        </a:cubicBezTo>
                        <a:lnTo>
                          <a:pt x="2252" y="23787"/>
                        </a:lnTo>
                        <a:lnTo>
                          <a:pt x="160" y="24008"/>
                        </a:lnTo>
                        <a:cubicBezTo>
                          <a:pt x="1" y="24025"/>
                          <a:pt x="14" y="24259"/>
                          <a:pt x="173" y="24259"/>
                        </a:cubicBezTo>
                        <a:cubicBezTo>
                          <a:pt x="177" y="24259"/>
                          <a:pt x="180" y="24259"/>
                          <a:pt x="186" y="24257"/>
                        </a:cubicBezTo>
                        <a:lnTo>
                          <a:pt x="2390" y="24025"/>
                        </a:lnTo>
                        <a:cubicBezTo>
                          <a:pt x="2454" y="24019"/>
                          <a:pt x="2503" y="23964"/>
                          <a:pt x="2503" y="23900"/>
                        </a:cubicBezTo>
                        <a:lnTo>
                          <a:pt x="2507" y="127"/>
                        </a:lnTo>
                        <a:cubicBezTo>
                          <a:pt x="2507" y="43"/>
                          <a:pt x="2444" y="1"/>
                          <a:pt x="238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78" name="Google Shape;2761;p27">
                    <a:extLst>
                      <a:ext uri="{FF2B5EF4-FFF2-40B4-BE49-F238E27FC236}">
                        <a16:creationId xmlns:a16="http://schemas.microsoft.com/office/drawing/2014/main" id="{94343077-F055-6A85-A3A6-A03884B5E95D}"/>
                      </a:ext>
                    </a:extLst>
                  </p:cNvPr>
                  <p:cNvSpPr/>
                  <p:nvPr/>
                </p:nvSpPr>
                <p:spPr>
                  <a:xfrm>
                    <a:off x="5771238" y="2652525"/>
                    <a:ext cx="60775" cy="604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31" h="24195" extrusionOk="0">
                        <a:moveTo>
                          <a:pt x="2338" y="54"/>
                        </a:moveTo>
                        <a:cubicBezTo>
                          <a:pt x="2359" y="54"/>
                          <a:pt x="2378" y="71"/>
                          <a:pt x="2378" y="94"/>
                        </a:cubicBezTo>
                        <a:lnTo>
                          <a:pt x="2374" y="23867"/>
                        </a:lnTo>
                        <a:cubicBezTo>
                          <a:pt x="2374" y="23888"/>
                          <a:pt x="2357" y="23905"/>
                          <a:pt x="2338" y="23907"/>
                        </a:cubicBezTo>
                        <a:lnTo>
                          <a:pt x="133" y="24139"/>
                        </a:lnTo>
                        <a:lnTo>
                          <a:pt x="129" y="24139"/>
                        </a:lnTo>
                        <a:cubicBezTo>
                          <a:pt x="78" y="24139"/>
                          <a:pt x="74" y="24066"/>
                          <a:pt x="125" y="24060"/>
                        </a:cubicBezTo>
                        <a:lnTo>
                          <a:pt x="2293" y="23831"/>
                        </a:lnTo>
                        <a:lnTo>
                          <a:pt x="2299" y="94"/>
                        </a:lnTo>
                        <a:cubicBezTo>
                          <a:pt x="2299" y="71"/>
                          <a:pt x="2316" y="54"/>
                          <a:pt x="2338" y="54"/>
                        </a:cubicBezTo>
                        <a:close/>
                        <a:moveTo>
                          <a:pt x="2337" y="0"/>
                        </a:moveTo>
                        <a:cubicBezTo>
                          <a:pt x="2291" y="0"/>
                          <a:pt x="2244" y="31"/>
                          <a:pt x="2244" y="94"/>
                        </a:cubicBezTo>
                        <a:lnTo>
                          <a:pt x="2240" y="23782"/>
                        </a:lnTo>
                        <a:lnTo>
                          <a:pt x="119" y="24007"/>
                        </a:lnTo>
                        <a:cubicBezTo>
                          <a:pt x="0" y="24018"/>
                          <a:pt x="10" y="24194"/>
                          <a:pt x="129" y="24194"/>
                        </a:cubicBezTo>
                        <a:cubicBezTo>
                          <a:pt x="133" y="24194"/>
                          <a:pt x="135" y="24194"/>
                          <a:pt x="138" y="24192"/>
                        </a:cubicBezTo>
                        <a:lnTo>
                          <a:pt x="2344" y="23960"/>
                        </a:lnTo>
                        <a:cubicBezTo>
                          <a:pt x="2391" y="23956"/>
                          <a:pt x="2427" y="23914"/>
                          <a:pt x="2427" y="23867"/>
                        </a:cubicBezTo>
                        <a:lnTo>
                          <a:pt x="2431" y="94"/>
                        </a:lnTo>
                        <a:cubicBezTo>
                          <a:pt x="2431" y="31"/>
                          <a:pt x="2384" y="0"/>
                          <a:pt x="233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79" name="Google Shape;2762;p27">
                    <a:extLst>
                      <a:ext uri="{FF2B5EF4-FFF2-40B4-BE49-F238E27FC236}">
                        <a16:creationId xmlns:a16="http://schemas.microsoft.com/office/drawing/2014/main" id="{17697668-7D0C-82F9-011D-610CB2D041E9}"/>
                      </a:ext>
                    </a:extLst>
                  </p:cNvPr>
                  <p:cNvSpPr/>
                  <p:nvPr/>
                </p:nvSpPr>
                <p:spPr>
                  <a:xfrm>
                    <a:off x="5769238" y="2651025"/>
                    <a:ext cx="64300" cy="6078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72" h="24313" extrusionOk="0">
                        <a:moveTo>
                          <a:pt x="2418" y="1"/>
                        </a:moveTo>
                        <a:cubicBezTo>
                          <a:pt x="2333" y="1"/>
                          <a:pt x="2265" y="69"/>
                          <a:pt x="2265" y="154"/>
                        </a:cubicBezTo>
                        <a:lnTo>
                          <a:pt x="2260" y="23789"/>
                        </a:lnTo>
                        <a:lnTo>
                          <a:pt x="194" y="24008"/>
                        </a:lnTo>
                        <a:cubicBezTo>
                          <a:pt x="1" y="24027"/>
                          <a:pt x="16" y="24313"/>
                          <a:pt x="209" y="24313"/>
                        </a:cubicBezTo>
                        <a:lnTo>
                          <a:pt x="226" y="24313"/>
                        </a:lnTo>
                        <a:lnTo>
                          <a:pt x="2430" y="24080"/>
                        </a:lnTo>
                        <a:cubicBezTo>
                          <a:pt x="2507" y="24071"/>
                          <a:pt x="2566" y="24005"/>
                          <a:pt x="2566" y="23927"/>
                        </a:cubicBezTo>
                        <a:lnTo>
                          <a:pt x="2571" y="154"/>
                        </a:lnTo>
                        <a:cubicBezTo>
                          <a:pt x="2571" y="69"/>
                          <a:pt x="2502" y="1"/>
                          <a:pt x="2418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80" name="Google Shape;2763;p27">
                    <a:extLst>
                      <a:ext uri="{FF2B5EF4-FFF2-40B4-BE49-F238E27FC236}">
                        <a16:creationId xmlns:a16="http://schemas.microsoft.com/office/drawing/2014/main" id="{15A93C7D-F33B-B16E-899A-A062178F4A57}"/>
                      </a:ext>
                    </a:extLst>
                  </p:cNvPr>
                  <p:cNvSpPr/>
                  <p:nvPr/>
                </p:nvSpPr>
                <p:spPr>
                  <a:xfrm>
                    <a:off x="5827263" y="3247525"/>
                    <a:ext cx="130925" cy="12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37" h="483" extrusionOk="0">
                        <a:moveTo>
                          <a:pt x="92" y="1"/>
                        </a:moveTo>
                        <a:cubicBezTo>
                          <a:pt x="8" y="1"/>
                          <a:pt x="1" y="128"/>
                          <a:pt x="88" y="133"/>
                        </a:cubicBezTo>
                        <a:lnTo>
                          <a:pt x="5142" y="483"/>
                        </a:lnTo>
                        <a:lnTo>
                          <a:pt x="5148" y="483"/>
                        </a:lnTo>
                        <a:cubicBezTo>
                          <a:pt x="5233" y="483"/>
                          <a:pt x="5237" y="356"/>
                          <a:pt x="5151" y="349"/>
                        </a:cubicBezTo>
                        <a:lnTo>
                          <a:pt x="97" y="1"/>
                        </a:lnTo>
                        <a:cubicBezTo>
                          <a:pt x="96" y="1"/>
                          <a:pt x="94" y="1"/>
                          <a:pt x="9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81" name="Google Shape;2764;p27">
                    <a:extLst>
                      <a:ext uri="{FF2B5EF4-FFF2-40B4-BE49-F238E27FC236}">
                        <a16:creationId xmlns:a16="http://schemas.microsoft.com/office/drawing/2014/main" id="{67E61EA6-DCD5-F08B-5AE3-6F65E6BC4824}"/>
                      </a:ext>
                    </a:extLst>
                  </p:cNvPr>
                  <p:cNvSpPr/>
                  <p:nvPr/>
                </p:nvSpPr>
                <p:spPr>
                  <a:xfrm>
                    <a:off x="5826288" y="3246050"/>
                    <a:ext cx="132850" cy="15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314" h="601" extrusionOk="0">
                        <a:moveTo>
                          <a:pt x="129" y="118"/>
                        </a:moveTo>
                        <a:lnTo>
                          <a:pt x="5187" y="468"/>
                        </a:lnTo>
                        <a:cubicBezTo>
                          <a:pt x="5189" y="468"/>
                          <a:pt x="5190" y="468"/>
                          <a:pt x="5192" y="470"/>
                        </a:cubicBezTo>
                        <a:cubicBezTo>
                          <a:pt x="5192" y="472"/>
                          <a:pt x="5194" y="474"/>
                          <a:pt x="5194" y="476"/>
                        </a:cubicBezTo>
                        <a:cubicBezTo>
                          <a:pt x="5192" y="479"/>
                          <a:pt x="5190" y="483"/>
                          <a:pt x="5187" y="483"/>
                        </a:cubicBezTo>
                        <a:lnTo>
                          <a:pt x="5187" y="542"/>
                        </a:lnTo>
                        <a:lnTo>
                          <a:pt x="5185" y="483"/>
                        </a:lnTo>
                        <a:lnTo>
                          <a:pt x="131" y="134"/>
                        </a:lnTo>
                        <a:cubicBezTo>
                          <a:pt x="127" y="134"/>
                          <a:pt x="123" y="130"/>
                          <a:pt x="123" y="126"/>
                        </a:cubicBezTo>
                        <a:cubicBezTo>
                          <a:pt x="123" y="122"/>
                          <a:pt x="125" y="120"/>
                          <a:pt x="129" y="118"/>
                        </a:cubicBezTo>
                        <a:close/>
                        <a:moveTo>
                          <a:pt x="128" y="0"/>
                        </a:moveTo>
                        <a:cubicBezTo>
                          <a:pt x="101" y="0"/>
                          <a:pt x="74" y="10"/>
                          <a:pt x="51" y="28"/>
                        </a:cubicBezTo>
                        <a:cubicBezTo>
                          <a:pt x="25" y="50"/>
                          <a:pt x="8" y="83"/>
                          <a:pt x="6" y="117"/>
                        </a:cubicBezTo>
                        <a:cubicBezTo>
                          <a:pt x="0" y="187"/>
                          <a:pt x="53" y="247"/>
                          <a:pt x="123" y="253"/>
                        </a:cubicBezTo>
                        <a:lnTo>
                          <a:pt x="5175" y="600"/>
                        </a:lnTo>
                        <a:lnTo>
                          <a:pt x="5187" y="600"/>
                        </a:lnTo>
                        <a:cubicBezTo>
                          <a:pt x="5253" y="600"/>
                          <a:pt x="5310" y="548"/>
                          <a:pt x="5311" y="479"/>
                        </a:cubicBezTo>
                        <a:cubicBezTo>
                          <a:pt x="5313" y="411"/>
                          <a:pt x="5262" y="355"/>
                          <a:pt x="5194" y="349"/>
                        </a:cubicBezTo>
                        <a:lnTo>
                          <a:pt x="142" y="1"/>
                        </a:lnTo>
                        <a:cubicBezTo>
                          <a:pt x="137" y="1"/>
                          <a:pt x="133" y="0"/>
                          <a:pt x="12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82" name="Google Shape;2765;p27">
                    <a:extLst>
                      <a:ext uri="{FF2B5EF4-FFF2-40B4-BE49-F238E27FC236}">
                        <a16:creationId xmlns:a16="http://schemas.microsoft.com/office/drawing/2014/main" id="{642BEBA6-99EF-6FBD-E256-FAA71462C997}"/>
                      </a:ext>
                    </a:extLst>
                  </p:cNvPr>
                  <p:cNvSpPr/>
                  <p:nvPr/>
                </p:nvSpPr>
                <p:spPr>
                  <a:xfrm>
                    <a:off x="5827138" y="3246850"/>
                    <a:ext cx="132000" cy="13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80" h="537" extrusionOk="0">
                        <a:moveTo>
                          <a:pt x="101" y="54"/>
                        </a:moveTo>
                        <a:lnTo>
                          <a:pt x="5155" y="404"/>
                        </a:lnTo>
                        <a:cubicBezTo>
                          <a:pt x="5166" y="404"/>
                          <a:pt x="5175" y="410"/>
                          <a:pt x="5183" y="417"/>
                        </a:cubicBezTo>
                        <a:cubicBezTo>
                          <a:pt x="5189" y="425"/>
                          <a:pt x="5192" y="436"/>
                          <a:pt x="5192" y="446"/>
                        </a:cubicBezTo>
                        <a:cubicBezTo>
                          <a:pt x="5190" y="466"/>
                          <a:pt x="5173" y="483"/>
                          <a:pt x="5153" y="483"/>
                        </a:cubicBezTo>
                        <a:lnTo>
                          <a:pt x="5153" y="510"/>
                        </a:lnTo>
                        <a:lnTo>
                          <a:pt x="5149" y="483"/>
                        </a:lnTo>
                        <a:lnTo>
                          <a:pt x="95" y="134"/>
                        </a:lnTo>
                        <a:cubicBezTo>
                          <a:pt x="83" y="134"/>
                          <a:pt x="74" y="128"/>
                          <a:pt x="66" y="121"/>
                        </a:cubicBezTo>
                        <a:cubicBezTo>
                          <a:pt x="61" y="113"/>
                          <a:pt x="57" y="102"/>
                          <a:pt x="57" y="92"/>
                        </a:cubicBezTo>
                        <a:cubicBezTo>
                          <a:pt x="59" y="81"/>
                          <a:pt x="65" y="69"/>
                          <a:pt x="72" y="62"/>
                        </a:cubicBezTo>
                        <a:cubicBezTo>
                          <a:pt x="80" y="56"/>
                          <a:pt x="87" y="54"/>
                          <a:pt x="95" y="54"/>
                        </a:cubicBezTo>
                        <a:close/>
                        <a:moveTo>
                          <a:pt x="94" y="0"/>
                        </a:moveTo>
                        <a:cubicBezTo>
                          <a:pt x="73" y="0"/>
                          <a:pt x="54" y="8"/>
                          <a:pt x="38" y="20"/>
                        </a:cubicBezTo>
                        <a:cubicBezTo>
                          <a:pt x="19" y="37"/>
                          <a:pt x="6" y="62"/>
                          <a:pt x="4" y="88"/>
                        </a:cubicBezTo>
                        <a:cubicBezTo>
                          <a:pt x="0" y="139"/>
                          <a:pt x="40" y="185"/>
                          <a:pt x="91" y="189"/>
                        </a:cubicBezTo>
                        <a:lnTo>
                          <a:pt x="5145" y="536"/>
                        </a:lnTo>
                        <a:lnTo>
                          <a:pt x="5153" y="536"/>
                        </a:lnTo>
                        <a:cubicBezTo>
                          <a:pt x="5272" y="536"/>
                          <a:pt x="5279" y="359"/>
                          <a:pt x="5158" y="349"/>
                        </a:cubicBezTo>
                        <a:lnTo>
                          <a:pt x="106" y="1"/>
                        </a:lnTo>
                        <a:cubicBezTo>
                          <a:pt x="102" y="1"/>
                          <a:pt x="98" y="0"/>
                          <a:pt x="9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83" name="Google Shape;2766;p27">
                    <a:extLst>
                      <a:ext uri="{FF2B5EF4-FFF2-40B4-BE49-F238E27FC236}">
                        <a16:creationId xmlns:a16="http://schemas.microsoft.com/office/drawing/2014/main" id="{1B1DBD86-A39B-9009-335C-7A3C5F820125}"/>
                      </a:ext>
                    </a:extLst>
                  </p:cNvPr>
                  <p:cNvSpPr/>
                  <p:nvPr/>
                </p:nvSpPr>
                <p:spPr>
                  <a:xfrm>
                    <a:off x="5825613" y="3245375"/>
                    <a:ext cx="134225" cy="16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369" h="656" extrusionOk="0">
                        <a:moveTo>
                          <a:pt x="153" y="1"/>
                        </a:moveTo>
                        <a:cubicBezTo>
                          <a:pt x="120" y="1"/>
                          <a:pt x="88" y="13"/>
                          <a:pt x="61" y="34"/>
                        </a:cubicBezTo>
                        <a:cubicBezTo>
                          <a:pt x="29" y="60"/>
                          <a:pt x="8" y="100"/>
                          <a:pt x="7" y="142"/>
                        </a:cubicBezTo>
                        <a:cubicBezTo>
                          <a:pt x="1" y="227"/>
                          <a:pt x="63" y="300"/>
                          <a:pt x="148" y="306"/>
                        </a:cubicBezTo>
                        <a:lnTo>
                          <a:pt x="5204" y="654"/>
                        </a:lnTo>
                        <a:lnTo>
                          <a:pt x="5214" y="656"/>
                        </a:lnTo>
                        <a:cubicBezTo>
                          <a:pt x="5295" y="656"/>
                          <a:pt x="5363" y="590"/>
                          <a:pt x="5365" y="506"/>
                        </a:cubicBezTo>
                        <a:cubicBezTo>
                          <a:pt x="5369" y="425"/>
                          <a:pt x="5306" y="355"/>
                          <a:pt x="5223" y="350"/>
                        </a:cubicBezTo>
                        <a:lnTo>
                          <a:pt x="171" y="2"/>
                        </a:lnTo>
                        <a:cubicBezTo>
                          <a:pt x="165" y="1"/>
                          <a:pt x="159" y="1"/>
                          <a:pt x="15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84" name="Google Shape;2767;p27">
                    <a:extLst>
                      <a:ext uri="{FF2B5EF4-FFF2-40B4-BE49-F238E27FC236}">
                        <a16:creationId xmlns:a16="http://schemas.microsoft.com/office/drawing/2014/main" id="{1BEF0081-A8BB-3358-5353-49FC977E9DE3}"/>
                      </a:ext>
                    </a:extLst>
                  </p:cNvPr>
                  <p:cNvSpPr/>
                  <p:nvPr/>
                </p:nvSpPr>
                <p:spPr>
                  <a:xfrm>
                    <a:off x="6431638" y="3300450"/>
                    <a:ext cx="270475" cy="19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819" h="786" extrusionOk="0">
                        <a:moveTo>
                          <a:pt x="2155" y="1"/>
                        </a:moveTo>
                        <a:lnTo>
                          <a:pt x="61" y="373"/>
                        </a:lnTo>
                        <a:cubicBezTo>
                          <a:pt x="25" y="381"/>
                          <a:pt x="0" y="415"/>
                          <a:pt x="8" y="451"/>
                        </a:cubicBezTo>
                        <a:cubicBezTo>
                          <a:pt x="13" y="484"/>
                          <a:pt x="40" y="507"/>
                          <a:pt x="72" y="507"/>
                        </a:cubicBezTo>
                        <a:cubicBezTo>
                          <a:pt x="76" y="507"/>
                          <a:pt x="81" y="506"/>
                          <a:pt x="85" y="505"/>
                        </a:cubicBezTo>
                        <a:lnTo>
                          <a:pt x="2170" y="135"/>
                        </a:lnTo>
                        <a:lnTo>
                          <a:pt x="10724" y="785"/>
                        </a:lnTo>
                        <a:lnTo>
                          <a:pt x="10728" y="785"/>
                        </a:lnTo>
                        <a:cubicBezTo>
                          <a:pt x="10815" y="785"/>
                          <a:pt x="10819" y="659"/>
                          <a:pt x="10734" y="653"/>
                        </a:cubicBezTo>
                        <a:lnTo>
                          <a:pt x="2172" y="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85" name="Google Shape;2768;p27">
                    <a:extLst>
                      <a:ext uri="{FF2B5EF4-FFF2-40B4-BE49-F238E27FC236}">
                        <a16:creationId xmlns:a16="http://schemas.microsoft.com/office/drawing/2014/main" id="{0FF070C8-83C0-78BC-FD82-C4D80FFEC4D5}"/>
                      </a:ext>
                    </a:extLst>
                  </p:cNvPr>
                  <p:cNvSpPr/>
                  <p:nvPr/>
                </p:nvSpPr>
                <p:spPr>
                  <a:xfrm>
                    <a:off x="6430013" y="3298975"/>
                    <a:ext cx="273100" cy="22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924" h="905" extrusionOk="0">
                        <a:moveTo>
                          <a:pt x="2233" y="118"/>
                        </a:moveTo>
                        <a:lnTo>
                          <a:pt x="10795" y="770"/>
                        </a:lnTo>
                        <a:cubicBezTo>
                          <a:pt x="10797" y="770"/>
                          <a:pt x="10799" y="770"/>
                          <a:pt x="10799" y="772"/>
                        </a:cubicBezTo>
                        <a:cubicBezTo>
                          <a:pt x="10805" y="778"/>
                          <a:pt x="10801" y="786"/>
                          <a:pt x="10793" y="786"/>
                        </a:cubicBezTo>
                        <a:lnTo>
                          <a:pt x="2239" y="135"/>
                        </a:lnTo>
                        <a:lnTo>
                          <a:pt x="2233" y="133"/>
                        </a:lnTo>
                        <a:lnTo>
                          <a:pt x="139" y="506"/>
                        </a:lnTo>
                        <a:cubicBezTo>
                          <a:pt x="138" y="506"/>
                          <a:pt x="138" y="507"/>
                          <a:pt x="137" y="507"/>
                        </a:cubicBezTo>
                        <a:cubicBezTo>
                          <a:pt x="136" y="507"/>
                          <a:pt x="134" y="506"/>
                          <a:pt x="133" y="506"/>
                        </a:cubicBezTo>
                        <a:cubicBezTo>
                          <a:pt x="131" y="504"/>
                          <a:pt x="131" y="502"/>
                          <a:pt x="129" y="500"/>
                        </a:cubicBezTo>
                        <a:cubicBezTo>
                          <a:pt x="129" y="498"/>
                          <a:pt x="129" y="496"/>
                          <a:pt x="131" y="494"/>
                        </a:cubicBezTo>
                        <a:cubicBezTo>
                          <a:pt x="133" y="493"/>
                          <a:pt x="135" y="491"/>
                          <a:pt x="137" y="491"/>
                        </a:cubicBezTo>
                        <a:lnTo>
                          <a:pt x="2233" y="118"/>
                        </a:lnTo>
                        <a:close/>
                        <a:moveTo>
                          <a:pt x="2232" y="0"/>
                        </a:moveTo>
                        <a:cubicBezTo>
                          <a:pt x="2225" y="0"/>
                          <a:pt x="2217" y="2"/>
                          <a:pt x="2210" y="3"/>
                        </a:cubicBezTo>
                        <a:lnTo>
                          <a:pt x="116" y="375"/>
                        </a:lnTo>
                        <a:cubicBezTo>
                          <a:pt x="48" y="387"/>
                          <a:pt x="1" y="453"/>
                          <a:pt x="14" y="521"/>
                        </a:cubicBezTo>
                        <a:cubicBezTo>
                          <a:pt x="20" y="553"/>
                          <a:pt x="39" y="583"/>
                          <a:pt x="67" y="602"/>
                        </a:cubicBezTo>
                        <a:cubicBezTo>
                          <a:pt x="88" y="617"/>
                          <a:pt x="113" y="625"/>
                          <a:pt x="138" y="625"/>
                        </a:cubicBezTo>
                        <a:cubicBezTo>
                          <a:pt x="146" y="625"/>
                          <a:pt x="153" y="624"/>
                          <a:pt x="160" y="623"/>
                        </a:cubicBezTo>
                        <a:lnTo>
                          <a:pt x="2239" y="253"/>
                        </a:lnTo>
                        <a:lnTo>
                          <a:pt x="10784" y="903"/>
                        </a:lnTo>
                        <a:cubicBezTo>
                          <a:pt x="10788" y="903"/>
                          <a:pt x="10791" y="905"/>
                          <a:pt x="10793" y="905"/>
                        </a:cubicBezTo>
                        <a:cubicBezTo>
                          <a:pt x="10859" y="903"/>
                          <a:pt x="10914" y="854"/>
                          <a:pt x="10920" y="787"/>
                        </a:cubicBezTo>
                        <a:cubicBezTo>
                          <a:pt x="10924" y="718"/>
                          <a:pt x="10873" y="657"/>
                          <a:pt x="10803" y="651"/>
                        </a:cubicBezTo>
                        <a:lnTo>
                          <a:pt x="2241" y="1"/>
                        </a:lnTo>
                        <a:cubicBezTo>
                          <a:pt x="2238" y="1"/>
                          <a:pt x="2235" y="0"/>
                          <a:pt x="223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86" name="Google Shape;2769;p27">
                    <a:extLst>
                      <a:ext uri="{FF2B5EF4-FFF2-40B4-BE49-F238E27FC236}">
                        <a16:creationId xmlns:a16="http://schemas.microsoft.com/office/drawing/2014/main" id="{AD5DBAB9-8D0A-DB31-B510-2B26E28C178E}"/>
                      </a:ext>
                    </a:extLst>
                  </p:cNvPr>
                  <p:cNvSpPr/>
                  <p:nvPr/>
                </p:nvSpPr>
                <p:spPr>
                  <a:xfrm>
                    <a:off x="6430913" y="3299775"/>
                    <a:ext cx="271400" cy="20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856" h="839" extrusionOk="0">
                        <a:moveTo>
                          <a:pt x="2199" y="54"/>
                        </a:moveTo>
                        <a:lnTo>
                          <a:pt x="10761" y="706"/>
                        </a:lnTo>
                        <a:cubicBezTo>
                          <a:pt x="10770" y="706"/>
                          <a:pt x="10782" y="712"/>
                          <a:pt x="10787" y="720"/>
                        </a:cubicBezTo>
                        <a:cubicBezTo>
                          <a:pt x="10810" y="746"/>
                          <a:pt x="10791" y="786"/>
                          <a:pt x="10757" y="786"/>
                        </a:cubicBezTo>
                        <a:lnTo>
                          <a:pt x="10757" y="812"/>
                        </a:lnTo>
                        <a:lnTo>
                          <a:pt x="10755" y="786"/>
                        </a:lnTo>
                        <a:lnTo>
                          <a:pt x="2201" y="136"/>
                        </a:lnTo>
                        <a:lnTo>
                          <a:pt x="2197" y="136"/>
                        </a:lnTo>
                        <a:lnTo>
                          <a:pt x="109" y="506"/>
                        </a:lnTo>
                        <a:cubicBezTo>
                          <a:pt x="106" y="506"/>
                          <a:pt x="104" y="507"/>
                          <a:pt x="101" y="507"/>
                        </a:cubicBezTo>
                        <a:cubicBezTo>
                          <a:pt x="94" y="507"/>
                          <a:pt x="86" y="505"/>
                          <a:pt x="80" y="500"/>
                        </a:cubicBezTo>
                        <a:cubicBezTo>
                          <a:pt x="71" y="495"/>
                          <a:pt x="65" y="485"/>
                          <a:pt x="63" y="474"/>
                        </a:cubicBezTo>
                        <a:cubicBezTo>
                          <a:pt x="59" y="451"/>
                          <a:pt x="73" y="430"/>
                          <a:pt x="95" y="427"/>
                        </a:cubicBezTo>
                        <a:lnTo>
                          <a:pt x="2189" y="54"/>
                        </a:lnTo>
                        <a:close/>
                        <a:moveTo>
                          <a:pt x="2195" y="0"/>
                        </a:moveTo>
                        <a:cubicBezTo>
                          <a:pt x="2190" y="0"/>
                          <a:pt x="2185" y="1"/>
                          <a:pt x="2180" y="1"/>
                        </a:cubicBezTo>
                        <a:lnTo>
                          <a:pt x="86" y="374"/>
                        </a:lnTo>
                        <a:cubicBezTo>
                          <a:pt x="35" y="383"/>
                          <a:pt x="1" y="432"/>
                          <a:pt x="10" y="483"/>
                        </a:cubicBezTo>
                        <a:cubicBezTo>
                          <a:pt x="14" y="508"/>
                          <a:pt x="29" y="531"/>
                          <a:pt x="50" y="544"/>
                        </a:cubicBezTo>
                        <a:cubicBezTo>
                          <a:pt x="64" y="555"/>
                          <a:pt x="82" y="560"/>
                          <a:pt x="101" y="560"/>
                        </a:cubicBezTo>
                        <a:cubicBezTo>
                          <a:pt x="106" y="560"/>
                          <a:pt x="112" y="560"/>
                          <a:pt x="118" y="559"/>
                        </a:cubicBezTo>
                        <a:lnTo>
                          <a:pt x="2201" y="188"/>
                        </a:lnTo>
                        <a:lnTo>
                          <a:pt x="10750" y="839"/>
                        </a:lnTo>
                        <a:lnTo>
                          <a:pt x="10757" y="839"/>
                        </a:lnTo>
                        <a:cubicBezTo>
                          <a:pt x="10806" y="839"/>
                          <a:pt x="10848" y="801"/>
                          <a:pt x="10852" y="754"/>
                        </a:cubicBezTo>
                        <a:cubicBezTo>
                          <a:pt x="10856" y="701"/>
                          <a:pt x="10816" y="655"/>
                          <a:pt x="10765" y="652"/>
                        </a:cubicBezTo>
                        <a:lnTo>
                          <a:pt x="2203" y="1"/>
                        </a:lnTo>
                        <a:cubicBezTo>
                          <a:pt x="2200" y="1"/>
                          <a:pt x="2198" y="0"/>
                          <a:pt x="219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87" name="Google Shape;2770;p27">
                    <a:extLst>
                      <a:ext uri="{FF2B5EF4-FFF2-40B4-BE49-F238E27FC236}">
                        <a16:creationId xmlns:a16="http://schemas.microsoft.com/office/drawing/2014/main" id="{96D2F197-4DBE-4BA6-F277-9398F8F48087}"/>
                      </a:ext>
                    </a:extLst>
                  </p:cNvPr>
                  <p:cNvSpPr/>
                  <p:nvPr/>
                </p:nvSpPr>
                <p:spPr>
                  <a:xfrm>
                    <a:off x="6428463" y="3298300"/>
                    <a:ext cx="275350" cy="23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014" h="959" extrusionOk="0">
                        <a:moveTo>
                          <a:pt x="2289" y="0"/>
                        </a:moveTo>
                        <a:cubicBezTo>
                          <a:pt x="2282" y="0"/>
                          <a:pt x="2274" y="1"/>
                          <a:pt x="2267" y="4"/>
                        </a:cubicBezTo>
                        <a:lnTo>
                          <a:pt x="172" y="376"/>
                        </a:lnTo>
                        <a:cubicBezTo>
                          <a:pt x="38" y="399"/>
                          <a:pt x="0" y="574"/>
                          <a:pt x="114" y="652"/>
                        </a:cubicBezTo>
                        <a:cubicBezTo>
                          <a:pt x="139" y="669"/>
                          <a:pt x="169" y="679"/>
                          <a:pt x="200" y="679"/>
                        </a:cubicBezTo>
                        <a:cubicBezTo>
                          <a:pt x="209" y="679"/>
                          <a:pt x="218" y="678"/>
                          <a:pt x="227" y="676"/>
                        </a:cubicBezTo>
                        <a:lnTo>
                          <a:pt x="2301" y="308"/>
                        </a:lnTo>
                        <a:lnTo>
                          <a:pt x="10844" y="956"/>
                        </a:lnTo>
                        <a:lnTo>
                          <a:pt x="10855" y="958"/>
                        </a:lnTo>
                        <a:cubicBezTo>
                          <a:pt x="10935" y="958"/>
                          <a:pt x="11001" y="896"/>
                          <a:pt x="11008" y="816"/>
                        </a:cubicBezTo>
                        <a:cubicBezTo>
                          <a:pt x="11014" y="731"/>
                          <a:pt x="10952" y="659"/>
                          <a:pt x="10867" y="652"/>
                        </a:cubicBezTo>
                        <a:lnTo>
                          <a:pt x="2305" y="2"/>
                        </a:lnTo>
                        <a:cubicBezTo>
                          <a:pt x="2299" y="1"/>
                          <a:pt x="2294" y="0"/>
                          <a:pt x="228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88" name="Google Shape;2771;p27">
                    <a:extLst>
                      <a:ext uri="{FF2B5EF4-FFF2-40B4-BE49-F238E27FC236}">
                        <a16:creationId xmlns:a16="http://schemas.microsoft.com/office/drawing/2014/main" id="{87C4CF40-286C-2235-433A-CE3D1AFC2FF9}"/>
                      </a:ext>
                    </a:extLst>
                  </p:cNvPr>
                  <p:cNvSpPr/>
                  <p:nvPr/>
                </p:nvSpPr>
                <p:spPr>
                  <a:xfrm>
                    <a:off x="6483988" y="2643000"/>
                    <a:ext cx="3525" cy="6608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" h="26433" extrusionOk="0">
                        <a:moveTo>
                          <a:pt x="67" y="0"/>
                        </a:moveTo>
                        <a:cubicBezTo>
                          <a:pt x="34" y="0"/>
                          <a:pt x="0" y="23"/>
                          <a:pt x="0" y="68"/>
                        </a:cubicBezTo>
                        <a:lnTo>
                          <a:pt x="6" y="26365"/>
                        </a:lnTo>
                        <a:cubicBezTo>
                          <a:pt x="6" y="26403"/>
                          <a:pt x="36" y="26433"/>
                          <a:pt x="72" y="26433"/>
                        </a:cubicBezTo>
                        <a:cubicBezTo>
                          <a:pt x="110" y="26433"/>
                          <a:pt x="140" y="26403"/>
                          <a:pt x="140" y="26365"/>
                        </a:cubicBezTo>
                        <a:lnTo>
                          <a:pt x="135" y="68"/>
                        </a:lnTo>
                        <a:cubicBezTo>
                          <a:pt x="135" y="23"/>
                          <a:pt x="101" y="0"/>
                          <a:pt x="6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89" name="Google Shape;2772;p27">
                    <a:extLst>
                      <a:ext uri="{FF2B5EF4-FFF2-40B4-BE49-F238E27FC236}">
                        <a16:creationId xmlns:a16="http://schemas.microsoft.com/office/drawing/2014/main" id="{794366F3-D777-A769-DC40-FA87D1EF2AB7}"/>
                      </a:ext>
                    </a:extLst>
                  </p:cNvPr>
                  <p:cNvSpPr/>
                  <p:nvPr/>
                </p:nvSpPr>
                <p:spPr>
                  <a:xfrm>
                    <a:off x="6482513" y="2641550"/>
                    <a:ext cx="6450" cy="663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8" h="26550" extrusionOk="0">
                        <a:moveTo>
                          <a:pt x="125" y="117"/>
                        </a:moveTo>
                        <a:cubicBezTo>
                          <a:pt x="131" y="117"/>
                          <a:pt x="135" y="121"/>
                          <a:pt x="135" y="126"/>
                        </a:cubicBezTo>
                        <a:lnTo>
                          <a:pt x="139" y="26423"/>
                        </a:lnTo>
                        <a:cubicBezTo>
                          <a:pt x="140" y="26429"/>
                          <a:pt x="136" y="26431"/>
                          <a:pt x="132" y="26431"/>
                        </a:cubicBezTo>
                        <a:cubicBezTo>
                          <a:pt x="128" y="26431"/>
                          <a:pt x="124" y="26429"/>
                          <a:pt x="124" y="26423"/>
                        </a:cubicBezTo>
                        <a:lnTo>
                          <a:pt x="118" y="126"/>
                        </a:lnTo>
                        <a:cubicBezTo>
                          <a:pt x="118" y="121"/>
                          <a:pt x="122" y="117"/>
                          <a:pt x="125" y="117"/>
                        </a:cubicBezTo>
                        <a:close/>
                        <a:moveTo>
                          <a:pt x="126" y="0"/>
                        </a:moveTo>
                        <a:cubicBezTo>
                          <a:pt x="64" y="0"/>
                          <a:pt x="1" y="42"/>
                          <a:pt x="1" y="126"/>
                        </a:cubicBezTo>
                        <a:lnTo>
                          <a:pt x="6" y="26423"/>
                        </a:lnTo>
                        <a:cubicBezTo>
                          <a:pt x="6" y="26493"/>
                          <a:pt x="63" y="26550"/>
                          <a:pt x="131" y="26550"/>
                        </a:cubicBezTo>
                        <a:cubicBezTo>
                          <a:pt x="201" y="26550"/>
                          <a:pt x="258" y="26493"/>
                          <a:pt x="258" y="26423"/>
                        </a:cubicBezTo>
                        <a:lnTo>
                          <a:pt x="252" y="126"/>
                        </a:lnTo>
                        <a:cubicBezTo>
                          <a:pt x="252" y="42"/>
                          <a:pt x="189" y="0"/>
                          <a:pt x="12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90" name="Google Shape;2773;p27">
                    <a:extLst>
                      <a:ext uri="{FF2B5EF4-FFF2-40B4-BE49-F238E27FC236}">
                        <a16:creationId xmlns:a16="http://schemas.microsoft.com/office/drawing/2014/main" id="{C143B495-F95E-00D9-749B-9E0D20C1A089}"/>
                      </a:ext>
                    </a:extLst>
                  </p:cNvPr>
                  <p:cNvSpPr/>
                  <p:nvPr/>
                </p:nvSpPr>
                <p:spPr>
                  <a:xfrm>
                    <a:off x="6483313" y="2642325"/>
                    <a:ext cx="4850" cy="662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4" h="26487" extrusionOk="0">
                        <a:moveTo>
                          <a:pt x="93" y="54"/>
                        </a:moveTo>
                        <a:cubicBezTo>
                          <a:pt x="116" y="54"/>
                          <a:pt x="135" y="73"/>
                          <a:pt x="135" y="95"/>
                        </a:cubicBezTo>
                        <a:lnTo>
                          <a:pt x="141" y="26392"/>
                        </a:lnTo>
                        <a:cubicBezTo>
                          <a:pt x="141" y="26418"/>
                          <a:pt x="120" y="26432"/>
                          <a:pt x="100" y="26432"/>
                        </a:cubicBezTo>
                        <a:cubicBezTo>
                          <a:pt x="80" y="26432"/>
                          <a:pt x="59" y="26418"/>
                          <a:pt x="59" y="26392"/>
                        </a:cubicBezTo>
                        <a:lnTo>
                          <a:pt x="54" y="95"/>
                        </a:lnTo>
                        <a:cubicBezTo>
                          <a:pt x="54" y="73"/>
                          <a:pt x="73" y="54"/>
                          <a:pt x="93" y="54"/>
                        </a:cubicBezTo>
                        <a:close/>
                        <a:moveTo>
                          <a:pt x="94" y="0"/>
                        </a:moveTo>
                        <a:cubicBezTo>
                          <a:pt x="48" y="0"/>
                          <a:pt x="1" y="32"/>
                          <a:pt x="1" y="95"/>
                        </a:cubicBezTo>
                        <a:lnTo>
                          <a:pt x="7" y="26392"/>
                        </a:lnTo>
                        <a:cubicBezTo>
                          <a:pt x="7" y="26445"/>
                          <a:pt x="48" y="26486"/>
                          <a:pt x="99" y="26486"/>
                        </a:cubicBezTo>
                        <a:cubicBezTo>
                          <a:pt x="152" y="26486"/>
                          <a:pt x="194" y="26445"/>
                          <a:pt x="194" y="26392"/>
                        </a:cubicBezTo>
                        <a:lnTo>
                          <a:pt x="188" y="95"/>
                        </a:lnTo>
                        <a:cubicBezTo>
                          <a:pt x="188" y="32"/>
                          <a:pt x="141" y="0"/>
                          <a:pt x="9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91" name="Google Shape;2774;p27">
                    <a:extLst>
                      <a:ext uri="{FF2B5EF4-FFF2-40B4-BE49-F238E27FC236}">
                        <a16:creationId xmlns:a16="http://schemas.microsoft.com/office/drawing/2014/main" id="{E193D29D-C747-EE90-9756-A752D4648D6A}"/>
                      </a:ext>
                    </a:extLst>
                  </p:cNvPr>
                  <p:cNvSpPr/>
                  <p:nvPr/>
                </p:nvSpPr>
                <p:spPr>
                  <a:xfrm>
                    <a:off x="6481863" y="2640875"/>
                    <a:ext cx="7775" cy="665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1" h="26604" extrusionOk="0">
                        <a:moveTo>
                          <a:pt x="151" y="0"/>
                        </a:moveTo>
                        <a:cubicBezTo>
                          <a:pt x="68" y="0"/>
                          <a:pt x="0" y="68"/>
                          <a:pt x="0" y="153"/>
                        </a:cubicBezTo>
                        <a:lnTo>
                          <a:pt x="6" y="26450"/>
                        </a:lnTo>
                        <a:cubicBezTo>
                          <a:pt x="6" y="26535"/>
                          <a:pt x="74" y="26603"/>
                          <a:pt x="157" y="26603"/>
                        </a:cubicBezTo>
                        <a:cubicBezTo>
                          <a:pt x="242" y="26603"/>
                          <a:pt x="310" y="26535"/>
                          <a:pt x="310" y="26450"/>
                        </a:cubicBezTo>
                        <a:lnTo>
                          <a:pt x="305" y="153"/>
                        </a:lnTo>
                        <a:cubicBezTo>
                          <a:pt x="305" y="68"/>
                          <a:pt x="237" y="0"/>
                          <a:pt x="15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92" name="Google Shape;2775;p27">
                    <a:extLst>
                      <a:ext uri="{FF2B5EF4-FFF2-40B4-BE49-F238E27FC236}">
                        <a16:creationId xmlns:a16="http://schemas.microsoft.com/office/drawing/2014/main" id="{9422A7E6-9B39-5B12-3CF3-F5F9C189E16D}"/>
                      </a:ext>
                    </a:extLst>
                  </p:cNvPr>
                  <p:cNvSpPr/>
                  <p:nvPr/>
                </p:nvSpPr>
                <p:spPr>
                  <a:xfrm>
                    <a:off x="7047138" y="2685675"/>
                    <a:ext cx="156950" cy="55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278" h="22016" extrusionOk="0">
                        <a:moveTo>
                          <a:pt x="135" y="134"/>
                        </a:moveTo>
                        <a:lnTo>
                          <a:pt x="6143" y="272"/>
                        </a:lnTo>
                        <a:lnTo>
                          <a:pt x="6143" y="21190"/>
                        </a:lnTo>
                        <a:lnTo>
                          <a:pt x="135" y="21874"/>
                        </a:lnTo>
                        <a:lnTo>
                          <a:pt x="135" y="134"/>
                        </a:lnTo>
                        <a:close/>
                        <a:moveTo>
                          <a:pt x="70" y="0"/>
                        </a:moveTo>
                        <a:cubicBezTo>
                          <a:pt x="51" y="0"/>
                          <a:pt x="34" y="8"/>
                          <a:pt x="21" y="19"/>
                        </a:cubicBezTo>
                        <a:cubicBezTo>
                          <a:pt x="8" y="32"/>
                          <a:pt x="0" y="49"/>
                          <a:pt x="0" y="66"/>
                        </a:cubicBezTo>
                        <a:lnTo>
                          <a:pt x="0" y="21948"/>
                        </a:lnTo>
                        <a:cubicBezTo>
                          <a:pt x="0" y="21985"/>
                          <a:pt x="31" y="22016"/>
                          <a:pt x="68" y="22016"/>
                        </a:cubicBezTo>
                        <a:cubicBezTo>
                          <a:pt x="70" y="22016"/>
                          <a:pt x="72" y="22014"/>
                          <a:pt x="76" y="22014"/>
                        </a:cubicBezTo>
                        <a:lnTo>
                          <a:pt x="6217" y="21316"/>
                        </a:lnTo>
                        <a:cubicBezTo>
                          <a:pt x="6251" y="21312"/>
                          <a:pt x="6277" y="21284"/>
                          <a:pt x="6277" y="21250"/>
                        </a:cubicBezTo>
                        <a:lnTo>
                          <a:pt x="6277" y="206"/>
                        </a:lnTo>
                        <a:cubicBezTo>
                          <a:pt x="6277" y="170"/>
                          <a:pt x="6247" y="140"/>
                          <a:pt x="6211" y="140"/>
                        </a:cubicBezTo>
                        <a:lnTo>
                          <a:pt x="7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93" name="Google Shape;2776;p27">
                    <a:extLst>
                      <a:ext uri="{FF2B5EF4-FFF2-40B4-BE49-F238E27FC236}">
                        <a16:creationId xmlns:a16="http://schemas.microsoft.com/office/drawing/2014/main" id="{73724C6D-BDB8-7A10-ACD9-5FEDA31E9F29}"/>
                      </a:ext>
                    </a:extLst>
                  </p:cNvPr>
                  <p:cNvSpPr/>
                  <p:nvPr/>
                </p:nvSpPr>
                <p:spPr>
                  <a:xfrm>
                    <a:off x="7045663" y="2684200"/>
                    <a:ext cx="159875" cy="553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395" h="22134" extrusionOk="0">
                        <a:moveTo>
                          <a:pt x="252" y="254"/>
                        </a:moveTo>
                        <a:lnTo>
                          <a:pt x="6143" y="388"/>
                        </a:lnTo>
                        <a:lnTo>
                          <a:pt x="6143" y="21196"/>
                        </a:lnTo>
                        <a:lnTo>
                          <a:pt x="252" y="21867"/>
                        </a:lnTo>
                        <a:lnTo>
                          <a:pt x="252" y="254"/>
                        </a:lnTo>
                        <a:close/>
                        <a:moveTo>
                          <a:pt x="135" y="135"/>
                        </a:moveTo>
                        <a:lnTo>
                          <a:pt x="135" y="21999"/>
                        </a:lnTo>
                        <a:lnTo>
                          <a:pt x="6261" y="21302"/>
                        </a:lnTo>
                        <a:lnTo>
                          <a:pt x="6261" y="273"/>
                        </a:lnTo>
                        <a:lnTo>
                          <a:pt x="135" y="135"/>
                        </a:lnTo>
                        <a:close/>
                        <a:moveTo>
                          <a:pt x="129" y="118"/>
                        </a:moveTo>
                        <a:lnTo>
                          <a:pt x="6270" y="257"/>
                        </a:lnTo>
                        <a:cubicBezTo>
                          <a:pt x="6274" y="257"/>
                          <a:pt x="6278" y="261"/>
                          <a:pt x="6278" y="265"/>
                        </a:cubicBezTo>
                        <a:lnTo>
                          <a:pt x="6278" y="21309"/>
                        </a:lnTo>
                        <a:cubicBezTo>
                          <a:pt x="6278" y="21313"/>
                          <a:pt x="6274" y="21317"/>
                          <a:pt x="6270" y="21317"/>
                        </a:cubicBezTo>
                        <a:lnTo>
                          <a:pt x="129" y="22014"/>
                        </a:lnTo>
                        <a:lnTo>
                          <a:pt x="127" y="22014"/>
                        </a:lnTo>
                        <a:cubicBezTo>
                          <a:pt x="125" y="22014"/>
                          <a:pt x="124" y="22014"/>
                          <a:pt x="122" y="22012"/>
                        </a:cubicBezTo>
                        <a:cubicBezTo>
                          <a:pt x="120" y="22010"/>
                          <a:pt x="120" y="22008"/>
                          <a:pt x="120" y="22007"/>
                        </a:cubicBezTo>
                        <a:lnTo>
                          <a:pt x="120" y="125"/>
                        </a:lnTo>
                        <a:cubicBezTo>
                          <a:pt x="120" y="123"/>
                          <a:pt x="120" y="121"/>
                          <a:pt x="122" y="119"/>
                        </a:cubicBezTo>
                        <a:cubicBezTo>
                          <a:pt x="124" y="119"/>
                          <a:pt x="127" y="118"/>
                          <a:pt x="129" y="118"/>
                        </a:cubicBezTo>
                        <a:close/>
                        <a:moveTo>
                          <a:pt x="127" y="0"/>
                        </a:moveTo>
                        <a:cubicBezTo>
                          <a:pt x="93" y="0"/>
                          <a:pt x="63" y="14"/>
                          <a:pt x="39" y="36"/>
                        </a:cubicBezTo>
                        <a:cubicBezTo>
                          <a:pt x="14" y="59"/>
                          <a:pt x="1" y="91"/>
                          <a:pt x="1" y="125"/>
                        </a:cubicBezTo>
                        <a:lnTo>
                          <a:pt x="1" y="22007"/>
                        </a:lnTo>
                        <a:cubicBezTo>
                          <a:pt x="1" y="22076"/>
                          <a:pt x="57" y="22133"/>
                          <a:pt x="127" y="22133"/>
                        </a:cubicBezTo>
                        <a:cubicBezTo>
                          <a:pt x="131" y="22133"/>
                          <a:pt x="135" y="22133"/>
                          <a:pt x="141" y="22131"/>
                        </a:cubicBezTo>
                        <a:lnTo>
                          <a:pt x="6283" y="21434"/>
                        </a:lnTo>
                        <a:cubicBezTo>
                          <a:pt x="6348" y="21426"/>
                          <a:pt x="6395" y="21373"/>
                          <a:pt x="6395" y="21309"/>
                        </a:cubicBezTo>
                        <a:lnTo>
                          <a:pt x="6395" y="265"/>
                        </a:lnTo>
                        <a:cubicBezTo>
                          <a:pt x="6395" y="197"/>
                          <a:pt x="6340" y="142"/>
                          <a:pt x="6272" y="138"/>
                        </a:cubicBezTo>
                        <a:lnTo>
                          <a:pt x="129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94" name="Google Shape;2777;p27">
                    <a:extLst>
                      <a:ext uri="{FF2B5EF4-FFF2-40B4-BE49-F238E27FC236}">
                        <a16:creationId xmlns:a16="http://schemas.microsoft.com/office/drawing/2014/main" id="{89B0F677-FC36-1BCD-A9ED-2EA8180ABE7D}"/>
                      </a:ext>
                    </a:extLst>
                  </p:cNvPr>
                  <p:cNvSpPr/>
                  <p:nvPr/>
                </p:nvSpPr>
                <p:spPr>
                  <a:xfrm>
                    <a:off x="7046463" y="2685000"/>
                    <a:ext cx="158275" cy="551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331" h="22070" extrusionOk="0">
                        <a:moveTo>
                          <a:pt x="188" y="190"/>
                        </a:moveTo>
                        <a:lnTo>
                          <a:pt x="6144" y="326"/>
                        </a:lnTo>
                        <a:lnTo>
                          <a:pt x="6144" y="21194"/>
                        </a:lnTo>
                        <a:lnTo>
                          <a:pt x="188" y="21871"/>
                        </a:lnTo>
                        <a:lnTo>
                          <a:pt x="188" y="190"/>
                        </a:lnTo>
                        <a:close/>
                        <a:moveTo>
                          <a:pt x="135" y="135"/>
                        </a:moveTo>
                        <a:lnTo>
                          <a:pt x="135" y="21929"/>
                        </a:lnTo>
                        <a:lnTo>
                          <a:pt x="6197" y="21241"/>
                        </a:lnTo>
                        <a:lnTo>
                          <a:pt x="6197" y="273"/>
                        </a:lnTo>
                        <a:lnTo>
                          <a:pt x="135" y="135"/>
                        </a:lnTo>
                        <a:close/>
                        <a:moveTo>
                          <a:pt x="95" y="53"/>
                        </a:moveTo>
                        <a:lnTo>
                          <a:pt x="6238" y="193"/>
                        </a:lnTo>
                        <a:cubicBezTo>
                          <a:pt x="6259" y="193"/>
                          <a:pt x="6278" y="212"/>
                          <a:pt x="6278" y="233"/>
                        </a:cubicBezTo>
                        <a:lnTo>
                          <a:pt x="6278" y="21277"/>
                        </a:lnTo>
                        <a:cubicBezTo>
                          <a:pt x="6278" y="21298"/>
                          <a:pt x="6263" y="21315"/>
                          <a:pt x="6242" y="21317"/>
                        </a:cubicBezTo>
                        <a:lnTo>
                          <a:pt x="101" y="22014"/>
                        </a:lnTo>
                        <a:lnTo>
                          <a:pt x="95" y="22014"/>
                        </a:lnTo>
                        <a:cubicBezTo>
                          <a:pt x="73" y="22014"/>
                          <a:pt x="56" y="21997"/>
                          <a:pt x="56" y="21975"/>
                        </a:cubicBezTo>
                        <a:lnTo>
                          <a:pt x="56" y="93"/>
                        </a:lnTo>
                        <a:cubicBezTo>
                          <a:pt x="56" y="84"/>
                          <a:pt x="59" y="72"/>
                          <a:pt x="67" y="65"/>
                        </a:cubicBezTo>
                        <a:cubicBezTo>
                          <a:pt x="75" y="57"/>
                          <a:pt x="86" y="53"/>
                          <a:pt x="95" y="53"/>
                        </a:cubicBezTo>
                        <a:close/>
                        <a:moveTo>
                          <a:pt x="95" y="1"/>
                        </a:moveTo>
                        <a:cubicBezTo>
                          <a:pt x="71" y="1"/>
                          <a:pt x="48" y="10"/>
                          <a:pt x="29" y="27"/>
                        </a:cubicBezTo>
                        <a:cubicBezTo>
                          <a:pt x="12" y="44"/>
                          <a:pt x="1" y="69"/>
                          <a:pt x="1" y="93"/>
                        </a:cubicBezTo>
                        <a:lnTo>
                          <a:pt x="1" y="21975"/>
                        </a:lnTo>
                        <a:cubicBezTo>
                          <a:pt x="1" y="22027"/>
                          <a:pt x="42" y="22069"/>
                          <a:pt x="95" y="22069"/>
                        </a:cubicBezTo>
                        <a:lnTo>
                          <a:pt x="105" y="22069"/>
                        </a:lnTo>
                        <a:lnTo>
                          <a:pt x="6248" y="21370"/>
                        </a:lnTo>
                        <a:cubicBezTo>
                          <a:pt x="6295" y="21364"/>
                          <a:pt x="6331" y="21324"/>
                          <a:pt x="6331" y="21277"/>
                        </a:cubicBezTo>
                        <a:lnTo>
                          <a:pt x="6331" y="233"/>
                        </a:lnTo>
                        <a:cubicBezTo>
                          <a:pt x="6331" y="182"/>
                          <a:pt x="6289" y="140"/>
                          <a:pt x="6240" y="139"/>
                        </a:cubicBezTo>
                        <a:lnTo>
                          <a:pt x="95" y="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95" name="Google Shape;2778;p27">
                    <a:extLst>
                      <a:ext uri="{FF2B5EF4-FFF2-40B4-BE49-F238E27FC236}">
                        <a16:creationId xmlns:a16="http://schemas.microsoft.com/office/drawing/2014/main" id="{BD07285C-6853-9B35-CE53-EF8E58B99FC6}"/>
                      </a:ext>
                    </a:extLst>
                  </p:cNvPr>
                  <p:cNvSpPr/>
                  <p:nvPr/>
                </p:nvSpPr>
                <p:spPr>
                  <a:xfrm>
                    <a:off x="7045013" y="2683500"/>
                    <a:ext cx="161200" cy="554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48" h="22188" extrusionOk="0">
                        <a:moveTo>
                          <a:pt x="306" y="310"/>
                        </a:moveTo>
                        <a:lnTo>
                          <a:pt x="6143" y="442"/>
                        </a:lnTo>
                        <a:lnTo>
                          <a:pt x="6143" y="21201"/>
                        </a:lnTo>
                        <a:lnTo>
                          <a:pt x="306" y="21864"/>
                        </a:lnTo>
                        <a:lnTo>
                          <a:pt x="306" y="310"/>
                        </a:lnTo>
                        <a:close/>
                        <a:moveTo>
                          <a:pt x="151" y="0"/>
                        </a:moveTo>
                        <a:cubicBezTo>
                          <a:pt x="112" y="2"/>
                          <a:pt x="74" y="17"/>
                          <a:pt x="46" y="45"/>
                        </a:cubicBezTo>
                        <a:cubicBezTo>
                          <a:pt x="17" y="74"/>
                          <a:pt x="0" y="113"/>
                          <a:pt x="0" y="153"/>
                        </a:cubicBezTo>
                        <a:lnTo>
                          <a:pt x="0" y="22035"/>
                        </a:lnTo>
                        <a:cubicBezTo>
                          <a:pt x="0" y="22120"/>
                          <a:pt x="68" y="22188"/>
                          <a:pt x="153" y="22188"/>
                        </a:cubicBezTo>
                        <a:lnTo>
                          <a:pt x="170" y="22188"/>
                        </a:lnTo>
                        <a:lnTo>
                          <a:pt x="6313" y="21488"/>
                        </a:lnTo>
                        <a:cubicBezTo>
                          <a:pt x="6391" y="21479"/>
                          <a:pt x="6447" y="21415"/>
                          <a:pt x="6447" y="21337"/>
                        </a:cubicBezTo>
                        <a:lnTo>
                          <a:pt x="6447" y="293"/>
                        </a:lnTo>
                        <a:cubicBezTo>
                          <a:pt x="6447" y="210"/>
                          <a:pt x="6381" y="144"/>
                          <a:pt x="6298" y="140"/>
                        </a:cubicBezTo>
                        <a:lnTo>
                          <a:pt x="155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96" name="Google Shape;2779;p27">
                    <a:extLst>
                      <a:ext uri="{FF2B5EF4-FFF2-40B4-BE49-F238E27FC236}">
                        <a16:creationId xmlns:a16="http://schemas.microsoft.com/office/drawing/2014/main" id="{E0C75747-70D3-4AC8-6B63-09AB80242413}"/>
                      </a:ext>
                    </a:extLst>
                  </p:cNvPr>
                  <p:cNvSpPr/>
                  <p:nvPr/>
                </p:nvSpPr>
                <p:spPr>
                  <a:xfrm>
                    <a:off x="7348138" y="2685675"/>
                    <a:ext cx="139500" cy="523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80" h="20933" extrusionOk="0">
                        <a:moveTo>
                          <a:pt x="5445" y="134"/>
                        </a:moveTo>
                        <a:lnTo>
                          <a:pt x="5445" y="20144"/>
                        </a:lnTo>
                        <a:lnTo>
                          <a:pt x="134" y="20791"/>
                        </a:lnTo>
                        <a:lnTo>
                          <a:pt x="134" y="134"/>
                        </a:lnTo>
                        <a:close/>
                        <a:moveTo>
                          <a:pt x="68" y="0"/>
                        </a:moveTo>
                        <a:cubicBezTo>
                          <a:pt x="30" y="0"/>
                          <a:pt x="0" y="30"/>
                          <a:pt x="0" y="66"/>
                        </a:cubicBezTo>
                        <a:lnTo>
                          <a:pt x="0" y="20866"/>
                        </a:lnTo>
                        <a:cubicBezTo>
                          <a:pt x="2" y="20902"/>
                          <a:pt x="30" y="20933"/>
                          <a:pt x="68" y="20933"/>
                        </a:cubicBezTo>
                        <a:lnTo>
                          <a:pt x="76" y="20933"/>
                        </a:lnTo>
                        <a:lnTo>
                          <a:pt x="5519" y="20269"/>
                        </a:lnTo>
                        <a:cubicBezTo>
                          <a:pt x="5553" y="20265"/>
                          <a:pt x="5580" y="20237"/>
                          <a:pt x="5580" y="20203"/>
                        </a:cubicBezTo>
                        <a:lnTo>
                          <a:pt x="5580" y="66"/>
                        </a:lnTo>
                        <a:cubicBezTo>
                          <a:pt x="5580" y="30"/>
                          <a:pt x="5549" y="0"/>
                          <a:pt x="551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97" name="Google Shape;2780;p27">
                    <a:extLst>
                      <a:ext uri="{FF2B5EF4-FFF2-40B4-BE49-F238E27FC236}">
                        <a16:creationId xmlns:a16="http://schemas.microsoft.com/office/drawing/2014/main" id="{716C04DD-0893-5972-901F-658E263A3A31}"/>
                      </a:ext>
                    </a:extLst>
                  </p:cNvPr>
                  <p:cNvSpPr/>
                  <p:nvPr/>
                </p:nvSpPr>
                <p:spPr>
                  <a:xfrm>
                    <a:off x="7346663" y="2684200"/>
                    <a:ext cx="142450" cy="526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98" h="21051" extrusionOk="0">
                        <a:moveTo>
                          <a:pt x="5446" y="252"/>
                        </a:moveTo>
                        <a:lnTo>
                          <a:pt x="5446" y="20151"/>
                        </a:lnTo>
                        <a:lnTo>
                          <a:pt x="254" y="20784"/>
                        </a:lnTo>
                        <a:lnTo>
                          <a:pt x="254" y="252"/>
                        </a:lnTo>
                        <a:close/>
                        <a:moveTo>
                          <a:pt x="135" y="133"/>
                        </a:moveTo>
                        <a:lnTo>
                          <a:pt x="135" y="20916"/>
                        </a:lnTo>
                        <a:lnTo>
                          <a:pt x="5563" y="20254"/>
                        </a:lnTo>
                        <a:lnTo>
                          <a:pt x="5563" y="133"/>
                        </a:lnTo>
                        <a:close/>
                        <a:moveTo>
                          <a:pt x="5571" y="118"/>
                        </a:moveTo>
                        <a:cubicBezTo>
                          <a:pt x="5576" y="118"/>
                          <a:pt x="5578" y="121"/>
                          <a:pt x="5578" y="125"/>
                        </a:cubicBezTo>
                        <a:lnTo>
                          <a:pt x="5578" y="20262"/>
                        </a:lnTo>
                        <a:cubicBezTo>
                          <a:pt x="5578" y="20266"/>
                          <a:pt x="5576" y="20270"/>
                          <a:pt x="5573" y="20270"/>
                        </a:cubicBezTo>
                        <a:lnTo>
                          <a:pt x="127" y="20933"/>
                        </a:lnTo>
                        <a:cubicBezTo>
                          <a:pt x="125" y="20933"/>
                          <a:pt x="123" y="20931"/>
                          <a:pt x="122" y="20931"/>
                        </a:cubicBezTo>
                        <a:cubicBezTo>
                          <a:pt x="120" y="20929"/>
                          <a:pt x="120" y="20927"/>
                          <a:pt x="120" y="20925"/>
                        </a:cubicBezTo>
                        <a:lnTo>
                          <a:pt x="120" y="125"/>
                        </a:lnTo>
                        <a:cubicBezTo>
                          <a:pt x="120" y="121"/>
                          <a:pt x="123" y="118"/>
                          <a:pt x="127" y="118"/>
                        </a:cubicBezTo>
                        <a:close/>
                        <a:moveTo>
                          <a:pt x="127" y="0"/>
                        </a:moveTo>
                        <a:cubicBezTo>
                          <a:pt x="57" y="0"/>
                          <a:pt x="1" y="55"/>
                          <a:pt x="1" y="125"/>
                        </a:cubicBezTo>
                        <a:lnTo>
                          <a:pt x="1" y="20925"/>
                        </a:lnTo>
                        <a:cubicBezTo>
                          <a:pt x="1" y="20995"/>
                          <a:pt x="57" y="21050"/>
                          <a:pt x="127" y="21050"/>
                        </a:cubicBezTo>
                        <a:lnTo>
                          <a:pt x="142" y="21050"/>
                        </a:lnTo>
                        <a:lnTo>
                          <a:pt x="5586" y="20387"/>
                        </a:lnTo>
                        <a:cubicBezTo>
                          <a:pt x="5650" y="20379"/>
                          <a:pt x="5697" y="20326"/>
                          <a:pt x="5697" y="20262"/>
                        </a:cubicBezTo>
                        <a:lnTo>
                          <a:pt x="5697" y="125"/>
                        </a:lnTo>
                        <a:cubicBezTo>
                          <a:pt x="5697" y="55"/>
                          <a:pt x="5641" y="0"/>
                          <a:pt x="557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98" name="Google Shape;2781;p27">
                    <a:extLst>
                      <a:ext uri="{FF2B5EF4-FFF2-40B4-BE49-F238E27FC236}">
                        <a16:creationId xmlns:a16="http://schemas.microsoft.com/office/drawing/2014/main" id="{70F11225-7A88-0FD5-D501-346623359680}"/>
                      </a:ext>
                    </a:extLst>
                  </p:cNvPr>
                  <p:cNvSpPr/>
                  <p:nvPr/>
                </p:nvSpPr>
                <p:spPr>
                  <a:xfrm>
                    <a:off x="7347463" y="2685000"/>
                    <a:ext cx="140850" cy="524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34" h="20987" extrusionOk="0">
                        <a:moveTo>
                          <a:pt x="5446" y="188"/>
                        </a:moveTo>
                        <a:lnTo>
                          <a:pt x="5446" y="20147"/>
                        </a:lnTo>
                        <a:lnTo>
                          <a:pt x="188" y="20788"/>
                        </a:lnTo>
                        <a:lnTo>
                          <a:pt x="188" y="188"/>
                        </a:lnTo>
                        <a:close/>
                        <a:moveTo>
                          <a:pt x="135" y="133"/>
                        </a:moveTo>
                        <a:lnTo>
                          <a:pt x="135" y="20848"/>
                        </a:lnTo>
                        <a:lnTo>
                          <a:pt x="5476" y="20198"/>
                        </a:lnTo>
                        <a:lnTo>
                          <a:pt x="5499" y="20194"/>
                        </a:lnTo>
                        <a:lnTo>
                          <a:pt x="5499" y="133"/>
                        </a:lnTo>
                        <a:close/>
                        <a:moveTo>
                          <a:pt x="5539" y="53"/>
                        </a:moveTo>
                        <a:cubicBezTo>
                          <a:pt x="5561" y="53"/>
                          <a:pt x="5578" y="72"/>
                          <a:pt x="5578" y="93"/>
                        </a:cubicBezTo>
                        <a:lnTo>
                          <a:pt x="5578" y="20230"/>
                        </a:lnTo>
                        <a:cubicBezTo>
                          <a:pt x="5578" y="20251"/>
                          <a:pt x="5563" y="20268"/>
                          <a:pt x="5544" y="20270"/>
                        </a:cubicBezTo>
                        <a:lnTo>
                          <a:pt x="99" y="20933"/>
                        </a:lnTo>
                        <a:cubicBezTo>
                          <a:pt x="97" y="20933"/>
                          <a:pt x="95" y="20934"/>
                          <a:pt x="93" y="20934"/>
                        </a:cubicBezTo>
                        <a:cubicBezTo>
                          <a:pt x="84" y="20934"/>
                          <a:pt x="75" y="20930"/>
                          <a:pt x="69" y="20924"/>
                        </a:cubicBezTo>
                        <a:cubicBezTo>
                          <a:pt x="59" y="20916"/>
                          <a:pt x="56" y="20905"/>
                          <a:pt x="56" y="20893"/>
                        </a:cubicBezTo>
                        <a:lnTo>
                          <a:pt x="56" y="93"/>
                        </a:lnTo>
                        <a:cubicBezTo>
                          <a:pt x="56" y="72"/>
                          <a:pt x="73" y="53"/>
                          <a:pt x="95" y="53"/>
                        </a:cubicBezTo>
                        <a:close/>
                        <a:moveTo>
                          <a:pt x="95" y="1"/>
                        </a:moveTo>
                        <a:cubicBezTo>
                          <a:pt x="42" y="1"/>
                          <a:pt x="1" y="42"/>
                          <a:pt x="1" y="93"/>
                        </a:cubicBezTo>
                        <a:lnTo>
                          <a:pt x="1" y="20893"/>
                        </a:lnTo>
                        <a:cubicBezTo>
                          <a:pt x="1" y="20944"/>
                          <a:pt x="42" y="20986"/>
                          <a:pt x="95" y="20986"/>
                        </a:cubicBezTo>
                        <a:lnTo>
                          <a:pt x="107" y="20986"/>
                        </a:lnTo>
                        <a:lnTo>
                          <a:pt x="5550" y="20323"/>
                        </a:lnTo>
                        <a:cubicBezTo>
                          <a:pt x="5597" y="20317"/>
                          <a:pt x="5633" y="20277"/>
                          <a:pt x="5633" y="20230"/>
                        </a:cubicBezTo>
                        <a:lnTo>
                          <a:pt x="5633" y="93"/>
                        </a:lnTo>
                        <a:cubicBezTo>
                          <a:pt x="5633" y="42"/>
                          <a:pt x="5592" y="1"/>
                          <a:pt x="5539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99" name="Google Shape;2782;p27">
                    <a:extLst>
                      <a:ext uri="{FF2B5EF4-FFF2-40B4-BE49-F238E27FC236}">
                        <a16:creationId xmlns:a16="http://schemas.microsoft.com/office/drawing/2014/main" id="{E18DA2C3-4340-B0FF-8E64-35076A30FB43}"/>
                      </a:ext>
                    </a:extLst>
                  </p:cNvPr>
                  <p:cNvSpPr/>
                  <p:nvPr/>
                </p:nvSpPr>
                <p:spPr>
                  <a:xfrm>
                    <a:off x="7346013" y="2683500"/>
                    <a:ext cx="143750" cy="527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750" h="21107" extrusionOk="0">
                        <a:moveTo>
                          <a:pt x="5444" y="306"/>
                        </a:moveTo>
                        <a:lnTo>
                          <a:pt x="5444" y="20154"/>
                        </a:lnTo>
                        <a:lnTo>
                          <a:pt x="306" y="20780"/>
                        </a:lnTo>
                        <a:lnTo>
                          <a:pt x="306" y="306"/>
                        </a:lnTo>
                        <a:close/>
                        <a:moveTo>
                          <a:pt x="153" y="0"/>
                        </a:moveTo>
                        <a:cubicBezTo>
                          <a:pt x="68" y="0"/>
                          <a:pt x="0" y="70"/>
                          <a:pt x="0" y="153"/>
                        </a:cubicBezTo>
                        <a:lnTo>
                          <a:pt x="0" y="20953"/>
                        </a:lnTo>
                        <a:cubicBezTo>
                          <a:pt x="0" y="21037"/>
                          <a:pt x="68" y="21107"/>
                          <a:pt x="153" y="21107"/>
                        </a:cubicBezTo>
                        <a:cubicBezTo>
                          <a:pt x="159" y="21107"/>
                          <a:pt x="165" y="21105"/>
                          <a:pt x="172" y="21105"/>
                        </a:cubicBezTo>
                        <a:lnTo>
                          <a:pt x="5616" y="20441"/>
                        </a:lnTo>
                        <a:cubicBezTo>
                          <a:pt x="5693" y="20432"/>
                          <a:pt x="5750" y="20368"/>
                          <a:pt x="5750" y="20290"/>
                        </a:cubicBezTo>
                        <a:lnTo>
                          <a:pt x="5750" y="153"/>
                        </a:lnTo>
                        <a:cubicBezTo>
                          <a:pt x="5750" y="70"/>
                          <a:pt x="5682" y="0"/>
                          <a:pt x="559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00" name="Google Shape;2783;p27">
                    <a:extLst>
                      <a:ext uri="{FF2B5EF4-FFF2-40B4-BE49-F238E27FC236}">
                        <a16:creationId xmlns:a16="http://schemas.microsoft.com/office/drawing/2014/main" id="{2196F7FA-F13E-99AD-A698-FF834ABCC6A6}"/>
                      </a:ext>
                    </a:extLst>
                  </p:cNvPr>
                  <p:cNvSpPr/>
                  <p:nvPr/>
                </p:nvSpPr>
                <p:spPr>
                  <a:xfrm>
                    <a:off x="7276588" y="2685675"/>
                    <a:ext cx="75525" cy="523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21" h="20933" extrusionOk="0">
                        <a:moveTo>
                          <a:pt x="69" y="0"/>
                        </a:moveTo>
                        <a:cubicBezTo>
                          <a:pt x="31" y="0"/>
                          <a:pt x="1" y="30"/>
                          <a:pt x="1" y="66"/>
                        </a:cubicBezTo>
                        <a:lnTo>
                          <a:pt x="1" y="20587"/>
                        </a:lnTo>
                        <a:cubicBezTo>
                          <a:pt x="1" y="20621"/>
                          <a:pt x="27" y="20651"/>
                          <a:pt x="61" y="20653"/>
                        </a:cubicBezTo>
                        <a:lnTo>
                          <a:pt x="2923" y="20933"/>
                        </a:lnTo>
                        <a:lnTo>
                          <a:pt x="2930" y="20933"/>
                        </a:lnTo>
                        <a:cubicBezTo>
                          <a:pt x="3015" y="20933"/>
                          <a:pt x="3021" y="20808"/>
                          <a:pt x="2936" y="20800"/>
                        </a:cubicBezTo>
                        <a:lnTo>
                          <a:pt x="135" y="20526"/>
                        </a:lnTo>
                        <a:lnTo>
                          <a:pt x="135" y="134"/>
                        </a:lnTo>
                        <a:lnTo>
                          <a:pt x="2930" y="134"/>
                        </a:lnTo>
                        <a:cubicBezTo>
                          <a:pt x="3019" y="134"/>
                          <a:pt x="3019" y="0"/>
                          <a:pt x="293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01" name="Google Shape;2784;p27">
                    <a:extLst>
                      <a:ext uri="{FF2B5EF4-FFF2-40B4-BE49-F238E27FC236}">
                        <a16:creationId xmlns:a16="http://schemas.microsoft.com/office/drawing/2014/main" id="{975FF358-ACAA-FC84-7341-CE4AAFD6065A}"/>
                      </a:ext>
                    </a:extLst>
                  </p:cNvPr>
                  <p:cNvSpPr/>
                  <p:nvPr/>
                </p:nvSpPr>
                <p:spPr>
                  <a:xfrm>
                    <a:off x="7275113" y="2684200"/>
                    <a:ext cx="79050" cy="526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62" h="21051" extrusionOk="0">
                        <a:moveTo>
                          <a:pt x="2989" y="118"/>
                        </a:moveTo>
                        <a:cubicBezTo>
                          <a:pt x="2999" y="118"/>
                          <a:pt x="2999" y="133"/>
                          <a:pt x="2989" y="133"/>
                        </a:cubicBezTo>
                        <a:lnTo>
                          <a:pt x="135" y="133"/>
                        </a:lnTo>
                        <a:lnTo>
                          <a:pt x="135" y="20638"/>
                        </a:lnTo>
                        <a:lnTo>
                          <a:pt x="2989" y="20918"/>
                        </a:lnTo>
                        <a:cubicBezTo>
                          <a:pt x="2995" y="20918"/>
                          <a:pt x="2997" y="20922"/>
                          <a:pt x="2997" y="20925"/>
                        </a:cubicBezTo>
                        <a:cubicBezTo>
                          <a:pt x="2997" y="20929"/>
                          <a:pt x="2993" y="20933"/>
                          <a:pt x="2989" y="20933"/>
                        </a:cubicBezTo>
                        <a:lnTo>
                          <a:pt x="126" y="20653"/>
                        </a:lnTo>
                        <a:cubicBezTo>
                          <a:pt x="122" y="20653"/>
                          <a:pt x="120" y="20649"/>
                          <a:pt x="120" y="20646"/>
                        </a:cubicBezTo>
                        <a:lnTo>
                          <a:pt x="120" y="125"/>
                        </a:lnTo>
                        <a:cubicBezTo>
                          <a:pt x="120" y="121"/>
                          <a:pt x="124" y="118"/>
                          <a:pt x="128" y="118"/>
                        </a:cubicBezTo>
                        <a:close/>
                        <a:moveTo>
                          <a:pt x="128" y="0"/>
                        </a:moveTo>
                        <a:cubicBezTo>
                          <a:pt x="58" y="0"/>
                          <a:pt x="1" y="55"/>
                          <a:pt x="1" y="125"/>
                        </a:cubicBezTo>
                        <a:lnTo>
                          <a:pt x="1" y="20646"/>
                        </a:lnTo>
                        <a:cubicBezTo>
                          <a:pt x="1" y="20710"/>
                          <a:pt x="50" y="20765"/>
                          <a:pt x="114" y="20770"/>
                        </a:cubicBezTo>
                        <a:lnTo>
                          <a:pt x="2978" y="21050"/>
                        </a:lnTo>
                        <a:lnTo>
                          <a:pt x="2989" y="21050"/>
                        </a:lnTo>
                        <a:cubicBezTo>
                          <a:pt x="3150" y="21050"/>
                          <a:pt x="3161" y="20816"/>
                          <a:pt x="3001" y="20799"/>
                        </a:cubicBezTo>
                        <a:lnTo>
                          <a:pt x="252" y="20532"/>
                        </a:lnTo>
                        <a:lnTo>
                          <a:pt x="252" y="252"/>
                        </a:lnTo>
                        <a:lnTo>
                          <a:pt x="2989" y="252"/>
                        </a:lnTo>
                        <a:cubicBezTo>
                          <a:pt x="3059" y="252"/>
                          <a:pt x="3116" y="195"/>
                          <a:pt x="3116" y="125"/>
                        </a:cubicBezTo>
                        <a:cubicBezTo>
                          <a:pt x="3116" y="55"/>
                          <a:pt x="3059" y="0"/>
                          <a:pt x="298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02" name="Google Shape;2785;p27">
                    <a:extLst>
                      <a:ext uri="{FF2B5EF4-FFF2-40B4-BE49-F238E27FC236}">
                        <a16:creationId xmlns:a16="http://schemas.microsoft.com/office/drawing/2014/main" id="{739AD6C0-B92A-C855-2891-34577B42EB0B}"/>
                      </a:ext>
                    </a:extLst>
                  </p:cNvPr>
                  <p:cNvSpPr/>
                  <p:nvPr/>
                </p:nvSpPr>
                <p:spPr>
                  <a:xfrm>
                    <a:off x="7275938" y="2685000"/>
                    <a:ext cx="77075" cy="524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3" h="20987" extrusionOk="0">
                        <a:moveTo>
                          <a:pt x="2956" y="53"/>
                        </a:moveTo>
                        <a:cubicBezTo>
                          <a:pt x="3009" y="53"/>
                          <a:pt x="3009" y="133"/>
                          <a:pt x="2956" y="133"/>
                        </a:cubicBezTo>
                        <a:lnTo>
                          <a:pt x="134" y="133"/>
                        </a:lnTo>
                        <a:lnTo>
                          <a:pt x="134" y="20578"/>
                        </a:lnTo>
                        <a:lnTo>
                          <a:pt x="2960" y="20854"/>
                        </a:lnTo>
                        <a:cubicBezTo>
                          <a:pt x="3011" y="20858"/>
                          <a:pt x="3007" y="20933"/>
                          <a:pt x="2956" y="20933"/>
                        </a:cubicBezTo>
                        <a:lnTo>
                          <a:pt x="91" y="20653"/>
                        </a:lnTo>
                        <a:cubicBezTo>
                          <a:pt x="70" y="20652"/>
                          <a:pt x="55" y="20634"/>
                          <a:pt x="55" y="20614"/>
                        </a:cubicBezTo>
                        <a:lnTo>
                          <a:pt x="55" y="93"/>
                        </a:lnTo>
                        <a:cubicBezTo>
                          <a:pt x="55" y="72"/>
                          <a:pt x="72" y="53"/>
                          <a:pt x="95" y="53"/>
                        </a:cubicBezTo>
                        <a:close/>
                        <a:moveTo>
                          <a:pt x="95" y="1"/>
                        </a:moveTo>
                        <a:cubicBezTo>
                          <a:pt x="42" y="1"/>
                          <a:pt x="0" y="42"/>
                          <a:pt x="0" y="93"/>
                        </a:cubicBezTo>
                        <a:lnTo>
                          <a:pt x="0" y="20614"/>
                        </a:lnTo>
                        <a:cubicBezTo>
                          <a:pt x="0" y="20663"/>
                          <a:pt x="38" y="20703"/>
                          <a:pt x="85" y="20706"/>
                        </a:cubicBezTo>
                        <a:lnTo>
                          <a:pt x="2947" y="20986"/>
                        </a:lnTo>
                        <a:lnTo>
                          <a:pt x="2956" y="20986"/>
                        </a:lnTo>
                        <a:cubicBezTo>
                          <a:pt x="3075" y="20986"/>
                          <a:pt x="3083" y="20812"/>
                          <a:pt x="2966" y="20799"/>
                        </a:cubicBezTo>
                        <a:lnTo>
                          <a:pt x="187" y="20529"/>
                        </a:lnTo>
                        <a:lnTo>
                          <a:pt x="187" y="188"/>
                        </a:lnTo>
                        <a:lnTo>
                          <a:pt x="2956" y="188"/>
                        </a:lnTo>
                        <a:cubicBezTo>
                          <a:pt x="3081" y="188"/>
                          <a:pt x="3081" y="1"/>
                          <a:pt x="2956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03" name="Google Shape;2786;p27">
                    <a:extLst>
                      <a:ext uri="{FF2B5EF4-FFF2-40B4-BE49-F238E27FC236}">
                        <a16:creationId xmlns:a16="http://schemas.microsoft.com/office/drawing/2014/main" id="{2FD85A5B-0699-884E-6BEE-5F6969F3ABAC}"/>
                      </a:ext>
                    </a:extLst>
                  </p:cNvPr>
                  <p:cNvSpPr/>
                  <p:nvPr/>
                </p:nvSpPr>
                <p:spPr>
                  <a:xfrm>
                    <a:off x="7274463" y="2683500"/>
                    <a:ext cx="79325" cy="527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73" h="21107" extrusionOk="0">
                        <a:moveTo>
                          <a:pt x="154" y="0"/>
                        </a:moveTo>
                        <a:cubicBezTo>
                          <a:pt x="69" y="0"/>
                          <a:pt x="1" y="70"/>
                          <a:pt x="1" y="153"/>
                        </a:cubicBezTo>
                        <a:lnTo>
                          <a:pt x="1" y="20674"/>
                        </a:lnTo>
                        <a:cubicBezTo>
                          <a:pt x="1" y="20753"/>
                          <a:pt x="59" y="20819"/>
                          <a:pt x="138" y="20825"/>
                        </a:cubicBezTo>
                        <a:lnTo>
                          <a:pt x="3002" y="21105"/>
                        </a:lnTo>
                        <a:cubicBezTo>
                          <a:pt x="3006" y="21107"/>
                          <a:pt x="3011" y="21107"/>
                          <a:pt x="3015" y="21107"/>
                        </a:cubicBezTo>
                        <a:cubicBezTo>
                          <a:pt x="3096" y="21107"/>
                          <a:pt x="3165" y="21042"/>
                          <a:pt x="3168" y="20961"/>
                        </a:cubicBezTo>
                        <a:cubicBezTo>
                          <a:pt x="3172" y="20880"/>
                          <a:pt x="3112" y="20810"/>
                          <a:pt x="3030" y="20800"/>
                        </a:cubicBezTo>
                        <a:lnTo>
                          <a:pt x="307" y="20536"/>
                        </a:lnTo>
                        <a:lnTo>
                          <a:pt x="307" y="306"/>
                        </a:lnTo>
                        <a:lnTo>
                          <a:pt x="3015" y="306"/>
                        </a:lnTo>
                        <a:cubicBezTo>
                          <a:pt x="3100" y="306"/>
                          <a:pt x="3168" y="238"/>
                          <a:pt x="3168" y="153"/>
                        </a:cubicBezTo>
                        <a:cubicBezTo>
                          <a:pt x="3168" y="70"/>
                          <a:pt x="3100" y="0"/>
                          <a:pt x="301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04" name="Google Shape;2787;p27">
                    <a:extLst>
                      <a:ext uri="{FF2B5EF4-FFF2-40B4-BE49-F238E27FC236}">
                        <a16:creationId xmlns:a16="http://schemas.microsoft.com/office/drawing/2014/main" id="{B2C5F83F-ADB9-09D4-48D6-1DEE65A9A515}"/>
                      </a:ext>
                    </a:extLst>
                  </p:cNvPr>
                  <p:cNvSpPr/>
                  <p:nvPr/>
                </p:nvSpPr>
                <p:spPr>
                  <a:xfrm>
                    <a:off x="7416213" y="2685650"/>
                    <a:ext cx="72000" cy="506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80" h="20271" extrusionOk="0">
                        <a:moveTo>
                          <a:pt x="67" y="1"/>
                        </a:moveTo>
                        <a:cubicBezTo>
                          <a:pt x="34" y="1"/>
                          <a:pt x="1" y="23"/>
                          <a:pt x="1" y="67"/>
                        </a:cubicBezTo>
                        <a:lnTo>
                          <a:pt x="1" y="19983"/>
                        </a:lnTo>
                        <a:cubicBezTo>
                          <a:pt x="1" y="20017"/>
                          <a:pt x="27" y="20047"/>
                          <a:pt x="61" y="20049"/>
                        </a:cubicBezTo>
                        <a:lnTo>
                          <a:pt x="2783" y="20270"/>
                        </a:lnTo>
                        <a:lnTo>
                          <a:pt x="2789" y="20270"/>
                        </a:lnTo>
                        <a:cubicBezTo>
                          <a:pt x="2876" y="20270"/>
                          <a:pt x="2879" y="20144"/>
                          <a:pt x="2794" y="20138"/>
                        </a:cubicBezTo>
                        <a:lnTo>
                          <a:pt x="133" y="19921"/>
                        </a:lnTo>
                        <a:lnTo>
                          <a:pt x="133" y="67"/>
                        </a:lnTo>
                        <a:cubicBezTo>
                          <a:pt x="133" y="23"/>
                          <a:pt x="100" y="1"/>
                          <a:pt x="6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05" name="Google Shape;2788;p27">
                    <a:extLst>
                      <a:ext uri="{FF2B5EF4-FFF2-40B4-BE49-F238E27FC236}">
                        <a16:creationId xmlns:a16="http://schemas.microsoft.com/office/drawing/2014/main" id="{CA98DB1E-D57E-1975-9C65-A406085E1135}"/>
                      </a:ext>
                    </a:extLst>
                  </p:cNvPr>
                  <p:cNvSpPr/>
                  <p:nvPr/>
                </p:nvSpPr>
                <p:spPr>
                  <a:xfrm>
                    <a:off x="7414713" y="2684150"/>
                    <a:ext cx="74450" cy="509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78" h="20391" extrusionOk="0">
                        <a:moveTo>
                          <a:pt x="127" y="120"/>
                        </a:moveTo>
                        <a:cubicBezTo>
                          <a:pt x="131" y="120"/>
                          <a:pt x="134" y="123"/>
                          <a:pt x="134" y="127"/>
                        </a:cubicBezTo>
                        <a:lnTo>
                          <a:pt x="134" y="20035"/>
                        </a:lnTo>
                        <a:lnTo>
                          <a:pt x="2851" y="20256"/>
                        </a:lnTo>
                        <a:cubicBezTo>
                          <a:pt x="2860" y="20256"/>
                          <a:pt x="2860" y="20272"/>
                          <a:pt x="2849" y="20272"/>
                        </a:cubicBezTo>
                        <a:lnTo>
                          <a:pt x="127" y="20050"/>
                        </a:lnTo>
                        <a:cubicBezTo>
                          <a:pt x="123" y="20050"/>
                          <a:pt x="119" y="20047"/>
                          <a:pt x="119" y="20043"/>
                        </a:cubicBezTo>
                        <a:lnTo>
                          <a:pt x="119" y="127"/>
                        </a:lnTo>
                        <a:cubicBezTo>
                          <a:pt x="119" y="123"/>
                          <a:pt x="123" y="120"/>
                          <a:pt x="127" y="120"/>
                        </a:cubicBezTo>
                        <a:close/>
                        <a:moveTo>
                          <a:pt x="127" y="1"/>
                        </a:moveTo>
                        <a:cubicBezTo>
                          <a:pt x="64" y="1"/>
                          <a:pt x="0" y="43"/>
                          <a:pt x="0" y="127"/>
                        </a:cubicBezTo>
                        <a:lnTo>
                          <a:pt x="0" y="20043"/>
                        </a:lnTo>
                        <a:cubicBezTo>
                          <a:pt x="2" y="20109"/>
                          <a:pt x="51" y="20162"/>
                          <a:pt x="117" y="20168"/>
                        </a:cubicBezTo>
                        <a:lnTo>
                          <a:pt x="2837" y="20389"/>
                        </a:lnTo>
                        <a:cubicBezTo>
                          <a:pt x="2841" y="20389"/>
                          <a:pt x="2845" y="20391"/>
                          <a:pt x="2849" y="20391"/>
                        </a:cubicBezTo>
                        <a:cubicBezTo>
                          <a:pt x="2917" y="20391"/>
                          <a:pt x="2971" y="20336"/>
                          <a:pt x="2975" y="20270"/>
                        </a:cubicBezTo>
                        <a:cubicBezTo>
                          <a:pt x="2977" y="20202"/>
                          <a:pt x="2926" y="20143"/>
                          <a:pt x="2860" y="20137"/>
                        </a:cubicBezTo>
                        <a:lnTo>
                          <a:pt x="254" y="19928"/>
                        </a:lnTo>
                        <a:lnTo>
                          <a:pt x="254" y="127"/>
                        </a:lnTo>
                        <a:cubicBezTo>
                          <a:pt x="254" y="43"/>
                          <a:pt x="190" y="1"/>
                          <a:pt x="12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06" name="Google Shape;2789;p27">
                    <a:extLst>
                      <a:ext uri="{FF2B5EF4-FFF2-40B4-BE49-F238E27FC236}">
                        <a16:creationId xmlns:a16="http://schemas.microsoft.com/office/drawing/2014/main" id="{51646662-C002-AD5C-D770-A93364E7B4AE}"/>
                      </a:ext>
                    </a:extLst>
                  </p:cNvPr>
                  <p:cNvSpPr/>
                  <p:nvPr/>
                </p:nvSpPr>
                <p:spPr>
                  <a:xfrm>
                    <a:off x="7415513" y="2684975"/>
                    <a:ext cx="73650" cy="5081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46" h="20326" extrusionOk="0">
                        <a:moveTo>
                          <a:pt x="95" y="54"/>
                        </a:moveTo>
                        <a:cubicBezTo>
                          <a:pt x="118" y="54"/>
                          <a:pt x="135" y="73"/>
                          <a:pt x="135" y="94"/>
                        </a:cubicBezTo>
                        <a:lnTo>
                          <a:pt x="135" y="19972"/>
                        </a:lnTo>
                        <a:lnTo>
                          <a:pt x="2820" y="20191"/>
                        </a:lnTo>
                        <a:cubicBezTo>
                          <a:pt x="2871" y="20195"/>
                          <a:pt x="2868" y="20271"/>
                          <a:pt x="2817" y="20271"/>
                        </a:cubicBezTo>
                        <a:lnTo>
                          <a:pt x="2817" y="20297"/>
                        </a:lnTo>
                        <a:lnTo>
                          <a:pt x="2815" y="20271"/>
                        </a:lnTo>
                        <a:lnTo>
                          <a:pt x="91" y="20050"/>
                        </a:lnTo>
                        <a:cubicBezTo>
                          <a:pt x="70" y="20048"/>
                          <a:pt x="55" y="20031"/>
                          <a:pt x="55" y="20010"/>
                        </a:cubicBezTo>
                        <a:lnTo>
                          <a:pt x="55" y="94"/>
                        </a:lnTo>
                        <a:cubicBezTo>
                          <a:pt x="55" y="73"/>
                          <a:pt x="72" y="54"/>
                          <a:pt x="95" y="54"/>
                        </a:cubicBezTo>
                        <a:close/>
                        <a:moveTo>
                          <a:pt x="95" y="1"/>
                        </a:moveTo>
                        <a:cubicBezTo>
                          <a:pt x="48" y="1"/>
                          <a:pt x="0" y="32"/>
                          <a:pt x="0" y="94"/>
                        </a:cubicBezTo>
                        <a:lnTo>
                          <a:pt x="0" y="20010"/>
                        </a:lnTo>
                        <a:cubicBezTo>
                          <a:pt x="2" y="20059"/>
                          <a:pt x="38" y="20099"/>
                          <a:pt x="87" y="20102"/>
                        </a:cubicBezTo>
                        <a:lnTo>
                          <a:pt x="2809" y="20324"/>
                        </a:lnTo>
                        <a:cubicBezTo>
                          <a:pt x="2811" y="20324"/>
                          <a:pt x="2815" y="20326"/>
                          <a:pt x="2817" y="20326"/>
                        </a:cubicBezTo>
                        <a:cubicBezTo>
                          <a:pt x="2938" y="20326"/>
                          <a:pt x="2945" y="20148"/>
                          <a:pt x="2824" y="20137"/>
                        </a:cubicBezTo>
                        <a:lnTo>
                          <a:pt x="189" y="19923"/>
                        </a:lnTo>
                        <a:lnTo>
                          <a:pt x="189" y="94"/>
                        </a:lnTo>
                        <a:cubicBezTo>
                          <a:pt x="189" y="32"/>
                          <a:pt x="142" y="1"/>
                          <a:pt x="95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07" name="Google Shape;2790;p27">
                    <a:extLst>
                      <a:ext uri="{FF2B5EF4-FFF2-40B4-BE49-F238E27FC236}">
                        <a16:creationId xmlns:a16="http://schemas.microsoft.com/office/drawing/2014/main" id="{49D4144B-66EE-AF3A-38AE-973A5FC1F831}"/>
                      </a:ext>
                    </a:extLst>
                  </p:cNvPr>
                  <p:cNvSpPr/>
                  <p:nvPr/>
                </p:nvSpPr>
                <p:spPr>
                  <a:xfrm>
                    <a:off x="7414038" y="2683500"/>
                    <a:ext cx="75825" cy="511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33" h="20444" extrusionOk="0">
                        <a:moveTo>
                          <a:pt x="154" y="0"/>
                        </a:moveTo>
                        <a:cubicBezTo>
                          <a:pt x="69" y="0"/>
                          <a:pt x="1" y="70"/>
                          <a:pt x="1" y="153"/>
                        </a:cubicBezTo>
                        <a:lnTo>
                          <a:pt x="1" y="20069"/>
                        </a:lnTo>
                        <a:cubicBezTo>
                          <a:pt x="1" y="20148"/>
                          <a:pt x="63" y="20214"/>
                          <a:pt x="143" y="20222"/>
                        </a:cubicBezTo>
                        <a:lnTo>
                          <a:pt x="2861" y="20441"/>
                        </a:lnTo>
                        <a:cubicBezTo>
                          <a:pt x="2866" y="20443"/>
                          <a:pt x="2872" y="20443"/>
                          <a:pt x="2876" y="20443"/>
                        </a:cubicBezTo>
                        <a:cubicBezTo>
                          <a:pt x="2959" y="20443"/>
                          <a:pt x="3025" y="20379"/>
                          <a:pt x="3029" y="20296"/>
                        </a:cubicBezTo>
                        <a:cubicBezTo>
                          <a:pt x="3033" y="20214"/>
                          <a:pt x="2970" y="20144"/>
                          <a:pt x="2889" y="20137"/>
                        </a:cubicBezTo>
                        <a:lnTo>
                          <a:pt x="307" y="19927"/>
                        </a:lnTo>
                        <a:lnTo>
                          <a:pt x="307" y="153"/>
                        </a:lnTo>
                        <a:cubicBezTo>
                          <a:pt x="307" y="70"/>
                          <a:pt x="239" y="0"/>
                          <a:pt x="15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08" name="Google Shape;2791;p27">
                    <a:extLst>
                      <a:ext uri="{FF2B5EF4-FFF2-40B4-BE49-F238E27FC236}">
                        <a16:creationId xmlns:a16="http://schemas.microsoft.com/office/drawing/2014/main" id="{E788CEDE-54C3-90DF-31E5-529D1EA5EBA8}"/>
                      </a:ext>
                    </a:extLst>
                  </p:cNvPr>
                  <p:cNvSpPr/>
                  <p:nvPr/>
                </p:nvSpPr>
                <p:spPr>
                  <a:xfrm>
                    <a:off x="7276013" y="3183550"/>
                    <a:ext cx="143625" cy="18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745" h="738" extrusionOk="0">
                        <a:moveTo>
                          <a:pt x="5677" y="0"/>
                        </a:moveTo>
                        <a:cubicBezTo>
                          <a:pt x="5674" y="0"/>
                          <a:pt x="5671" y="0"/>
                          <a:pt x="5667" y="1"/>
                        </a:cubicBezTo>
                        <a:lnTo>
                          <a:pt x="84" y="606"/>
                        </a:lnTo>
                        <a:cubicBezTo>
                          <a:pt x="1" y="615"/>
                          <a:pt x="7" y="738"/>
                          <a:pt x="92" y="738"/>
                        </a:cubicBezTo>
                        <a:lnTo>
                          <a:pt x="99" y="738"/>
                        </a:lnTo>
                        <a:lnTo>
                          <a:pt x="5682" y="133"/>
                        </a:lnTo>
                        <a:cubicBezTo>
                          <a:pt x="5718" y="129"/>
                          <a:pt x="5745" y="97"/>
                          <a:pt x="5741" y="59"/>
                        </a:cubicBezTo>
                        <a:cubicBezTo>
                          <a:pt x="5738" y="27"/>
                          <a:pt x="5710" y="0"/>
                          <a:pt x="567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09" name="Google Shape;2792;p27">
                    <a:extLst>
                      <a:ext uri="{FF2B5EF4-FFF2-40B4-BE49-F238E27FC236}">
                        <a16:creationId xmlns:a16="http://schemas.microsoft.com/office/drawing/2014/main" id="{15F474B8-A681-3BA6-9510-92B041A52411}"/>
                      </a:ext>
                    </a:extLst>
                  </p:cNvPr>
                  <p:cNvSpPr/>
                  <p:nvPr/>
                </p:nvSpPr>
                <p:spPr>
                  <a:xfrm>
                    <a:off x="7273988" y="3182075"/>
                    <a:ext cx="147225" cy="21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889" h="858" extrusionOk="0">
                        <a:moveTo>
                          <a:pt x="5756" y="118"/>
                        </a:moveTo>
                        <a:cubicBezTo>
                          <a:pt x="5762" y="118"/>
                          <a:pt x="5763" y="122"/>
                          <a:pt x="5763" y="126"/>
                        </a:cubicBezTo>
                        <a:cubicBezTo>
                          <a:pt x="5763" y="128"/>
                          <a:pt x="5763" y="130"/>
                          <a:pt x="5762" y="132"/>
                        </a:cubicBezTo>
                        <a:cubicBezTo>
                          <a:pt x="5762" y="132"/>
                          <a:pt x="5760" y="133"/>
                          <a:pt x="5756" y="133"/>
                        </a:cubicBezTo>
                        <a:lnTo>
                          <a:pt x="173" y="738"/>
                        </a:lnTo>
                        <a:cubicBezTo>
                          <a:pt x="169" y="738"/>
                          <a:pt x="165" y="736"/>
                          <a:pt x="165" y="731"/>
                        </a:cubicBezTo>
                        <a:cubicBezTo>
                          <a:pt x="165" y="729"/>
                          <a:pt x="165" y="727"/>
                          <a:pt x="167" y="727"/>
                        </a:cubicBezTo>
                        <a:cubicBezTo>
                          <a:pt x="167" y="725"/>
                          <a:pt x="169" y="723"/>
                          <a:pt x="171" y="723"/>
                        </a:cubicBezTo>
                        <a:lnTo>
                          <a:pt x="5754" y="118"/>
                        </a:lnTo>
                        <a:close/>
                        <a:moveTo>
                          <a:pt x="5757" y="0"/>
                        </a:moveTo>
                        <a:cubicBezTo>
                          <a:pt x="5752" y="0"/>
                          <a:pt x="5747" y="1"/>
                          <a:pt x="5743" y="1"/>
                        </a:cubicBezTo>
                        <a:lnTo>
                          <a:pt x="159" y="606"/>
                        </a:lnTo>
                        <a:cubicBezTo>
                          <a:pt x="1" y="623"/>
                          <a:pt x="14" y="857"/>
                          <a:pt x="173" y="857"/>
                        </a:cubicBezTo>
                        <a:cubicBezTo>
                          <a:pt x="176" y="857"/>
                          <a:pt x="180" y="857"/>
                          <a:pt x="186" y="855"/>
                        </a:cubicBezTo>
                        <a:lnTo>
                          <a:pt x="5769" y="251"/>
                        </a:lnTo>
                        <a:cubicBezTo>
                          <a:pt x="5839" y="243"/>
                          <a:pt x="5888" y="181"/>
                          <a:pt x="5881" y="113"/>
                        </a:cubicBezTo>
                        <a:cubicBezTo>
                          <a:pt x="5874" y="47"/>
                          <a:pt x="5821" y="0"/>
                          <a:pt x="575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10" name="Google Shape;2793;p27">
                    <a:extLst>
                      <a:ext uri="{FF2B5EF4-FFF2-40B4-BE49-F238E27FC236}">
                        <a16:creationId xmlns:a16="http://schemas.microsoft.com/office/drawing/2014/main" id="{2EBBE773-76F6-A11C-E046-0D536C571388}"/>
                      </a:ext>
                    </a:extLst>
                  </p:cNvPr>
                  <p:cNvSpPr/>
                  <p:nvPr/>
                </p:nvSpPr>
                <p:spPr>
                  <a:xfrm>
                    <a:off x="7275088" y="3182875"/>
                    <a:ext cx="146050" cy="198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842" h="794" extrusionOk="0">
                        <a:moveTo>
                          <a:pt x="5715" y="54"/>
                        </a:moveTo>
                        <a:cubicBezTo>
                          <a:pt x="5734" y="54"/>
                          <a:pt x="5750" y="70"/>
                          <a:pt x="5752" y="90"/>
                        </a:cubicBezTo>
                        <a:cubicBezTo>
                          <a:pt x="5753" y="100"/>
                          <a:pt x="5750" y="111"/>
                          <a:pt x="5744" y="118"/>
                        </a:cubicBezTo>
                        <a:cubicBezTo>
                          <a:pt x="5736" y="128"/>
                          <a:pt x="5727" y="132"/>
                          <a:pt x="5716" y="134"/>
                        </a:cubicBezTo>
                        <a:lnTo>
                          <a:pt x="132" y="738"/>
                        </a:lnTo>
                        <a:lnTo>
                          <a:pt x="129" y="738"/>
                        </a:lnTo>
                        <a:cubicBezTo>
                          <a:pt x="108" y="738"/>
                          <a:pt x="91" y="723"/>
                          <a:pt x="89" y="702"/>
                        </a:cubicBezTo>
                        <a:cubicBezTo>
                          <a:pt x="87" y="693"/>
                          <a:pt x="91" y="682"/>
                          <a:pt x="96" y="674"/>
                        </a:cubicBezTo>
                        <a:cubicBezTo>
                          <a:pt x="104" y="665"/>
                          <a:pt x="113" y="661"/>
                          <a:pt x="125" y="659"/>
                        </a:cubicBezTo>
                        <a:lnTo>
                          <a:pt x="5706" y="54"/>
                        </a:lnTo>
                        <a:lnTo>
                          <a:pt x="5712" y="54"/>
                        </a:lnTo>
                        <a:cubicBezTo>
                          <a:pt x="5713" y="54"/>
                          <a:pt x="5714" y="54"/>
                          <a:pt x="5715" y="54"/>
                        </a:cubicBezTo>
                        <a:close/>
                        <a:moveTo>
                          <a:pt x="5715" y="1"/>
                        </a:moveTo>
                        <a:cubicBezTo>
                          <a:pt x="5711" y="1"/>
                          <a:pt x="5707" y="1"/>
                          <a:pt x="5702" y="1"/>
                        </a:cubicBezTo>
                        <a:lnTo>
                          <a:pt x="117" y="606"/>
                        </a:lnTo>
                        <a:cubicBezTo>
                          <a:pt x="0" y="617"/>
                          <a:pt x="10" y="793"/>
                          <a:pt x="129" y="793"/>
                        </a:cubicBezTo>
                        <a:cubicBezTo>
                          <a:pt x="130" y="793"/>
                          <a:pt x="134" y="793"/>
                          <a:pt x="138" y="791"/>
                        </a:cubicBezTo>
                        <a:lnTo>
                          <a:pt x="5721" y="186"/>
                        </a:lnTo>
                        <a:cubicBezTo>
                          <a:pt x="5842" y="174"/>
                          <a:pt x="5827" y="1"/>
                          <a:pt x="5715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11" name="Google Shape;2794;p27">
                    <a:extLst>
                      <a:ext uri="{FF2B5EF4-FFF2-40B4-BE49-F238E27FC236}">
                        <a16:creationId xmlns:a16="http://schemas.microsoft.com/office/drawing/2014/main" id="{28661CB9-0250-DA35-CD30-B46FEAE8381D}"/>
                      </a:ext>
                    </a:extLst>
                  </p:cNvPr>
                  <p:cNvSpPr/>
                  <p:nvPr/>
                </p:nvSpPr>
                <p:spPr>
                  <a:xfrm>
                    <a:off x="7273088" y="3181400"/>
                    <a:ext cx="148825" cy="22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953" h="911" extrusionOk="0">
                        <a:moveTo>
                          <a:pt x="5792" y="1"/>
                        </a:moveTo>
                        <a:cubicBezTo>
                          <a:pt x="5787" y="1"/>
                          <a:pt x="5781" y="1"/>
                          <a:pt x="5775" y="2"/>
                        </a:cubicBezTo>
                        <a:lnTo>
                          <a:pt x="192" y="607"/>
                        </a:lnTo>
                        <a:cubicBezTo>
                          <a:pt x="1" y="627"/>
                          <a:pt x="16" y="911"/>
                          <a:pt x="209" y="911"/>
                        </a:cubicBezTo>
                        <a:cubicBezTo>
                          <a:pt x="212" y="911"/>
                          <a:pt x="218" y="911"/>
                          <a:pt x="224" y="909"/>
                        </a:cubicBezTo>
                        <a:lnTo>
                          <a:pt x="5809" y="304"/>
                        </a:lnTo>
                        <a:cubicBezTo>
                          <a:pt x="5892" y="297"/>
                          <a:pt x="5953" y="221"/>
                          <a:pt x="5943" y="136"/>
                        </a:cubicBezTo>
                        <a:cubicBezTo>
                          <a:pt x="5936" y="58"/>
                          <a:pt x="5870" y="1"/>
                          <a:pt x="579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12" name="Google Shape;2795;p27">
                    <a:extLst>
                      <a:ext uri="{FF2B5EF4-FFF2-40B4-BE49-F238E27FC236}">
                        <a16:creationId xmlns:a16="http://schemas.microsoft.com/office/drawing/2014/main" id="{513BA3EC-AE7C-AB0D-5CD9-C4F25DF3961D}"/>
                      </a:ext>
                    </a:extLst>
                  </p:cNvPr>
                  <p:cNvSpPr/>
                  <p:nvPr/>
                </p:nvSpPr>
                <p:spPr>
                  <a:xfrm>
                    <a:off x="7136163" y="2687675"/>
                    <a:ext cx="68525" cy="530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41" h="21237" extrusionOk="0">
                        <a:moveTo>
                          <a:pt x="67" y="1"/>
                        </a:moveTo>
                        <a:cubicBezTo>
                          <a:pt x="34" y="1"/>
                          <a:pt x="0" y="23"/>
                          <a:pt x="0" y="67"/>
                        </a:cubicBezTo>
                        <a:lnTo>
                          <a:pt x="0" y="20786"/>
                        </a:lnTo>
                        <a:cubicBezTo>
                          <a:pt x="0" y="20819"/>
                          <a:pt x="25" y="20847"/>
                          <a:pt x="57" y="20853"/>
                        </a:cubicBezTo>
                        <a:lnTo>
                          <a:pt x="2639" y="21236"/>
                        </a:lnTo>
                        <a:lnTo>
                          <a:pt x="2648" y="21236"/>
                        </a:lnTo>
                        <a:cubicBezTo>
                          <a:pt x="2731" y="21236"/>
                          <a:pt x="2741" y="21115"/>
                          <a:pt x="2660" y="21104"/>
                        </a:cubicBezTo>
                        <a:lnTo>
                          <a:pt x="134" y="20728"/>
                        </a:lnTo>
                        <a:lnTo>
                          <a:pt x="134" y="67"/>
                        </a:lnTo>
                        <a:cubicBezTo>
                          <a:pt x="134" y="23"/>
                          <a:pt x="101" y="1"/>
                          <a:pt x="6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13" name="Google Shape;2796;p27">
                    <a:extLst>
                      <a:ext uri="{FF2B5EF4-FFF2-40B4-BE49-F238E27FC236}">
                        <a16:creationId xmlns:a16="http://schemas.microsoft.com/office/drawing/2014/main" id="{144F08F5-CD1D-434B-4C48-C7C2EA889E69}"/>
                      </a:ext>
                    </a:extLst>
                  </p:cNvPr>
                  <p:cNvSpPr/>
                  <p:nvPr/>
                </p:nvSpPr>
                <p:spPr>
                  <a:xfrm>
                    <a:off x="7134688" y="2686200"/>
                    <a:ext cx="72050" cy="5339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82" h="21356" extrusionOk="0">
                        <a:moveTo>
                          <a:pt x="125" y="119"/>
                        </a:moveTo>
                        <a:cubicBezTo>
                          <a:pt x="131" y="119"/>
                          <a:pt x="133" y="123"/>
                          <a:pt x="135" y="126"/>
                        </a:cubicBezTo>
                        <a:lnTo>
                          <a:pt x="135" y="20838"/>
                        </a:lnTo>
                        <a:lnTo>
                          <a:pt x="2709" y="21222"/>
                        </a:lnTo>
                        <a:cubicBezTo>
                          <a:pt x="2711" y="21222"/>
                          <a:pt x="2713" y="21223"/>
                          <a:pt x="2715" y="21223"/>
                        </a:cubicBezTo>
                        <a:cubicBezTo>
                          <a:pt x="2715" y="21225"/>
                          <a:pt x="2717" y="21227"/>
                          <a:pt x="2717" y="21229"/>
                        </a:cubicBezTo>
                        <a:cubicBezTo>
                          <a:pt x="2715" y="21233"/>
                          <a:pt x="2713" y="21237"/>
                          <a:pt x="2707" y="21237"/>
                        </a:cubicBezTo>
                        <a:lnTo>
                          <a:pt x="125" y="20853"/>
                        </a:lnTo>
                        <a:cubicBezTo>
                          <a:pt x="122" y="20853"/>
                          <a:pt x="118" y="20849"/>
                          <a:pt x="118" y="20845"/>
                        </a:cubicBezTo>
                        <a:lnTo>
                          <a:pt x="118" y="126"/>
                        </a:lnTo>
                        <a:cubicBezTo>
                          <a:pt x="118" y="123"/>
                          <a:pt x="122" y="119"/>
                          <a:pt x="125" y="119"/>
                        </a:cubicBezTo>
                        <a:close/>
                        <a:moveTo>
                          <a:pt x="126" y="0"/>
                        </a:moveTo>
                        <a:cubicBezTo>
                          <a:pt x="63" y="0"/>
                          <a:pt x="1" y="42"/>
                          <a:pt x="1" y="126"/>
                        </a:cubicBezTo>
                        <a:lnTo>
                          <a:pt x="1" y="20845"/>
                        </a:lnTo>
                        <a:cubicBezTo>
                          <a:pt x="1" y="20908"/>
                          <a:pt x="46" y="20961"/>
                          <a:pt x="108" y="20970"/>
                        </a:cubicBezTo>
                        <a:lnTo>
                          <a:pt x="2688" y="21354"/>
                        </a:lnTo>
                        <a:cubicBezTo>
                          <a:pt x="2696" y="21354"/>
                          <a:pt x="2702" y="21356"/>
                          <a:pt x="2707" y="21356"/>
                        </a:cubicBezTo>
                        <a:cubicBezTo>
                          <a:pt x="2864" y="21356"/>
                          <a:pt x="2881" y="21127"/>
                          <a:pt x="2726" y="21104"/>
                        </a:cubicBezTo>
                        <a:lnTo>
                          <a:pt x="252" y="20736"/>
                        </a:lnTo>
                        <a:lnTo>
                          <a:pt x="252" y="126"/>
                        </a:lnTo>
                        <a:cubicBezTo>
                          <a:pt x="252" y="42"/>
                          <a:pt x="189" y="0"/>
                          <a:pt x="12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14" name="Google Shape;2797;p27">
                    <a:extLst>
                      <a:ext uri="{FF2B5EF4-FFF2-40B4-BE49-F238E27FC236}">
                        <a16:creationId xmlns:a16="http://schemas.microsoft.com/office/drawing/2014/main" id="{447C7F1B-8709-AE3A-3E14-CBE4BE58FD40}"/>
                      </a:ext>
                    </a:extLst>
                  </p:cNvPr>
                  <p:cNvSpPr/>
                  <p:nvPr/>
                </p:nvSpPr>
                <p:spPr>
                  <a:xfrm>
                    <a:off x="7135488" y="2687000"/>
                    <a:ext cx="70100" cy="532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04" h="21292" extrusionOk="0">
                        <a:moveTo>
                          <a:pt x="93" y="55"/>
                        </a:moveTo>
                        <a:cubicBezTo>
                          <a:pt x="116" y="55"/>
                          <a:pt x="135" y="72"/>
                          <a:pt x="135" y="94"/>
                        </a:cubicBezTo>
                        <a:lnTo>
                          <a:pt x="135" y="20779"/>
                        </a:lnTo>
                        <a:lnTo>
                          <a:pt x="2683" y="21157"/>
                        </a:lnTo>
                        <a:cubicBezTo>
                          <a:pt x="2730" y="21165"/>
                          <a:pt x="2726" y="21237"/>
                          <a:pt x="2675" y="21237"/>
                        </a:cubicBezTo>
                        <a:lnTo>
                          <a:pt x="2670" y="21237"/>
                        </a:lnTo>
                        <a:lnTo>
                          <a:pt x="88" y="20853"/>
                        </a:lnTo>
                        <a:cubicBezTo>
                          <a:pt x="69" y="20849"/>
                          <a:pt x="54" y="20832"/>
                          <a:pt x="54" y="20813"/>
                        </a:cubicBezTo>
                        <a:lnTo>
                          <a:pt x="54" y="94"/>
                        </a:lnTo>
                        <a:cubicBezTo>
                          <a:pt x="54" y="72"/>
                          <a:pt x="73" y="55"/>
                          <a:pt x="93" y="55"/>
                        </a:cubicBezTo>
                        <a:close/>
                        <a:moveTo>
                          <a:pt x="94" y="1"/>
                        </a:moveTo>
                        <a:cubicBezTo>
                          <a:pt x="48" y="1"/>
                          <a:pt x="1" y="32"/>
                          <a:pt x="1" y="94"/>
                        </a:cubicBezTo>
                        <a:lnTo>
                          <a:pt x="1" y="20813"/>
                        </a:lnTo>
                        <a:cubicBezTo>
                          <a:pt x="1" y="20859"/>
                          <a:pt x="35" y="20898"/>
                          <a:pt x="80" y="20906"/>
                        </a:cubicBezTo>
                        <a:lnTo>
                          <a:pt x="2662" y="21290"/>
                        </a:lnTo>
                        <a:cubicBezTo>
                          <a:pt x="2668" y="21290"/>
                          <a:pt x="2671" y="21292"/>
                          <a:pt x="2675" y="21292"/>
                        </a:cubicBezTo>
                        <a:cubicBezTo>
                          <a:pt x="2792" y="21292"/>
                          <a:pt x="2804" y="21122"/>
                          <a:pt x="2690" y="21105"/>
                        </a:cubicBezTo>
                        <a:lnTo>
                          <a:pt x="188" y="20732"/>
                        </a:lnTo>
                        <a:lnTo>
                          <a:pt x="188" y="94"/>
                        </a:lnTo>
                        <a:cubicBezTo>
                          <a:pt x="188" y="32"/>
                          <a:pt x="141" y="1"/>
                          <a:pt x="94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15" name="Google Shape;2798;p27">
                    <a:extLst>
                      <a:ext uri="{FF2B5EF4-FFF2-40B4-BE49-F238E27FC236}">
                        <a16:creationId xmlns:a16="http://schemas.microsoft.com/office/drawing/2014/main" id="{450E8360-EDC0-C111-CBCE-875EC9432386}"/>
                      </a:ext>
                    </a:extLst>
                  </p:cNvPr>
                  <p:cNvSpPr/>
                  <p:nvPr/>
                </p:nvSpPr>
                <p:spPr>
                  <a:xfrm>
                    <a:off x="7133988" y="2685525"/>
                    <a:ext cx="72350" cy="535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94" h="21410" extrusionOk="0">
                        <a:moveTo>
                          <a:pt x="153" y="0"/>
                        </a:moveTo>
                        <a:cubicBezTo>
                          <a:pt x="70" y="0"/>
                          <a:pt x="0" y="68"/>
                          <a:pt x="2" y="153"/>
                        </a:cubicBezTo>
                        <a:lnTo>
                          <a:pt x="2" y="20872"/>
                        </a:lnTo>
                        <a:cubicBezTo>
                          <a:pt x="0" y="20948"/>
                          <a:pt x="57" y="21012"/>
                          <a:pt x="133" y="21024"/>
                        </a:cubicBezTo>
                        <a:lnTo>
                          <a:pt x="2713" y="21407"/>
                        </a:lnTo>
                        <a:cubicBezTo>
                          <a:pt x="2720" y="21407"/>
                          <a:pt x="2728" y="21409"/>
                          <a:pt x="2735" y="21409"/>
                        </a:cubicBezTo>
                        <a:cubicBezTo>
                          <a:pt x="2817" y="21409"/>
                          <a:pt x="2883" y="21347"/>
                          <a:pt x="2888" y="21267"/>
                        </a:cubicBezTo>
                        <a:cubicBezTo>
                          <a:pt x="2894" y="21188"/>
                          <a:pt x="2837" y="21116"/>
                          <a:pt x="2758" y="21105"/>
                        </a:cubicBezTo>
                        <a:lnTo>
                          <a:pt x="306" y="20740"/>
                        </a:lnTo>
                        <a:lnTo>
                          <a:pt x="306" y="153"/>
                        </a:lnTo>
                        <a:cubicBezTo>
                          <a:pt x="306" y="68"/>
                          <a:pt x="238" y="0"/>
                          <a:pt x="15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16" name="Google Shape;2799;p27">
                    <a:extLst>
                      <a:ext uri="{FF2B5EF4-FFF2-40B4-BE49-F238E27FC236}">
                        <a16:creationId xmlns:a16="http://schemas.microsoft.com/office/drawing/2014/main" id="{FB3B66F0-60F1-AE8D-1636-B90A0DBFF2E6}"/>
                      </a:ext>
                    </a:extLst>
                  </p:cNvPr>
                  <p:cNvSpPr/>
                  <p:nvPr/>
                </p:nvSpPr>
                <p:spPr>
                  <a:xfrm>
                    <a:off x="6973338" y="3205650"/>
                    <a:ext cx="166300" cy="30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652" h="1217" extrusionOk="0">
                        <a:moveTo>
                          <a:pt x="6582" y="1"/>
                        </a:moveTo>
                        <a:cubicBezTo>
                          <a:pt x="6578" y="1"/>
                          <a:pt x="6575" y="1"/>
                          <a:pt x="6572" y="1"/>
                        </a:cubicBezTo>
                        <a:lnTo>
                          <a:pt x="79" y="839"/>
                        </a:lnTo>
                        <a:cubicBezTo>
                          <a:pt x="0" y="848"/>
                          <a:pt x="4" y="965"/>
                          <a:pt x="83" y="971"/>
                        </a:cubicBezTo>
                        <a:lnTo>
                          <a:pt x="3015" y="1215"/>
                        </a:lnTo>
                        <a:cubicBezTo>
                          <a:pt x="3017" y="1217"/>
                          <a:pt x="3018" y="1217"/>
                          <a:pt x="3020" y="1217"/>
                        </a:cubicBezTo>
                        <a:cubicBezTo>
                          <a:pt x="3105" y="1217"/>
                          <a:pt x="3111" y="1090"/>
                          <a:pt x="3026" y="1082"/>
                        </a:cubicBezTo>
                        <a:lnTo>
                          <a:pt x="722" y="890"/>
                        </a:lnTo>
                        <a:lnTo>
                          <a:pt x="6589" y="134"/>
                        </a:lnTo>
                        <a:cubicBezTo>
                          <a:pt x="6625" y="128"/>
                          <a:pt x="6651" y="96"/>
                          <a:pt x="6646" y="58"/>
                        </a:cubicBezTo>
                        <a:cubicBezTo>
                          <a:pt x="6642" y="25"/>
                          <a:pt x="6614" y="1"/>
                          <a:pt x="658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17" name="Google Shape;2800;p27">
                    <a:extLst>
                      <a:ext uri="{FF2B5EF4-FFF2-40B4-BE49-F238E27FC236}">
                        <a16:creationId xmlns:a16="http://schemas.microsoft.com/office/drawing/2014/main" id="{EED1CA3A-6598-F374-1101-6D968BB798A0}"/>
                      </a:ext>
                    </a:extLst>
                  </p:cNvPr>
                  <p:cNvSpPr/>
                  <p:nvPr/>
                </p:nvSpPr>
                <p:spPr>
                  <a:xfrm>
                    <a:off x="6971388" y="3204175"/>
                    <a:ext cx="169800" cy="33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792" h="1335" extrusionOk="0">
                        <a:moveTo>
                          <a:pt x="6661" y="118"/>
                        </a:moveTo>
                        <a:cubicBezTo>
                          <a:pt x="6664" y="118"/>
                          <a:pt x="6666" y="121"/>
                          <a:pt x="6665" y="125"/>
                        </a:cubicBezTo>
                        <a:cubicBezTo>
                          <a:pt x="6667" y="126"/>
                          <a:pt x="6665" y="128"/>
                          <a:pt x="6665" y="130"/>
                        </a:cubicBezTo>
                        <a:cubicBezTo>
                          <a:pt x="6663" y="132"/>
                          <a:pt x="6661" y="134"/>
                          <a:pt x="6659" y="134"/>
                        </a:cubicBezTo>
                        <a:lnTo>
                          <a:pt x="241" y="962"/>
                        </a:lnTo>
                        <a:lnTo>
                          <a:pt x="3098" y="1200"/>
                        </a:lnTo>
                        <a:cubicBezTo>
                          <a:pt x="3108" y="1200"/>
                          <a:pt x="3108" y="1215"/>
                          <a:pt x="3098" y="1215"/>
                        </a:cubicBezTo>
                        <a:lnTo>
                          <a:pt x="3096" y="1215"/>
                        </a:lnTo>
                        <a:lnTo>
                          <a:pt x="167" y="971"/>
                        </a:lnTo>
                        <a:cubicBezTo>
                          <a:pt x="161" y="971"/>
                          <a:pt x="159" y="968"/>
                          <a:pt x="159" y="964"/>
                        </a:cubicBezTo>
                        <a:cubicBezTo>
                          <a:pt x="159" y="960"/>
                          <a:pt x="161" y="956"/>
                          <a:pt x="165" y="956"/>
                        </a:cubicBezTo>
                        <a:lnTo>
                          <a:pt x="6656" y="119"/>
                        </a:lnTo>
                        <a:lnTo>
                          <a:pt x="6659" y="119"/>
                        </a:lnTo>
                        <a:cubicBezTo>
                          <a:pt x="6660" y="119"/>
                          <a:pt x="6661" y="118"/>
                          <a:pt x="6661" y="118"/>
                        </a:cubicBezTo>
                        <a:close/>
                        <a:moveTo>
                          <a:pt x="6659" y="1"/>
                        </a:moveTo>
                        <a:cubicBezTo>
                          <a:pt x="6654" y="1"/>
                          <a:pt x="6648" y="1"/>
                          <a:pt x="6642" y="2"/>
                        </a:cubicBezTo>
                        <a:lnTo>
                          <a:pt x="150" y="839"/>
                        </a:lnTo>
                        <a:cubicBezTo>
                          <a:pt x="1" y="858"/>
                          <a:pt x="6" y="1077"/>
                          <a:pt x="156" y="1088"/>
                        </a:cubicBezTo>
                        <a:lnTo>
                          <a:pt x="3087" y="1334"/>
                        </a:lnTo>
                        <a:lnTo>
                          <a:pt x="3098" y="1334"/>
                        </a:lnTo>
                        <a:cubicBezTo>
                          <a:pt x="3259" y="1334"/>
                          <a:pt x="3268" y="1096"/>
                          <a:pt x="3108" y="1083"/>
                        </a:cubicBezTo>
                        <a:lnTo>
                          <a:pt x="1359" y="937"/>
                        </a:lnTo>
                        <a:lnTo>
                          <a:pt x="6674" y="251"/>
                        </a:lnTo>
                        <a:cubicBezTo>
                          <a:pt x="6742" y="242"/>
                          <a:pt x="6792" y="179"/>
                          <a:pt x="6782" y="109"/>
                        </a:cubicBezTo>
                        <a:cubicBezTo>
                          <a:pt x="6775" y="47"/>
                          <a:pt x="6721" y="1"/>
                          <a:pt x="6659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18" name="Google Shape;2801;p27">
                    <a:extLst>
                      <a:ext uri="{FF2B5EF4-FFF2-40B4-BE49-F238E27FC236}">
                        <a16:creationId xmlns:a16="http://schemas.microsoft.com/office/drawing/2014/main" id="{26BEE154-81C8-0295-BCB6-BD1323F68807}"/>
                      </a:ext>
                    </a:extLst>
                  </p:cNvPr>
                  <p:cNvSpPr/>
                  <p:nvPr/>
                </p:nvSpPr>
                <p:spPr>
                  <a:xfrm>
                    <a:off x="6972438" y="3204975"/>
                    <a:ext cx="167900" cy="31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716" h="1271" extrusionOk="0">
                        <a:moveTo>
                          <a:pt x="6620" y="55"/>
                        </a:moveTo>
                        <a:cubicBezTo>
                          <a:pt x="6638" y="55"/>
                          <a:pt x="6653" y="69"/>
                          <a:pt x="6655" y="89"/>
                        </a:cubicBezTo>
                        <a:cubicBezTo>
                          <a:pt x="6659" y="111"/>
                          <a:pt x="6644" y="130"/>
                          <a:pt x="6621" y="134"/>
                        </a:cubicBezTo>
                        <a:lnTo>
                          <a:pt x="503" y="922"/>
                        </a:lnTo>
                        <a:lnTo>
                          <a:pt x="3060" y="1136"/>
                        </a:lnTo>
                        <a:cubicBezTo>
                          <a:pt x="3111" y="1140"/>
                          <a:pt x="3107" y="1215"/>
                          <a:pt x="3056" y="1215"/>
                        </a:cubicBezTo>
                        <a:lnTo>
                          <a:pt x="3056" y="1244"/>
                        </a:lnTo>
                        <a:lnTo>
                          <a:pt x="3053" y="1215"/>
                        </a:lnTo>
                        <a:lnTo>
                          <a:pt x="121" y="971"/>
                        </a:lnTo>
                        <a:cubicBezTo>
                          <a:pt x="74" y="968"/>
                          <a:pt x="72" y="898"/>
                          <a:pt x="119" y="892"/>
                        </a:cubicBezTo>
                        <a:lnTo>
                          <a:pt x="6610" y="55"/>
                        </a:lnTo>
                        <a:lnTo>
                          <a:pt x="6617" y="55"/>
                        </a:lnTo>
                        <a:cubicBezTo>
                          <a:pt x="6618" y="55"/>
                          <a:pt x="6619" y="55"/>
                          <a:pt x="6620" y="55"/>
                        </a:cubicBezTo>
                        <a:close/>
                        <a:moveTo>
                          <a:pt x="6618" y="1"/>
                        </a:moveTo>
                        <a:cubicBezTo>
                          <a:pt x="6613" y="1"/>
                          <a:pt x="6609" y="1"/>
                          <a:pt x="6604" y="2"/>
                        </a:cubicBezTo>
                        <a:lnTo>
                          <a:pt x="114" y="839"/>
                        </a:lnTo>
                        <a:cubicBezTo>
                          <a:pt x="0" y="852"/>
                          <a:pt x="4" y="1015"/>
                          <a:pt x="117" y="1024"/>
                        </a:cubicBezTo>
                        <a:lnTo>
                          <a:pt x="3047" y="1270"/>
                        </a:lnTo>
                        <a:lnTo>
                          <a:pt x="3056" y="1270"/>
                        </a:lnTo>
                        <a:cubicBezTo>
                          <a:pt x="3175" y="1270"/>
                          <a:pt x="3183" y="1092"/>
                          <a:pt x="3064" y="1083"/>
                        </a:cubicBezTo>
                        <a:lnTo>
                          <a:pt x="1013" y="911"/>
                        </a:lnTo>
                        <a:lnTo>
                          <a:pt x="6629" y="187"/>
                        </a:lnTo>
                        <a:cubicBezTo>
                          <a:pt x="6680" y="179"/>
                          <a:pt x="6716" y="134"/>
                          <a:pt x="6710" y="81"/>
                        </a:cubicBezTo>
                        <a:cubicBezTo>
                          <a:pt x="6703" y="35"/>
                          <a:pt x="6663" y="1"/>
                          <a:pt x="6618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19" name="Google Shape;2802;p27">
                    <a:extLst>
                      <a:ext uri="{FF2B5EF4-FFF2-40B4-BE49-F238E27FC236}">
                        <a16:creationId xmlns:a16="http://schemas.microsoft.com/office/drawing/2014/main" id="{C8D1B504-08BB-CF40-7827-DE82F54C3991}"/>
                      </a:ext>
                    </a:extLst>
                  </p:cNvPr>
                  <p:cNvSpPr/>
                  <p:nvPr/>
                </p:nvSpPr>
                <p:spPr>
                  <a:xfrm>
                    <a:off x="6971013" y="3203500"/>
                    <a:ext cx="170875" cy="34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35" h="1388" extrusionOk="0">
                        <a:moveTo>
                          <a:pt x="6676" y="0"/>
                        </a:moveTo>
                        <a:cubicBezTo>
                          <a:pt x="6669" y="0"/>
                          <a:pt x="6661" y="1"/>
                          <a:pt x="6653" y="2"/>
                        </a:cubicBezTo>
                        <a:lnTo>
                          <a:pt x="163" y="840"/>
                        </a:lnTo>
                        <a:cubicBezTo>
                          <a:pt x="85" y="849"/>
                          <a:pt x="29" y="913"/>
                          <a:pt x="29" y="991"/>
                        </a:cubicBezTo>
                        <a:lnTo>
                          <a:pt x="0" y="995"/>
                        </a:lnTo>
                        <a:lnTo>
                          <a:pt x="29" y="996"/>
                        </a:lnTo>
                        <a:cubicBezTo>
                          <a:pt x="33" y="1074"/>
                          <a:pt x="93" y="1136"/>
                          <a:pt x="169" y="1144"/>
                        </a:cubicBezTo>
                        <a:lnTo>
                          <a:pt x="3098" y="1388"/>
                        </a:lnTo>
                        <a:lnTo>
                          <a:pt x="3113" y="1388"/>
                        </a:lnTo>
                        <a:cubicBezTo>
                          <a:pt x="3195" y="1388"/>
                          <a:pt x="3263" y="1323"/>
                          <a:pt x="3266" y="1242"/>
                        </a:cubicBezTo>
                        <a:cubicBezTo>
                          <a:pt x="3268" y="1159"/>
                          <a:pt x="3208" y="1089"/>
                          <a:pt x="3127" y="1083"/>
                        </a:cubicBezTo>
                        <a:lnTo>
                          <a:pt x="1630" y="959"/>
                        </a:lnTo>
                        <a:lnTo>
                          <a:pt x="6693" y="305"/>
                        </a:lnTo>
                        <a:cubicBezTo>
                          <a:pt x="6776" y="293"/>
                          <a:pt x="6835" y="218"/>
                          <a:pt x="6825" y="133"/>
                        </a:cubicBezTo>
                        <a:cubicBezTo>
                          <a:pt x="6815" y="57"/>
                          <a:pt x="6750" y="0"/>
                          <a:pt x="667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20" name="Google Shape;2803;p27">
                    <a:extLst>
                      <a:ext uri="{FF2B5EF4-FFF2-40B4-BE49-F238E27FC236}">
                        <a16:creationId xmlns:a16="http://schemas.microsoft.com/office/drawing/2014/main" id="{99E6593A-0404-94CC-CE77-3353C4587FB0}"/>
                      </a:ext>
                    </a:extLst>
                  </p:cNvPr>
                  <p:cNvSpPr/>
                  <p:nvPr/>
                </p:nvSpPr>
                <p:spPr>
                  <a:xfrm>
                    <a:off x="6973838" y="2685675"/>
                    <a:ext cx="77250" cy="544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90" h="21770" extrusionOk="0">
                        <a:moveTo>
                          <a:pt x="69" y="0"/>
                        </a:moveTo>
                        <a:cubicBezTo>
                          <a:pt x="31" y="0"/>
                          <a:pt x="1" y="30"/>
                          <a:pt x="1" y="66"/>
                        </a:cubicBezTo>
                        <a:lnTo>
                          <a:pt x="1" y="21704"/>
                        </a:lnTo>
                        <a:cubicBezTo>
                          <a:pt x="1" y="21740"/>
                          <a:pt x="31" y="21770"/>
                          <a:pt x="69" y="21770"/>
                        </a:cubicBezTo>
                        <a:cubicBezTo>
                          <a:pt x="105" y="21770"/>
                          <a:pt x="135" y="21740"/>
                          <a:pt x="135" y="21704"/>
                        </a:cubicBezTo>
                        <a:lnTo>
                          <a:pt x="135" y="134"/>
                        </a:lnTo>
                        <a:lnTo>
                          <a:pt x="3000" y="134"/>
                        </a:lnTo>
                        <a:cubicBezTo>
                          <a:pt x="3089" y="134"/>
                          <a:pt x="3089" y="0"/>
                          <a:pt x="300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21" name="Google Shape;2804;p27">
                    <a:extLst>
                      <a:ext uri="{FF2B5EF4-FFF2-40B4-BE49-F238E27FC236}">
                        <a16:creationId xmlns:a16="http://schemas.microsoft.com/office/drawing/2014/main" id="{C126F205-8F07-CF51-E78E-605A6AF85AFE}"/>
                      </a:ext>
                    </a:extLst>
                  </p:cNvPr>
                  <p:cNvSpPr/>
                  <p:nvPr/>
                </p:nvSpPr>
                <p:spPr>
                  <a:xfrm>
                    <a:off x="6972388" y="2684200"/>
                    <a:ext cx="79600" cy="547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84" h="21890" extrusionOk="0">
                        <a:moveTo>
                          <a:pt x="3058" y="118"/>
                        </a:moveTo>
                        <a:cubicBezTo>
                          <a:pt x="3068" y="118"/>
                          <a:pt x="3068" y="133"/>
                          <a:pt x="3058" y="133"/>
                        </a:cubicBezTo>
                        <a:lnTo>
                          <a:pt x="134" y="133"/>
                        </a:lnTo>
                        <a:lnTo>
                          <a:pt x="134" y="21763"/>
                        </a:lnTo>
                        <a:cubicBezTo>
                          <a:pt x="134" y="21767"/>
                          <a:pt x="131" y="21770"/>
                          <a:pt x="127" y="21770"/>
                        </a:cubicBezTo>
                        <a:cubicBezTo>
                          <a:pt x="123" y="21770"/>
                          <a:pt x="119" y="21767"/>
                          <a:pt x="119" y="21763"/>
                        </a:cubicBezTo>
                        <a:lnTo>
                          <a:pt x="119" y="125"/>
                        </a:lnTo>
                        <a:cubicBezTo>
                          <a:pt x="119" y="121"/>
                          <a:pt x="123" y="118"/>
                          <a:pt x="127" y="118"/>
                        </a:cubicBezTo>
                        <a:close/>
                        <a:moveTo>
                          <a:pt x="127" y="0"/>
                        </a:moveTo>
                        <a:cubicBezTo>
                          <a:pt x="57" y="0"/>
                          <a:pt x="0" y="55"/>
                          <a:pt x="0" y="125"/>
                        </a:cubicBezTo>
                        <a:lnTo>
                          <a:pt x="0" y="21763"/>
                        </a:lnTo>
                        <a:cubicBezTo>
                          <a:pt x="0" y="21833"/>
                          <a:pt x="57" y="21889"/>
                          <a:pt x="127" y="21889"/>
                        </a:cubicBezTo>
                        <a:cubicBezTo>
                          <a:pt x="197" y="21887"/>
                          <a:pt x="252" y="21833"/>
                          <a:pt x="252" y="21763"/>
                        </a:cubicBezTo>
                        <a:lnTo>
                          <a:pt x="252" y="252"/>
                        </a:lnTo>
                        <a:lnTo>
                          <a:pt x="3058" y="252"/>
                        </a:lnTo>
                        <a:cubicBezTo>
                          <a:pt x="3128" y="252"/>
                          <a:pt x="3183" y="195"/>
                          <a:pt x="3183" y="125"/>
                        </a:cubicBezTo>
                        <a:cubicBezTo>
                          <a:pt x="3183" y="55"/>
                          <a:pt x="3128" y="0"/>
                          <a:pt x="305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22" name="Google Shape;2805;p27">
                    <a:extLst>
                      <a:ext uri="{FF2B5EF4-FFF2-40B4-BE49-F238E27FC236}">
                        <a16:creationId xmlns:a16="http://schemas.microsoft.com/office/drawing/2014/main" id="{3B69DC10-CB4A-6B26-1827-97ECB6C6D698}"/>
                      </a:ext>
                    </a:extLst>
                  </p:cNvPr>
                  <p:cNvSpPr/>
                  <p:nvPr/>
                </p:nvSpPr>
                <p:spPr>
                  <a:xfrm>
                    <a:off x="6973188" y="2685000"/>
                    <a:ext cx="78800" cy="545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52" h="21826" extrusionOk="0">
                        <a:moveTo>
                          <a:pt x="3026" y="53"/>
                        </a:moveTo>
                        <a:cubicBezTo>
                          <a:pt x="3079" y="53"/>
                          <a:pt x="3079" y="133"/>
                          <a:pt x="3026" y="133"/>
                        </a:cubicBezTo>
                        <a:lnTo>
                          <a:pt x="135" y="133"/>
                        </a:lnTo>
                        <a:lnTo>
                          <a:pt x="135" y="21731"/>
                        </a:lnTo>
                        <a:cubicBezTo>
                          <a:pt x="135" y="21757"/>
                          <a:pt x="115" y="21770"/>
                          <a:pt x="95" y="21770"/>
                        </a:cubicBezTo>
                        <a:cubicBezTo>
                          <a:pt x="75" y="21770"/>
                          <a:pt x="55" y="21757"/>
                          <a:pt x="55" y="21731"/>
                        </a:cubicBezTo>
                        <a:lnTo>
                          <a:pt x="55" y="93"/>
                        </a:lnTo>
                        <a:cubicBezTo>
                          <a:pt x="55" y="72"/>
                          <a:pt x="72" y="53"/>
                          <a:pt x="95" y="53"/>
                        </a:cubicBezTo>
                        <a:close/>
                        <a:moveTo>
                          <a:pt x="95" y="1"/>
                        </a:moveTo>
                        <a:cubicBezTo>
                          <a:pt x="42" y="1"/>
                          <a:pt x="0" y="42"/>
                          <a:pt x="0" y="93"/>
                        </a:cubicBezTo>
                        <a:lnTo>
                          <a:pt x="0" y="21731"/>
                        </a:lnTo>
                        <a:cubicBezTo>
                          <a:pt x="0" y="21782"/>
                          <a:pt x="42" y="21823"/>
                          <a:pt x="95" y="21825"/>
                        </a:cubicBezTo>
                        <a:cubicBezTo>
                          <a:pt x="146" y="21823"/>
                          <a:pt x="187" y="21782"/>
                          <a:pt x="187" y="21731"/>
                        </a:cubicBezTo>
                        <a:lnTo>
                          <a:pt x="187" y="188"/>
                        </a:lnTo>
                        <a:lnTo>
                          <a:pt x="3026" y="188"/>
                        </a:lnTo>
                        <a:cubicBezTo>
                          <a:pt x="3151" y="188"/>
                          <a:pt x="3151" y="1"/>
                          <a:pt x="3026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23" name="Google Shape;2806;p27">
                    <a:extLst>
                      <a:ext uri="{FF2B5EF4-FFF2-40B4-BE49-F238E27FC236}">
                        <a16:creationId xmlns:a16="http://schemas.microsoft.com/office/drawing/2014/main" id="{C33CC304-F76D-691F-C26F-2EACA125BE3D}"/>
                      </a:ext>
                    </a:extLst>
                  </p:cNvPr>
                  <p:cNvSpPr/>
                  <p:nvPr/>
                </p:nvSpPr>
                <p:spPr>
                  <a:xfrm>
                    <a:off x="6971713" y="2683500"/>
                    <a:ext cx="80975" cy="5486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239" h="21944" extrusionOk="0">
                        <a:moveTo>
                          <a:pt x="154" y="0"/>
                        </a:moveTo>
                        <a:cubicBezTo>
                          <a:pt x="69" y="0"/>
                          <a:pt x="1" y="70"/>
                          <a:pt x="1" y="153"/>
                        </a:cubicBezTo>
                        <a:lnTo>
                          <a:pt x="1" y="21791"/>
                        </a:lnTo>
                        <a:cubicBezTo>
                          <a:pt x="1" y="21876"/>
                          <a:pt x="69" y="21944"/>
                          <a:pt x="154" y="21944"/>
                        </a:cubicBezTo>
                        <a:cubicBezTo>
                          <a:pt x="237" y="21944"/>
                          <a:pt x="307" y="21876"/>
                          <a:pt x="307" y="21791"/>
                        </a:cubicBezTo>
                        <a:lnTo>
                          <a:pt x="307" y="306"/>
                        </a:lnTo>
                        <a:lnTo>
                          <a:pt x="3085" y="306"/>
                        </a:lnTo>
                        <a:cubicBezTo>
                          <a:pt x="3169" y="306"/>
                          <a:pt x="3238" y="238"/>
                          <a:pt x="3238" y="153"/>
                        </a:cubicBezTo>
                        <a:cubicBezTo>
                          <a:pt x="3238" y="70"/>
                          <a:pt x="3169" y="0"/>
                          <a:pt x="308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24" name="Google Shape;2807;p27">
                    <a:extLst>
                      <a:ext uri="{FF2B5EF4-FFF2-40B4-BE49-F238E27FC236}">
                        <a16:creationId xmlns:a16="http://schemas.microsoft.com/office/drawing/2014/main" id="{9535BDD9-AF6B-8B01-5685-A5DD0C9777E5}"/>
                      </a:ext>
                    </a:extLst>
                  </p:cNvPr>
                  <p:cNvSpPr/>
                  <p:nvPr/>
                </p:nvSpPr>
                <p:spPr>
                  <a:xfrm>
                    <a:off x="6857563" y="1674200"/>
                    <a:ext cx="5700" cy="1877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8" h="75095" extrusionOk="0">
                        <a:moveTo>
                          <a:pt x="159" y="0"/>
                        </a:moveTo>
                        <a:cubicBezTo>
                          <a:pt x="123" y="0"/>
                          <a:pt x="93" y="30"/>
                          <a:pt x="93" y="66"/>
                        </a:cubicBezTo>
                        <a:lnTo>
                          <a:pt x="0" y="75028"/>
                        </a:lnTo>
                        <a:cubicBezTo>
                          <a:pt x="0" y="75066"/>
                          <a:pt x="29" y="75095"/>
                          <a:pt x="66" y="75095"/>
                        </a:cubicBezTo>
                        <a:cubicBezTo>
                          <a:pt x="104" y="75095"/>
                          <a:pt x="133" y="75066"/>
                          <a:pt x="133" y="75028"/>
                        </a:cubicBezTo>
                        <a:lnTo>
                          <a:pt x="227" y="66"/>
                        </a:lnTo>
                        <a:cubicBezTo>
                          <a:pt x="227" y="30"/>
                          <a:pt x="197" y="0"/>
                          <a:pt x="15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25" name="Google Shape;2808;p27">
                    <a:extLst>
                      <a:ext uri="{FF2B5EF4-FFF2-40B4-BE49-F238E27FC236}">
                        <a16:creationId xmlns:a16="http://schemas.microsoft.com/office/drawing/2014/main" id="{23FE516F-1815-31EB-A54A-9B7DA39C3D4A}"/>
                      </a:ext>
                    </a:extLst>
                  </p:cNvPr>
                  <p:cNvSpPr/>
                  <p:nvPr/>
                </p:nvSpPr>
                <p:spPr>
                  <a:xfrm>
                    <a:off x="6856038" y="1672700"/>
                    <a:ext cx="8675" cy="188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47" h="75216" extrusionOk="0">
                        <a:moveTo>
                          <a:pt x="220" y="119"/>
                        </a:moveTo>
                        <a:cubicBezTo>
                          <a:pt x="226" y="119"/>
                          <a:pt x="228" y="122"/>
                          <a:pt x="228" y="126"/>
                        </a:cubicBezTo>
                        <a:lnTo>
                          <a:pt x="135" y="75088"/>
                        </a:lnTo>
                        <a:cubicBezTo>
                          <a:pt x="135" y="75092"/>
                          <a:pt x="131" y="75096"/>
                          <a:pt x="127" y="75096"/>
                        </a:cubicBezTo>
                        <a:cubicBezTo>
                          <a:pt x="124" y="75096"/>
                          <a:pt x="120" y="75092"/>
                          <a:pt x="120" y="75088"/>
                        </a:cubicBezTo>
                        <a:lnTo>
                          <a:pt x="213" y="126"/>
                        </a:lnTo>
                        <a:cubicBezTo>
                          <a:pt x="213" y="122"/>
                          <a:pt x="216" y="119"/>
                          <a:pt x="220" y="119"/>
                        </a:cubicBezTo>
                        <a:close/>
                        <a:moveTo>
                          <a:pt x="221" y="0"/>
                        </a:moveTo>
                        <a:cubicBezTo>
                          <a:pt x="158" y="0"/>
                          <a:pt x="95" y="42"/>
                          <a:pt x="95" y="126"/>
                        </a:cubicBezTo>
                        <a:lnTo>
                          <a:pt x="1" y="75088"/>
                        </a:lnTo>
                        <a:cubicBezTo>
                          <a:pt x="1" y="75158"/>
                          <a:pt x="58" y="75215"/>
                          <a:pt x="127" y="75215"/>
                        </a:cubicBezTo>
                        <a:cubicBezTo>
                          <a:pt x="197" y="75215"/>
                          <a:pt x="254" y="75158"/>
                          <a:pt x="254" y="75088"/>
                        </a:cubicBezTo>
                        <a:lnTo>
                          <a:pt x="347" y="126"/>
                        </a:lnTo>
                        <a:cubicBezTo>
                          <a:pt x="347" y="42"/>
                          <a:pt x="284" y="0"/>
                          <a:pt x="22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26" name="Google Shape;2809;p27">
                    <a:extLst>
                      <a:ext uri="{FF2B5EF4-FFF2-40B4-BE49-F238E27FC236}">
                        <a16:creationId xmlns:a16="http://schemas.microsoft.com/office/drawing/2014/main" id="{04EB4634-ACA0-CF65-F7EF-9B8C28EED651}"/>
                      </a:ext>
                    </a:extLst>
                  </p:cNvPr>
                  <p:cNvSpPr/>
                  <p:nvPr/>
                </p:nvSpPr>
                <p:spPr>
                  <a:xfrm>
                    <a:off x="6856838" y="1673500"/>
                    <a:ext cx="7075" cy="1878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3" h="75151" extrusionOk="0">
                        <a:moveTo>
                          <a:pt x="188" y="55"/>
                        </a:moveTo>
                        <a:cubicBezTo>
                          <a:pt x="211" y="55"/>
                          <a:pt x="228" y="73"/>
                          <a:pt x="228" y="94"/>
                        </a:cubicBezTo>
                        <a:lnTo>
                          <a:pt x="135" y="75056"/>
                        </a:lnTo>
                        <a:cubicBezTo>
                          <a:pt x="135" y="75083"/>
                          <a:pt x="115" y="75096"/>
                          <a:pt x="95" y="75096"/>
                        </a:cubicBezTo>
                        <a:cubicBezTo>
                          <a:pt x="76" y="75096"/>
                          <a:pt x="56" y="75083"/>
                          <a:pt x="56" y="75056"/>
                        </a:cubicBezTo>
                        <a:lnTo>
                          <a:pt x="148" y="94"/>
                        </a:lnTo>
                        <a:cubicBezTo>
                          <a:pt x="148" y="73"/>
                          <a:pt x="165" y="55"/>
                          <a:pt x="188" y="55"/>
                        </a:cubicBezTo>
                        <a:close/>
                        <a:moveTo>
                          <a:pt x="189" y="1"/>
                        </a:moveTo>
                        <a:cubicBezTo>
                          <a:pt x="142" y="1"/>
                          <a:pt x="95" y="32"/>
                          <a:pt x="95" y="94"/>
                        </a:cubicBezTo>
                        <a:lnTo>
                          <a:pt x="1" y="75056"/>
                        </a:lnTo>
                        <a:cubicBezTo>
                          <a:pt x="1" y="75108"/>
                          <a:pt x="44" y="75151"/>
                          <a:pt x="95" y="75151"/>
                        </a:cubicBezTo>
                        <a:cubicBezTo>
                          <a:pt x="147" y="75151"/>
                          <a:pt x="190" y="75108"/>
                          <a:pt x="190" y="75056"/>
                        </a:cubicBezTo>
                        <a:lnTo>
                          <a:pt x="283" y="94"/>
                        </a:lnTo>
                        <a:cubicBezTo>
                          <a:pt x="283" y="32"/>
                          <a:pt x="236" y="1"/>
                          <a:pt x="189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27" name="Google Shape;2810;p27">
                    <a:extLst>
                      <a:ext uri="{FF2B5EF4-FFF2-40B4-BE49-F238E27FC236}">
                        <a16:creationId xmlns:a16="http://schemas.microsoft.com/office/drawing/2014/main" id="{170A5635-5FA4-7376-9D95-E5E83587E6A8}"/>
                      </a:ext>
                    </a:extLst>
                  </p:cNvPr>
                  <p:cNvSpPr/>
                  <p:nvPr/>
                </p:nvSpPr>
                <p:spPr>
                  <a:xfrm>
                    <a:off x="6855388" y="1672025"/>
                    <a:ext cx="10000" cy="1881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0" h="75269" extrusionOk="0">
                        <a:moveTo>
                          <a:pt x="246" y="0"/>
                        </a:moveTo>
                        <a:cubicBezTo>
                          <a:pt x="163" y="0"/>
                          <a:pt x="93" y="70"/>
                          <a:pt x="93" y="153"/>
                        </a:cubicBezTo>
                        <a:lnTo>
                          <a:pt x="0" y="75115"/>
                        </a:lnTo>
                        <a:cubicBezTo>
                          <a:pt x="0" y="75201"/>
                          <a:pt x="68" y="75269"/>
                          <a:pt x="153" y="75269"/>
                        </a:cubicBezTo>
                        <a:cubicBezTo>
                          <a:pt x="239" y="75269"/>
                          <a:pt x="307" y="75201"/>
                          <a:pt x="307" y="75115"/>
                        </a:cubicBezTo>
                        <a:lnTo>
                          <a:pt x="399" y="153"/>
                        </a:lnTo>
                        <a:cubicBezTo>
                          <a:pt x="399" y="70"/>
                          <a:pt x="331" y="0"/>
                          <a:pt x="24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229" name="Google Shape;2811;p27">
                <a:extLst>
                  <a:ext uri="{FF2B5EF4-FFF2-40B4-BE49-F238E27FC236}">
                    <a16:creationId xmlns:a16="http://schemas.microsoft.com/office/drawing/2014/main" id="{6B43C79C-B02B-D14D-E145-F51502E77027}"/>
                  </a:ext>
                </a:extLst>
              </p:cNvPr>
              <p:cNvGrpSpPr/>
              <p:nvPr/>
            </p:nvGrpSpPr>
            <p:grpSpPr>
              <a:xfrm>
                <a:off x="3617679" y="1367946"/>
                <a:ext cx="2072210" cy="1607637"/>
                <a:chOff x="1000588" y="1654450"/>
                <a:chExt cx="2847225" cy="2208900"/>
              </a:xfrm>
              <a:grpFill/>
            </p:grpSpPr>
            <p:sp>
              <p:nvSpPr>
                <p:cNvPr id="230" name="Google Shape;2812;p27">
                  <a:extLst>
                    <a:ext uri="{FF2B5EF4-FFF2-40B4-BE49-F238E27FC236}">
                      <a16:creationId xmlns:a16="http://schemas.microsoft.com/office/drawing/2014/main" id="{47B2B982-44A0-FA80-18CA-BEBF0D7F5C61}"/>
                    </a:ext>
                  </a:extLst>
                </p:cNvPr>
                <p:cNvSpPr/>
                <p:nvPr/>
              </p:nvSpPr>
              <p:spPr>
                <a:xfrm>
                  <a:off x="1006488" y="1799650"/>
                  <a:ext cx="1667875" cy="296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715" h="11861" extrusionOk="0">
                      <a:moveTo>
                        <a:pt x="66644" y="1"/>
                      </a:moveTo>
                      <a:cubicBezTo>
                        <a:pt x="66640" y="1"/>
                        <a:pt x="66636" y="1"/>
                        <a:pt x="66631" y="2"/>
                      </a:cubicBezTo>
                      <a:lnTo>
                        <a:pt x="82" y="11728"/>
                      </a:lnTo>
                      <a:cubicBezTo>
                        <a:pt x="0" y="11743"/>
                        <a:pt x="12" y="11860"/>
                        <a:pt x="93" y="11860"/>
                      </a:cubicBezTo>
                      <a:lnTo>
                        <a:pt x="104" y="11860"/>
                      </a:lnTo>
                      <a:lnTo>
                        <a:pt x="66654" y="134"/>
                      </a:lnTo>
                      <a:cubicBezTo>
                        <a:pt x="66690" y="127"/>
                        <a:pt x="66714" y="93"/>
                        <a:pt x="66709" y="57"/>
                      </a:cubicBezTo>
                      <a:cubicBezTo>
                        <a:pt x="66704" y="24"/>
                        <a:pt x="66676" y="1"/>
                        <a:pt x="6664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1" name="Google Shape;2813;p27">
                  <a:extLst>
                    <a:ext uri="{FF2B5EF4-FFF2-40B4-BE49-F238E27FC236}">
                      <a16:creationId xmlns:a16="http://schemas.microsoft.com/office/drawing/2014/main" id="{00345DF0-5B50-C40C-2040-E222C500A9C8}"/>
                    </a:ext>
                  </a:extLst>
                </p:cNvPr>
                <p:cNvSpPr/>
                <p:nvPr/>
              </p:nvSpPr>
              <p:spPr>
                <a:xfrm>
                  <a:off x="1004438" y="1798175"/>
                  <a:ext cx="1672250" cy="29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890" h="11979" extrusionOk="0">
                      <a:moveTo>
                        <a:pt x="66728" y="120"/>
                      </a:moveTo>
                      <a:cubicBezTo>
                        <a:pt x="66730" y="122"/>
                        <a:pt x="66732" y="123"/>
                        <a:pt x="66732" y="125"/>
                      </a:cubicBezTo>
                      <a:cubicBezTo>
                        <a:pt x="66734" y="131"/>
                        <a:pt x="66730" y="135"/>
                        <a:pt x="66727" y="135"/>
                      </a:cubicBezTo>
                      <a:lnTo>
                        <a:pt x="175" y="11861"/>
                      </a:lnTo>
                      <a:cubicBezTo>
                        <a:pt x="171" y="11861"/>
                        <a:pt x="167" y="11859"/>
                        <a:pt x="167" y="11855"/>
                      </a:cubicBezTo>
                      <a:cubicBezTo>
                        <a:pt x="165" y="11849"/>
                        <a:pt x="169" y="11846"/>
                        <a:pt x="173" y="11846"/>
                      </a:cubicBezTo>
                      <a:lnTo>
                        <a:pt x="66725" y="120"/>
                      </a:lnTo>
                      <a:close/>
                      <a:moveTo>
                        <a:pt x="66724" y="1"/>
                      </a:moveTo>
                      <a:cubicBezTo>
                        <a:pt x="66717" y="1"/>
                        <a:pt x="66709" y="1"/>
                        <a:pt x="66702" y="3"/>
                      </a:cubicBezTo>
                      <a:lnTo>
                        <a:pt x="152" y="11729"/>
                      </a:lnTo>
                      <a:cubicBezTo>
                        <a:pt x="1" y="11755"/>
                        <a:pt x="20" y="11978"/>
                        <a:pt x="175" y="11978"/>
                      </a:cubicBezTo>
                      <a:cubicBezTo>
                        <a:pt x="182" y="11978"/>
                        <a:pt x="190" y="11978"/>
                        <a:pt x="196" y="11976"/>
                      </a:cubicBezTo>
                      <a:lnTo>
                        <a:pt x="66747" y="252"/>
                      </a:lnTo>
                      <a:cubicBezTo>
                        <a:pt x="66857" y="231"/>
                        <a:pt x="66889" y="88"/>
                        <a:pt x="66796" y="23"/>
                      </a:cubicBezTo>
                      <a:cubicBezTo>
                        <a:pt x="66776" y="9"/>
                        <a:pt x="66750" y="1"/>
                        <a:pt x="6672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2" name="Google Shape;2814;p27">
                  <a:extLst>
                    <a:ext uri="{FF2B5EF4-FFF2-40B4-BE49-F238E27FC236}">
                      <a16:creationId xmlns:a16="http://schemas.microsoft.com/office/drawing/2014/main" id="{506A6B60-1C88-663A-2D98-3FC8E11EDB9B}"/>
                    </a:ext>
                  </a:extLst>
                </p:cNvPr>
                <p:cNvSpPr/>
                <p:nvPr/>
              </p:nvSpPr>
              <p:spPr>
                <a:xfrm>
                  <a:off x="1005538" y="1799000"/>
                  <a:ext cx="1670100" cy="297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804" h="11913" extrusionOk="0">
                      <a:moveTo>
                        <a:pt x="66683" y="55"/>
                      </a:moveTo>
                      <a:cubicBezTo>
                        <a:pt x="66690" y="55"/>
                        <a:pt x="66698" y="56"/>
                        <a:pt x="66703" y="60"/>
                      </a:cubicBezTo>
                      <a:cubicBezTo>
                        <a:pt x="66734" y="81"/>
                        <a:pt x="66722" y="126"/>
                        <a:pt x="66688" y="134"/>
                      </a:cubicBezTo>
                      <a:lnTo>
                        <a:pt x="137" y="11860"/>
                      </a:lnTo>
                      <a:cubicBezTo>
                        <a:pt x="134" y="11860"/>
                        <a:pt x="131" y="11861"/>
                        <a:pt x="128" y="11861"/>
                      </a:cubicBezTo>
                      <a:cubicBezTo>
                        <a:pt x="84" y="11861"/>
                        <a:pt x="73" y="11790"/>
                        <a:pt x="123" y="11781"/>
                      </a:cubicBezTo>
                      <a:lnTo>
                        <a:pt x="66673" y="55"/>
                      </a:lnTo>
                      <a:close/>
                      <a:moveTo>
                        <a:pt x="66679" y="0"/>
                      </a:moveTo>
                      <a:cubicBezTo>
                        <a:pt x="66674" y="0"/>
                        <a:pt x="66669" y="1"/>
                        <a:pt x="66664" y="2"/>
                      </a:cubicBezTo>
                      <a:lnTo>
                        <a:pt x="114" y="11728"/>
                      </a:lnTo>
                      <a:cubicBezTo>
                        <a:pt x="0" y="11748"/>
                        <a:pt x="16" y="11913"/>
                        <a:pt x="131" y="11913"/>
                      </a:cubicBezTo>
                      <a:lnTo>
                        <a:pt x="146" y="11913"/>
                      </a:lnTo>
                      <a:lnTo>
                        <a:pt x="66698" y="187"/>
                      </a:lnTo>
                      <a:cubicBezTo>
                        <a:pt x="66779" y="172"/>
                        <a:pt x="66803" y="64"/>
                        <a:pt x="66734" y="17"/>
                      </a:cubicBezTo>
                      <a:cubicBezTo>
                        <a:pt x="66719" y="6"/>
                        <a:pt x="66699" y="0"/>
                        <a:pt x="6667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3" name="Google Shape;2815;p27">
                  <a:extLst>
                    <a:ext uri="{FF2B5EF4-FFF2-40B4-BE49-F238E27FC236}">
                      <a16:creationId xmlns:a16="http://schemas.microsoft.com/office/drawing/2014/main" id="{ECE7981C-DA82-B7DD-4F88-1D0BA9B5264E}"/>
                    </a:ext>
                  </a:extLst>
                </p:cNvPr>
                <p:cNvSpPr/>
                <p:nvPr/>
              </p:nvSpPr>
              <p:spPr>
                <a:xfrm>
                  <a:off x="1003513" y="1797525"/>
                  <a:ext cx="1674025" cy="300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961" h="12033" extrusionOk="0">
                      <a:moveTo>
                        <a:pt x="66760" y="0"/>
                      </a:moveTo>
                      <a:cubicBezTo>
                        <a:pt x="66752" y="0"/>
                        <a:pt x="66744" y="1"/>
                        <a:pt x="66735" y="2"/>
                      </a:cubicBezTo>
                      <a:lnTo>
                        <a:pt x="185" y="11728"/>
                      </a:lnTo>
                      <a:cubicBezTo>
                        <a:pt x="0" y="11760"/>
                        <a:pt x="25" y="12032"/>
                        <a:pt x="212" y="12032"/>
                      </a:cubicBezTo>
                      <a:cubicBezTo>
                        <a:pt x="219" y="12032"/>
                        <a:pt x="229" y="12030"/>
                        <a:pt x="238" y="12029"/>
                      </a:cubicBezTo>
                      <a:lnTo>
                        <a:pt x="66788" y="304"/>
                      </a:lnTo>
                      <a:cubicBezTo>
                        <a:pt x="66922" y="280"/>
                        <a:pt x="66960" y="106"/>
                        <a:pt x="66849" y="27"/>
                      </a:cubicBezTo>
                      <a:cubicBezTo>
                        <a:pt x="66823" y="9"/>
                        <a:pt x="66792" y="0"/>
                        <a:pt x="6676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4" name="Google Shape;2816;p27">
                  <a:extLst>
                    <a:ext uri="{FF2B5EF4-FFF2-40B4-BE49-F238E27FC236}">
                      <a16:creationId xmlns:a16="http://schemas.microsoft.com/office/drawing/2014/main" id="{CF1358B2-8306-5935-54B5-DA67F72319E2}"/>
                    </a:ext>
                  </a:extLst>
                </p:cNvPr>
                <p:cNvSpPr/>
                <p:nvPr/>
              </p:nvSpPr>
              <p:spPr>
                <a:xfrm>
                  <a:off x="1086438" y="2077675"/>
                  <a:ext cx="122650" cy="1579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06" h="63186" extrusionOk="0">
                      <a:moveTo>
                        <a:pt x="300" y="1"/>
                      </a:moveTo>
                      <a:cubicBezTo>
                        <a:pt x="268" y="1"/>
                        <a:pt x="242" y="24"/>
                        <a:pt x="237" y="57"/>
                      </a:cubicBezTo>
                      <a:cubicBezTo>
                        <a:pt x="229" y="93"/>
                        <a:pt x="254" y="127"/>
                        <a:pt x="289" y="135"/>
                      </a:cubicBezTo>
                      <a:lnTo>
                        <a:pt x="4771" y="915"/>
                      </a:lnTo>
                      <a:lnTo>
                        <a:pt x="4586" y="62500"/>
                      </a:lnTo>
                      <a:lnTo>
                        <a:pt x="83" y="63051"/>
                      </a:lnTo>
                      <a:cubicBezTo>
                        <a:pt x="0" y="63063"/>
                        <a:pt x="8" y="63184"/>
                        <a:pt x="93" y="63186"/>
                      </a:cubicBezTo>
                      <a:cubicBezTo>
                        <a:pt x="95" y="63186"/>
                        <a:pt x="99" y="63184"/>
                        <a:pt x="100" y="63184"/>
                      </a:cubicBezTo>
                      <a:lnTo>
                        <a:pt x="4661" y="62626"/>
                      </a:lnTo>
                      <a:cubicBezTo>
                        <a:pt x="4693" y="62622"/>
                        <a:pt x="4720" y="62594"/>
                        <a:pt x="4720" y="62560"/>
                      </a:cubicBezTo>
                      <a:lnTo>
                        <a:pt x="4905" y="860"/>
                      </a:lnTo>
                      <a:cubicBezTo>
                        <a:pt x="4905" y="826"/>
                        <a:pt x="4882" y="800"/>
                        <a:pt x="4850" y="794"/>
                      </a:cubicBezTo>
                      <a:lnTo>
                        <a:pt x="314" y="2"/>
                      </a:lnTo>
                      <a:cubicBezTo>
                        <a:pt x="309" y="1"/>
                        <a:pt x="305" y="1"/>
                        <a:pt x="30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5" name="Google Shape;2817;p27">
                  <a:extLst>
                    <a:ext uri="{FF2B5EF4-FFF2-40B4-BE49-F238E27FC236}">
                      <a16:creationId xmlns:a16="http://schemas.microsoft.com/office/drawing/2014/main" id="{37B8CB2B-D43D-FC1C-5381-85B7601C865A}"/>
                    </a:ext>
                  </a:extLst>
                </p:cNvPr>
                <p:cNvSpPr/>
                <p:nvPr/>
              </p:nvSpPr>
              <p:spPr>
                <a:xfrm>
                  <a:off x="1084438" y="2076200"/>
                  <a:ext cx="126150" cy="1582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46" h="63304" extrusionOk="0">
                      <a:moveTo>
                        <a:pt x="383" y="120"/>
                      </a:moveTo>
                      <a:lnTo>
                        <a:pt x="4919" y="910"/>
                      </a:lnTo>
                      <a:cubicBezTo>
                        <a:pt x="4923" y="912"/>
                        <a:pt x="4926" y="914"/>
                        <a:pt x="4926" y="918"/>
                      </a:cubicBezTo>
                      <a:lnTo>
                        <a:pt x="4739" y="62619"/>
                      </a:lnTo>
                      <a:cubicBezTo>
                        <a:pt x="4741" y="62623"/>
                        <a:pt x="4737" y="62627"/>
                        <a:pt x="4734" y="62627"/>
                      </a:cubicBezTo>
                      <a:lnTo>
                        <a:pt x="173" y="63184"/>
                      </a:lnTo>
                      <a:cubicBezTo>
                        <a:pt x="163" y="63184"/>
                        <a:pt x="162" y="63171"/>
                        <a:pt x="171" y="63169"/>
                      </a:cubicBezTo>
                      <a:lnTo>
                        <a:pt x="4724" y="62611"/>
                      </a:lnTo>
                      <a:lnTo>
                        <a:pt x="4911" y="925"/>
                      </a:lnTo>
                      <a:lnTo>
                        <a:pt x="381" y="135"/>
                      </a:lnTo>
                      <a:cubicBezTo>
                        <a:pt x="379" y="135"/>
                        <a:pt x="377" y="133"/>
                        <a:pt x="375" y="131"/>
                      </a:cubicBezTo>
                      <a:cubicBezTo>
                        <a:pt x="373" y="129"/>
                        <a:pt x="373" y="127"/>
                        <a:pt x="373" y="126"/>
                      </a:cubicBezTo>
                      <a:cubicBezTo>
                        <a:pt x="375" y="124"/>
                        <a:pt x="375" y="122"/>
                        <a:pt x="377" y="120"/>
                      </a:cubicBezTo>
                      <a:close/>
                      <a:moveTo>
                        <a:pt x="376" y="0"/>
                      </a:moveTo>
                      <a:cubicBezTo>
                        <a:pt x="233" y="0"/>
                        <a:pt x="203" y="225"/>
                        <a:pt x="360" y="252"/>
                      </a:cubicBezTo>
                      <a:lnTo>
                        <a:pt x="4792" y="1023"/>
                      </a:lnTo>
                      <a:lnTo>
                        <a:pt x="4607" y="62507"/>
                      </a:lnTo>
                      <a:lnTo>
                        <a:pt x="158" y="63052"/>
                      </a:lnTo>
                      <a:cubicBezTo>
                        <a:pt x="1" y="63071"/>
                        <a:pt x="14" y="63303"/>
                        <a:pt x="173" y="63303"/>
                      </a:cubicBezTo>
                      <a:cubicBezTo>
                        <a:pt x="177" y="63303"/>
                        <a:pt x="182" y="63303"/>
                        <a:pt x="188" y="63301"/>
                      </a:cubicBezTo>
                      <a:lnTo>
                        <a:pt x="4747" y="62744"/>
                      </a:lnTo>
                      <a:cubicBezTo>
                        <a:pt x="4811" y="62736"/>
                        <a:pt x="4858" y="62683"/>
                        <a:pt x="4858" y="62619"/>
                      </a:cubicBezTo>
                      <a:lnTo>
                        <a:pt x="5044" y="919"/>
                      </a:lnTo>
                      <a:cubicBezTo>
                        <a:pt x="5046" y="857"/>
                        <a:pt x="5000" y="804"/>
                        <a:pt x="4940" y="795"/>
                      </a:cubicBezTo>
                      <a:lnTo>
                        <a:pt x="403" y="3"/>
                      </a:lnTo>
                      <a:cubicBezTo>
                        <a:pt x="394" y="1"/>
                        <a:pt x="385" y="0"/>
                        <a:pt x="37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6" name="Google Shape;2818;p27">
                  <a:extLst>
                    <a:ext uri="{FF2B5EF4-FFF2-40B4-BE49-F238E27FC236}">
                      <a16:creationId xmlns:a16="http://schemas.microsoft.com/office/drawing/2014/main" id="{C6D3BE0F-4609-9687-0AD4-178EDD1DF928}"/>
                    </a:ext>
                  </a:extLst>
                </p:cNvPr>
                <p:cNvSpPr/>
                <p:nvPr/>
              </p:nvSpPr>
              <p:spPr>
                <a:xfrm>
                  <a:off x="1085538" y="2077000"/>
                  <a:ext cx="124250" cy="1581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70" h="63240" extrusionOk="0">
                      <a:moveTo>
                        <a:pt x="344" y="56"/>
                      </a:moveTo>
                      <a:lnTo>
                        <a:pt x="4881" y="848"/>
                      </a:lnTo>
                      <a:cubicBezTo>
                        <a:pt x="4901" y="850"/>
                        <a:pt x="4915" y="867"/>
                        <a:pt x="4915" y="886"/>
                      </a:cubicBezTo>
                      <a:lnTo>
                        <a:pt x="4729" y="62587"/>
                      </a:lnTo>
                      <a:cubicBezTo>
                        <a:pt x="4729" y="62608"/>
                        <a:pt x="4714" y="62625"/>
                        <a:pt x="4693" y="62627"/>
                      </a:cubicBezTo>
                      <a:lnTo>
                        <a:pt x="133" y="63184"/>
                      </a:lnTo>
                      <a:cubicBezTo>
                        <a:pt x="131" y="63185"/>
                        <a:pt x="129" y="63185"/>
                        <a:pt x="127" y="63185"/>
                      </a:cubicBezTo>
                      <a:cubicBezTo>
                        <a:pt x="108" y="63185"/>
                        <a:pt x="91" y="63169"/>
                        <a:pt x="89" y="63150"/>
                      </a:cubicBezTo>
                      <a:cubicBezTo>
                        <a:pt x="85" y="63128"/>
                        <a:pt x="102" y="63109"/>
                        <a:pt x="123" y="63105"/>
                      </a:cubicBezTo>
                      <a:lnTo>
                        <a:pt x="4625" y="62555"/>
                      </a:lnTo>
                      <a:lnTo>
                        <a:pt x="4648" y="62551"/>
                      </a:lnTo>
                      <a:lnTo>
                        <a:pt x="4835" y="942"/>
                      </a:lnTo>
                      <a:lnTo>
                        <a:pt x="4835" y="920"/>
                      </a:lnTo>
                      <a:lnTo>
                        <a:pt x="331" y="135"/>
                      </a:lnTo>
                      <a:cubicBezTo>
                        <a:pt x="295" y="128"/>
                        <a:pt x="286" y="82"/>
                        <a:pt x="314" y="61"/>
                      </a:cubicBezTo>
                      <a:cubicBezTo>
                        <a:pt x="322" y="58"/>
                        <a:pt x="329" y="56"/>
                        <a:pt x="337" y="56"/>
                      </a:cubicBezTo>
                      <a:close/>
                      <a:moveTo>
                        <a:pt x="333" y="1"/>
                      </a:moveTo>
                      <a:cubicBezTo>
                        <a:pt x="226" y="1"/>
                        <a:pt x="204" y="168"/>
                        <a:pt x="322" y="188"/>
                      </a:cubicBezTo>
                      <a:lnTo>
                        <a:pt x="4780" y="965"/>
                      </a:lnTo>
                      <a:lnTo>
                        <a:pt x="4595" y="62504"/>
                      </a:lnTo>
                      <a:lnTo>
                        <a:pt x="118" y="63052"/>
                      </a:lnTo>
                      <a:cubicBezTo>
                        <a:pt x="0" y="63067"/>
                        <a:pt x="10" y="63239"/>
                        <a:pt x="129" y="63239"/>
                      </a:cubicBezTo>
                      <a:cubicBezTo>
                        <a:pt x="133" y="63239"/>
                        <a:pt x="136" y="63239"/>
                        <a:pt x="140" y="63237"/>
                      </a:cubicBezTo>
                      <a:lnTo>
                        <a:pt x="4699" y="62680"/>
                      </a:lnTo>
                      <a:cubicBezTo>
                        <a:pt x="4746" y="62674"/>
                        <a:pt x="4782" y="62634"/>
                        <a:pt x="4782" y="62587"/>
                      </a:cubicBezTo>
                      <a:lnTo>
                        <a:pt x="4967" y="887"/>
                      </a:lnTo>
                      <a:cubicBezTo>
                        <a:pt x="4969" y="840"/>
                        <a:pt x="4935" y="802"/>
                        <a:pt x="4890" y="795"/>
                      </a:cubicBezTo>
                      <a:lnTo>
                        <a:pt x="354" y="3"/>
                      </a:lnTo>
                      <a:cubicBezTo>
                        <a:pt x="347" y="2"/>
                        <a:pt x="340" y="1"/>
                        <a:pt x="33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7" name="Google Shape;2819;p27">
                  <a:extLst>
                    <a:ext uri="{FF2B5EF4-FFF2-40B4-BE49-F238E27FC236}">
                      <a16:creationId xmlns:a16="http://schemas.microsoft.com/office/drawing/2014/main" id="{8BD15F6C-330A-0EB9-7A58-141DF7EFE298}"/>
                    </a:ext>
                  </a:extLst>
                </p:cNvPr>
                <p:cNvSpPr/>
                <p:nvPr/>
              </p:nvSpPr>
              <p:spPr>
                <a:xfrm>
                  <a:off x="1083513" y="2075525"/>
                  <a:ext cx="127725" cy="158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09" h="63357" extrusionOk="0">
                      <a:moveTo>
                        <a:pt x="419" y="1"/>
                      </a:moveTo>
                      <a:cubicBezTo>
                        <a:pt x="345" y="1"/>
                        <a:pt x="280" y="54"/>
                        <a:pt x="267" y="128"/>
                      </a:cubicBezTo>
                      <a:cubicBezTo>
                        <a:pt x="253" y="211"/>
                        <a:pt x="308" y="291"/>
                        <a:pt x="393" y="306"/>
                      </a:cubicBezTo>
                      <a:lnTo>
                        <a:pt x="4803" y="1073"/>
                      </a:lnTo>
                      <a:lnTo>
                        <a:pt x="4618" y="62510"/>
                      </a:lnTo>
                      <a:lnTo>
                        <a:pt x="191" y="63052"/>
                      </a:lnTo>
                      <a:cubicBezTo>
                        <a:pt x="0" y="63075"/>
                        <a:pt x="17" y="63357"/>
                        <a:pt x="210" y="63357"/>
                      </a:cubicBezTo>
                      <a:cubicBezTo>
                        <a:pt x="216" y="63357"/>
                        <a:pt x="221" y="63357"/>
                        <a:pt x="229" y="63355"/>
                      </a:cubicBezTo>
                      <a:lnTo>
                        <a:pt x="4788" y="62797"/>
                      </a:lnTo>
                      <a:cubicBezTo>
                        <a:pt x="4865" y="62788"/>
                        <a:pt x="4922" y="62724"/>
                        <a:pt x="4922" y="62646"/>
                      </a:cubicBezTo>
                      <a:lnTo>
                        <a:pt x="5109" y="946"/>
                      </a:lnTo>
                      <a:cubicBezTo>
                        <a:pt x="5109" y="871"/>
                        <a:pt x="5056" y="807"/>
                        <a:pt x="4982" y="795"/>
                      </a:cubicBezTo>
                      <a:lnTo>
                        <a:pt x="446" y="3"/>
                      </a:lnTo>
                      <a:cubicBezTo>
                        <a:pt x="437" y="2"/>
                        <a:pt x="428" y="1"/>
                        <a:pt x="41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8" name="Google Shape;2820;p27">
                  <a:extLst>
                    <a:ext uri="{FF2B5EF4-FFF2-40B4-BE49-F238E27FC236}">
                      <a16:creationId xmlns:a16="http://schemas.microsoft.com/office/drawing/2014/main" id="{AD5E6A78-98A5-3FD4-54D0-2A7F0091785C}"/>
                    </a:ext>
                  </a:extLst>
                </p:cNvPr>
                <p:cNvSpPr/>
                <p:nvPr/>
              </p:nvSpPr>
              <p:spPr>
                <a:xfrm>
                  <a:off x="1002713" y="1656600"/>
                  <a:ext cx="2842925" cy="2204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717" h="88183" extrusionOk="0">
                      <a:moveTo>
                        <a:pt x="72490" y="163"/>
                      </a:moveTo>
                      <a:lnTo>
                        <a:pt x="113584" y="16072"/>
                      </a:lnTo>
                      <a:lnTo>
                        <a:pt x="113584" y="19191"/>
                      </a:lnTo>
                      <a:lnTo>
                        <a:pt x="72492" y="4898"/>
                      </a:lnTo>
                      <a:lnTo>
                        <a:pt x="72490" y="163"/>
                      </a:lnTo>
                      <a:close/>
                      <a:moveTo>
                        <a:pt x="72358" y="5034"/>
                      </a:moveTo>
                      <a:lnTo>
                        <a:pt x="72381" y="88041"/>
                      </a:lnTo>
                      <a:lnTo>
                        <a:pt x="66756" y="87392"/>
                      </a:lnTo>
                      <a:lnTo>
                        <a:pt x="66860" y="5849"/>
                      </a:lnTo>
                      <a:lnTo>
                        <a:pt x="72358" y="5034"/>
                      </a:lnTo>
                      <a:close/>
                      <a:moveTo>
                        <a:pt x="72411" y="1"/>
                      </a:moveTo>
                      <a:lnTo>
                        <a:pt x="242" y="13729"/>
                      </a:lnTo>
                      <a:cubicBezTo>
                        <a:pt x="210" y="13734"/>
                        <a:pt x="187" y="13761"/>
                        <a:pt x="187" y="13793"/>
                      </a:cubicBezTo>
                      <a:lnTo>
                        <a:pt x="0" y="79588"/>
                      </a:lnTo>
                      <a:cubicBezTo>
                        <a:pt x="0" y="79622"/>
                        <a:pt x="27" y="79651"/>
                        <a:pt x="61" y="79654"/>
                      </a:cubicBezTo>
                      <a:lnTo>
                        <a:pt x="3434" y="80027"/>
                      </a:lnTo>
                      <a:cubicBezTo>
                        <a:pt x="3437" y="80027"/>
                        <a:pt x="3439" y="80027"/>
                        <a:pt x="3442" y="80027"/>
                      </a:cubicBezTo>
                      <a:cubicBezTo>
                        <a:pt x="3458" y="80027"/>
                        <a:pt x="3474" y="80022"/>
                        <a:pt x="3485" y="80012"/>
                      </a:cubicBezTo>
                      <a:cubicBezTo>
                        <a:pt x="3500" y="79998"/>
                        <a:pt x="3508" y="79979"/>
                        <a:pt x="3508" y="79961"/>
                      </a:cubicBezTo>
                      <a:lnTo>
                        <a:pt x="3718" y="16911"/>
                      </a:lnTo>
                      <a:cubicBezTo>
                        <a:pt x="3718" y="16874"/>
                        <a:pt x="3688" y="16845"/>
                        <a:pt x="3652" y="16845"/>
                      </a:cubicBezTo>
                      <a:lnTo>
                        <a:pt x="3650" y="16845"/>
                      </a:lnTo>
                      <a:cubicBezTo>
                        <a:pt x="3614" y="16845"/>
                        <a:pt x="3584" y="16874"/>
                        <a:pt x="3584" y="16911"/>
                      </a:cubicBezTo>
                      <a:lnTo>
                        <a:pt x="3374" y="79887"/>
                      </a:lnTo>
                      <a:lnTo>
                        <a:pt x="134" y="79530"/>
                      </a:lnTo>
                      <a:lnTo>
                        <a:pt x="321" y="13850"/>
                      </a:lnTo>
                      <a:lnTo>
                        <a:pt x="72358" y="148"/>
                      </a:lnTo>
                      <a:lnTo>
                        <a:pt x="72358" y="4898"/>
                      </a:lnTo>
                      <a:lnTo>
                        <a:pt x="66784" y="5724"/>
                      </a:lnTo>
                      <a:cubicBezTo>
                        <a:pt x="66752" y="5730"/>
                        <a:pt x="66727" y="5758"/>
                        <a:pt x="66727" y="5790"/>
                      </a:cubicBezTo>
                      <a:lnTo>
                        <a:pt x="66622" y="87453"/>
                      </a:lnTo>
                      <a:cubicBezTo>
                        <a:pt x="66622" y="87487"/>
                        <a:pt x="66648" y="87515"/>
                        <a:pt x="66682" y="87519"/>
                      </a:cubicBezTo>
                      <a:lnTo>
                        <a:pt x="72439" y="88182"/>
                      </a:lnTo>
                      <a:lnTo>
                        <a:pt x="72447" y="88182"/>
                      </a:lnTo>
                      <a:cubicBezTo>
                        <a:pt x="72485" y="88182"/>
                        <a:pt x="72515" y="88152"/>
                        <a:pt x="72515" y="88116"/>
                      </a:cubicBezTo>
                      <a:lnTo>
                        <a:pt x="72492" y="5040"/>
                      </a:lnTo>
                      <a:lnTo>
                        <a:pt x="113628" y="19348"/>
                      </a:lnTo>
                      <a:cubicBezTo>
                        <a:pt x="113635" y="19350"/>
                        <a:pt x="113642" y="19352"/>
                        <a:pt x="113650" y="19352"/>
                      </a:cubicBezTo>
                      <a:cubicBezTo>
                        <a:pt x="113664" y="19352"/>
                        <a:pt x="113678" y="19347"/>
                        <a:pt x="113690" y="19338"/>
                      </a:cubicBezTo>
                      <a:cubicBezTo>
                        <a:pt x="113707" y="19327"/>
                        <a:pt x="113717" y="19306"/>
                        <a:pt x="113717" y="19283"/>
                      </a:cubicBezTo>
                      <a:lnTo>
                        <a:pt x="113717" y="16027"/>
                      </a:lnTo>
                      <a:cubicBezTo>
                        <a:pt x="113717" y="16000"/>
                        <a:pt x="113700" y="15974"/>
                        <a:pt x="113675" y="15965"/>
                      </a:cubicBezTo>
                      <a:lnTo>
                        <a:pt x="72449" y="5"/>
                      </a:lnTo>
                      <a:cubicBezTo>
                        <a:pt x="72441" y="3"/>
                        <a:pt x="72434" y="1"/>
                        <a:pt x="7242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9" name="Google Shape;2821;p27">
                  <a:extLst>
                    <a:ext uri="{FF2B5EF4-FFF2-40B4-BE49-F238E27FC236}">
                      <a16:creationId xmlns:a16="http://schemas.microsoft.com/office/drawing/2014/main" id="{93843382-0D22-8B7E-40F6-2960ACA899EA}"/>
                    </a:ext>
                  </a:extLst>
                </p:cNvPr>
                <p:cNvSpPr/>
                <p:nvPr/>
              </p:nvSpPr>
              <p:spPr>
                <a:xfrm>
                  <a:off x="1001238" y="1655100"/>
                  <a:ext cx="2845925" cy="2207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837" h="88301" extrusionOk="0">
                      <a:moveTo>
                        <a:pt x="72610" y="310"/>
                      </a:moveTo>
                      <a:lnTo>
                        <a:pt x="113583" y="16174"/>
                      </a:lnTo>
                      <a:lnTo>
                        <a:pt x="113583" y="19168"/>
                      </a:lnTo>
                      <a:lnTo>
                        <a:pt x="72610" y="4915"/>
                      </a:lnTo>
                      <a:lnTo>
                        <a:pt x="72610" y="310"/>
                      </a:lnTo>
                      <a:close/>
                      <a:moveTo>
                        <a:pt x="72491" y="138"/>
                      </a:moveTo>
                      <a:lnTo>
                        <a:pt x="72493" y="5000"/>
                      </a:lnTo>
                      <a:lnTo>
                        <a:pt x="113702" y="19334"/>
                      </a:lnTo>
                      <a:lnTo>
                        <a:pt x="113702" y="16093"/>
                      </a:lnTo>
                      <a:lnTo>
                        <a:pt x="72572" y="169"/>
                      </a:lnTo>
                      <a:lnTo>
                        <a:pt x="72491" y="138"/>
                      </a:lnTo>
                      <a:close/>
                      <a:moveTo>
                        <a:pt x="72358" y="5162"/>
                      </a:moveTo>
                      <a:lnTo>
                        <a:pt x="72381" y="88035"/>
                      </a:lnTo>
                      <a:lnTo>
                        <a:pt x="72381" y="88035"/>
                      </a:lnTo>
                      <a:lnTo>
                        <a:pt x="66873" y="87399"/>
                      </a:lnTo>
                      <a:lnTo>
                        <a:pt x="66979" y="5960"/>
                      </a:lnTo>
                      <a:lnTo>
                        <a:pt x="72358" y="5162"/>
                      </a:lnTo>
                      <a:close/>
                      <a:moveTo>
                        <a:pt x="72478" y="5024"/>
                      </a:moveTo>
                      <a:lnTo>
                        <a:pt x="66860" y="5858"/>
                      </a:lnTo>
                      <a:lnTo>
                        <a:pt x="66860" y="5909"/>
                      </a:lnTo>
                      <a:lnTo>
                        <a:pt x="66756" y="87452"/>
                      </a:lnTo>
                      <a:lnTo>
                        <a:pt x="66756" y="87505"/>
                      </a:lnTo>
                      <a:lnTo>
                        <a:pt x="72432" y="88159"/>
                      </a:lnTo>
                      <a:lnTo>
                        <a:pt x="72498" y="88167"/>
                      </a:lnTo>
                      <a:lnTo>
                        <a:pt x="72498" y="88101"/>
                      </a:lnTo>
                      <a:lnTo>
                        <a:pt x="72478" y="5094"/>
                      </a:lnTo>
                      <a:lnTo>
                        <a:pt x="72478" y="5024"/>
                      </a:lnTo>
                      <a:close/>
                      <a:moveTo>
                        <a:pt x="72487" y="120"/>
                      </a:moveTo>
                      <a:lnTo>
                        <a:pt x="113713" y="16079"/>
                      </a:lnTo>
                      <a:cubicBezTo>
                        <a:pt x="113715" y="16081"/>
                        <a:pt x="113717" y="16083"/>
                        <a:pt x="113717" y="16087"/>
                      </a:cubicBezTo>
                      <a:lnTo>
                        <a:pt x="113717" y="19343"/>
                      </a:lnTo>
                      <a:cubicBezTo>
                        <a:pt x="113717" y="19347"/>
                        <a:pt x="113717" y="19349"/>
                        <a:pt x="113713" y="19351"/>
                      </a:cubicBezTo>
                      <a:cubicBezTo>
                        <a:pt x="113712" y="19352"/>
                        <a:pt x="113712" y="19352"/>
                        <a:pt x="113711" y="19352"/>
                      </a:cubicBezTo>
                      <a:cubicBezTo>
                        <a:pt x="113710" y="19352"/>
                        <a:pt x="113709" y="19352"/>
                        <a:pt x="113708" y="19351"/>
                      </a:cubicBezTo>
                      <a:lnTo>
                        <a:pt x="72570" y="5043"/>
                      </a:lnTo>
                      <a:lnTo>
                        <a:pt x="72493" y="5017"/>
                      </a:lnTo>
                      <a:lnTo>
                        <a:pt x="72513" y="88176"/>
                      </a:lnTo>
                      <a:cubicBezTo>
                        <a:pt x="72513" y="88178"/>
                        <a:pt x="72513" y="88180"/>
                        <a:pt x="72512" y="88182"/>
                      </a:cubicBezTo>
                      <a:cubicBezTo>
                        <a:pt x="72510" y="88184"/>
                        <a:pt x="72508" y="88184"/>
                        <a:pt x="72504" y="88184"/>
                      </a:cubicBezTo>
                      <a:lnTo>
                        <a:pt x="66747" y="87520"/>
                      </a:lnTo>
                      <a:cubicBezTo>
                        <a:pt x="66743" y="87520"/>
                        <a:pt x="66739" y="87517"/>
                        <a:pt x="66741" y="87513"/>
                      </a:cubicBezTo>
                      <a:lnTo>
                        <a:pt x="66845" y="5850"/>
                      </a:lnTo>
                      <a:cubicBezTo>
                        <a:pt x="66845" y="5846"/>
                        <a:pt x="66847" y="5843"/>
                        <a:pt x="66851" y="5843"/>
                      </a:cubicBezTo>
                      <a:lnTo>
                        <a:pt x="72476" y="5009"/>
                      </a:lnTo>
                      <a:lnTo>
                        <a:pt x="72476" y="137"/>
                      </a:lnTo>
                      <a:lnTo>
                        <a:pt x="369" y="13851"/>
                      </a:lnTo>
                      <a:lnTo>
                        <a:pt x="320" y="13860"/>
                      </a:lnTo>
                      <a:lnTo>
                        <a:pt x="320" y="13910"/>
                      </a:lnTo>
                      <a:lnTo>
                        <a:pt x="135" y="79588"/>
                      </a:lnTo>
                      <a:lnTo>
                        <a:pt x="135" y="79643"/>
                      </a:lnTo>
                      <a:lnTo>
                        <a:pt x="3493" y="80013"/>
                      </a:lnTo>
                      <a:lnTo>
                        <a:pt x="3493" y="79947"/>
                      </a:lnTo>
                      <a:lnTo>
                        <a:pt x="3701" y="16971"/>
                      </a:lnTo>
                      <a:cubicBezTo>
                        <a:pt x="3701" y="16966"/>
                        <a:pt x="3705" y="16963"/>
                        <a:pt x="3709" y="16963"/>
                      </a:cubicBezTo>
                      <a:cubicBezTo>
                        <a:pt x="3711" y="16963"/>
                        <a:pt x="3713" y="16964"/>
                        <a:pt x="3714" y="16966"/>
                      </a:cubicBezTo>
                      <a:cubicBezTo>
                        <a:pt x="3716" y="16968"/>
                        <a:pt x="3718" y="16970"/>
                        <a:pt x="3718" y="16971"/>
                      </a:cubicBezTo>
                      <a:lnTo>
                        <a:pt x="3508" y="80021"/>
                      </a:lnTo>
                      <a:cubicBezTo>
                        <a:pt x="3508" y="80022"/>
                        <a:pt x="3507" y="80024"/>
                        <a:pt x="3507" y="80026"/>
                      </a:cubicBezTo>
                      <a:cubicBezTo>
                        <a:pt x="3503" y="80028"/>
                        <a:pt x="3501" y="80028"/>
                        <a:pt x="3497" y="80028"/>
                      </a:cubicBezTo>
                      <a:lnTo>
                        <a:pt x="125" y="79656"/>
                      </a:lnTo>
                      <a:cubicBezTo>
                        <a:pt x="121" y="79656"/>
                        <a:pt x="120" y="79652"/>
                        <a:pt x="120" y="79648"/>
                      </a:cubicBezTo>
                      <a:lnTo>
                        <a:pt x="305" y="13855"/>
                      </a:lnTo>
                      <a:cubicBezTo>
                        <a:pt x="305" y="13851"/>
                        <a:pt x="309" y="13847"/>
                        <a:pt x="310" y="13845"/>
                      </a:cubicBezTo>
                      <a:lnTo>
                        <a:pt x="72481" y="120"/>
                      </a:lnTo>
                      <a:close/>
                      <a:moveTo>
                        <a:pt x="72478" y="0"/>
                      </a:moveTo>
                      <a:cubicBezTo>
                        <a:pt x="72472" y="0"/>
                        <a:pt x="72466" y="2"/>
                        <a:pt x="72459" y="2"/>
                      </a:cubicBezTo>
                      <a:lnTo>
                        <a:pt x="290" y="13730"/>
                      </a:lnTo>
                      <a:cubicBezTo>
                        <a:pt x="231" y="13741"/>
                        <a:pt x="188" y="13792"/>
                        <a:pt x="188" y="13853"/>
                      </a:cubicBezTo>
                      <a:lnTo>
                        <a:pt x="0" y="79648"/>
                      </a:lnTo>
                      <a:cubicBezTo>
                        <a:pt x="0" y="79713"/>
                        <a:pt x="50" y="79767"/>
                        <a:pt x="114" y="79775"/>
                      </a:cubicBezTo>
                      <a:lnTo>
                        <a:pt x="3486" y="80145"/>
                      </a:lnTo>
                      <a:lnTo>
                        <a:pt x="3490" y="80147"/>
                      </a:lnTo>
                      <a:cubicBezTo>
                        <a:pt x="3492" y="80147"/>
                        <a:pt x="3494" y="80147"/>
                        <a:pt x="3497" y="80147"/>
                      </a:cubicBezTo>
                      <a:cubicBezTo>
                        <a:pt x="3528" y="80147"/>
                        <a:pt x="3559" y="80136"/>
                        <a:pt x="3584" y="80115"/>
                      </a:cubicBezTo>
                      <a:cubicBezTo>
                        <a:pt x="3611" y="80091"/>
                        <a:pt x="3626" y="80056"/>
                        <a:pt x="3626" y="80021"/>
                      </a:cubicBezTo>
                      <a:lnTo>
                        <a:pt x="3835" y="16971"/>
                      </a:lnTo>
                      <a:cubicBezTo>
                        <a:pt x="3835" y="16937"/>
                        <a:pt x="3822" y="16905"/>
                        <a:pt x="3800" y="16883"/>
                      </a:cubicBezTo>
                      <a:cubicBezTo>
                        <a:pt x="3774" y="16857"/>
                        <a:pt x="3742" y="16845"/>
                        <a:pt x="3711" y="16845"/>
                      </a:cubicBezTo>
                      <a:cubicBezTo>
                        <a:pt x="3646" y="16845"/>
                        <a:pt x="3584" y="16895"/>
                        <a:pt x="3584" y="16971"/>
                      </a:cubicBezTo>
                      <a:lnTo>
                        <a:pt x="3374" y="79881"/>
                      </a:lnTo>
                      <a:lnTo>
                        <a:pt x="254" y="79537"/>
                      </a:lnTo>
                      <a:lnTo>
                        <a:pt x="439" y="13959"/>
                      </a:lnTo>
                      <a:lnTo>
                        <a:pt x="72357" y="278"/>
                      </a:lnTo>
                      <a:lnTo>
                        <a:pt x="72358" y="4907"/>
                      </a:lnTo>
                      <a:lnTo>
                        <a:pt x="66834" y="5726"/>
                      </a:lnTo>
                      <a:cubicBezTo>
                        <a:pt x="66773" y="5735"/>
                        <a:pt x="66726" y="5788"/>
                        <a:pt x="66726" y="5850"/>
                      </a:cubicBezTo>
                      <a:lnTo>
                        <a:pt x="66622" y="87513"/>
                      </a:lnTo>
                      <a:cubicBezTo>
                        <a:pt x="66622" y="87577"/>
                        <a:pt x="66669" y="87630"/>
                        <a:pt x="66734" y="87638"/>
                      </a:cubicBezTo>
                      <a:lnTo>
                        <a:pt x="72493" y="88301"/>
                      </a:lnTo>
                      <a:lnTo>
                        <a:pt x="72506" y="88301"/>
                      </a:lnTo>
                      <a:cubicBezTo>
                        <a:pt x="72576" y="88301"/>
                        <a:pt x="72632" y="88244"/>
                        <a:pt x="72632" y="88176"/>
                      </a:cubicBezTo>
                      <a:lnTo>
                        <a:pt x="72610" y="5183"/>
                      </a:lnTo>
                      <a:lnTo>
                        <a:pt x="72610" y="5183"/>
                      </a:lnTo>
                      <a:lnTo>
                        <a:pt x="113670" y="19464"/>
                      </a:lnTo>
                      <a:cubicBezTo>
                        <a:pt x="113683" y="19469"/>
                        <a:pt x="113696" y="19471"/>
                        <a:pt x="113709" y="19471"/>
                      </a:cubicBezTo>
                      <a:cubicBezTo>
                        <a:pt x="113776" y="19471"/>
                        <a:pt x="113836" y="19416"/>
                        <a:pt x="113836" y="19343"/>
                      </a:cubicBezTo>
                      <a:lnTo>
                        <a:pt x="113836" y="16087"/>
                      </a:lnTo>
                      <a:cubicBezTo>
                        <a:pt x="113836" y="16036"/>
                        <a:pt x="113804" y="15989"/>
                        <a:pt x="113755" y="15970"/>
                      </a:cubicBezTo>
                      <a:lnTo>
                        <a:pt x="72530" y="10"/>
                      </a:lnTo>
                      <a:cubicBezTo>
                        <a:pt x="72515" y="4"/>
                        <a:pt x="72502" y="2"/>
                        <a:pt x="72487" y="0"/>
                      </a:cubicBezTo>
                      <a:lnTo>
                        <a:pt x="72485" y="0"/>
                      </a:lnTo>
                      <a:cubicBezTo>
                        <a:pt x="72487" y="0"/>
                        <a:pt x="72487" y="0"/>
                        <a:pt x="72489" y="2"/>
                      </a:cubicBezTo>
                      <a:lnTo>
                        <a:pt x="7248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0" name="Google Shape;2822;p27">
                  <a:extLst>
                    <a:ext uri="{FF2B5EF4-FFF2-40B4-BE49-F238E27FC236}">
                      <a16:creationId xmlns:a16="http://schemas.microsoft.com/office/drawing/2014/main" id="{8B47B2BD-4BCA-1242-47A1-9AA46225806C}"/>
                    </a:ext>
                  </a:extLst>
                </p:cNvPr>
                <p:cNvSpPr/>
                <p:nvPr/>
              </p:nvSpPr>
              <p:spPr>
                <a:xfrm>
                  <a:off x="1002038" y="1655900"/>
                  <a:ext cx="2844325" cy="2205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773" h="88237" extrusionOk="0">
                      <a:moveTo>
                        <a:pt x="72546" y="231"/>
                      </a:moveTo>
                      <a:lnTo>
                        <a:pt x="113583" y="16119"/>
                      </a:lnTo>
                      <a:lnTo>
                        <a:pt x="113583" y="19181"/>
                      </a:lnTo>
                      <a:lnTo>
                        <a:pt x="72546" y="4907"/>
                      </a:lnTo>
                      <a:lnTo>
                        <a:pt x="72546" y="231"/>
                      </a:lnTo>
                      <a:close/>
                      <a:moveTo>
                        <a:pt x="72491" y="154"/>
                      </a:moveTo>
                      <a:lnTo>
                        <a:pt x="72493" y="4945"/>
                      </a:lnTo>
                      <a:lnTo>
                        <a:pt x="113602" y="19243"/>
                      </a:lnTo>
                      <a:lnTo>
                        <a:pt x="113638" y="19257"/>
                      </a:lnTo>
                      <a:lnTo>
                        <a:pt x="113638" y="16083"/>
                      </a:lnTo>
                      <a:lnTo>
                        <a:pt x="72527" y="167"/>
                      </a:lnTo>
                      <a:lnTo>
                        <a:pt x="72491" y="154"/>
                      </a:lnTo>
                      <a:close/>
                      <a:moveTo>
                        <a:pt x="72359" y="5092"/>
                      </a:moveTo>
                      <a:lnTo>
                        <a:pt x="72381" y="88038"/>
                      </a:lnTo>
                      <a:lnTo>
                        <a:pt x="66809" y="87398"/>
                      </a:lnTo>
                      <a:lnTo>
                        <a:pt x="66915" y="5900"/>
                      </a:lnTo>
                      <a:lnTo>
                        <a:pt x="72359" y="5092"/>
                      </a:lnTo>
                      <a:close/>
                      <a:moveTo>
                        <a:pt x="72411" y="5030"/>
                      </a:moveTo>
                      <a:lnTo>
                        <a:pt x="66860" y="5852"/>
                      </a:lnTo>
                      <a:lnTo>
                        <a:pt x="66756" y="87420"/>
                      </a:lnTo>
                      <a:lnTo>
                        <a:pt x="66756" y="87445"/>
                      </a:lnTo>
                      <a:lnTo>
                        <a:pt x="72404" y="88095"/>
                      </a:lnTo>
                      <a:lnTo>
                        <a:pt x="72434" y="88099"/>
                      </a:lnTo>
                      <a:lnTo>
                        <a:pt x="72434" y="88099"/>
                      </a:lnTo>
                      <a:lnTo>
                        <a:pt x="72411" y="5062"/>
                      </a:lnTo>
                      <a:lnTo>
                        <a:pt x="72411" y="5030"/>
                      </a:lnTo>
                      <a:close/>
                      <a:moveTo>
                        <a:pt x="72453" y="55"/>
                      </a:moveTo>
                      <a:cubicBezTo>
                        <a:pt x="72457" y="55"/>
                        <a:pt x="72463" y="55"/>
                        <a:pt x="72466" y="57"/>
                      </a:cubicBezTo>
                      <a:lnTo>
                        <a:pt x="113693" y="16017"/>
                      </a:lnTo>
                      <a:cubicBezTo>
                        <a:pt x="113708" y="16025"/>
                        <a:pt x="113717" y="16038"/>
                        <a:pt x="113717" y="16055"/>
                      </a:cubicBezTo>
                      <a:lnTo>
                        <a:pt x="113717" y="19311"/>
                      </a:lnTo>
                      <a:cubicBezTo>
                        <a:pt x="113717" y="19325"/>
                        <a:pt x="113712" y="19338"/>
                        <a:pt x="113700" y="19346"/>
                      </a:cubicBezTo>
                      <a:cubicBezTo>
                        <a:pt x="113695" y="19350"/>
                        <a:pt x="113687" y="19353"/>
                        <a:pt x="113680" y="19353"/>
                      </a:cubicBezTo>
                      <a:cubicBezTo>
                        <a:pt x="113675" y="19353"/>
                        <a:pt x="113670" y="19352"/>
                        <a:pt x="113664" y="19349"/>
                      </a:cubicBezTo>
                      <a:lnTo>
                        <a:pt x="72529" y="5041"/>
                      </a:lnTo>
                      <a:lnTo>
                        <a:pt x="72493" y="5030"/>
                      </a:lnTo>
                      <a:lnTo>
                        <a:pt x="72514" y="88144"/>
                      </a:lnTo>
                      <a:cubicBezTo>
                        <a:pt x="72514" y="88165"/>
                        <a:pt x="72497" y="88184"/>
                        <a:pt x="72474" y="88184"/>
                      </a:cubicBezTo>
                      <a:lnTo>
                        <a:pt x="66711" y="87521"/>
                      </a:lnTo>
                      <a:cubicBezTo>
                        <a:pt x="66692" y="87519"/>
                        <a:pt x="66675" y="87500"/>
                        <a:pt x="66675" y="87481"/>
                      </a:cubicBezTo>
                      <a:lnTo>
                        <a:pt x="66781" y="5818"/>
                      </a:lnTo>
                      <a:cubicBezTo>
                        <a:pt x="66781" y="5799"/>
                        <a:pt x="66796" y="5782"/>
                        <a:pt x="66815" y="5779"/>
                      </a:cubicBezTo>
                      <a:lnTo>
                        <a:pt x="72389" y="4953"/>
                      </a:lnTo>
                      <a:lnTo>
                        <a:pt x="72411" y="4949"/>
                      </a:lnTo>
                      <a:lnTo>
                        <a:pt x="72411" y="142"/>
                      </a:lnTo>
                      <a:lnTo>
                        <a:pt x="343" y="13851"/>
                      </a:lnTo>
                      <a:lnTo>
                        <a:pt x="320" y="13855"/>
                      </a:lnTo>
                      <a:lnTo>
                        <a:pt x="135" y="79558"/>
                      </a:lnTo>
                      <a:lnTo>
                        <a:pt x="135" y="79580"/>
                      </a:lnTo>
                      <a:lnTo>
                        <a:pt x="3429" y="79945"/>
                      </a:lnTo>
                      <a:lnTo>
                        <a:pt x="3637" y="16939"/>
                      </a:lnTo>
                      <a:cubicBezTo>
                        <a:pt x="3637" y="16915"/>
                        <a:pt x="3657" y="16900"/>
                        <a:pt x="3678" y="16900"/>
                      </a:cubicBezTo>
                      <a:cubicBezTo>
                        <a:pt x="3688" y="16900"/>
                        <a:pt x="3698" y="16903"/>
                        <a:pt x="3707" y="16911"/>
                      </a:cubicBezTo>
                      <a:cubicBezTo>
                        <a:pt x="3713" y="16919"/>
                        <a:pt x="3718" y="16928"/>
                        <a:pt x="3718" y="16939"/>
                      </a:cubicBezTo>
                      <a:lnTo>
                        <a:pt x="3509" y="79989"/>
                      </a:lnTo>
                      <a:cubicBezTo>
                        <a:pt x="3509" y="80000"/>
                        <a:pt x="3503" y="80011"/>
                        <a:pt x="3495" y="80019"/>
                      </a:cubicBezTo>
                      <a:cubicBezTo>
                        <a:pt x="3488" y="80025"/>
                        <a:pt x="3478" y="80029"/>
                        <a:pt x="3469" y="80029"/>
                      </a:cubicBezTo>
                      <a:cubicBezTo>
                        <a:pt x="3467" y="80029"/>
                        <a:pt x="3465" y="80029"/>
                        <a:pt x="3463" y="80028"/>
                      </a:cubicBezTo>
                      <a:lnTo>
                        <a:pt x="91" y="79656"/>
                      </a:lnTo>
                      <a:cubicBezTo>
                        <a:pt x="71" y="79654"/>
                        <a:pt x="55" y="79637"/>
                        <a:pt x="55" y="79616"/>
                      </a:cubicBezTo>
                      <a:lnTo>
                        <a:pt x="241" y="13821"/>
                      </a:lnTo>
                      <a:cubicBezTo>
                        <a:pt x="241" y="13802"/>
                        <a:pt x="254" y="13787"/>
                        <a:pt x="273" y="13783"/>
                      </a:cubicBezTo>
                      <a:lnTo>
                        <a:pt x="72446" y="55"/>
                      </a:lnTo>
                      <a:close/>
                      <a:moveTo>
                        <a:pt x="72447" y="1"/>
                      </a:moveTo>
                      <a:cubicBezTo>
                        <a:pt x="72442" y="1"/>
                        <a:pt x="72438" y="2"/>
                        <a:pt x="72434" y="2"/>
                      </a:cubicBezTo>
                      <a:lnTo>
                        <a:pt x="263" y="13730"/>
                      </a:lnTo>
                      <a:cubicBezTo>
                        <a:pt x="220" y="13738"/>
                        <a:pt x="188" y="13777"/>
                        <a:pt x="188" y="13821"/>
                      </a:cubicBezTo>
                      <a:lnTo>
                        <a:pt x="1" y="79616"/>
                      </a:lnTo>
                      <a:cubicBezTo>
                        <a:pt x="1" y="79663"/>
                        <a:pt x="37" y="79705"/>
                        <a:pt x="84" y="79711"/>
                      </a:cubicBezTo>
                      <a:lnTo>
                        <a:pt x="3459" y="80083"/>
                      </a:lnTo>
                      <a:cubicBezTo>
                        <a:pt x="3462" y="80083"/>
                        <a:pt x="3464" y="80083"/>
                        <a:pt x="3466" y="80083"/>
                      </a:cubicBezTo>
                      <a:cubicBezTo>
                        <a:pt x="3490" y="80083"/>
                        <a:pt x="3512" y="80074"/>
                        <a:pt x="3531" y="80059"/>
                      </a:cubicBezTo>
                      <a:cubicBezTo>
                        <a:pt x="3550" y="80042"/>
                        <a:pt x="3562" y="80015"/>
                        <a:pt x="3562" y="79989"/>
                      </a:cubicBezTo>
                      <a:lnTo>
                        <a:pt x="3771" y="16939"/>
                      </a:lnTo>
                      <a:cubicBezTo>
                        <a:pt x="3771" y="16915"/>
                        <a:pt x="3762" y="16890"/>
                        <a:pt x="3745" y="16873"/>
                      </a:cubicBezTo>
                      <a:cubicBezTo>
                        <a:pt x="3725" y="16854"/>
                        <a:pt x="3702" y="16846"/>
                        <a:pt x="3679" y="16846"/>
                      </a:cubicBezTo>
                      <a:cubicBezTo>
                        <a:pt x="3630" y="16846"/>
                        <a:pt x="3584" y="16883"/>
                        <a:pt x="3584" y="16939"/>
                      </a:cubicBezTo>
                      <a:lnTo>
                        <a:pt x="3374" y="79885"/>
                      </a:lnTo>
                      <a:lnTo>
                        <a:pt x="190" y="79533"/>
                      </a:lnTo>
                      <a:lnTo>
                        <a:pt x="375" y="13900"/>
                      </a:lnTo>
                      <a:lnTo>
                        <a:pt x="72357" y="209"/>
                      </a:lnTo>
                      <a:lnTo>
                        <a:pt x="72359" y="4903"/>
                      </a:lnTo>
                      <a:lnTo>
                        <a:pt x="66807" y="5726"/>
                      </a:lnTo>
                      <a:cubicBezTo>
                        <a:pt x="66760" y="5731"/>
                        <a:pt x="66726" y="5771"/>
                        <a:pt x="66726" y="5818"/>
                      </a:cubicBezTo>
                      <a:lnTo>
                        <a:pt x="66622" y="87481"/>
                      </a:lnTo>
                      <a:cubicBezTo>
                        <a:pt x="66622" y="87528"/>
                        <a:pt x="66658" y="87568"/>
                        <a:pt x="66705" y="87573"/>
                      </a:cubicBezTo>
                      <a:lnTo>
                        <a:pt x="72466" y="88237"/>
                      </a:lnTo>
                      <a:lnTo>
                        <a:pt x="72474" y="88237"/>
                      </a:lnTo>
                      <a:cubicBezTo>
                        <a:pt x="72527" y="88237"/>
                        <a:pt x="72568" y="88195"/>
                        <a:pt x="72568" y="88144"/>
                      </a:cubicBezTo>
                      <a:lnTo>
                        <a:pt x="72546" y="5106"/>
                      </a:lnTo>
                      <a:lnTo>
                        <a:pt x="113647" y="19400"/>
                      </a:lnTo>
                      <a:cubicBezTo>
                        <a:pt x="113658" y="19404"/>
                        <a:pt x="113668" y="19405"/>
                        <a:pt x="113679" y="19405"/>
                      </a:cubicBezTo>
                      <a:cubicBezTo>
                        <a:pt x="113698" y="19405"/>
                        <a:pt x="113717" y="19400"/>
                        <a:pt x="113732" y="19389"/>
                      </a:cubicBezTo>
                      <a:cubicBezTo>
                        <a:pt x="113757" y="19372"/>
                        <a:pt x="113772" y="19342"/>
                        <a:pt x="113772" y="19311"/>
                      </a:cubicBezTo>
                      <a:lnTo>
                        <a:pt x="113772" y="16055"/>
                      </a:lnTo>
                      <a:cubicBezTo>
                        <a:pt x="113772" y="16017"/>
                        <a:pt x="113748" y="15981"/>
                        <a:pt x="113712" y="15968"/>
                      </a:cubicBezTo>
                      <a:lnTo>
                        <a:pt x="72485" y="8"/>
                      </a:lnTo>
                      <a:cubicBezTo>
                        <a:pt x="72476" y="4"/>
                        <a:pt x="72464" y="1"/>
                        <a:pt x="7245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1" name="Google Shape;2823;p27">
                  <a:extLst>
                    <a:ext uri="{FF2B5EF4-FFF2-40B4-BE49-F238E27FC236}">
                      <a16:creationId xmlns:a16="http://schemas.microsoft.com/office/drawing/2014/main" id="{66E3A817-A167-B154-B1AC-8D42586F705B}"/>
                    </a:ext>
                  </a:extLst>
                </p:cNvPr>
                <p:cNvSpPr/>
                <p:nvPr/>
              </p:nvSpPr>
              <p:spPr>
                <a:xfrm>
                  <a:off x="1000588" y="1654450"/>
                  <a:ext cx="2847225" cy="2208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889" h="88356" extrusionOk="0">
                      <a:moveTo>
                        <a:pt x="72662" y="376"/>
                      </a:moveTo>
                      <a:lnTo>
                        <a:pt x="113583" y="16217"/>
                      </a:lnTo>
                      <a:lnTo>
                        <a:pt x="113583" y="19156"/>
                      </a:lnTo>
                      <a:lnTo>
                        <a:pt x="72662" y="4922"/>
                      </a:lnTo>
                      <a:lnTo>
                        <a:pt x="72662" y="376"/>
                      </a:lnTo>
                      <a:close/>
                      <a:moveTo>
                        <a:pt x="72358" y="5219"/>
                      </a:moveTo>
                      <a:lnTo>
                        <a:pt x="72379" y="88030"/>
                      </a:lnTo>
                      <a:lnTo>
                        <a:pt x="66928" y="87403"/>
                      </a:lnTo>
                      <a:lnTo>
                        <a:pt x="67032" y="6009"/>
                      </a:lnTo>
                      <a:lnTo>
                        <a:pt x="72358" y="5219"/>
                      </a:lnTo>
                      <a:close/>
                      <a:moveTo>
                        <a:pt x="72502" y="0"/>
                      </a:moveTo>
                      <a:cubicBezTo>
                        <a:pt x="72494" y="0"/>
                        <a:pt x="72488" y="2"/>
                        <a:pt x="72481" y="2"/>
                      </a:cubicBezTo>
                      <a:lnTo>
                        <a:pt x="310" y="13730"/>
                      </a:lnTo>
                      <a:cubicBezTo>
                        <a:pt x="238" y="13743"/>
                        <a:pt x="187" y="13805"/>
                        <a:pt x="185" y="13879"/>
                      </a:cubicBezTo>
                      <a:lnTo>
                        <a:pt x="0" y="79674"/>
                      </a:lnTo>
                      <a:cubicBezTo>
                        <a:pt x="0" y="79752"/>
                        <a:pt x="59" y="79818"/>
                        <a:pt x="136" y="79827"/>
                      </a:cubicBezTo>
                      <a:lnTo>
                        <a:pt x="3512" y="80200"/>
                      </a:lnTo>
                      <a:lnTo>
                        <a:pt x="3514" y="80200"/>
                      </a:lnTo>
                      <a:cubicBezTo>
                        <a:pt x="3518" y="80200"/>
                        <a:pt x="3522" y="80200"/>
                        <a:pt x="3526" y="80200"/>
                      </a:cubicBezTo>
                      <a:cubicBezTo>
                        <a:pt x="3564" y="80200"/>
                        <a:pt x="3600" y="80186"/>
                        <a:pt x="3627" y="80162"/>
                      </a:cubicBezTo>
                      <a:cubicBezTo>
                        <a:pt x="3661" y="80132"/>
                        <a:pt x="3680" y="80090"/>
                        <a:pt x="3680" y="80047"/>
                      </a:cubicBezTo>
                      <a:lnTo>
                        <a:pt x="3888" y="16997"/>
                      </a:lnTo>
                      <a:cubicBezTo>
                        <a:pt x="3888" y="16958"/>
                        <a:pt x="3873" y="16918"/>
                        <a:pt x="3844" y="16890"/>
                      </a:cubicBezTo>
                      <a:cubicBezTo>
                        <a:pt x="3813" y="16859"/>
                        <a:pt x="3775" y="16845"/>
                        <a:pt x="3737" y="16845"/>
                      </a:cubicBezTo>
                      <a:cubicBezTo>
                        <a:pt x="3659" y="16845"/>
                        <a:pt x="3584" y="16905"/>
                        <a:pt x="3584" y="16997"/>
                      </a:cubicBezTo>
                      <a:lnTo>
                        <a:pt x="3374" y="79876"/>
                      </a:lnTo>
                      <a:lnTo>
                        <a:pt x="306" y="79538"/>
                      </a:lnTo>
                      <a:lnTo>
                        <a:pt x="491" y="14005"/>
                      </a:lnTo>
                      <a:lnTo>
                        <a:pt x="72356" y="338"/>
                      </a:lnTo>
                      <a:lnTo>
                        <a:pt x="72358" y="4910"/>
                      </a:lnTo>
                      <a:lnTo>
                        <a:pt x="66856" y="5725"/>
                      </a:lnTo>
                      <a:cubicBezTo>
                        <a:pt x="66780" y="5736"/>
                        <a:pt x="66726" y="5801"/>
                        <a:pt x="66726" y="5876"/>
                      </a:cubicBezTo>
                      <a:lnTo>
                        <a:pt x="66622" y="87539"/>
                      </a:lnTo>
                      <a:cubicBezTo>
                        <a:pt x="66622" y="87616"/>
                        <a:pt x="66680" y="87681"/>
                        <a:pt x="66756" y="87690"/>
                      </a:cubicBezTo>
                      <a:lnTo>
                        <a:pt x="72517" y="88353"/>
                      </a:lnTo>
                      <a:lnTo>
                        <a:pt x="72532" y="88355"/>
                      </a:lnTo>
                      <a:cubicBezTo>
                        <a:pt x="72617" y="88355"/>
                        <a:pt x="72685" y="88285"/>
                        <a:pt x="72685" y="88202"/>
                      </a:cubicBezTo>
                      <a:lnTo>
                        <a:pt x="72664" y="5247"/>
                      </a:lnTo>
                      <a:lnTo>
                        <a:pt x="113686" y="19515"/>
                      </a:lnTo>
                      <a:cubicBezTo>
                        <a:pt x="113703" y="19521"/>
                        <a:pt x="113720" y="19523"/>
                        <a:pt x="113737" y="19523"/>
                      </a:cubicBezTo>
                      <a:cubicBezTo>
                        <a:pt x="113818" y="19523"/>
                        <a:pt x="113889" y="19458"/>
                        <a:pt x="113889" y="19369"/>
                      </a:cubicBezTo>
                      <a:lnTo>
                        <a:pt x="113889" y="16113"/>
                      </a:lnTo>
                      <a:cubicBezTo>
                        <a:pt x="113889" y="16051"/>
                        <a:pt x="113851" y="15994"/>
                        <a:pt x="113790" y="15971"/>
                      </a:cubicBezTo>
                      <a:lnTo>
                        <a:pt x="72566" y="11"/>
                      </a:lnTo>
                      <a:cubicBezTo>
                        <a:pt x="72549" y="4"/>
                        <a:pt x="72532" y="0"/>
                        <a:pt x="725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2" name="Google Shape;2824;p27">
                  <a:extLst>
                    <a:ext uri="{FF2B5EF4-FFF2-40B4-BE49-F238E27FC236}">
                      <a16:creationId xmlns:a16="http://schemas.microsoft.com/office/drawing/2014/main" id="{E71C7C57-359D-DF6C-123D-7C865E1AEE91}"/>
                    </a:ext>
                  </a:extLst>
                </p:cNvPr>
                <p:cNvSpPr/>
                <p:nvPr/>
              </p:nvSpPr>
              <p:spPr>
                <a:xfrm>
                  <a:off x="2811563" y="1814625"/>
                  <a:ext cx="107225" cy="2046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89" h="81862" extrusionOk="0">
                      <a:moveTo>
                        <a:pt x="4221" y="0"/>
                      </a:moveTo>
                      <a:cubicBezTo>
                        <a:pt x="4185" y="0"/>
                        <a:pt x="4155" y="31"/>
                        <a:pt x="4155" y="68"/>
                      </a:cubicBezTo>
                      <a:lnTo>
                        <a:pt x="4005" y="80914"/>
                      </a:lnTo>
                      <a:lnTo>
                        <a:pt x="80" y="81729"/>
                      </a:lnTo>
                      <a:cubicBezTo>
                        <a:pt x="0" y="81746"/>
                        <a:pt x="13" y="81861"/>
                        <a:pt x="93" y="81861"/>
                      </a:cubicBezTo>
                      <a:cubicBezTo>
                        <a:pt x="99" y="81861"/>
                        <a:pt x="102" y="81861"/>
                        <a:pt x="106" y="81860"/>
                      </a:cubicBezTo>
                      <a:lnTo>
                        <a:pt x="4085" y="81034"/>
                      </a:lnTo>
                      <a:cubicBezTo>
                        <a:pt x="4117" y="81028"/>
                        <a:pt x="4138" y="81000"/>
                        <a:pt x="4140" y="80969"/>
                      </a:cubicBezTo>
                      <a:lnTo>
                        <a:pt x="4289" y="68"/>
                      </a:lnTo>
                      <a:cubicBezTo>
                        <a:pt x="4289" y="31"/>
                        <a:pt x="4259" y="0"/>
                        <a:pt x="422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3" name="Google Shape;2825;p27">
                  <a:extLst>
                    <a:ext uri="{FF2B5EF4-FFF2-40B4-BE49-F238E27FC236}">
                      <a16:creationId xmlns:a16="http://schemas.microsoft.com/office/drawing/2014/main" id="{166F3084-6814-D105-B4CD-4716E29D1369}"/>
                    </a:ext>
                  </a:extLst>
                </p:cNvPr>
                <p:cNvSpPr/>
                <p:nvPr/>
              </p:nvSpPr>
              <p:spPr>
                <a:xfrm>
                  <a:off x="2810413" y="1813175"/>
                  <a:ext cx="109850" cy="204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94" h="81978" extrusionOk="0">
                      <a:moveTo>
                        <a:pt x="4266" y="118"/>
                      </a:moveTo>
                      <a:cubicBezTo>
                        <a:pt x="4267" y="118"/>
                        <a:pt x="4268" y="119"/>
                        <a:pt x="4269" y="119"/>
                      </a:cubicBezTo>
                      <a:cubicBezTo>
                        <a:pt x="4272" y="119"/>
                        <a:pt x="4276" y="121"/>
                        <a:pt x="4276" y="126"/>
                      </a:cubicBezTo>
                      <a:lnTo>
                        <a:pt x="4125" y="81027"/>
                      </a:lnTo>
                      <a:cubicBezTo>
                        <a:pt x="4125" y="81031"/>
                        <a:pt x="4123" y="81033"/>
                        <a:pt x="4119" y="81035"/>
                      </a:cubicBezTo>
                      <a:lnTo>
                        <a:pt x="139" y="81861"/>
                      </a:lnTo>
                      <a:cubicBezTo>
                        <a:pt x="135" y="81861"/>
                        <a:pt x="133" y="81857"/>
                        <a:pt x="131" y="81855"/>
                      </a:cubicBezTo>
                      <a:cubicBezTo>
                        <a:pt x="131" y="81849"/>
                        <a:pt x="133" y="81846"/>
                        <a:pt x="137" y="81846"/>
                      </a:cubicBezTo>
                      <a:lnTo>
                        <a:pt x="4110" y="81020"/>
                      </a:lnTo>
                      <a:lnTo>
                        <a:pt x="4110" y="80972"/>
                      </a:lnTo>
                      <a:lnTo>
                        <a:pt x="4259" y="126"/>
                      </a:lnTo>
                      <a:cubicBezTo>
                        <a:pt x="4259" y="122"/>
                        <a:pt x="4262" y="118"/>
                        <a:pt x="4266" y="118"/>
                      </a:cubicBezTo>
                      <a:close/>
                      <a:moveTo>
                        <a:pt x="4267" y="0"/>
                      </a:moveTo>
                      <a:cubicBezTo>
                        <a:pt x="4205" y="0"/>
                        <a:pt x="4142" y="42"/>
                        <a:pt x="4142" y="125"/>
                      </a:cubicBezTo>
                      <a:lnTo>
                        <a:pt x="3993" y="80923"/>
                      </a:lnTo>
                      <a:lnTo>
                        <a:pt x="114" y="81729"/>
                      </a:lnTo>
                      <a:cubicBezTo>
                        <a:pt x="46" y="81744"/>
                        <a:pt x="1" y="81810"/>
                        <a:pt x="16" y="81878"/>
                      </a:cubicBezTo>
                      <a:cubicBezTo>
                        <a:pt x="29" y="81936"/>
                        <a:pt x="80" y="81978"/>
                        <a:pt x="139" y="81978"/>
                      </a:cubicBezTo>
                      <a:cubicBezTo>
                        <a:pt x="148" y="81978"/>
                        <a:pt x="156" y="81978"/>
                        <a:pt x="165" y="81976"/>
                      </a:cubicBezTo>
                      <a:lnTo>
                        <a:pt x="4144" y="81150"/>
                      </a:lnTo>
                      <a:cubicBezTo>
                        <a:pt x="4201" y="81137"/>
                        <a:pt x="4244" y="81086"/>
                        <a:pt x="4244" y="81027"/>
                      </a:cubicBezTo>
                      <a:lnTo>
                        <a:pt x="4393" y="126"/>
                      </a:lnTo>
                      <a:cubicBezTo>
                        <a:pt x="4393" y="42"/>
                        <a:pt x="4330" y="0"/>
                        <a:pt x="426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4" name="Google Shape;2826;p27">
                  <a:extLst>
                    <a:ext uri="{FF2B5EF4-FFF2-40B4-BE49-F238E27FC236}">
                      <a16:creationId xmlns:a16="http://schemas.microsoft.com/office/drawing/2014/main" id="{C54F24BF-0E52-BD0E-E522-71E7BCA3EB80}"/>
                    </a:ext>
                  </a:extLst>
                </p:cNvPr>
                <p:cNvSpPr/>
                <p:nvPr/>
              </p:nvSpPr>
              <p:spPr>
                <a:xfrm>
                  <a:off x="2811313" y="1813975"/>
                  <a:ext cx="108150" cy="2047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26" h="81914" extrusionOk="0">
                      <a:moveTo>
                        <a:pt x="4233" y="53"/>
                      </a:moveTo>
                      <a:cubicBezTo>
                        <a:pt x="4253" y="55"/>
                        <a:pt x="4272" y="72"/>
                        <a:pt x="4272" y="94"/>
                      </a:cubicBezTo>
                      <a:lnTo>
                        <a:pt x="4121" y="80995"/>
                      </a:lnTo>
                      <a:cubicBezTo>
                        <a:pt x="4121" y="81014"/>
                        <a:pt x="4108" y="81029"/>
                        <a:pt x="4089" y="81033"/>
                      </a:cubicBezTo>
                      <a:lnTo>
                        <a:pt x="112" y="81859"/>
                      </a:lnTo>
                      <a:cubicBezTo>
                        <a:pt x="109" y="81860"/>
                        <a:pt x="105" y="81860"/>
                        <a:pt x="102" y="81860"/>
                      </a:cubicBezTo>
                      <a:cubicBezTo>
                        <a:pt x="57" y="81860"/>
                        <a:pt x="46" y="81792"/>
                        <a:pt x="95" y="81782"/>
                      </a:cubicBezTo>
                      <a:lnTo>
                        <a:pt x="4021" y="80967"/>
                      </a:lnTo>
                      <a:lnTo>
                        <a:pt x="4042" y="80961"/>
                      </a:lnTo>
                      <a:lnTo>
                        <a:pt x="4191" y="94"/>
                      </a:lnTo>
                      <a:cubicBezTo>
                        <a:pt x="4191" y="72"/>
                        <a:pt x="4210" y="53"/>
                        <a:pt x="4233" y="53"/>
                      </a:cubicBezTo>
                      <a:close/>
                      <a:moveTo>
                        <a:pt x="4231" y="0"/>
                      </a:moveTo>
                      <a:cubicBezTo>
                        <a:pt x="4185" y="0"/>
                        <a:pt x="4138" y="31"/>
                        <a:pt x="4138" y="94"/>
                      </a:cubicBezTo>
                      <a:lnTo>
                        <a:pt x="3989" y="80918"/>
                      </a:lnTo>
                      <a:lnTo>
                        <a:pt x="84" y="81729"/>
                      </a:lnTo>
                      <a:cubicBezTo>
                        <a:pt x="33" y="81740"/>
                        <a:pt x="1" y="81789"/>
                        <a:pt x="12" y="81840"/>
                      </a:cubicBezTo>
                      <a:cubicBezTo>
                        <a:pt x="22" y="81884"/>
                        <a:pt x="59" y="81914"/>
                        <a:pt x="103" y="81914"/>
                      </a:cubicBezTo>
                      <a:cubicBezTo>
                        <a:pt x="110" y="81914"/>
                        <a:pt x="116" y="81914"/>
                        <a:pt x="122" y="81912"/>
                      </a:cubicBezTo>
                      <a:lnTo>
                        <a:pt x="4100" y="81086"/>
                      </a:lnTo>
                      <a:cubicBezTo>
                        <a:pt x="4144" y="81077"/>
                        <a:pt x="4176" y="81039"/>
                        <a:pt x="4176" y="80995"/>
                      </a:cubicBezTo>
                      <a:lnTo>
                        <a:pt x="4325" y="94"/>
                      </a:lnTo>
                      <a:cubicBezTo>
                        <a:pt x="4325" y="32"/>
                        <a:pt x="4278" y="0"/>
                        <a:pt x="423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5" name="Google Shape;2827;p27">
                  <a:extLst>
                    <a:ext uri="{FF2B5EF4-FFF2-40B4-BE49-F238E27FC236}">
                      <a16:creationId xmlns:a16="http://schemas.microsoft.com/office/drawing/2014/main" id="{2CEDC126-6843-B54E-EF0D-5D1147D47B00}"/>
                    </a:ext>
                  </a:extLst>
                </p:cNvPr>
                <p:cNvSpPr/>
                <p:nvPr/>
              </p:nvSpPr>
              <p:spPr>
                <a:xfrm>
                  <a:off x="2809713" y="1812500"/>
                  <a:ext cx="111200" cy="2050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48" h="82034" extrusionOk="0">
                      <a:moveTo>
                        <a:pt x="4297" y="0"/>
                      </a:moveTo>
                      <a:cubicBezTo>
                        <a:pt x="4212" y="0"/>
                        <a:pt x="4144" y="68"/>
                        <a:pt x="4144" y="152"/>
                      </a:cubicBezTo>
                      <a:lnTo>
                        <a:pt x="3992" y="80930"/>
                      </a:lnTo>
                      <a:lnTo>
                        <a:pt x="137" y="81729"/>
                      </a:lnTo>
                      <a:cubicBezTo>
                        <a:pt x="53" y="81748"/>
                        <a:pt x="1" y="81827"/>
                        <a:pt x="18" y="81911"/>
                      </a:cubicBezTo>
                      <a:cubicBezTo>
                        <a:pt x="33" y="81982"/>
                        <a:pt x="95" y="82031"/>
                        <a:pt x="167" y="82033"/>
                      </a:cubicBezTo>
                      <a:cubicBezTo>
                        <a:pt x="178" y="82031"/>
                        <a:pt x="188" y="82031"/>
                        <a:pt x="199" y="82030"/>
                      </a:cubicBezTo>
                      <a:lnTo>
                        <a:pt x="4178" y="81204"/>
                      </a:lnTo>
                      <a:cubicBezTo>
                        <a:pt x="4248" y="81188"/>
                        <a:pt x="4299" y="81126"/>
                        <a:pt x="4299" y="81054"/>
                      </a:cubicBezTo>
                      <a:lnTo>
                        <a:pt x="4448" y="153"/>
                      </a:lnTo>
                      <a:cubicBezTo>
                        <a:pt x="4448" y="68"/>
                        <a:pt x="4380" y="0"/>
                        <a:pt x="429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6" name="Google Shape;2828;p27">
                  <a:extLst>
                    <a:ext uri="{FF2B5EF4-FFF2-40B4-BE49-F238E27FC236}">
                      <a16:creationId xmlns:a16="http://schemas.microsoft.com/office/drawing/2014/main" id="{1FF895A2-5F64-3C7E-122F-FD62699CBBCE}"/>
                    </a:ext>
                  </a:extLst>
                </p:cNvPr>
                <p:cNvSpPr/>
                <p:nvPr/>
              </p:nvSpPr>
              <p:spPr>
                <a:xfrm>
                  <a:off x="3672013" y="2119050"/>
                  <a:ext cx="122450" cy="1509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98" h="60367" extrusionOk="0">
                      <a:moveTo>
                        <a:pt x="4743" y="141"/>
                      </a:moveTo>
                      <a:lnTo>
                        <a:pt x="4766" y="60228"/>
                      </a:lnTo>
                      <a:lnTo>
                        <a:pt x="135" y="59888"/>
                      </a:lnTo>
                      <a:lnTo>
                        <a:pt x="135" y="636"/>
                      </a:lnTo>
                      <a:lnTo>
                        <a:pt x="4743" y="141"/>
                      </a:lnTo>
                      <a:close/>
                      <a:moveTo>
                        <a:pt x="4810" y="1"/>
                      </a:moveTo>
                      <a:cubicBezTo>
                        <a:pt x="4808" y="1"/>
                        <a:pt x="4806" y="1"/>
                        <a:pt x="4803" y="1"/>
                      </a:cubicBezTo>
                      <a:lnTo>
                        <a:pt x="61" y="510"/>
                      </a:lnTo>
                      <a:cubicBezTo>
                        <a:pt x="27" y="513"/>
                        <a:pt x="1" y="544"/>
                        <a:pt x="1" y="578"/>
                      </a:cubicBezTo>
                      <a:lnTo>
                        <a:pt x="1" y="59951"/>
                      </a:lnTo>
                      <a:cubicBezTo>
                        <a:pt x="1" y="59986"/>
                        <a:pt x="27" y="60015"/>
                        <a:pt x="63" y="60017"/>
                      </a:cubicBezTo>
                      <a:lnTo>
                        <a:pt x="4826" y="60366"/>
                      </a:lnTo>
                      <a:lnTo>
                        <a:pt x="4832" y="60366"/>
                      </a:lnTo>
                      <a:cubicBezTo>
                        <a:pt x="4868" y="60366"/>
                        <a:pt x="4898" y="60336"/>
                        <a:pt x="4898" y="60300"/>
                      </a:cubicBezTo>
                      <a:lnTo>
                        <a:pt x="4877" y="67"/>
                      </a:lnTo>
                      <a:cubicBezTo>
                        <a:pt x="4877" y="48"/>
                        <a:pt x="4869" y="29"/>
                        <a:pt x="4854" y="16"/>
                      </a:cubicBezTo>
                      <a:cubicBezTo>
                        <a:pt x="4841" y="6"/>
                        <a:pt x="4827" y="1"/>
                        <a:pt x="481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7" name="Google Shape;2829;p27">
                  <a:extLst>
                    <a:ext uri="{FF2B5EF4-FFF2-40B4-BE49-F238E27FC236}">
                      <a16:creationId xmlns:a16="http://schemas.microsoft.com/office/drawing/2014/main" id="{E3F5BC81-F9B9-9D5D-05F7-21A276EAAB90}"/>
                    </a:ext>
                  </a:extLst>
                </p:cNvPr>
                <p:cNvSpPr/>
                <p:nvPr/>
              </p:nvSpPr>
              <p:spPr>
                <a:xfrm>
                  <a:off x="3670563" y="2117550"/>
                  <a:ext cx="125425" cy="1512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17" h="60485" extrusionOk="0">
                      <a:moveTo>
                        <a:pt x="4742" y="267"/>
                      </a:moveTo>
                      <a:lnTo>
                        <a:pt x="4763" y="60224"/>
                      </a:lnTo>
                      <a:lnTo>
                        <a:pt x="251" y="59893"/>
                      </a:lnTo>
                      <a:lnTo>
                        <a:pt x="251" y="751"/>
                      </a:lnTo>
                      <a:lnTo>
                        <a:pt x="4742" y="267"/>
                      </a:lnTo>
                      <a:close/>
                      <a:moveTo>
                        <a:pt x="4859" y="135"/>
                      </a:moveTo>
                      <a:lnTo>
                        <a:pt x="134" y="643"/>
                      </a:lnTo>
                      <a:lnTo>
                        <a:pt x="134" y="60003"/>
                      </a:lnTo>
                      <a:lnTo>
                        <a:pt x="4882" y="60351"/>
                      </a:lnTo>
                      <a:lnTo>
                        <a:pt x="4882" y="60351"/>
                      </a:lnTo>
                      <a:lnTo>
                        <a:pt x="4859" y="135"/>
                      </a:lnTo>
                      <a:close/>
                      <a:moveTo>
                        <a:pt x="4865" y="120"/>
                      </a:moveTo>
                      <a:cubicBezTo>
                        <a:pt x="4867" y="120"/>
                        <a:pt x="4871" y="120"/>
                        <a:pt x="4873" y="122"/>
                      </a:cubicBezTo>
                      <a:cubicBezTo>
                        <a:pt x="4875" y="122"/>
                        <a:pt x="4876" y="125"/>
                        <a:pt x="4876" y="127"/>
                      </a:cubicBezTo>
                      <a:lnTo>
                        <a:pt x="4897" y="60360"/>
                      </a:lnTo>
                      <a:cubicBezTo>
                        <a:pt x="4897" y="60362"/>
                        <a:pt x="4895" y="60364"/>
                        <a:pt x="4893" y="60366"/>
                      </a:cubicBezTo>
                      <a:cubicBezTo>
                        <a:pt x="4893" y="60368"/>
                        <a:pt x="4892" y="60368"/>
                        <a:pt x="4890" y="60368"/>
                      </a:cubicBezTo>
                      <a:lnTo>
                        <a:pt x="4890" y="60426"/>
                      </a:lnTo>
                      <a:lnTo>
                        <a:pt x="4888" y="60368"/>
                      </a:lnTo>
                      <a:lnTo>
                        <a:pt x="4890" y="60368"/>
                      </a:lnTo>
                      <a:lnTo>
                        <a:pt x="125" y="60018"/>
                      </a:lnTo>
                      <a:cubicBezTo>
                        <a:pt x="121" y="60018"/>
                        <a:pt x="117" y="60014"/>
                        <a:pt x="117" y="60011"/>
                      </a:cubicBezTo>
                      <a:lnTo>
                        <a:pt x="117" y="638"/>
                      </a:lnTo>
                      <a:cubicBezTo>
                        <a:pt x="117" y="634"/>
                        <a:pt x="121" y="630"/>
                        <a:pt x="125" y="630"/>
                      </a:cubicBezTo>
                      <a:lnTo>
                        <a:pt x="4865" y="120"/>
                      </a:lnTo>
                      <a:close/>
                      <a:moveTo>
                        <a:pt x="4865" y="0"/>
                      </a:moveTo>
                      <a:cubicBezTo>
                        <a:pt x="4862" y="0"/>
                        <a:pt x="4860" y="0"/>
                        <a:pt x="4858" y="1"/>
                      </a:cubicBezTo>
                      <a:lnTo>
                        <a:pt x="112" y="511"/>
                      </a:lnTo>
                      <a:cubicBezTo>
                        <a:pt x="47" y="519"/>
                        <a:pt x="0" y="573"/>
                        <a:pt x="0" y="638"/>
                      </a:cubicBezTo>
                      <a:lnTo>
                        <a:pt x="0" y="60011"/>
                      </a:lnTo>
                      <a:cubicBezTo>
                        <a:pt x="0" y="60077"/>
                        <a:pt x="51" y="60131"/>
                        <a:pt x="117" y="60137"/>
                      </a:cubicBezTo>
                      <a:lnTo>
                        <a:pt x="4880" y="60485"/>
                      </a:lnTo>
                      <a:lnTo>
                        <a:pt x="4890" y="60485"/>
                      </a:lnTo>
                      <a:cubicBezTo>
                        <a:pt x="4922" y="60485"/>
                        <a:pt x="4952" y="60474"/>
                        <a:pt x="4975" y="60453"/>
                      </a:cubicBezTo>
                      <a:cubicBezTo>
                        <a:pt x="5001" y="60428"/>
                        <a:pt x="5016" y="60394"/>
                        <a:pt x="5016" y="60360"/>
                      </a:cubicBezTo>
                      <a:lnTo>
                        <a:pt x="4994" y="127"/>
                      </a:lnTo>
                      <a:cubicBezTo>
                        <a:pt x="4994" y="91"/>
                        <a:pt x="4979" y="57"/>
                        <a:pt x="4952" y="33"/>
                      </a:cubicBezTo>
                      <a:cubicBezTo>
                        <a:pt x="4927" y="12"/>
                        <a:pt x="4896" y="0"/>
                        <a:pt x="486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8" name="Google Shape;2830;p27">
                  <a:extLst>
                    <a:ext uri="{FF2B5EF4-FFF2-40B4-BE49-F238E27FC236}">
                      <a16:creationId xmlns:a16="http://schemas.microsoft.com/office/drawing/2014/main" id="{11F2B0A6-EDA3-B77A-5FE2-3BBD0C38AE9D}"/>
                    </a:ext>
                  </a:extLst>
                </p:cNvPr>
                <p:cNvSpPr/>
                <p:nvPr/>
              </p:nvSpPr>
              <p:spPr>
                <a:xfrm>
                  <a:off x="3671363" y="2118350"/>
                  <a:ext cx="123775" cy="1510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" h="60421" extrusionOk="0">
                      <a:moveTo>
                        <a:pt x="4742" y="199"/>
                      </a:moveTo>
                      <a:lnTo>
                        <a:pt x="4763" y="60226"/>
                      </a:lnTo>
                      <a:lnTo>
                        <a:pt x="187" y="59892"/>
                      </a:lnTo>
                      <a:lnTo>
                        <a:pt x="187" y="689"/>
                      </a:lnTo>
                      <a:lnTo>
                        <a:pt x="4742" y="199"/>
                      </a:lnTo>
                      <a:close/>
                      <a:moveTo>
                        <a:pt x="4795" y="139"/>
                      </a:moveTo>
                      <a:lnTo>
                        <a:pt x="134" y="641"/>
                      </a:lnTo>
                      <a:lnTo>
                        <a:pt x="134" y="59941"/>
                      </a:lnTo>
                      <a:lnTo>
                        <a:pt x="4818" y="60285"/>
                      </a:lnTo>
                      <a:lnTo>
                        <a:pt x="4795" y="169"/>
                      </a:lnTo>
                      <a:lnTo>
                        <a:pt x="4795" y="139"/>
                      </a:lnTo>
                      <a:close/>
                      <a:moveTo>
                        <a:pt x="4839" y="55"/>
                      </a:moveTo>
                      <a:cubicBezTo>
                        <a:pt x="4848" y="55"/>
                        <a:pt x="4856" y="59"/>
                        <a:pt x="4863" y="65"/>
                      </a:cubicBezTo>
                      <a:cubicBezTo>
                        <a:pt x="4871" y="73"/>
                        <a:pt x="4877" y="84"/>
                        <a:pt x="4877" y="95"/>
                      </a:cubicBezTo>
                      <a:lnTo>
                        <a:pt x="4897" y="60328"/>
                      </a:lnTo>
                      <a:cubicBezTo>
                        <a:pt x="4897" y="60340"/>
                        <a:pt x="4894" y="60349"/>
                        <a:pt x="4884" y="60357"/>
                      </a:cubicBezTo>
                      <a:cubicBezTo>
                        <a:pt x="4877" y="60364"/>
                        <a:pt x="4867" y="60368"/>
                        <a:pt x="4858" y="60368"/>
                      </a:cubicBezTo>
                      <a:lnTo>
                        <a:pt x="4858" y="60394"/>
                      </a:lnTo>
                      <a:lnTo>
                        <a:pt x="4854" y="60368"/>
                      </a:lnTo>
                      <a:lnTo>
                        <a:pt x="91" y="60018"/>
                      </a:lnTo>
                      <a:cubicBezTo>
                        <a:pt x="70" y="60016"/>
                        <a:pt x="53" y="59999"/>
                        <a:pt x="53" y="59979"/>
                      </a:cubicBezTo>
                      <a:lnTo>
                        <a:pt x="53" y="606"/>
                      </a:lnTo>
                      <a:cubicBezTo>
                        <a:pt x="53" y="585"/>
                        <a:pt x="68" y="568"/>
                        <a:pt x="89" y="566"/>
                      </a:cubicBezTo>
                      <a:lnTo>
                        <a:pt x="4829" y="56"/>
                      </a:lnTo>
                      <a:lnTo>
                        <a:pt x="4833" y="56"/>
                      </a:lnTo>
                      <a:cubicBezTo>
                        <a:pt x="4835" y="55"/>
                        <a:pt x="4837" y="55"/>
                        <a:pt x="4839" y="55"/>
                      </a:cubicBezTo>
                      <a:close/>
                      <a:moveTo>
                        <a:pt x="4832" y="1"/>
                      </a:moveTo>
                      <a:cubicBezTo>
                        <a:pt x="4830" y="1"/>
                        <a:pt x="4828" y="1"/>
                        <a:pt x="4826" y="1"/>
                      </a:cubicBezTo>
                      <a:lnTo>
                        <a:pt x="83" y="511"/>
                      </a:lnTo>
                      <a:cubicBezTo>
                        <a:pt x="36" y="517"/>
                        <a:pt x="0" y="556"/>
                        <a:pt x="0" y="606"/>
                      </a:cubicBezTo>
                      <a:lnTo>
                        <a:pt x="0" y="59979"/>
                      </a:lnTo>
                      <a:cubicBezTo>
                        <a:pt x="0" y="60028"/>
                        <a:pt x="38" y="60069"/>
                        <a:pt x="87" y="60073"/>
                      </a:cubicBezTo>
                      <a:lnTo>
                        <a:pt x="4848" y="60421"/>
                      </a:lnTo>
                      <a:lnTo>
                        <a:pt x="4858" y="60421"/>
                      </a:lnTo>
                      <a:cubicBezTo>
                        <a:pt x="4909" y="60421"/>
                        <a:pt x="4950" y="60379"/>
                        <a:pt x="4950" y="60328"/>
                      </a:cubicBezTo>
                      <a:lnTo>
                        <a:pt x="4929" y="95"/>
                      </a:lnTo>
                      <a:cubicBezTo>
                        <a:pt x="4929" y="69"/>
                        <a:pt x="4918" y="42"/>
                        <a:pt x="4897" y="25"/>
                      </a:cubicBezTo>
                      <a:cubicBezTo>
                        <a:pt x="4880" y="10"/>
                        <a:pt x="4856" y="1"/>
                        <a:pt x="483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9" name="Google Shape;2831;p27">
                  <a:extLst>
                    <a:ext uri="{FF2B5EF4-FFF2-40B4-BE49-F238E27FC236}">
                      <a16:creationId xmlns:a16="http://schemas.microsoft.com/office/drawing/2014/main" id="{5B2CA29D-4914-4089-073F-07CF20550582}"/>
                    </a:ext>
                  </a:extLst>
                </p:cNvPr>
                <p:cNvSpPr/>
                <p:nvPr/>
              </p:nvSpPr>
              <p:spPr>
                <a:xfrm>
                  <a:off x="3669888" y="2116875"/>
                  <a:ext cx="126750" cy="1513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70" h="60541" extrusionOk="0">
                      <a:moveTo>
                        <a:pt x="4743" y="324"/>
                      </a:moveTo>
                      <a:lnTo>
                        <a:pt x="4764" y="60223"/>
                      </a:lnTo>
                      <a:lnTo>
                        <a:pt x="305" y="59896"/>
                      </a:lnTo>
                      <a:lnTo>
                        <a:pt x="305" y="801"/>
                      </a:lnTo>
                      <a:lnTo>
                        <a:pt x="4743" y="324"/>
                      </a:lnTo>
                      <a:close/>
                      <a:moveTo>
                        <a:pt x="4890" y="1"/>
                      </a:moveTo>
                      <a:cubicBezTo>
                        <a:pt x="4888" y="1"/>
                        <a:pt x="4885" y="1"/>
                        <a:pt x="4883" y="1"/>
                      </a:cubicBezTo>
                      <a:lnTo>
                        <a:pt x="137" y="511"/>
                      </a:lnTo>
                      <a:cubicBezTo>
                        <a:pt x="59" y="521"/>
                        <a:pt x="1" y="585"/>
                        <a:pt x="1" y="665"/>
                      </a:cubicBezTo>
                      <a:lnTo>
                        <a:pt x="1" y="60038"/>
                      </a:lnTo>
                      <a:cubicBezTo>
                        <a:pt x="1" y="60117"/>
                        <a:pt x="61" y="60185"/>
                        <a:pt x="142" y="60191"/>
                      </a:cubicBezTo>
                      <a:lnTo>
                        <a:pt x="4905" y="60538"/>
                      </a:lnTo>
                      <a:lnTo>
                        <a:pt x="4917" y="60540"/>
                      </a:lnTo>
                      <a:cubicBezTo>
                        <a:pt x="4954" y="60540"/>
                        <a:pt x="4992" y="60525"/>
                        <a:pt x="5019" y="60499"/>
                      </a:cubicBezTo>
                      <a:cubicBezTo>
                        <a:pt x="5051" y="60470"/>
                        <a:pt x="5070" y="60429"/>
                        <a:pt x="5070" y="60387"/>
                      </a:cubicBezTo>
                      <a:lnTo>
                        <a:pt x="5047" y="154"/>
                      </a:lnTo>
                      <a:cubicBezTo>
                        <a:pt x="5047" y="111"/>
                        <a:pt x="5028" y="69"/>
                        <a:pt x="4996" y="39"/>
                      </a:cubicBezTo>
                      <a:cubicBezTo>
                        <a:pt x="4966" y="14"/>
                        <a:pt x="4929" y="1"/>
                        <a:pt x="489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0" name="Google Shape;2832;p27">
                  <a:extLst>
                    <a:ext uri="{FF2B5EF4-FFF2-40B4-BE49-F238E27FC236}">
                      <a16:creationId xmlns:a16="http://schemas.microsoft.com/office/drawing/2014/main" id="{F2D176AB-8E37-10B7-C234-BF19E269D95D}"/>
                    </a:ext>
                  </a:extLst>
                </p:cNvPr>
                <p:cNvSpPr/>
                <p:nvPr/>
              </p:nvSpPr>
              <p:spPr>
                <a:xfrm>
                  <a:off x="3790488" y="2137000"/>
                  <a:ext cx="55150" cy="149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6" h="59649" extrusionOk="0">
                      <a:moveTo>
                        <a:pt x="2140" y="1"/>
                      </a:moveTo>
                      <a:cubicBezTo>
                        <a:pt x="2107" y="1"/>
                        <a:pt x="2073" y="23"/>
                        <a:pt x="2073" y="67"/>
                      </a:cubicBezTo>
                      <a:lnTo>
                        <a:pt x="2073" y="58972"/>
                      </a:lnTo>
                      <a:lnTo>
                        <a:pt x="76" y="59518"/>
                      </a:lnTo>
                      <a:cubicBezTo>
                        <a:pt x="0" y="59539"/>
                        <a:pt x="15" y="59648"/>
                        <a:pt x="93" y="59648"/>
                      </a:cubicBezTo>
                      <a:cubicBezTo>
                        <a:pt x="98" y="59648"/>
                        <a:pt x="104" y="59648"/>
                        <a:pt x="110" y="59646"/>
                      </a:cubicBezTo>
                      <a:lnTo>
                        <a:pt x="2157" y="59087"/>
                      </a:lnTo>
                      <a:cubicBezTo>
                        <a:pt x="2187" y="59079"/>
                        <a:pt x="2206" y="59053"/>
                        <a:pt x="2206" y="59023"/>
                      </a:cubicBezTo>
                      <a:lnTo>
                        <a:pt x="2206" y="67"/>
                      </a:lnTo>
                      <a:cubicBezTo>
                        <a:pt x="2206" y="23"/>
                        <a:pt x="2173" y="1"/>
                        <a:pt x="214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1" name="Google Shape;2833;p27">
                  <a:extLst>
                    <a:ext uri="{FF2B5EF4-FFF2-40B4-BE49-F238E27FC236}">
                      <a16:creationId xmlns:a16="http://schemas.microsoft.com/office/drawing/2014/main" id="{4BBE88B6-CCCD-CC93-9280-C17E23CD38FF}"/>
                    </a:ext>
                  </a:extLst>
                </p:cNvPr>
                <p:cNvSpPr/>
                <p:nvPr/>
              </p:nvSpPr>
              <p:spPr>
                <a:xfrm>
                  <a:off x="3788388" y="2135550"/>
                  <a:ext cx="58775" cy="149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1" h="59765" extrusionOk="0">
                      <a:moveTo>
                        <a:pt x="2224" y="118"/>
                      </a:moveTo>
                      <a:cubicBezTo>
                        <a:pt x="2227" y="118"/>
                        <a:pt x="2231" y="122"/>
                        <a:pt x="2231" y="125"/>
                      </a:cubicBezTo>
                      <a:lnTo>
                        <a:pt x="2231" y="59081"/>
                      </a:lnTo>
                      <a:cubicBezTo>
                        <a:pt x="2231" y="59085"/>
                        <a:pt x="2229" y="59088"/>
                        <a:pt x="2226" y="59088"/>
                      </a:cubicBezTo>
                      <a:lnTo>
                        <a:pt x="177" y="59648"/>
                      </a:lnTo>
                      <a:cubicBezTo>
                        <a:pt x="171" y="59648"/>
                        <a:pt x="167" y="59640"/>
                        <a:pt x="169" y="59636"/>
                      </a:cubicBezTo>
                      <a:cubicBezTo>
                        <a:pt x="171" y="59635"/>
                        <a:pt x="173" y="59633"/>
                        <a:pt x="175" y="59633"/>
                      </a:cubicBezTo>
                      <a:lnTo>
                        <a:pt x="2216" y="59075"/>
                      </a:lnTo>
                      <a:lnTo>
                        <a:pt x="2216" y="125"/>
                      </a:lnTo>
                      <a:cubicBezTo>
                        <a:pt x="2216" y="122"/>
                        <a:pt x="2220" y="118"/>
                        <a:pt x="2224" y="118"/>
                      </a:cubicBezTo>
                      <a:close/>
                      <a:moveTo>
                        <a:pt x="2224" y="1"/>
                      </a:moveTo>
                      <a:cubicBezTo>
                        <a:pt x="2160" y="1"/>
                        <a:pt x="2097" y="42"/>
                        <a:pt x="2097" y="125"/>
                      </a:cubicBezTo>
                      <a:lnTo>
                        <a:pt x="2097" y="58986"/>
                      </a:lnTo>
                      <a:lnTo>
                        <a:pt x="143" y="59517"/>
                      </a:lnTo>
                      <a:cubicBezTo>
                        <a:pt x="1" y="59557"/>
                        <a:pt x="29" y="59765"/>
                        <a:pt x="177" y="59765"/>
                      </a:cubicBezTo>
                      <a:cubicBezTo>
                        <a:pt x="188" y="59765"/>
                        <a:pt x="199" y="59765"/>
                        <a:pt x="209" y="59761"/>
                      </a:cubicBezTo>
                      <a:lnTo>
                        <a:pt x="2258" y="59204"/>
                      </a:lnTo>
                      <a:cubicBezTo>
                        <a:pt x="2312" y="59188"/>
                        <a:pt x="2350" y="59137"/>
                        <a:pt x="2350" y="59081"/>
                      </a:cubicBezTo>
                      <a:lnTo>
                        <a:pt x="2350" y="125"/>
                      </a:lnTo>
                      <a:cubicBezTo>
                        <a:pt x="2350" y="42"/>
                        <a:pt x="2287" y="1"/>
                        <a:pt x="222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2" name="Google Shape;2834;p27">
                  <a:extLst>
                    <a:ext uri="{FF2B5EF4-FFF2-40B4-BE49-F238E27FC236}">
                      <a16:creationId xmlns:a16="http://schemas.microsoft.com/office/drawing/2014/main" id="{FB16C023-68CD-95CC-3834-2BD7D0F36B44}"/>
                    </a:ext>
                  </a:extLst>
                </p:cNvPr>
                <p:cNvSpPr/>
                <p:nvPr/>
              </p:nvSpPr>
              <p:spPr>
                <a:xfrm>
                  <a:off x="3789538" y="2136325"/>
                  <a:ext cx="56825" cy="149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3" h="59702" extrusionOk="0">
                      <a:moveTo>
                        <a:pt x="2178" y="55"/>
                      </a:moveTo>
                      <a:cubicBezTo>
                        <a:pt x="2200" y="55"/>
                        <a:pt x="2217" y="74"/>
                        <a:pt x="2217" y="94"/>
                      </a:cubicBezTo>
                      <a:lnTo>
                        <a:pt x="2217" y="59050"/>
                      </a:lnTo>
                      <a:cubicBezTo>
                        <a:pt x="2217" y="59069"/>
                        <a:pt x="2206" y="59084"/>
                        <a:pt x="2189" y="59089"/>
                      </a:cubicBezTo>
                      <a:lnTo>
                        <a:pt x="140" y="59647"/>
                      </a:lnTo>
                      <a:cubicBezTo>
                        <a:pt x="137" y="59648"/>
                        <a:pt x="134" y="59648"/>
                        <a:pt x="130" y="59648"/>
                      </a:cubicBezTo>
                      <a:cubicBezTo>
                        <a:pt x="113" y="59648"/>
                        <a:pt x="98" y="59636"/>
                        <a:pt x="93" y="59619"/>
                      </a:cubicBezTo>
                      <a:cubicBezTo>
                        <a:pt x="85" y="59598"/>
                        <a:pt x="99" y="59575"/>
                        <a:pt x="119" y="59569"/>
                      </a:cubicBezTo>
                      <a:lnTo>
                        <a:pt x="2138" y="59019"/>
                      </a:lnTo>
                      <a:lnTo>
                        <a:pt x="2138" y="94"/>
                      </a:lnTo>
                      <a:cubicBezTo>
                        <a:pt x="2138" y="74"/>
                        <a:pt x="2155" y="55"/>
                        <a:pt x="2178" y="55"/>
                      </a:cubicBezTo>
                      <a:close/>
                      <a:moveTo>
                        <a:pt x="2178" y="1"/>
                      </a:moveTo>
                      <a:cubicBezTo>
                        <a:pt x="2130" y="1"/>
                        <a:pt x="2083" y="32"/>
                        <a:pt x="2083" y="94"/>
                      </a:cubicBezTo>
                      <a:lnTo>
                        <a:pt x="2083" y="58980"/>
                      </a:lnTo>
                      <a:lnTo>
                        <a:pt x="106" y="59518"/>
                      </a:lnTo>
                      <a:cubicBezTo>
                        <a:pt x="0" y="59547"/>
                        <a:pt x="21" y="59702"/>
                        <a:pt x="131" y="59702"/>
                      </a:cubicBezTo>
                      <a:cubicBezTo>
                        <a:pt x="138" y="59702"/>
                        <a:pt x="148" y="59702"/>
                        <a:pt x="155" y="59700"/>
                      </a:cubicBezTo>
                      <a:lnTo>
                        <a:pt x="2202" y="59140"/>
                      </a:lnTo>
                      <a:cubicBezTo>
                        <a:pt x="2244" y="59129"/>
                        <a:pt x="2272" y="59093"/>
                        <a:pt x="2272" y="59050"/>
                      </a:cubicBezTo>
                      <a:lnTo>
                        <a:pt x="2272" y="94"/>
                      </a:lnTo>
                      <a:cubicBezTo>
                        <a:pt x="2272" y="32"/>
                        <a:pt x="2225" y="1"/>
                        <a:pt x="217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3" name="Google Shape;2835;p27">
                  <a:extLst>
                    <a:ext uri="{FF2B5EF4-FFF2-40B4-BE49-F238E27FC236}">
                      <a16:creationId xmlns:a16="http://schemas.microsoft.com/office/drawing/2014/main" id="{CBF0D895-B1AE-AE10-5AA5-53E417753B4A}"/>
                    </a:ext>
                  </a:extLst>
                </p:cNvPr>
                <p:cNvSpPr/>
                <p:nvPr/>
              </p:nvSpPr>
              <p:spPr>
                <a:xfrm>
                  <a:off x="3787488" y="2134900"/>
                  <a:ext cx="60325" cy="1495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3" h="59820" extrusionOk="0">
                      <a:moveTo>
                        <a:pt x="2260" y="0"/>
                      </a:moveTo>
                      <a:cubicBezTo>
                        <a:pt x="2175" y="0"/>
                        <a:pt x="2107" y="68"/>
                        <a:pt x="2107" y="151"/>
                      </a:cubicBezTo>
                      <a:lnTo>
                        <a:pt x="2107" y="58991"/>
                      </a:lnTo>
                      <a:lnTo>
                        <a:pt x="173" y="59519"/>
                      </a:lnTo>
                      <a:cubicBezTo>
                        <a:pt x="1" y="59564"/>
                        <a:pt x="33" y="59819"/>
                        <a:pt x="213" y="59819"/>
                      </a:cubicBezTo>
                      <a:cubicBezTo>
                        <a:pt x="226" y="59819"/>
                        <a:pt x="239" y="59817"/>
                        <a:pt x="252" y="59814"/>
                      </a:cubicBezTo>
                      <a:lnTo>
                        <a:pt x="2299" y="59254"/>
                      </a:lnTo>
                      <a:cubicBezTo>
                        <a:pt x="2365" y="59237"/>
                        <a:pt x="2413" y="59177"/>
                        <a:pt x="2413" y="59107"/>
                      </a:cubicBezTo>
                      <a:lnTo>
                        <a:pt x="2413" y="151"/>
                      </a:lnTo>
                      <a:cubicBezTo>
                        <a:pt x="2413" y="68"/>
                        <a:pt x="2345" y="0"/>
                        <a:pt x="226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4" name="Google Shape;2836;p27">
                  <a:extLst>
                    <a:ext uri="{FF2B5EF4-FFF2-40B4-BE49-F238E27FC236}">
                      <a16:creationId xmlns:a16="http://schemas.microsoft.com/office/drawing/2014/main" id="{E5667C0D-D5CC-5524-0496-59950E4D5D44}"/>
                    </a:ext>
                  </a:extLst>
                </p:cNvPr>
                <p:cNvSpPr/>
                <p:nvPr/>
              </p:nvSpPr>
              <p:spPr>
                <a:xfrm>
                  <a:off x="2914288" y="1880800"/>
                  <a:ext cx="763600" cy="255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44" h="10227" extrusionOk="0">
                      <a:moveTo>
                        <a:pt x="152" y="1"/>
                      </a:moveTo>
                      <a:cubicBezTo>
                        <a:pt x="42" y="1"/>
                        <a:pt x="0" y="172"/>
                        <a:pt x="123" y="211"/>
                      </a:cubicBezTo>
                      <a:lnTo>
                        <a:pt x="255" y="257"/>
                      </a:lnTo>
                      <a:lnTo>
                        <a:pt x="30361" y="10221"/>
                      </a:lnTo>
                      <a:cubicBezTo>
                        <a:pt x="30370" y="10225"/>
                        <a:pt x="30383" y="10227"/>
                        <a:pt x="30395" y="10227"/>
                      </a:cubicBezTo>
                      <a:cubicBezTo>
                        <a:pt x="30516" y="10227"/>
                        <a:pt x="30544" y="10055"/>
                        <a:pt x="30427" y="10017"/>
                      </a:cubicBezTo>
                      <a:lnTo>
                        <a:pt x="323" y="52"/>
                      </a:lnTo>
                      <a:lnTo>
                        <a:pt x="189" y="7"/>
                      </a:lnTo>
                      <a:cubicBezTo>
                        <a:pt x="176" y="3"/>
                        <a:pt x="164" y="1"/>
                        <a:pt x="15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5" name="Google Shape;2837;p27">
                  <a:extLst>
                    <a:ext uri="{FF2B5EF4-FFF2-40B4-BE49-F238E27FC236}">
                      <a16:creationId xmlns:a16="http://schemas.microsoft.com/office/drawing/2014/main" id="{4D769753-F236-891F-184C-575B95BABCE4}"/>
                    </a:ext>
                  </a:extLst>
                </p:cNvPr>
                <p:cNvSpPr/>
                <p:nvPr/>
              </p:nvSpPr>
              <p:spPr>
                <a:xfrm>
                  <a:off x="2913488" y="1879375"/>
                  <a:ext cx="766450" cy="25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658" h="10343" extrusionOk="0">
                      <a:moveTo>
                        <a:pt x="187" y="119"/>
                      </a:moveTo>
                      <a:cubicBezTo>
                        <a:pt x="193" y="119"/>
                        <a:pt x="199" y="119"/>
                        <a:pt x="202" y="121"/>
                      </a:cubicBezTo>
                      <a:lnTo>
                        <a:pt x="337" y="164"/>
                      </a:lnTo>
                      <a:lnTo>
                        <a:pt x="30442" y="10131"/>
                      </a:lnTo>
                      <a:cubicBezTo>
                        <a:pt x="30466" y="10138"/>
                        <a:pt x="30480" y="10165"/>
                        <a:pt x="30472" y="10191"/>
                      </a:cubicBezTo>
                      <a:cubicBezTo>
                        <a:pt x="30464" y="10211"/>
                        <a:pt x="30446" y="10223"/>
                        <a:pt x="30426" y="10223"/>
                      </a:cubicBezTo>
                      <a:cubicBezTo>
                        <a:pt x="30421" y="10223"/>
                        <a:pt x="30416" y="10223"/>
                        <a:pt x="30412" y="10221"/>
                      </a:cubicBezTo>
                      <a:lnTo>
                        <a:pt x="306" y="257"/>
                      </a:lnTo>
                      <a:lnTo>
                        <a:pt x="172" y="213"/>
                      </a:lnTo>
                      <a:cubicBezTo>
                        <a:pt x="121" y="196"/>
                        <a:pt x="132" y="119"/>
                        <a:pt x="187" y="119"/>
                      </a:cubicBezTo>
                      <a:close/>
                      <a:moveTo>
                        <a:pt x="187" y="0"/>
                      </a:moveTo>
                      <a:cubicBezTo>
                        <a:pt x="118" y="0"/>
                        <a:pt x="53" y="46"/>
                        <a:pt x="30" y="115"/>
                      </a:cubicBezTo>
                      <a:cubicBezTo>
                        <a:pt x="0" y="202"/>
                        <a:pt x="49" y="297"/>
                        <a:pt x="136" y="325"/>
                      </a:cubicBezTo>
                      <a:lnTo>
                        <a:pt x="269" y="368"/>
                      </a:lnTo>
                      <a:lnTo>
                        <a:pt x="30374" y="10333"/>
                      </a:lnTo>
                      <a:cubicBezTo>
                        <a:pt x="30391" y="10338"/>
                        <a:pt x="30408" y="10342"/>
                        <a:pt x="30427" y="10342"/>
                      </a:cubicBezTo>
                      <a:cubicBezTo>
                        <a:pt x="30616" y="10342"/>
                        <a:pt x="30657" y="10078"/>
                        <a:pt x="30478" y="10017"/>
                      </a:cubicBezTo>
                      <a:lnTo>
                        <a:pt x="374" y="53"/>
                      </a:lnTo>
                      <a:lnTo>
                        <a:pt x="240" y="9"/>
                      </a:lnTo>
                      <a:cubicBezTo>
                        <a:pt x="223" y="3"/>
                        <a:pt x="205" y="0"/>
                        <a:pt x="18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6" name="Google Shape;2838;p27">
                  <a:extLst>
                    <a:ext uri="{FF2B5EF4-FFF2-40B4-BE49-F238E27FC236}">
                      <a16:creationId xmlns:a16="http://schemas.microsoft.com/office/drawing/2014/main" id="{15A081CB-8FBC-025F-4EEF-0B47F03EBA6B}"/>
                    </a:ext>
                  </a:extLst>
                </p:cNvPr>
                <p:cNvSpPr/>
                <p:nvPr/>
              </p:nvSpPr>
              <p:spPr>
                <a:xfrm>
                  <a:off x="1203338" y="1854500"/>
                  <a:ext cx="1472450" cy="248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898" h="9920" extrusionOk="0">
                      <a:moveTo>
                        <a:pt x="58751" y="1"/>
                      </a:moveTo>
                      <a:cubicBezTo>
                        <a:pt x="58744" y="1"/>
                        <a:pt x="58737" y="1"/>
                        <a:pt x="58729" y="2"/>
                      </a:cubicBezTo>
                      <a:lnTo>
                        <a:pt x="58595" y="23"/>
                      </a:lnTo>
                      <a:lnTo>
                        <a:pt x="431" y="9657"/>
                      </a:lnTo>
                      <a:lnTo>
                        <a:pt x="131" y="9706"/>
                      </a:lnTo>
                      <a:cubicBezTo>
                        <a:pt x="0" y="9729"/>
                        <a:pt x="15" y="9920"/>
                        <a:pt x="148" y="9920"/>
                      </a:cubicBezTo>
                      <a:cubicBezTo>
                        <a:pt x="153" y="9920"/>
                        <a:pt x="159" y="9920"/>
                        <a:pt x="165" y="9918"/>
                      </a:cubicBezTo>
                      <a:lnTo>
                        <a:pt x="465" y="9869"/>
                      </a:lnTo>
                      <a:lnTo>
                        <a:pt x="58629" y="237"/>
                      </a:lnTo>
                      <a:lnTo>
                        <a:pt x="58763" y="214"/>
                      </a:lnTo>
                      <a:cubicBezTo>
                        <a:pt x="58897" y="193"/>
                        <a:pt x="58872" y="1"/>
                        <a:pt x="5875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7" name="Google Shape;2839;p27">
                  <a:extLst>
                    <a:ext uri="{FF2B5EF4-FFF2-40B4-BE49-F238E27FC236}">
                      <a16:creationId xmlns:a16="http://schemas.microsoft.com/office/drawing/2014/main" id="{2CBB5543-3B30-720E-C0C0-2CFF9687B986}"/>
                    </a:ext>
                  </a:extLst>
                </p:cNvPr>
                <p:cNvSpPr/>
                <p:nvPr/>
              </p:nvSpPr>
              <p:spPr>
                <a:xfrm>
                  <a:off x="1201313" y="1853025"/>
                  <a:ext cx="1475175" cy="251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007" h="10040" extrusionOk="0">
                      <a:moveTo>
                        <a:pt x="58827" y="118"/>
                      </a:moveTo>
                      <a:cubicBezTo>
                        <a:pt x="58886" y="118"/>
                        <a:pt x="58893" y="205"/>
                        <a:pt x="58835" y="215"/>
                      </a:cubicBezTo>
                      <a:lnTo>
                        <a:pt x="58700" y="237"/>
                      </a:lnTo>
                      <a:lnTo>
                        <a:pt x="537" y="9869"/>
                      </a:lnTo>
                      <a:lnTo>
                        <a:pt x="236" y="9920"/>
                      </a:lnTo>
                      <a:cubicBezTo>
                        <a:pt x="233" y="9921"/>
                        <a:pt x="230" y="9921"/>
                        <a:pt x="228" y="9921"/>
                      </a:cubicBezTo>
                      <a:cubicBezTo>
                        <a:pt x="171" y="9921"/>
                        <a:pt x="160" y="9835"/>
                        <a:pt x="221" y="9824"/>
                      </a:cubicBezTo>
                      <a:lnTo>
                        <a:pt x="522" y="9775"/>
                      </a:lnTo>
                      <a:lnTo>
                        <a:pt x="58685" y="141"/>
                      </a:lnTo>
                      <a:lnTo>
                        <a:pt x="58819" y="120"/>
                      </a:lnTo>
                      <a:cubicBezTo>
                        <a:pt x="58821" y="118"/>
                        <a:pt x="58823" y="118"/>
                        <a:pt x="58827" y="118"/>
                      </a:cubicBezTo>
                      <a:close/>
                      <a:moveTo>
                        <a:pt x="58828" y="1"/>
                      </a:moveTo>
                      <a:cubicBezTo>
                        <a:pt x="58819" y="1"/>
                        <a:pt x="58810" y="1"/>
                        <a:pt x="58800" y="3"/>
                      </a:cubicBezTo>
                      <a:lnTo>
                        <a:pt x="58666" y="26"/>
                      </a:lnTo>
                      <a:lnTo>
                        <a:pt x="503" y="9657"/>
                      </a:lnTo>
                      <a:lnTo>
                        <a:pt x="200" y="9707"/>
                      </a:lnTo>
                      <a:cubicBezTo>
                        <a:pt x="0" y="9741"/>
                        <a:pt x="25" y="10037"/>
                        <a:pt x="229" y="10039"/>
                      </a:cubicBezTo>
                      <a:cubicBezTo>
                        <a:pt x="238" y="10037"/>
                        <a:pt x="246" y="10037"/>
                        <a:pt x="255" y="10035"/>
                      </a:cubicBezTo>
                      <a:lnTo>
                        <a:pt x="556" y="9986"/>
                      </a:lnTo>
                      <a:lnTo>
                        <a:pt x="58721" y="353"/>
                      </a:lnTo>
                      <a:lnTo>
                        <a:pt x="58853" y="332"/>
                      </a:lnTo>
                      <a:cubicBezTo>
                        <a:pt x="58944" y="317"/>
                        <a:pt x="59007" y="232"/>
                        <a:pt x="58991" y="141"/>
                      </a:cubicBezTo>
                      <a:cubicBezTo>
                        <a:pt x="58978" y="59"/>
                        <a:pt x="58908" y="1"/>
                        <a:pt x="588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508" name="Group 507">
            <a:extLst>
              <a:ext uri="{FF2B5EF4-FFF2-40B4-BE49-F238E27FC236}">
                <a16:creationId xmlns:a16="http://schemas.microsoft.com/office/drawing/2014/main" id="{ABA5AA28-4A99-94C4-EF8D-0948CA6E4EA5}"/>
              </a:ext>
            </a:extLst>
          </p:cNvPr>
          <p:cNvGrpSpPr/>
          <p:nvPr/>
        </p:nvGrpSpPr>
        <p:grpSpPr>
          <a:xfrm>
            <a:off x="6416899" y="1987378"/>
            <a:ext cx="2407562" cy="1807025"/>
            <a:chOff x="6416899" y="1987378"/>
            <a:chExt cx="2407562" cy="1807025"/>
          </a:xfrm>
        </p:grpSpPr>
        <p:sp>
          <p:nvSpPr>
            <p:cNvPr id="503" name="Oval 502">
              <a:extLst>
                <a:ext uri="{FF2B5EF4-FFF2-40B4-BE49-F238E27FC236}">
                  <a16:creationId xmlns:a16="http://schemas.microsoft.com/office/drawing/2014/main" id="{653CBFB2-BEB6-C0FC-712F-8B9A4E40C83E}"/>
                </a:ext>
              </a:extLst>
            </p:cNvPr>
            <p:cNvSpPr/>
            <p:nvPr/>
          </p:nvSpPr>
          <p:spPr>
            <a:xfrm>
              <a:off x="7572737" y="2491823"/>
              <a:ext cx="820616" cy="820616"/>
            </a:xfrm>
            <a:prstGeom prst="ellipse">
              <a:avLst/>
            </a:prstGeom>
            <a:solidFill>
              <a:srgbClr val="D5B070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63" name="Google Shape;2840;p27">
              <a:extLst>
                <a:ext uri="{FF2B5EF4-FFF2-40B4-BE49-F238E27FC236}">
                  <a16:creationId xmlns:a16="http://schemas.microsoft.com/office/drawing/2014/main" id="{E828878E-B842-5777-563E-F828D503BDD7}"/>
                </a:ext>
              </a:extLst>
            </p:cNvPr>
            <p:cNvGrpSpPr/>
            <p:nvPr/>
          </p:nvGrpSpPr>
          <p:grpSpPr>
            <a:xfrm>
              <a:off x="6416899" y="1987378"/>
              <a:ext cx="2407562" cy="1807025"/>
              <a:chOff x="5953272" y="1367946"/>
              <a:chExt cx="2407562" cy="1807025"/>
            </a:xfrm>
            <a:solidFill>
              <a:srgbClr val="97A5BA"/>
            </a:solidFill>
          </p:grpSpPr>
          <p:grpSp>
            <p:nvGrpSpPr>
              <p:cNvPr id="364" name="Google Shape;2841;p27">
                <a:extLst>
                  <a:ext uri="{FF2B5EF4-FFF2-40B4-BE49-F238E27FC236}">
                    <a16:creationId xmlns:a16="http://schemas.microsoft.com/office/drawing/2014/main" id="{222A9F8C-4836-C930-8C3C-672EB197CC50}"/>
                  </a:ext>
                </a:extLst>
              </p:cNvPr>
              <p:cNvGrpSpPr/>
              <p:nvPr/>
            </p:nvGrpSpPr>
            <p:grpSpPr>
              <a:xfrm>
                <a:off x="5953272" y="2759634"/>
                <a:ext cx="2407562" cy="415337"/>
                <a:chOff x="4835413" y="3348325"/>
                <a:chExt cx="3308000" cy="570675"/>
              </a:xfrm>
              <a:grpFill/>
            </p:grpSpPr>
            <p:sp>
              <p:nvSpPr>
                <p:cNvPr id="465" name="Google Shape;2842;p27">
                  <a:extLst>
                    <a:ext uri="{FF2B5EF4-FFF2-40B4-BE49-F238E27FC236}">
                      <a16:creationId xmlns:a16="http://schemas.microsoft.com/office/drawing/2014/main" id="{2AC54327-8362-9954-A303-91E134637BE1}"/>
                    </a:ext>
                  </a:extLst>
                </p:cNvPr>
                <p:cNvSpPr/>
                <p:nvPr/>
              </p:nvSpPr>
              <p:spPr>
                <a:xfrm>
                  <a:off x="6834888" y="3390600"/>
                  <a:ext cx="1306200" cy="52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248" h="21051" extrusionOk="0">
                      <a:moveTo>
                        <a:pt x="52113" y="152"/>
                      </a:moveTo>
                      <a:lnTo>
                        <a:pt x="52113" y="5184"/>
                      </a:lnTo>
                      <a:lnTo>
                        <a:pt x="132" y="20894"/>
                      </a:lnTo>
                      <a:lnTo>
                        <a:pt x="132" y="18427"/>
                      </a:lnTo>
                      <a:lnTo>
                        <a:pt x="4249" y="17233"/>
                      </a:lnTo>
                      <a:cubicBezTo>
                        <a:pt x="4277" y="17223"/>
                        <a:pt x="4298" y="17197"/>
                        <a:pt x="4298" y="17169"/>
                      </a:cubicBezTo>
                      <a:lnTo>
                        <a:pt x="4298" y="14706"/>
                      </a:lnTo>
                      <a:lnTo>
                        <a:pt x="8296" y="13602"/>
                      </a:lnTo>
                      <a:cubicBezTo>
                        <a:pt x="8326" y="13594"/>
                        <a:pt x="8345" y="13568"/>
                        <a:pt x="8345" y="13538"/>
                      </a:cubicBezTo>
                      <a:lnTo>
                        <a:pt x="8345" y="11009"/>
                      </a:lnTo>
                      <a:lnTo>
                        <a:pt x="52113" y="152"/>
                      </a:lnTo>
                      <a:close/>
                      <a:moveTo>
                        <a:pt x="52182" y="1"/>
                      </a:moveTo>
                      <a:cubicBezTo>
                        <a:pt x="52176" y="1"/>
                        <a:pt x="52170" y="1"/>
                        <a:pt x="52164" y="3"/>
                      </a:cubicBezTo>
                      <a:lnTo>
                        <a:pt x="8264" y="10892"/>
                      </a:lnTo>
                      <a:cubicBezTo>
                        <a:pt x="8233" y="10897"/>
                        <a:pt x="8212" y="10926"/>
                        <a:pt x="8212" y="10956"/>
                      </a:cubicBezTo>
                      <a:lnTo>
                        <a:pt x="8212" y="13487"/>
                      </a:lnTo>
                      <a:lnTo>
                        <a:pt x="4213" y="14591"/>
                      </a:lnTo>
                      <a:cubicBezTo>
                        <a:pt x="4185" y="14598"/>
                        <a:pt x="4164" y="14625"/>
                        <a:pt x="4164" y="14655"/>
                      </a:cubicBezTo>
                      <a:lnTo>
                        <a:pt x="4164" y="17118"/>
                      </a:lnTo>
                      <a:lnTo>
                        <a:pt x="47" y="18314"/>
                      </a:lnTo>
                      <a:cubicBezTo>
                        <a:pt x="19" y="18322"/>
                        <a:pt x="0" y="18348"/>
                        <a:pt x="0" y="18378"/>
                      </a:cubicBezTo>
                      <a:lnTo>
                        <a:pt x="0" y="20983"/>
                      </a:lnTo>
                      <a:cubicBezTo>
                        <a:pt x="0" y="21021"/>
                        <a:pt x="28" y="21051"/>
                        <a:pt x="66" y="21051"/>
                      </a:cubicBezTo>
                      <a:cubicBezTo>
                        <a:pt x="72" y="21051"/>
                        <a:pt x="79" y="21049"/>
                        <a:pt x="85" y="21047"/>
                      </a:cubicBezTo>
                      <a:lnTo>
                        <a:pt x="52200" y="5297"/>
                      </a:lnTo>
                      <a:cubicBezTo>
                        <a:pt x="52229" y="5288"/>
                        <a:pt x="52248" y="5261"/>
                        <a:pt x="52248" y="5233"/>
                      </a:cubicBezTo>
                      <a:lnTo>
                        <a:pt x="52248" y="67"/>
                      </a:lnTo>
                      <a:cubicBezTo>
                        <a:pt x="52248" y="30"/>
                        <a:pt x="52218" y="1"/>
                        <a:pt x="5218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6" name="Google Shape;2843;p27">
                  <a:extLst>
                    <a:ext uri="{FF2B5EF4-FFF2-40B4-BE49-F238E27FC236}">
                      <a16:creationId xmlns:a16="http://schemas.microsoft.com/office/drawing/2014/main" id="{70F80A26-9318-662D-B863-8F9A6B7CFA99}"/>
                    </a:ext>
                  </a:extLst>
                </p:cNvPr>
                <p:cNvSpPr/>
                <p:nvPr/>
              </p:nvSpPr>
              <p:spPr>
                <a:xfrm>
                  <a:off x="6833363" y="3389100"/>
                  <a:ext cx="1309200" cy="52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68" h="21170" extrusionOk="0">
                      <a:moveTo>
                        <a:pt x="52116" y="288"/>
                      </a:moveTo>
                      <a:lnTo>
                        <a:pt x="52116" y="5198"/>
                      </a:lnTo>
                      <a:lnTo>
                        <a:pt x="254" y="20875"/>
                      </a:lnTo>
                      <a:lnTo>
                        <a:pt x="254" y="18533"/>
                      </a:lnTo>
                      <a:lnTo>
                        <a:pt x="4327" y="17350"/>
                      </a:lnTo>
                      <a:cubicBezTo>
                        <a:pt x="4380" y="17333"/>
                        <a:pt x="4418" y="17283"/>
                        <a:pt x="4418" y="17229"/>
                      </a:cubicBezTo>
                      <a:lnTo>
                        <a:pt x="4418" y="14811"/>
                      </a:lnTo>
                      <a:lnTo>
                        <a:pt x="8374" y="13721"/>
                      </a:lnTo>
                      <a:cubicBezTo>
                        <a:pt x="8428" y="13705"/>
                        <a:pt x="8466" y="13654"/>
                        <a:pt x="8466" y="13598"/>
                      </a:cubicBezTo>
                      <a:lnTo>
                        <a:pt x="8466" y="11114"/>
                      </a:lnTo>
                      <a:lnTo>
                        <a:pt x="52116" y="288"/>
                      </a:lnTo>
                      <a:close/>
                      <a:moveTo>
                        <a:pt x="52235" y="137"/>
                      </a:moveTo>
                      <a:lnTo>
                        <a:pt x="8393" y="11010"/>
                      </a:lnTo>
                      <a:lnTo>
                        <a:pt x="8347" y="11022"/>
                      </a:lnTo>
                      <a:lnTo>
                        <a:pt x="8347" y="13598"/>
                      </a:lnTo>
                      <a:cubicBezTo>
                        <a:pt x="8347" y="13602"/>
                        <a:pt x="8345" y="13605"/>
                        <a:pt x="8342" y="13605"/>
                      </a:cubicBezTo>
                      <a:lnTo>
                        <a:pt x="4342" y="14709"/>
                      </a:lnTo>
                      <a:lnTo>
                        <a:pt x="4299" y="14720"/>
                      </a:lnTo>
                      <a:lnTo>
                        <a:pt x="4299" y="17229"/>
                      </a:lnTo>
                      <a:cubicBezTo>
                        <a:pt x="4299" y="17230"/>
                        <a:pt x="4297" y="17234"/>
                        <a:pt x="4293" y="17236"/>
                      </a:cubicBezTo>
                      <a:lnTo>
                        <a:pt x="135" y="18444"/>
                      </a:lnTo>
                      <a:lnTo>
                        <a:pt x="135" y="21033"/>
                      </a:lnTo>
                      <a:lnTo>
                        <a:pt x="52193" y="5298"/>
                      </a:lnTo>
                      <a:lnTo>
                        <a:pt x="52235" y="5287"/>
                      </a:lnTo>
                      <a:lnTo>
                        <a:pt x="52235" y="137"/>
                      </a:lnTo>
                      <a:close/>
                      <a:moveTo>
                        <a:pt x="52242" y="120"/>
                      </a:moveTo>
                      <a:cubicBezTo>
                        <a:pt x="52244" y="120"/>
                        <a:pt x="52246" y="120"/>
                        <a:pt x="52248" y="122"/>
                      </a:cubicBezTo>
                      <a:cubicBezTo>
                        <a:pt x="52248" y="123"/>
                        <a:pt x="52250" y="125"/>
                        <a:pt x="52250" y="127"/>
                      </a:cubicBezTo>
                      <a:lnTo>
                        <a:pt x="52250" y="5293"/>
                      </a:lnTo>
                      <a:cubicBezTo>
                        <a:pt x="52250" y="5297"/>
                        <a:pt x="52248" y="5298"/>
                        <a:pt x="52244" y="5300"/>
                      </a:cubicBezTo>
                      <a:lnTo>
                        <a:pt x="129" y="21050"/>
                      </a:lnTo>
                      <a:cubicBezTo>
                        <a:pt x="128" y="21051"/>
                        <a:pt x="128" y="21051"/>
                        <a:pt x="127" y="21051"/>
                      </a:cubicBezTo>
                      <a:cubicBezTo>
                        <a:pt x="126" y="21051"/>
                        <a:pt x="124" y="21050"/>
                        <a:pt x="122" y="21050"/>
                      </a:cubicBezTo>
                      <a:cubicBezTo>
                        <a:pt x="120" y="21048"/>
                        <a:pt x="120" y="21047"/>
                        <a:pt x="120" y="21043"/>
                      </a:cubicBezTo>
                      <a:lnTo>
                        <a:pt x="120" y="18438"/>
                      </a:lnTo>
                      <a:cubicBezTo>
                        <a:pt x="120" y="18434"/>
                        <a:pt x="122" y="18431"/>
                        <a:pt x="125" y="18431"/>
                      </a:cubicBezTo>
                      <a:lnTo>
                        <a:pt x="4284" y="17221"/>
                      </a:lnTo>
                      <a:lnTo>
                        <a:pt x="4284" y="14715"/>
                      </a:lnTo>
                      <a:cubicBezTo>
                        <a:pt x="4284" y="14711"/>
                        <a:pt x="4285" y="14709"/>
                        <a:pt x="4289" y="14707"/>
                      </a:cubicBezTo>
                      <a:lnTo>
                        <a:pt x="8289" y="13605"/>
                      </a:lnTo>
                      <a:lnTo>
                        <a:pt x="8332" y="13592"/>
                      </a:lnTo>
                      <a:lnTo>
                        <a:pt x="8332" y="11016"/>
                      </a:lnTo>
                      <a:cubicBezTo>
                        <a:pt x="8332" y="11012"/>
                        <a:pt x="8334" y="11008"/>
                        <a:pt x="8338" y="11008"/>
                      </a:cubicBezTo>
                      <a:lnTo>
                        <a:pt x="52241" y="120"/>
                      </a:lnTo>
                      <a:close/>
                      <a:moveTo>
                        <a:pt x="52242" y="1"/>
                      </a:moveTo>
                      <a:cubicBezTo>
                        <a:pt x="52232" y="1"/>
                        <a:pt x="52222" y="2"/>
                        <a:pt x="52212" y="4"/>
                      </a:cubicBezTo>
                      <a:lnTo>
                        <a:pt x="8309" y="10893"/>
                      </a:lnTo>
                      <a:cubicBezTo>
                        <a:pt x="8253" y="10908"/>
                        <a:pt x="8213" y="10957"/>
                        <a:pt x="8213" y="11016"/>
                      </a:cubicBezTo>
                      <a:lnTo>
                        <a:pt x="8213" y="13503"/>
                      </a:lnTo>
                      <a:lnTo>
                        <a:pt x="4259" y="14594"/>
                      </a:lnTo>
                      <a:cubicBezTo>
                        <a:pt x="4204" y="14609"/>
                        <a:pt x="4166" y="14658"/>
                        <a:pt x="4166" y="14715"/>
                      </a:cubicBezTo>
                      <a:lnTo>
                        <a:pt x="4166" y="17134"/>
                      </a:lnTo>
                      <a:lnTo>
                        <a:pt x="91" y="18317"/>
                      </a:lnTo>
                      <a:cubicBezTo>
                        <a:pt x="38" y="18332"/>
                        <a:pt x="1" y="18382"/>
                        <a:pt x="1" y="18438"/>
                      </a:cubicBezTo>
                      <a:lnTo>
                        <a:pt x="1" y="21043"/>
                      </a:lnTo>
                      <a:cubicBezTo>
                        <a:pt x="1" y="21113"/>
                        <a:pt x="57" y="21169"/>
                        <a:pt x="127" y="21169"/>
                      </a:cubicBezTo>
                      <a:cubicBezTo>
                        <a:pt x="139" y="21169"/>
                        <a:pt x="152" y="21168"/>
                        <a:pt x="163" y="21164"/>
                      </a:cubicBezTo>
                      <a:lnTo>
                        <a:pt x="52278" y="5414"/>
                      </a:lnTo>
                      <a:cubicBezTo>
                        <a:pt x="52331" y="5397"/>
                        <a:pt x="52367" y="5348"/>
                        <a:pt x="52367" y="5293"/>
                      </a:cubicBezTo>
                      <a:lnTo>
                        <a:pt x="52367" y="127"/>
                      </a:lnTo>
                      <a:cubicBezTo>
                        <a:pt x="52367" y="56"/>
                        <a:pt x="52309" y="1"/>
                        <a:pt x="5224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7" name="Google Shape;2844;p27">
                  <a:extLst>
                    <a:ext uri="{FF2B5EF4-FFF2-40B4-BE49-F238E27FC236}">
                      <a16:creationId xmlns:a16="http://schemas.microsoft.com/office/drawing/2014/main" id="{62479F48-4E15-D68F-78B7-AF5B4CBAAC36}"/>
                    </a:ext>
                  </a:extLst>
                </p:cNvPr>
                <p:cNvSpPr/>
                <p:nvPr/>
              </p:nvSpPr>
              <p:spPr>
                <a:xfrm>
                  <a:off x="6834163" y="3389925"/>
                  <a:ext cx="1307600" cy="527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04" h="21105" extrusionOk="0">
                      <a:moveTo>
                        <a:pt x="52116" y="215"/>
                      </a:moveTo>
                      <a:lnTo>
                        <a:pt x="52116" y="5190"/>
                      </a:lnTo>
                      <a:lnTo>
                        <a:pt x="190" y="20885"/>
                      </a:lnTo>
                      <a:lnTo>
                        <a:pt x="190" y="18475"/>
                      </a:lnTo>
                      <a:lnTo>
                        <a:pt x="4286" y="17284"/>
                      </a:lnTo>
                      <a:cubicBezTo>
                        <a:pt x="4325" y="17273"/>
                        <a:pt x="4354" y="17237"/>
                        <a:pt x="4354" y="17196"/>
                      </a:cubicBezTo>
                      <a:lnTo>
                        <a:pt x="4354" y="14754"/>
                      </a:lnTo>
                      <a:lnTo>
                        <a:pt x="8332" y="13655"/>
                      </a:lnTo>
                      <a:cubicBezTo>
                        <a:pt x="8374" y="13644"/>
                        <a:pt x="8402" y="13608"/>
                        <a:pt x="8402" y="13565"/>
                      </a:cubicBezTo>
                      <a:lnTo>
                        <a:pt x="8402" y="11057"/>
                      </a:lnTo>
                      <a:lnTo>
                        <a:pt x="52116" y="215"/>
                      </a:lnTo>
                      <a:close/>
                      <a:moveTo>
                        <a:pt x="52171" y="145"/>
                      </a:moveTo>
                      <a:lnTo>
                        <a:pt x="8368" y="11009"/>
                      </a:lnTo>
                      <a:lnTo>
                        <a:pt x="8347" y="11013"/>
                      </a:lnTo>
                      <a:lnTo>
                        <a:pt x="8347" y="13565"/>
                      </a:lnTo>
                      <a:cubicBezTo>
                        <a:pt x="8347" y="13584"/>
                        <a:pt x="8336" y="13599"/>
                        <a:pt x="8319" y="13604"/>
                      </a:cubicBezTo>
                      <a:lnTo>
                        <a:pt x="4299" y="14712"/>
                      </a:lnTo>
                      <a:lnTo>
                        <a:pt x="4299" y="17196"/>
                      </a:lnTo>
                      <a:cubicBezTo>
                        <a:pt x="4299" y="17213"/>
                        <a:pt x="4287" y="17228"/>
                        <a:pt x="4270" y="17233"/>
                      </a:cubicBezTo>
                      <a:lnTo>
                        <a:pt x="135" y="18435"/>
                      </a:lnTo>
                      <a:lnTo>
                        <a:pt x="135" y="20957"/>
                      </a:lnTo>
                      <a:lnTo>
                        <a:pt x="52171" y="5230"/>
                      </a:lnTo>
                      <a:lnTo>
                        <a:pt x="52171" y="145"/>
                      </a:lnTo>
                      <a:close/>
                      <a:moveTo>
                        <a:pt x="52210" y="55"/>
                      </a:moveTo>
                      <a:cubicBezTo>
                        <a:pt x="52220" y="55"/>
                        <a:pt x="52227" y="58"/>
                        <a:pt x="52235" y="64"/>
                      </a:cubicBezTo>
                      <a:cubicBezTo>
                        <a:pt x="52244" y="72"/>
                        <a:pt x="52250" y="83"/>
                        <a:pt x="52250" y="94"/>
                      </a:cubicBezTo>
                      <a:lnTo>
                        <a:pt x="52250" y="5260"/>
                      </a:lnTo>
                      <a:cubicBezTo>
                        <a:pt x="52250" y="5277"/>
                        <a:pt x="52239" y="5292"/>
                        <a:pt x="52222" y="5298"/>
                      </a:cubicBezTo>
                      <a:lnTo>
                        <a:pt x="107" y="21049"/>
                      </a:lnTo>
                      <a:cubicBezTo>
                        <a:pt x="104" y="21050"/>
                        <a:pt x="101" y="21050"/>
                        <a:pt x="98" y="21050"/>
                      </a:cubicBezTo>
                      <a:cubicBezTo>
                        <a:pt x="89" y="21050"/>
                        <a:pt x="79" y="21048"/>
                        <a:pt x="71" y="21042"/>
                      </a:cubicBezTo>
                      <a:cubicBezTo>
                        <a:pt x="61" y="21034"/>
                        <a:pt x="56" y="21023"/>
                        <a:pt x="56" y="21010"/>
                      </a:cubicBezTo>
                      <a:lnTo>
                        <a:pt x="56" y="18405"/>
                      </a:lnTo>
                      <a:cubicBezTo>
                        <a:pt x="56" y="18386"/>
                        <a:pt x="67" y="18371"/>
                        <a:pt x="84" y="18366"/>
                      </a:cubicBezTo>
                      <a:lnTo>
                        <a:pt x="4219" y="17165"/>
                      </a:lnTo>
                      <a:lnTo>
                        <a:pt x="4219" y="14682"/>
                      </a:lnTo>
                      <a:cubicBezTo>
                        <a:pt x="4219" y="14665"/>
                        <a:pt x="4231" y="14648"/>
                        <a:pt x="4250" y="14644"/>
                      </a:cubicBezTo>
                      <a:lnTo>
                        <a:pt x="8268" y="13535"/>
                      </a:lnTo>
                      <a:lnTo>
                        <a:pt x="8268" y="10983"/>
                      </a:lnTo>
                      <a:cubicBezTo>
                        <a:pt x="8268" y="10964"/>
                        <a:pt x="8281" y="10949"/>
                        <a:pt x="8298" y="10943"/>
                      </a:cubicBezTo>
                      <a:lnTo>
                        <a:pt x="52201" y="56"/>
                      </a:lnTo>
                      <a:cubicBezTo>
                        <a:pt x="52203" y="55"/>
                        <a:pt x="52207" y="55"/>
                        <a:pt x="52210" y="55"/>
                      </a:cubicBezTo>
                      <a:close/>
                      <a:moveTo>
                        <a:pt x="52211" y="1"/>
                      </a:moveTo>
                      <a:cubicBezTo>
                        <a:pt x="52203" y="1"/>
                        <a:pt x="52195" y="1"/>
                        <a:pt x="52188" y="3"/>
                      </a:cubicBezTo>
                      <a:lnTo>
                        <a:pt x="8285" y="10892"/>
                      </a:lnTo>
                      <a:cubicBezTo>
                        <a:pt x="8243" y="10902"/>
                        <a:pt x="8213" y="10939"/>
                        <a:pt x="8213" y="10983"/>
                      </a:cubicBezTo>
                      <a:lnTo>
                        <a:pt x="8213" y="13495"/>
                      </a:lnTo>
                      <a:lnTo>
                        <a:pt x="4235" y="14591"/>
                      </a:lnTo>
                      <a:cubicBezTo>
                        <a:pt x="4195" y="14602"/>
                        <a:pt x="4166" y="14640"/>
                        <a:pt x="4166" y="14682"/>
                      </a:cubicBezTo>
                      <a:lnTo>
                        <a:pt x="4166" y="17124"/>
                      </a:lnTo>
                      <a:lnTo>
                        <a:pt x="69" y="18315"/>
                      </a:lnTo>
                      <a:cubicBezTo>
                        <a:pt x="29" y="18326"/>
                        <a:pt x="1" y="18364"/>
                        <a:pt x="1" y="18405"/>
                      </a:cubicBezTo>
                      <a:lnTo>
                        <a:pt x="1" y="21010"/>
                      </a:lnTo>
                      <a:cubicBezTo>
                        <a:pt x="1" y="21063"/>
                        <a:pt x="44" y="21104"/>
                        <a:pt x="95" y="21104"/>
                      </a:cubicBezTo>
                      <a:cubicBezTo>
                        <a:pt x="105" y="21104"/>
                        <a:pt x="114" y="21102"/>
                        <a:pt x="122" y="21100"/>
                      </a:cubicBezTo>
                      <a:lnTo>
                        <a:pt x="52237" y="5349"/>
                      </a:lnTo>
                      <a:cubicBezTo>
                        <a:pt x="52277" y="5337"/>
                        <a:pt x="52303" y="5301"/>
                        <a:pt x="52303" y="5260"/>
                      </a:cubicBezTo>
                      <a:lnTo>
                        <a:pt x="52303" y="94"/>
                      </a:lnTo>
                      <a:cubicBezTo>
                        <a:pt x="52303" y="42"/>
                        <a:pt x="52260" y="1"/>
                        <a:pt x="5221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8" name="Google Shape;2845;p27">
                  <a:extLst>
                    <a:ext uri="{FF2B5EF4-FFF2-40B4-BE49-F238E27FC236}">
                      <a16:creationId xmlns:a16="http://schemas.microsoft.com/office/drawing/2014/main" id="{9A912CF8-D810-6108-33E2-CAB736C1F5AB}"/>
                    </a:ext>
                  </a:extLst>
                </p:cNvPr>
                <p:cNvSpPr/>
                <p:nvPr/>
              </p:nvSpPr>
              <p:spPr>
                <a:xfrm>
                  <a:off x="6832713" y="3388475"/>
                  <a:ext cx="1310550" cy="530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422" h="21221" extrusionOk="0">
                      <a:moveTo>
                        <a:pt x="52115" y="349"/>
                      </a:moveTo>
                      <a:lnTo>
                        <a:pt x="52115" y="5204"/>
                      </a:lnTo>
                      <a:lnTo>
                        <a:pt x="306" y="20862"/>
                      </a:lnTo>
                      <a:lnTo>
                        <a:pt x="306" y="18577"/>
                      </a:lnTo>
                      <a:lnTo>
                        <a:pt x="4361" y="17399"/>
                      </a:lnTo>
                      <a:cubicBezTo>
                        <a:pt x="4425" y="17380"/>
                        <a:pt x="4470" y="17320"/>
                        <a:pt x="4470" y="17254"/>
                      </a:cubicBezTo>
                      <a:lnTo>
                        <a:pt x="4470" y="14857"/>
                      </a:lnTo>
                      <a:lnTo>
                        <a:pt x="8405" y="13770"/>
                      </a:lnTo>
                      <a:cubicBezTo>
                        <a:pt x="8473" y="13753"/>
                        <a:pt x="8519" y="13693"/>
                        <a:pt x="8519" y="13623"/>
                      </a:cubicBezTo>
                      <a:lnTo>
                        <a:pt x="8519" y="11160"/>
                      </a:lnTo>
                      <a:lnTo>
                        <a:pt x="52115" y="349"/>
                      </a:lnTo>
                      <a:close/>
                      <a:moveTo>
                        <a:pt x="52268" y="0"/>
                      </a:moveTo>
                      <a:cubicBezTo>
                        <a:pt x="52256" y="0"/>
                        <a:pt x="52243" y="2"/>
                        <a:pt x="52231" y="5"/>
                      </a:cubicBezTo>
                      <a:lnTo>
                        <a:pt x="8330" y="10892"/>
                      </a:lnTo>
                      <a:cubicBezTo>
                        <a:pt x="8262" y="10909"/>
                        <a:pt x="8213" y="10971"/>
                        <a:pt x="8213" y="11041"/>
                      </a:cubicBezTo>
                      <a:lnTo>
                        <a:pt x="8213" y="13507"/>
                      </a:lnTo>
                      <a:lnTo>
                        <a:pt x="4277" y="14592"/>
                      </a:lnTo>
                      <a:cubicBezTo>
                        <a:pt x="4211" y="14611"/>
                        <a:pt x="4164" y="14672"/>
                        <a:pt x="4164" y="14740"/>
                      </a:cubicBezTo>
                      <a:lnTo>
                        <a:pt x="4164" y="17138"/>
                      </a:lnTo>
                      <a:lnTo>
                        <a:pt x="110" y="18316"/>
                      </a:lnTo>
                      <a:cubicBezTo>
                        <a:pt x="46" y="18335"/>
                        <a:pt x="0" y="18395"/>
                        <a:pt x="0" y="18463"/>
                      </a:cubicBezTo>
                      <a:lnTo>
                        <a:pt x="0" y="21068"/>
                      </a:lnTo>
                      <a:cubicBezTo>
                        <a:pt x="0" y="21153"/>
                        <a:pt x="68" y="21221"/>
                        <a:pt x="153" y="21221"/>
                      </a:cubicBezTo>
                      <a:cubicBezTo>
                        <a:pt x="168" y="21221"/>
                        <a:pt x="183" y="21219"/>
                        <a:pt x="197" y="21215"/>
                      </a:cubicBezTo>
                      <a:lnTo>
                        <a:pt x="52312" y="5463"/>
                      </a:lnTo>
                      <a:cubicBezTo>
                        <a:pt x="52376" y="5444"/>
                        <a:pt x="52422" y="5384"/>
                        <a:pt x="52422" y="5318"/>
                      </a:cubicBezTo>
                      <a:lnTo>
                        <a:pt x="52422" y="152"/>
                      </a:lnTo>
                      <a:cubicBezTo>
                        <a:pt x="52422" y="67"/>
                        <a:pt x="52350" y="0"/>
                        <a:pt x="522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9" name="Google Shape;2846;p27">
                  <a:extLst>
                    <a:ext uri="{FF2B5EF4-FFF2-40B4-BE49-F238E27FC236}">
                      <a16:creationId xmlns:a16="http://schemas.microsoft.com/office/drawing/2014/main" id="{137BD297-7EFD-8B85-C90B-FCB56ED11324}"/>
                    </a:ext>
                  </a:extLst>
                </p:cNvPr>
                <p:cNvSpPr/>
                <p:nvPr/>
              </p:nvSpPr>
              <p:spPr>
                <a:xfrm>
                  <a:off x="5067238" y="3424900"/>
                  <a:ext cx="1976950" cy="30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078" h="12234" extrusionOk="0">
                      <a:moveTo>
                        <a:pt x="69" y="1"/>
                      </a:moveTo>
                      <a:cubicBezTo>
                        <a:pt x="52" y="1"/>
                        <a:pt x="36" y="7"/>
                        <a:pt x="23" y="18"/>
                      </a:cubicBezTo>
                      <a:cubicBezTo>
                        <a:pt x="9" y="31"/>
                        <a:pt x="0" y="48"/>
                        <a:pt x="0" y="67"/>
                      </a:cubicBezTo>
                      <a:lnTo>
                        <a:pt x="0" y="1789"/>
                      </a:lnTo>
                      <a:cubicBezTo>
                        <a:pt x="0" y="1823"/>
                        <a:pt x="27" y="1852"/>
                        <a:pt x="59" y="1855"/>
                      </a:cubicBezTo>
                      <a:lnTo>
                        <a:pt x="78975" y="12232"/>
                      </a:lnTo>
                      <a:cubicBezTo>
                        <a:pt x="78979" y="12234"/>
                        <a:pt x="78983" y="12234"/>
                        <a:pt x="78985" y="12234"/>
                      </a:cubicBezTo>
                      <a:cubicBezTo>
                        <a:pt x="79068" y="12234"/>
                        <a:pt x="79077" y="12111"/>
                        <a:pt x="78994" y="12100"/>
                      </a:cubicBezTo>
                      <a:lnTo>
                        <a:pt x="134" y="1731"/>
                      </a:lnTo>
                      <a:lnTo>
                        <a:pt x="134" y="143"/>
                      </a:lnTo>
                      <a:lnTo>
                        <a:pt x="78977" y="9650"/>
                      </a:lnTo>
                      <a:cubicBezTo>
                        <a:pt x="78980" y="9651"/>
                        <a:pt x="78984" y="9651"/>
                        <a:pt x="78987" y="9651"/>
                      </a:cubicBezTo>
                      <a:cubicBezTo>
                        <a:pt x="79019" y="9651"/>
                        <a:pt x="79047" y="9626"/>
                        <a:pt x="79051" y="9591"/>
                      </a:cubicBezTo>
                      <a:cubicBezTo>
                        <a:pt x="79056" y="9556"/>
                        <a:pt x="79030" y="9522"/>
                        <a:pt x="78992" y="9518"/>
                      </a:cubicBezTo>
                      <a:lnTo>
                        <a:pt x="76" y="1"/>
                      </a:lnTo>
                      <a:cubicBezTo>
                        <a:pt x="73" y="1"/>
                        <a:pt x="71" y="1"/>
                        <a:pt x="6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0" name="Google Shape;2847;p27">
                  <a:extLst>
                    <a:ext uri="{FF2B5EF4-FFF2-40B4-BE49-F238E27FC236}">
                      <a16:creationId xmlns:a16="http://schemas.microsoft.com/office/drawing/2014/main" id="{EF5425C2-7D54-92FA-6EEE-1C9C079FED84}"/>
                    </a:ext>
                  </a:extLst>
                </p:cNvPr>
                <p:cNvSpPr/>
                <p:nvPr/>
              </p:nvSpPr>
              <p:spPr>
                <a:xfrm>
                  <a:off x="5065763" y="3423425"/>
                  <a:ext cx="1980400" cy="30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216" h="12352" extrusionOk="0">
                      <a:moveTo>
                        <a:pt x="127" y="119"/>
                      </a:moveTo>
                      <a:lnTo>
                        <a:pt x="79046" y="9635"/>
                      </a:lnTo>
                      <a:cubicBezTo>
                        <a:pt x="79049" y="9635"/>
                        <a:pt x="79053" y="9639"/>
                        <a:pt x="79051" y="9643"/>
                      </a:cubicBezTo>
                      <a:cubicBezTo>
                        <a:pt x="79051" y="9647"/>
                        <a:pt x="79051" y="9649"/>
                        <a:pt x="79049" y="9650"/>
                      </a:cubicBezTo>
                      <a:lnTo>
                        <a:pt x="79044" y="9650"/>
                      </a:lnTo>
                      <a:lnTo>
                        <a:pt x="201" y="143"/>
                      </a:lnTo>
                      <a:lnTo>
                        <a:pt x="135" y="136"/>
                      </a:lnTo>
                      <a:lnTo>
                        <a:pt x="135" y="1843"/>
                      </a:lnTo>
                      <a:lnTo>
                        <a:pt x="186" y="1848"/>
                      </a:lnTo>
                      <a:lnTo>
                        <a:pt x="79046" y="12217"/>
                      </a:lnTo>
                      <a:cubicBezTo>
                        <a:pt x="79049" y="12217"/>
                        <a:pt x="79051" y="12221"/>
                        <a:pt x="79051" y="12227"/>
                      </a:cubicBezTo>
                      <a:cubicBezTo>
                        <a:pt x="79051" y="12230"/>
                        <a:pt x="79047" y="12232"/>
                        <a:pt x="79044" y="12232"/>
                      </a:cubicBezTo>
                      <a:lnTo>
                        <a:pt x="125" y="1856"/>
                      </a:lnTo>
                      <a:cubicBezTo>
                        <a:pt x="121" y="1856"/>
                        <a:pt x="120" y="1852"/>
                        <a:pt x="120" y="1848"/>
                      </a:cubicBezTo>
                      <a:lnTo>
                        <a:pt x="120" y="126"/>
                      </a:lnTo>
                      <a:cubicBezTo>
                        <a:pt x="120" y="125"/>
                        <a:pt x="120" y="123"/>
                        <a:pt x="121" y="121"/>
                      </a:cubicBezTo>
                      <a:cubicBezTo>
                        <a:pt x="123" y="121"/>
                        <a:pt x="125" y="119"/>
                        <a:pt x="127" y="119"/>
                      </a:cubicBezTo>
                      <a:close/>
                      <a:moveTo>
                        <a:pt x="129" y="1"/>
                      </a:moveTo>
                      <a:cubicBezTo>
                        <a:pt x="97" y="1"/>
                        <a:pt x="67" y="12"/>
                        <a:pt x="42" y="34"/>
                      </a:cubicBezTo>
                      <a:cubicBezTo>
                        <a:pt x="16" y="56"/>
                        <a:pt x="0" y="90"/>
                        <a:pt x="0" y="126"/>
                      </a:cubicBezTo>
                      <a:lnTo>
                        <a:pt x="0" y="1848"/>
                      </a:lnTo>
                      <a:cubicBezTo>
                        <a:pt x="0" y="1913"/>
                        <a:pt x="48" y="1965"/>
                        <a:pt x="110" y="1973"/>
                      </a:cubicBezTo>
                      <a:lnTo>
                        <a:pt x="79029" y="12350"/>
                      </a:lnTo>
                      <a:cubicBezTo>
                        <a:pt x="79032" y="12351"/>
                        <a:pt x="79038" y="12351"/>
                        <a:pt x="79044" y="12351"/>
                      </a:cubicBezTo>
                      <a:cubicBezTo>
                        <a:pt x="79201" y="12351"/>
                        <a:pt x="79216" y="12121"/>
                        <a:pt x="79061" y="12100"/>
                      </a:cubicBezTo>
                      <a:lnTo>
                        <a:pt x="252" y="1739"/>
                      </a:lnTo>
                      <a:lnTo>
                        <a:pt x="252" y="270"/>
                      </a:lnTo>
                      <a:lnTo>
                        <a:pt x="79029" y="9768"/>
                      </a:lnTo>
                      <a:cubicBezTo>
                        <a:pt x="79035" y="9769"/>
                        <a:pt x="79041" y="9769"/>
                        <a:pt x="79047" y="9769"/>
                      </a:cubicBezTo>
                      <a:cubicBezTo>
                        <a:pt x="79073" y="9769"/>
                        <a:pt x="79100" y="9760"/>
                        <a:pt x="79121" y="9743"/>
                      </a:cubicBezTo>
                      <a:cubicBezTo>
                        <a:pt x="79210" y="9673"/>
                        <a:pt x="79170" y="9531"/>
                        <a:pt x="79059" y="9518"/>
                      </a:cubicBezTo>
                      <a:lnTo>
                        <a:pt x="142" y="2"/>
                      </a:lnTo>
                      <a:cubicBezTo>
                        <a:pt x="138" y="1"/>
                        <a:pt x="133" y="1"/>
                        <a:pt x="12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1" name="Google Shape;2848;p27">
                  <a:extLst>
                    <a:ext uri="{FF2B5EF4-FFF2-40B4-BE49-F238E27FC236}">
                      <a16:creationId xmlns:a16="http://schemas.microsoft.com/office/drawing/2014/main" id="{C5AFAF3D-BFF9-BEC6-BB64-C4D9268EC672}"/>
                    </a:ext>
                  </a:extLst>
                </p:cNvPr>
                <p:cNvSpPr/>
                <p:nvPr/>
              </p:nvSpPr>
              <p:spPr>
                <a:xfrm>
                  <a:off x="5066563" y="3424225"/>
                  <a:ext cx="1978525" cy="30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141" h="12288" extrusionOk="0">
                      <a:moveTo>
                        <a:pt x="99" y="55"/>
                      </a:moveTo>
                      <a:lnTo>
                        <a:pt x="79017" y="9571"/>
                      </a:lnTo>
                      <a:cubicBezTo>
                        <a:pt x="79038" y="9573"/>
                        <a:pt x="79055" y="9594"/>
                        <a:pt x="79051" y="9615"/>
                      </a:cubicBezTo>
                      <a:cubicBezTo>
                        <a:pt x="79049" y="9626"/>
                        <a:pt x="79046" y="9635"/>
                        <a:pt x="79036" y="9643"/>
                      </a:cubicBezTo>
                      <a:cubicBezTo>
                        <a:pt x="79030" y="9648"/>
                        <a:pt x="79021" y="9651"/>
                        <a:pt x="79013" y="9651"/>
                      </a:cubicBezTo>
                      <a:cubicBezTo>
                        <a:pt x="79011" y="9651"/>
                        <a:pt x="79010" y="9651"/>
                        <a:pt x="79008" y="9651"/>
                      </a:cubicBezTo>
                      <a:lnTo>
                        <a:pt x="165" y="144"/>
                      </a:lnTo>
                      <a:lnTo>
                        <a:pt x="135" y="140"/>
                      </a:lnTo>
                      <a:lnTo>
                        <a:pt x="135" y="1782"/>
                      </a:lnTo>
                      <a:lnTo>
                        <a:pt x="79017" y="12153"/>
                      </a:lnTo>
                      <a:cubicBezTo>
                        <a:pt x="79038" y="12157"/>
                        <a:pt x="79055" y="12176"/>
                        <a:pt x="79051" y="12198"/>
                      </a:cubicBezTo>
                      <a:cubicBezTo>
                        <a:pt x="79048" y="12218"/>
                        <a:pt x="79031" y="12233"/>
                        <a:pt x="79010" y="12233"/>
                      </a:cubicBezTo>
                      <a:cubicBezTo>
                        <a:pt x="79009" y="12233"/>
                        <a:pt x="79007" y="12233"/>
                        <a:pt x="79006" y="12232"/>
                      </a:cubicBezTo>
                      <a:lnTo>
                        <a:pt x="89" y="1856"/>
                      </a:lnTo>
                      <a:cubicBezTo>
                        <a:pt x="69" y="1854"/>
                        <a:pt x="55" y="1837"/>
                        <a:pt x="55" y="1816"/>
                      </a:cubicBezTo>
                      <a:lnTo>
                        <a:pt x="55" y="94"/>
                      </a:lnTo>
                      <a:cubicBezTo>
                        <a:pt x="55" y="83"/>
                        <a:pt x="59" y="74"/>
                        <a:pt x="69" y="66"/>
                      </a:cubicBezTo>
                      <a:cubicBezTo>
                        <a:pt x="74" y="58"/>
                        <a:pt x="84" y="55"/>
                        <a:pt x="95" y="55"/>
                      </a:cubicBezTo>
                      <a:close/>
                      <a:moveTo>
                        <a:pt x="95" y="1"/>
                      </a:moveTo>
                      <a:cubicBezTo>
                        <a:pt x="72" y="1"/>
                        <a:pt x="49" y="10"/>
                        <a:pt x="33" y="24"/>
                      </a:cubicBezTo>
                      <a:cubicBezTo>
                        <a:pt x="12" y="43"/>
                        <a:pt x="1" y="68"/>
                        <a:pt x="1" y="94"/>
                      </a:cubicBezTo>
                      <a:lnTo>
                        <a:pt x="1" y="1816"/>
                      </a:lnTo>
                      <a:cubicBezTo>
                        <a:pt x="1" y="1864"/>
                        <a:pt x="36" y="1903"/>
                        <a:pt x="82" y="1911"/>
                      </a:cubicBezTo>
                      <a:lnTo>
                        <a:pt x="79000" y="12285"/>
                      </a:lnTo>
                      <a:cubicBezTo>
                        <a:pt x="79004" y="12287"/>
                        <a:pt x="79008" y="12287"/>
                        <a:pt x="79012" y="12287"/>
                      </a:cubicBezTo>
                      <a:cubicBezTo>
                        <a:pt x="79129" y="12287"/>
                        <a:pt x="79140" y="12115"/>
                        <a:pt x="79025" y="12100"/>
                      </a:cubicBezTo>
                      <a:lnTo>
                        <a:pt x="188" y="1735"/>
                      </a:lnTo>
                      <a:lnTo>
                        <a:pt x="188" y="200"/>
                      </a:lnTo>
                      <a:lnTo>
                        <a:pt x="79000" y="9704"/>
                      </a:lnTo>
                      <a:cubicBezTo>
                        <a:pt x="79005" y="9704"/>
                        <a:pt x="79010" y="9705"/>
                        <a:pt x="79015" y="9705"/>
                      </a:cubicBezTo>
                      <a:cubicBezTo>
                        <a:pt x="79035" y="9705"/>
                        <a:pt x="79054" y="9699"/>
                        <a:pt x="79070" y="9687"/>
                      </a:cubicBezTo>
                      <a:cubicBezTo>
                        <a:pt x="79134" y="9634"/>
                        <a:pt x="79106" y="9528"/>
                        <a:pt x="79023" y="9518"/>
                      </a:cubicBezTo>
                      <a:lnTo>
                        <a:pt x="106" y="2"/>
                      </a:lnTo>
                      <a:cubicBezTo>
                        <a:pt x="103" y="1"/>
                        <a:pt x="99" y="1"/>
                        <a:pt x="9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2" name="Google Shape;2849;p27">
                  <a:extLst>
                    <a:ext uri="{FF2B5EF4-FFF2-40B4-BE49-F238E27FC236}">
                      <a16:creationId xmlns:a16="http://schemas.microsoft.com/office/drawing/2014/main" id="{E6049476-FC43-36BE-1981-C237EBC6AE78}"/>
                    </a:ext>
                  </a:extLst>
                </p:cNvPr>
                <p:cNvSpPr/>
                <p:nvPr/>
              </p:nvSpPr>
              <p:spPr>
                <a:xfrm>
                  <a:off x="5065088" y="3422750"/>
                  <a:ext cx="1981825" cy="310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273" h="12405" extrusionOk="0">
                      <a:moveTo>
                        <a:pt x="153" y="1"/>
                      </a:moveTo>
                      <a:cubicBezTo>
                        <a:pt x="117" y="1"/>
                        <a:pt x="81" y="14"/>
                        <a:pt x="52" y="40"/>
                      </a:cubicBezTo>
                      <a:cubicBezTo>
                        <a:pt x="20" y="68"/>
                        <a:pt x="1" y="110"/>
                        <a:pt x="1" y="153"/>
                      </a:cubicBezTo>
                      <a:lnTo>
                        <a:pt x="1" y="1875"/>
                      </a:lnTo>
                      <a:cubicBezTo>
                        <a:pt x="1" y="1953"/>
                        <a:pt x="58" y="2017"/>
                        <a:pt x="133" y="2026"/>
                      </a:cubicBezTo>
                      <a:lnTo>
                        <a:pt x="79052" y="12405"/>
                      </a:lnTo>
                      <a:lnTo>
                        <a:pt x="79071" y="12405"/>
                      </a:lnTo>
                      <a:cubicBezTo>
                        <a:pt x="79152" y="12405"/>
                        <a:pt x="79218" y="12342"/>
                        <a:pt x="79224" y="12263"/>
                      </a:cubicBezTo>
                      <a:cubicBezTo>
                        <a:pt x="79229" y="12182"/>
                        <a:pt x="79171" y="12112"/>
                        <a:pt x="79091" y="12101"/>
                      </a:cubicBezTo>
                      <a:lnTo>
                        <a:pt x="307" y="1741"/>
                      </a:lnTo>
                      <a:lnTo>
                        <a:pt x="307" y="327"/>
                      </a:lnTo>
                      <a:lnTo>
                        <a:pt x="79052" y="9821"/>
                      </a:lnTo>
                      <a:cubicBezTo>
                        <a:pt x="79058" y="9822"/>
                        <a:pt x="79065" y="9823"/>
                        <a:pt x="79072" y="9823"/>
                      </a:cubicBezTo>
                      <a:cubicBezTo>
                        <a:pt x="79105" y="9823"/>
                        <a:pt x="79138" y="9811"/>
                        <a:pt x="79165" y="9791"/>
                      </a:cubicBezTo>
                      <a:cubicBezTo>
                        <a:pt x="79273" y="9708"/>
                        <a:pt x="79224" y="9536"/>
                        <a:pt x="79090" y="9519"/>
                      </a:cubicBezTo>
                      <a:lnTo>
                        <a:pt x="173" y="2"/>
                      </a:lnTo>
                      <a:cubicBezTo>
                        <a:pt x="166" y="1"/>
                        <a:pt x="160" y="1"/>
                        <a:pt x="15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3" name="Google Shape;2850;p27">
                  <a:extLst>
                    <a:ext uri="{FF2B5EF4-FFF2-40B4-BE49-F238E27FC236}">
                      <a16:creationId xmlns:a16="http://schemas.microsoft.com/office/drawing/2014/main" id="{848FEDB4-F05C-E936-3AD4-89E9E30BEC0B}"/>
                    </a:ext>
                  </a:extLst>
                </p:cNvPr>
                <p:cNvSpPr/>
                <p:nvPr/>
              </p:nvSpPr>
              <p:spPr>
                <a:xfrm>
                  <a:off x="4952738" y="3467950"/>
                  <a:ext cx="1990225" cy="29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609" h="11629" extrusionOk="0">
                      <a:moveTo>
                        <a:pt x="4646" y="1"/>
                      </a:moveTo>
                      <a:cubicBezTo>
                        <a:pt x="4644" y="1"/>
                        <a:pt x="4641" y="1"/>
                        <a:pt x="4639" y="1"/>
                      </a:cubicBezTo>
                      <a:lnTo>
                        <a:pt x="78" y="606"/>
                      </a:lnTo>
                      <a:cubicBezTo>
                        <a:pt x="2" y="617"/>
                        <a:pt x="0" y="729"/>
                        <a:pt x="78" y="738"/>
                      </a:cubicBezTo>
                      <a:lnTo>
                        <a:pt x="79507" y="11627"/>
                      </a:lnTo>
                      <a:cubicBezTo>
                        <a:pt x="79510" y="11627"/>
                        <a:pt x="79514" y="11629"/>
                        <a:pt x="79516" y="11629"/>
                      </a:cubicBezTo>
                      <a:cubicBezTo>
                        <a:pt x="79599" y="11627"/>
                        <a:pt x="79609" y="11506"/>
                        <a:pt x="79526" y="11495"/>
                      </a:cubicBezTo>
                      <a:lnTo>
                        <a:pt x="588" y="674"/>
                      </a:lnTo>
                      <a:lnTo>
                        <a:pt x="4656" y="133"/>
                      </a:lnTo>
                      <a:cubicBezTo>
                        <a:pt x="4693" y="130"/>
                        <a:pt x="4718" y="96"/>
                        <a:pt x="4714" y="60"/>
                      </a:cubicBezTo>
                      <a:cubicBezTo>
                        <a:pt x="4709" y="24"/>
                        <a:pt x="4679" y="1"/>
                        <a:pt x="464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4" name="Google Shape;2851;p27">
                  <a:extLst>
                    <a:ext uri="{FF2B5EF4-FFF2-40B4-BE49-F238E27FC236}">
                      <a16:creationId xmlns:a16="http://schemas.microsoft.com/office/drawing/2014/main" id="{CB088B7B-073D-C8F8-A030-3CEB0709AB17}"/>
                    </a:ext>
                  </a:extLst>
                </p:cNvPr>
                <p:cNvSpPr/>
                <p:nvPr/>
              </p:nvSpPr>
              <p:spPr>
                <a:xfrm>
                  <a:off x="4950838" y="3466500"/>
                  <a:ext cx="1993175" cy="293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727" h="11746" extrusionOk="0">
                      <a:moveTo>
                        <a:pt x="4720" y="118"/>
                      </a:moveTo>
                      <a:cubicBezTo>
                        <a:pt x="4724" y="118"/>
                        <a:pt x="4732" y="120"/>
                        <a:pt x="4732" y="125"/>
                      </a:cubicBezTo>
                      <a:cubicBezTo>
                        <a:pt x="4732" y="129"/>
                        <a:pt x="4730" y="133"/>
                        <a:pt x="4724" y="133"/>
                      </a:cubicBezTo>
                      <a:lnTo>
                        <a:pt x="222" y="730"/>
                      </a:lnTo>
                      <a:lnTo>
                        <a:pt x="79594" y="11611"/>
                      </a:lnTo>
                      <a:cubicBezTo>
                        <a:pt x="79596" y="11611"/>
                        <a:pt x="79598" y="11613"/>
                        <a:pt x="79600" y="11615"/>
                      </a:cubicBezTo>
                      <a:cubicBezTo>
                        <a:pt x="79600" y="11615"/>
                        <a:pt x="79602" y="11619"/>
                        <a:pt x="79600" y="11621"/>
                      </a:cubicBezTo>
                      <a:cubicBezTo>
                        <a:pt x="79600" y="11624"/>
                        <a:pt x="79596" y="11626"/>
                        <a:pt x="79592" y="11626"/>
                      </a:cubicBezTo>
                      <a:lnTo>
                        <a:pt x="163" y="738"/>
                      </a:lnTo>
                      <a:cubicBezTo>
                        <a:pt x="160" y="738"/>
                        <a:pt x="156" y="734"/>
                        <a:pt x="156" y="730"/>
                      </a:cubicBezTo>
                      <a:cubicBezTo>
                        <a:pt x="156" y="726"/>
                        <a:pt x="160" y="724"/>
                        <a:pt x="163" y="723"/>
                      </a:cubicBezTo>
                      <a:lnTo>
                        <a:pt x="4720" y="118"/>
                      </a:lnTo>
                      <a:close/>
                      <a:moveTo>
                        <a:pt x="4722" y="0"/>
                      </a:moveTo>
                      <a:cubicBezTo>
                        <a:pt x="4718" y="0"/>
                        <a:pt x="4714" y="0"/>
                        <a:pt x="4711" y="1"/>
                      </a:cubicBezTo>
                      <a:lnTo>
                        <a:pt x="146" y="605"/>
                      </a:lnTo>
                      <a:cubicBezTo>
                        <a:pt x="1" y="626"/>
                        <a:pt x="1" y="836"/>
                        <a:pt x="146" y="855"/>
                      </a:cubicBezTo>
                      <a:lnTo>
                        <a:pt x="79573" y="11744"/>
                      </a:lnTo>
                      <a:cubicBezTo>
                        <a:pt x="79581" y="11745"/>
                        <a:pt x="79586" y="11745"/>
                        <a:pt x="79592" y="11745"/>
                      </a:cubicBezTo>
                      <a:cubicBezTo>
                        <a:pt x="79656" y="11745"/>
                        <a:pt x="79709" y="11698"/>
                        <a:pt x="79717" y="11636"/>
                      </a:cubicBezTo>
                      <a:cubicBezTo>
                        <a:pt x="79726" y="11568"/>
                        <a:pt x="79679" y="11504"/>
                        <a:pt x="79609" y="11494"/>
                      </a:cubicBezTo>
                      <a:lnTo>
                        <a:pt x="1106" y="732"/>
                      </a:lnTo>
                      <a:lnTo>
                        <a:pt x="4739" y="250"/>
                      </a:lnTo>
                      <a:cubicBezTo>
                        <a:pt x="4809" y="242"/>
                        <a:pt x="4858" y="178"/>
                        <a:pt x="4849" y="108"/>
                      </a:cubicBezTo>
                      <a:cubicBezTo>
                        <a:pt x="4840" y="46"/>
                        <a:pt x="4784" y="0"/>
                        <a:pt x="472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5" name="Google Shape;2852;p27">
                  <a:extLst>
                    <a:ext uri="{FF2B5EF4-FFF2-40B4-BE49-F238E27FC236}">
                      <a16:creationId xmlns:a16="http://schemas.microsoft.com/office/drawing/2014/main" id="{D8CD90D9-3A18-2F2E-E3F9-D24F99588711}"/>
                    </a:ext>
                  </a:extLst>
                </p:cNvPr>
                <p:cNvSpPr/>
                <p:nvPr/>
              </p:nvSpPr>
              <p:spPr>
                <a:xfrm>
                  <a:off x="4951888" y="3467300"/>
                  <a:ext cx="1991275" cy="292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651" h="11682" extrusionOk="0">
                      <a:moveTo>
                        <a:pt x="4678" y="54"/>
                      </a:moveTo>
                      <a:cubicBezTo>
                        <a:pt x="4699" y="54"/>
                        <a:pt x="4718" y="69"/>
                        <a:pt x="4722" y="88"/>
                      </a:cubicBezTo>
                      <a:cubicBezTo>
                        <a:pt x="4724" y="110"/>
                        <a:pt x="4709" y="131"/>
                        <a:pt x="4688" y="133"/>
                      </a:cubicBezTo>
                      <a:lnTo>
                        <a:pt x="422" y="700"/>
                      </a:lnTo>
                      <a:lnTo>
                        <a:pt x="79556" y="11547"/>
                      </a:lnTo>
                      <a:cubicBezTo>
                        <a:pt x="79578" y="11551"/>
                        <a:pt x="79594" y="11570"/>
                        <a:pt x="79590" y="11592"/>
                      </a:cubicBezTo>
                      <a:cubicBezTo>
                        <a:pt x="79588" y="11611"/>
                        <a:pt x="79571" y="11626"/>
                        <a:pt x="79550" y="11626"/>
                      </a:cubicBezTo>
                      <a:lnTo>
                        <a:pt x="79544" y="11626"/>
                      </a:lnTo>
                      <a:lnTo>
                        <a:pt x="116" y="738"/>
                      </a:lnTo>
                      <a:cubicBezTo>
                        <a:pt x="70" y="732"/>
                        <a:pt x="70" y="666"/>
                        <a:pt x="116" y="658"/>
                      </a:cubicBezTo>
                      <a:lnTo>
                        <a:pt x="4675" y="54"/>
                      </a:lnTo>
                      <a:close/>
                      <a:moveTo>
                        <a:pt x="4679" y="0"/>
                      </a:moveTo>
                      <a:cubicBezTo>
                        <a:pt x="4676" y="0"/>
                        <a:pt x="4672" y="0"/>
                        <a:pt x="4669" y="1"/>
                      </a:cubicBezTo>
                      <a:lnTo>
                        <a:pt x="110" y="605"/>
                      </a:lnTo>
                      <a:cubicBezTo>
                        <a:pt x="0" y="621"/>
                        <a:pt x="0" y="777"/>
                        <a:pt x="108" y="793"/>
                      </a:cubicBezTo>
                      <a:lnTo>
                        <a:pt x="79537" y="11679"/>
                      </a:lnTo>
                      <a:cubicBezTo>
                        <a:pt x="79543" y="11681"/>
                        <a:pt x="79546" y="11681"/>
                        <a:pt x="79550" y="11681"/>
                      </a:cubicBezTo>
                      <a:cubicBezTo>
                        <a:pt x="79597" y="11681"/>
                        <a:pt x="79637" y="11645"/>
                        <a:pt x="79643" y="11600"/>
                      </a:cubicBezTo>
                      <a:cubicBezTo>
                        <a:pt x="79650" y="11549"/>
                        <a:pt x="79614" y="11502"/>
                        <a:pt x="79563" y="11494"/>
                      </a:cubicBezTo>
                      <a:lnTo>
                        <a:pt x="823" y="700"/>
                      </a:lnTo>
                      <a:lnTo>
                        <a:pt x="4693" y="188"/>
                      </a:lnTo>
                      <a:cubicBezTo>
                        <a:pt x="4744" y="180"/>
                        <a:pt x="4782" y="133"/>
                        <a:pt x="4775" y="82"/>
                      </a:cubicBezTo>
                      <a:cubicBezTo>
                        <a:pt x="4768" y="34"/>
                        <a:pt x="4726" y="0"/>
                        <a:pt x="467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6" name="Google Shape;2853;p27">
                  <a:extLst>
                    <a:ext uri="{FF2B5EF4-FFF2-40B4-BE49-F238E27FC236}">
                      <a16:creationId xmlns:a16="http://schemas.microsoft.com/office/drawing/2014/main" id="{811FE584-4A71-927B-C02A-9357268D47C2}"/>
                    </a:ext>
                  </a:extLst>
                </p:cNvPr>
                <p:cNvSpPr/>
                <p:nvPr/>
              </p:nvSpPr>
              <p:spPr>
                <a:xfrm>
                  <a:off x="4949988" y="3465825"/>
                  <a:ext cx="1994725" cy="294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789" h="11799" extrusionOk="0">
                      <a:moveTo>
                        <a:pt x="4758" y="0"/>
                      </a:moveTo>
                      <a:cubicBezTo>
                        <a:pt x="4753" y="0"/>
                        <a:pt x="4747" y="0"/>
                        <a:pt x="4741" y="1"/>
                      </a:cubicBezTo>
                      <a:lnTo>
                        <a:pt x="177" y="606"/>
                      </a:lnTo>
                      <a:cubicBezTo>
                        <a:pt x="1" y="630"/>
                        <a:pt x="1" y="886"/>
                        <a:pt x="177" y="908"/>
                      </a:cubicBezTo>
                      <a:lnTo>
                        <a:pt x="79603" y="11797"/>
                      </a:lnTo>
                      <a:cubicBezTo>
                        <a:pt x="79611" y="11799"/>
                        <a:pt x="79619" y="11799"/>
                        <a:pt x="79626" y="11799"/>
                      </a:cubicBezTo>
                      <a:cubicBezTo>
                        <a:pt x="79704" y="11799"/>
                        <a:pt x="79768" y="11742"/>
                        <a:pt x="79777" y="11667"/>
                      </a:cubicBezTo>
                      <a:cubicBezTo>
                        <a:pt x="79789" y="11583"/>
                        <a:pt x="79730" y="11506"/>
                        <a:pt x="79647" y="11495"/>
                      </a:cubicBezTo>
                      <a:lnTo>
                        <a:pt x="1341" y="761"/>
                      </a:lnTo>
                      <a:lnTo>
                        <a:pt x="4777" y="303"/>
                      </a:lnTo>
                      <a:cubicBezTo>
                        <a:pt x="4862" y="294"/>
                        <a:pt x="4921" y="217"/>
                        <a:pt x="4909" y="133"/>
                      </a:cubicBezTo>
                      <a:cubicBezTo>
                        <a:pt x="4899" y="56"/>
                        <a:pt x="4833" y="0"/>
                        <a:pt x="475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7" name="Google Shape;2854;p27">
                  <a:extLst>
                    <a:ext uri="{FF2B5EF4-FFF2-40B4-BE49-F238E27FC236}">
                      <a16:creationId xmlns:a16="http://schemas.microsoft.com/office/drawing/2014/main" id="{6FE5A98C-535F-5843-8508-237DED94C62D}"/>
                    </a:ext>
                  </a:extLst>
                </p:cNvPr>
                <p:cNvSpPr/>
                <p:nvPr/>
              </p:nvSpPr>
              <p:spPr>
                <a:xfrm>
                  <a:off x="4953263" y="3483075"/>
                  <a:ext cx="1989700" cy="33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588" h="13536" extrusionOk="0">
                      <a:moveTo>
                        <a:pt x="67" y="0"/>
                      </a:moveTo>
                      <a:cubicBezTo>
                        <a:pt x="33" y="0"/>
                        <a:pt x="0" y="23"/>
                        <a:pt x="0" y="67"/>
                      </a:cubicBezTo>
                      <a:lnTo>
                        <a:pt x="0" y="1883"/>
                      </a:lnTo>
                      <a:cubicBezTo>
                        <a:pt x="0" y="1916"/>
                        <a:pt x="25" y="1944"/>
                        <a:pt x="57" y="1950"/>
                      </a:cubicBezTo>
                      <a:lnTo>
                        <a:pt x="79486" y="13536"/>
                      </a:lnTo>
                      <a:lnTo>
                        <a:pt x="79495" y="13536"/>
                      </a:lnTo>
                      <a:cubicBezTo>
                        <a:pt x="79578" y="13536"/>
                        <a:pt x="79588" y="13415"/>
                        <a:pt x="79505" y="13402"/>
                      </a:cubicBezTo>
                      <a:lnTo>
                        <a:pt x="134" y="1825"/>
                      </a:lnTo>
                      <a:lnTo>
                        <a:pt x="134" y="67"/>
                      </a:lnTo>
                      <a:cubicBezTo>
                        <a:pt x="133" y="23"/>
                        <a:pt x="100" y="0"/>
                        <a:pt x="6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8" name="Google Shape;2855;p27">
                  <a:extLst>
                    <a:ext uri="{FF2B5EF4-FFF2-40B4-BE49-F238E27FC236}">
                      <a16:creationId xmlns:a16="http://schemas.microsoft.com/office/drawing/2014/main" id="{4EE4CBF2-7301-FD5B-0EC5-CF5EDF30EDE0}"/>
                    </a:ext>
                  </a:extLst>
                </p:cNvPr>
                <p:cNvSpPr/>
                <p:nvPr/>
              </p:nvSpPr>
              <p:spPr>
                <a:xfrm>
                  <a:off x="4951738" y="3481575"/>
                  <a:ext cx="1993250" cy="341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730" h="13655" extrusionOk="0">
                      <a:moveTo>
                        <a:pt x="127" y="120"/>
                      </a:moveTo>
                      <a:cubicBezTo>
                        <a:pt x="131" y="120"/>
                        <a:pt x="135" y="123"/>
                        <a:pt x="135" y="127"/>
                      </a:cubicBezTo>
                      <a:lnTo>
                        <a:pt x="135" y="1936"/>
                      </a:lnTo>
                      <a:lnTo>
                        <a:pt x="186" y="1943"/>
                      </a:lnTo>
                      <a:lnTo>
                        <a:pt x="79558" y="13520"/>
                      </a:lnTo>
                      <a:cubicBezTo>
                        <a:pt x="79560" y="13522"/>
                        <a:pt x="79562" y="13522"/>
                        <a:pt x="79564" y="13524"/>
                      </a:cubicBezTo>
                      <a:cubicBezTo>
                        <a:pt x="79564" y="13526"/>
                        <a:pt x="79566" y="13528"/>
                        <a:pt x="79564" y="13530"/>
                      </a:cubicBezTo>
                      <a:cubicBezTo>
                        <a:pt x="79564" y="13533"/>
                        <a:pt x="79560" y="13537"/>
                        <a:pt x="79556" y="13537"/>
                      </a:cubicBezTo>
                      <a:lnTo>
                        <a:pt x="127" y="1951"/>
                      </a:lnTo>
                      <a:cubicBezTo>
                        <a:pt x="124" y="1949"/>
                        <a:pt x="120" y="1947"/>
                        <a:pt x="120" y="1943"/>
                      </a:cubicBezTo>
                      <a:lnTo>
                        <a:pt x="120" y="127"/>
                      </a:lnTo>
                      <a:cubicBezTo>
                        <a:pt x="120" y="123"/>
                        <a:pt x="124" y="120"/>
                        <a:pt x="127" y="120"/>
                      </a:cubicBezTo>
                      <a:close/>
                      <a:moveTo>
                        <a:pt x="127" y="1"/>
                      </a:moveTo>
                      <a:cubicBezTo>
                        <a:pt x="64" y="1"/>
                        <a:pt x="1" y="43"/>
                        <a:pt x="1" y="127"/>
                      </a:cubicBezTo>
                      <a:lnTo>
                        <a:pt x="1" y="1943"/>
                      </a:lnTo>
                      <a:cubicBezTo>
                        <a:pt x="1" y="2006"/>
                        <a:pt x="48" y="2059"/>
                        <a:pt x="108" y="2066"/>
                      </a:cubicBezTo>
                      <a:lnTo>
                        <a:pt x="79537" y="13652"/>
                      </a:lnTo>
                      <a:cubicBezTo>
                        <a:pt x="79543" y="13654"/>
                        <a:pt x="79550" y="13654"/>
                        <a:pt x="79556" y="13654"/>
                      </a:cubicBezTo>
                      <a:cubicBezTo>
                        <a:pt x="79713" y="13654"/>
                        <a:pt x="79730" y="13426"/>
                        <a:pt x="79575" y="13405"/>
                      </a:cubicBezTo>
                      <a:lnTo>
                        <a:pt x="254" y="1834"/>
                      </a:lnTo>
                      <a:lnTo>
                        <a:pt x="254" y="127"/>
                      </a:lnTo>
                      <a:cubicBezTo>
                        <a:pt x="254" y="43"/>
                        <a:pt x="191" y="1"/>
                        <a:pt x="12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9" name="Google Shape;2856;p27">
                  <a:extLst>
                    <a:ext uri="{FF2B5EF4-FFF2-40B4-BE49-F238E27FC236}">
                      <a16:creationId xmlns:a16="http://schemas.microsoft.com/office/drawing/2014/main" id="{CE8EDCC3-4687-E81A-6E2C-4E2A9FC58789}"/>
                    </a:ext>
                  </a:extLst>
                </p:cNvPr>
                <p:cNvSpPr/>
                <p:nvPr/>
              </p:nvSpPr>
              <p:spPr>
                <a:xfrm>
                  <a:off x="4952538" y="3482400"/>
                  <a:ext cx="1991325" cy="33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653" h="13590" extrusionOk="0">
                      <a:moveTo>
                        <a:pt x="95" y="54"/>
                      </a:moveTo>
                      <a:cubicBezTo>
                        <a:pt x="118" y="54"/>
                        <a:pt x="135" y="73"/>
                        <a:pt x="135" y="94"/>
                      </a:cubicBezTo>
                      <a:lnTo>
                        <a:pt x="135" y="1875"/>
                      </a:lnTo>
                      <a:lnTo>
                        <a:pt x="79530" y="13457"/>
                      </a:lnTo>
                      <a:cubicBezTo>
                        <a:pt x="79579" y="13463"/>
                        <a:pt x="79575" y="13536"/>
                        <a:pt x="79524" y="13536"/>
                      </a:cubicBezTo>
                      <a:lnTo>
                        <a:pt x="79518" y="13534"/>
                      </a:lnTo>
                      <a:lnTo>
                        <a:pt x="90" y="1948"/>
                      </a:lnTo>
                      <a:cubicBezTo>
                        <a:pt x="71" y="1946"/>
                        <a:pt x="56" y="1929"/>
                        <a:pt x="56" y="1910"/>
                      </a:cubicBezTo>
                      <a:lnTo>
                        <a:pt x="56" y="94"/>
                      </a:lnTo>
                      <a:cubicBezTo>
                        <a:pt x="56" y="73"/>
                        <a:pt x="73" y="54"/>
                        <a:pt x="95" y="54"/>
                      </a:cubicBezTo>
                      <a:close/>
                      <a:moveTo>
                        <a:pt x="96" y="1"/>
                      </a:moveTo>
                      <a:cubicBezTo>
                        <a:pt x="49" y="1"/>
                        <a:pt x="3" y="32"/>
                        <a:pt x="3" y="94"/>
                      </a:cubicBezTo>
                      <a:lnTo>
                        <a:pt x="3" y="1910"/>
                      </a:lnTo>
                      <a:cubicBezTo>
                        <a:pt x="1" y="1956"/>
                        <a:pt x="37" y="1995"/>
                        <a:pt x="82" y="2003"/>
                      </a:cubicBezTo>
                      <a:lnTo>
                        <a:pt x="79511" y="13589"/>
                      </a:lnTo>
                      <a:lnTo>
                        <a:pt x="79524" y="13589"/>
                      </a:lnTo>
                      <a:cubicBezTo>
                        <a:pt x="79641" y="13589"/>
                        <a:pt x="79653" y="13419"/>
                        <a:pt x="79537" y="13402"/>
                      </a:cubicBezTo>
                      <a:lnTo>
                        <a:pt x="190" y="1829"/>
                      </a:lnTo>
                      <a:lnTo>
                        <a:pt x="190" y="94"/>
                      </a:lnTo>
                      <a:cubicBezTo>
                        <a:pt x="190" y="32"/>
                        <a:pt x="143" y="1"/>
                        <a:pt x="9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0" name="Google Shape;2857;p27">
                  <a:extLst>
                    <a:ext uri="{FF2B5EF4-FFF2-40B4-BE49-F238E27FC236}">
                      <a16:creationId xmlns:a16="http://schemas.microsoft.com/office/drawing/2014/main" id="{7FD40A90-6FD3-A1D7-70D4-4CE27D708449}"/>
                    </a:ext>
                  </a:extLst>
                </p:cNvPr>
                <p:cNvSpPr/>
                <p:nvPr/>
              </p:nvSpPr>
              <p:spPr>
                <a:xfrm>
                  <a:off x="4951088" y="3480950"/>
                  <a:ext cx="1993525" cy="342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741" h="13706" extrusionOk="0">
                      <a:moveTo>
                        <a:pt x="153" y="1"/>
                      </a:moveTo>
                      <a:cubicBezTo>
                        <a:pt x="68" y="1"/>
                        <a:pt x="0" y="69"/>
                        <a:pt x="0" y="152"/>
                      </a:cubicBezTo>
                      <a:lnTo>
                        <a:pt x="0" y="1967"/>
                      </a:lnTo>
                      <a:cubicBezTo>
                        <a:pt x="0" y="2044"/>
                        <a:pt x="57" y="2108"/>
                        <a:pt x="131" y="2120"/>
                      </a:cubicBezTo>
                      <a:lnTo>
                        <a:pt x="79559" y="13704"/>
                      </a:lnTo>
                      <a:cubicBezTo>
                        <a:pt x="79567" y="13706"/>
                        <a:pt x="79575" y="13706"/>
                        <a:pt x="79582" y="13706"/>
                      </a:cubicBezTo>
                      <a:cubicBezTo>
                        <a:pt x="79663" y="13706"/>
                        <a:pt x="79730" y="13645"/>
                        <a:pt x="79735" y="13564"/>
                      </a:cubicBezTo>
                      <a:cubicBezTo>
                        <a:pt x="79741" y="13485"/>
                        <a:pt x="79684" y="13415"/>
                        <a:pt x="79605" y="13403"/>
                      </a:cubicBezTo>
                      <a:lnTo>
                        <a:pt x="306" y="1836"/>
                      </a:lnTo>
                      <a:lnTo>
                        <a:pt x="306" y="152"/>
                      </a:lnTo>
                      <a:cubicBezTo>
                        <a:pt x="306" y="69"/>
                        <a:pt x="238" y="1"/>
                        <a:pt x="15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1" name="Google Shape;2858;p27">
                  <a:extLst>
                    <a:ext uri="{FF2B5EF4-FFF2-40B4-BE49-F238E27FC236}">
                      <a16:creationId xmlns:a16="http://schemas.microsoft.com/office/drawing/2014/main" id="{D1A893B0-F6EE-E8F0-5176-C661EF0579C3}"/>
                    </a:ext>
                  </a:extLst>
                </p:cNvPr>
                <p:cNvSpPr/>
                <p:nvPr/>
              </p:nvSpPr>
              <p:spPr>
                <a:xfrm>
                  <a:off x="4838963" y="3543275"/>
                  <a:ext cx="1999950" cy="373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998" h="14944" extrusionOk="0">
                      <a:moveTo>
                        <a:pt x="68" y="0"/>
                      </a:moveTo>
                      <a:cubicBezTo>
                        <a:pt x="31" y="0"/>
                        <a:pt x="0" y="30"/>
                        <a:pt x="0" y="67"/>
                      </a:cubicBezTo>
                      <a:lnTo>
                        <a:pt x="0" y="2021"/>
                      </a:lnTo>
                      <a:cubicBezTo>
                        <a:pt x="0" y="2055"/>
                        <a:pt x="25" y="2084"/>
                        <a:pt x="57" y="2088"/>
                      </a:cubicBezTo>
                      <a:lnTo>
                        <a:pt x="79892" y="14942"/>
                      </a:lnTo>
                      <a:cubicBezTo>
                        <a:pt x="79896" y="14942"/>
                        <a:pt x="79899" y="14944"/>
                        <a:pt x="79903" y="14944"/>
                      </a:cubicBezTo>
                      <a:cubicBezTo>
                        <a:pt x="79985" y="14944"/>
                        <a:pt x="79996" y="14823"/>
                        <a:pt x="79915" y="14810"/>
                      </a:cubicBezTo>
                      <a:lnTo>
                        <a:pt x="134" y="1965"/>
                      </a:lnTo>
                      <a:lnTo>
                        <a:pt x="134" y="146"/>
                      </a:lnTo>
                      <a:lnTo>
                        <a:pt x="79894" y="12337"/>
                      </a:lnTo>
                      <a:cubicBezTo>
                        <a:pt x="79898" y="12338"/>
                        <a:pt x="79902" y="12338"/>
                        <a:pt x="79906" y="12338"/>
                      </a:cubicBezTo>
                      <a:cubicBezTo>
                        <a:pt x="79982" y="12338"/>
                        <a:pt x="79997" y="12218"/>
                        <a:pt x="79913" y="12205"/>
                      </a:cubicBezTo>
                      <a:lnTo>
                        <a:pt x="78" y="1"/>
                      </a:lnTo>
                      <a:cubicBezTo>
                        <a:pt x="74" y="0"/>
                        <a:pt x="71" y="0"/>
                        <a:pt x="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2" name="Google Shape;2859;p27">
                  <a:extLst>
                    <a:ext uri="{FF2B5EF4-FFF2-40B4-BE49-F238E27FC236}">
                      <a16:creationId xmlns:a16="http://schemas.microsoft.com/office/drawing/2014/main" id="{BC58542C-8B18-3C6C-3488-6AC088742BF6}"/>
                    </a:ext>
                  </a:extLst>
                </p:cNvPr>
                <p:cNvSpPr/>
                <p:nvPr/>
              </p:nvSpPr>
              <p:spPr>
                <a:xfrm>
                  <a:off x="4837488" y="3541800"/>
                  <a:ext cx="2003375" cy="376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135" h="15062" extrusionOk="0">
                      <a:moveTo>
                        <a:pt x="127" y="118"/>
                      </a:moveTo>
                      <a:lnTo>
                        <a:pt x="79964" y="12323"/>
                      </a:lnTo>
                      <a:cubicBezTo>
                        <a:pt x="79968" y="12323"/>
                        <a:pt x="79970" y="12326"/>
                        <a:pt x="79970" y="12330"/>
                      </a:cubicBezTo>
                      <a:cubicBezTo>
                        <a:pt x="79970" y="12336"/>
                        <a:pt x="79966" y="12338"/>
                        <a:pt x="79960" y="12338"/>
                      </a:cubicBezTo>
                      <a:lnTo>
                        <a:pt x="201" y="147"/>
                      </a:lnTo>
                      <a:lnTo>
                        <a:pt x="133" y="135"/>
                      </a:lnTo>
                      <a:lnTo>
                        <a:pt x="133" y="2075"/>
                      </a:lnTo>
                      <a:lnTo>
                        <a:pt x="184" y="2082"/>
                      </a:lnTo>
                      <a:lnTo>
                        <a:pt x="79964" y="14927"/>
                      </a:lnTo>
                      <a:cubicBezTo>
                        <a:pt x="79966" y="14927"/>
                        <a:pt x="79968" y="14929"/>
                        <a:pt x="79968" y="14931"/>
                      </a:cubicBezTo>
                      <a:cubicBezTo>
                        <a:pt x="79970" y="14933"/>
                        <a:pt x="79970" y="14935"/>
                        <a:pt x="79970" y="14937"/>
                      </a:cubicBezTo>
                      <a:cubicBezTo>
                        <a:pt x="79970" y="14940"/>
                        <a:pt x="79966" y="14942"/>
                        <a:pt x="79962" y="14942"/>
                      </a:cubicBezTo>
                      <a:lnTo>
                        <a:pt x="79960" y="14942"/>
                      </a:lnTo>
                      <a:lnTo>
                        <a:pt x="125" y="2088"/>
                      </a:lnTo>
                      <a:cubicBezTo>
                        <a:pt x="121" y="2088"/>
                        <a:pt x="118" y="2084"/>
                        <a:pt x="118" y="2080"/>
                      </a:cubicBezTo>
                      <a:lnTo>
                        <a:pt x="118" y="126"/>
                      </a:lnTo>
                      <a:cubicBezTo>
                        <a:pt x="118" y="124"/>
                        <a:pt x="120" y="122"/>
                        <a:pt x="121" y="120"/>
                      </a:cubicBezTo>
                      <a:cubicBezTo>
                        <a:pt x="121" y="120"/>
                        <a:pt x="123" y="118"/>
                        <a:pt x="125" y="118"/>
                      </a:cubicBezTo>
                      <a:close/>
                      <a:moveTo>
                        <a:pt x="128" y="0"/>
                      </a:moveTo>
                      <a:cubicBezTo>
                        <a:pt x="59" y="0"/>
                        <a:pt x="0" y="56"/>
                        <a:pt x="0" y="126"/>
                      </a:cubicBezTo>
                      <a:lnTo>
                        <a:pt x="0" y="2080"/>
                      </a:lnTo>
                      <a:cubicBezTo>
                        <a:pt x="0" y="2143"/>
                        <a:pt x="44" y="2196"/>
                        <a:pt x="106" y="2205"/>
                      </a:cubicBezTo>
                      <a:lnTo>
                        <a:pt x="79943" y="15060"/>
                      </a:lnTo>
                      <a:cubicBezTo>
                        <a:pt x="79949" y="15061"/>
                        <a:pt x="79957" y="15061"/>
                        <a:pt x="79962" y="15061"/>
                      </a:cubicBezTo>
                      <a:cubicBezTo>
                        <a:pt x="80117" y="15061"/>
                        <a:pt x="80134" y="14836"/>
                        <a:pt x="79983" y="14812"/>
                      </a:cubicBezTo>
                      <a:lnTo>
                        <a:pt x="252" y="1975"/>
                      </a:lnTo>
                      <a:lnTo>
                        <a:pt x="252" y="273"/>
                      </a:lnTo>
                      <a:lnTo>
                        <a:pt x="79945" y="12455"/>
                      </a:lnTo>
                      <a:cubicBezTo>
                        <a:pt x="79951" y="12456"/>
                        <a:pt x="79957" y="12456"/>
                        <a:pt x="79963" y="12456"/>
                      </a:cubicBezTo>
                      <a:cubicBezTo>
                        <a:pt x="80024" y="12456"/>
                        <a:pt x="80078" y="12411"/>
                        <a:pt x="80087" y="12347"/>
                      </a:cubicBezTo>
                      <a:cubicBezTo>
                        <a:pt x="80096" y="12279"/>
                        <a:pt x="80049" y="12215"/>
                        <a:pt x="79981" y="12206"/>
                      </a:cubicBezTo>
                      <a:lnTo>
                        <a:pt x="144" y="1"/>
                      </a:lnTo>
                      <a:cubicBezTo>
                        <a:pt x="139" y="1"/>
                        <a:pt x="133" y="0"/>
                        <a:pt x="12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3" name="Google Shape;2860;p27">
                  <a:extLst>
                    <a:ext uri="{FF2B5EF4-FFF2-40B4-BE49-F238E27FC236}">
                      <a16:creationId xmlns:a16="http://schemas.microsoft.com/office/drawing/2014/main" id="{4A40EAC8-22DE-B945-B4F4-B2645BF90135}"/>
                    </a:ext>
                  </a:extLst>
                </p:cNvPr>
                <p:cNvSpPr/>
                <p:nvPr/>
              </p:nvSpPr>
              <p:spPr>
                <a:xfrm>
                  <a:off x="4838288" y="3542600"/>
                  <a:ext cx="2001575" cy="374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063" h="14998" extrusionOk="0">
                      <a:moveTo>
                        <a:pt x="101" y="54"/>
                      </a:moveTo>
                      <a:lnTo>
                        <a:pt x="79936" y="12259"/>
                      </a:lnTo>
                      <a:cubicBezTo>
                        <a:pt x="79986" y="12266"/>
                        <a:pt x="79978" y="12338"/>
                        <a:pt x="79932" y="12338"/>
                      </a:cubicBezTo>
                      <a:cubicBezTo>
                        <a:pt x="79929" y="12338"/>
                        <a:pt x="79927" y="12338"/>
                        <a:pt x="79925" y="12338"/>
                      </a:cubicBezTo>
                      <a:lnTo>
                        <a:pt x="165" y="147"/>
                      </a:lnTo>
                      <a:lnTo>
                        <a:pt x="135" y="141"/>
                      </a:lnTo>
                      <a:lnTo>
                        <a:pt x="135" y="2014"/>
                      </a:lnTo>
                      <a:lnTo>
                        <a:pt x="79936" y="14863"/>
                      </a:lnTo>
                      <a:cubicBezTo>
                        <a:pt x="79985" y="14873"/>
                        <a:pt x="79979" y="14942"/>
                        <a:pt x="79930" y="14942"/>
                      </a:cubicBezTo>
                      <a:lnTo>
                        <a:pt x="79925" y="14942"/>
                      </a:lnTo>
                      <a:lnTo>
                        <a:pt x="88" y="2088"/>
                      </a:lnTo>
                      <a:cubicBezTo>
                        <a:pt x="69" y="2086"/>
                        <a:pt x="54" y="2069"/>
                        <a:pt x="54" y="2048"/>
                      </a:cubicBezTo>
                      <a:lnTo>
                        <a:pt x="54" y="94"/>
                      </a:lnTo>
                      <a:cubicBezTo>
                        <a:pt x="54" y="73"/>
                        <a:pt x="72" y="54"/>
                        <a:pt x="93" y="54"/>
                      </a:cubicBezTo>
                      <a:close/>
                      <a:moveTo>
                        <a:pt x="95" y="1"/>
                      </a:moveTo>
                      <a:cubicBezTo>
                        <a:pt x="44" y="1"/>
                        <a:pt x="1" y="42"/>
                        <a:pt x="1" y="94"/>
                      </a:cubicBezTo>
                      <a:lnTo>
                        <a:pt x="1" y="2048"/>
                      </a:lnTo>
                      <a:cubicBezTo>
                        <a:pt x="1" y="2096"/>
                        <a:pt x="33" y="2135"/>
                        <a:pt x="78" y="2141"/>
                      </a:cubicBezTo>
                      <a:lnTo>
                        <a:pt x="79915" y="14995"/>
                      </a:lnTo>
                      <a:cubicBezTo>
                        <a:pt x="79921" y="14997"/>
                        <a:pt x="79925" y="14997"/>
                        <a:pt x="79930" y="14997"/>
                      </a:cubicBezTo>
                      <a:cubicBezTo>
                        <a:pt x="80046" y="14997"/>
                        <a:pt x="80059" y="14829"/>
                        <a:pt x="79945" y="14810"/>
                      </a:cubicBezTo>
                      <a:lnTo>
                        <a:pt x="188" y="1969"/>
                      </a:lnTo>
                      <a:lnTo>
                        <a:pt x="188" y="204"/>
                      </a:lnTo>
                      <a:lnTo>
                        <a:pt x="79917" y="12391"/>
                      </a:lnTo>
                      <a:cubicBezTo>
                        <a:pt x="79922" y="12392"/>
                        <a:pt x="79928" y="12392"/>
                        <a:pt x="79933" y="12392"/>
                      </a:cubicBezTo>
                      <a:cubicBezTo>
                        <a:pt x="80042" y="12392"/>
                        <a:pt x="80063" y="12224"/>
                        <a:pt x="79943" y="12206"/>
                      </a:cubicBezTo>
                      <a:lnTo>
                        <a:pt x="108" y="1"/>
                      </a:lnTo>
                      <a:cubicBezTo>
                        <a:pt x="104" y="1"/>
                        <a:pt x="100" y="1"/>
                        <a:pt x="9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4" name="Google Shape;2861;p27">
                  <a:extLst>
                    <a:ext uri="{FF2B5EF4-FFF2-40B4-BE49-F238E27FC236}">
                      <a16:creationId xmlns:a16="http://schemas.microsoft.com/office/drawing/2014/main" id="{716CDCAF-CEFC-E6A4-AC14-BEDAF0D5E8C1}"/>
                    </a:ext>
                  </a:extLst>
                </p:cNvPr>
                <p:cNvSpPr/>
                <p:nvPr/>
              </p:nvSpPr>
              <p:spPr>
                <a:xfrm>
                  <a:off x="4836788" y="3541125"/>
                  <a:ext cx="2003825" cy="377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153" h="15115" extrusionOk="0">
                      <a:moveTo>
                        <a:pt x="154" y="0"/>
                      </a:moveTo>
                      <a:cubicBezTo>
                        <a:pt x="71" y="0"/>
                        <a:pt x="2" y="68"/>
                        <a:pt x="0" y="153"/>
                      </a:cubicBezTo>
                      <a:lnTo>
                        <a:pt x="0" y="2107"/>
                      </a:lnTo>
                      <a:cubicBezTo>
                        <a:pt x="0" y="2183"/>
                        <a:pt x="55" y="2247"/>
                        <a:pt x="129" y="2259"/>
                      </a:cubicBezTo>
                      <a:lnTo>
                        <a:pt x="79968" y="15113"/>
                      </a:lnTo>
                      <a:cubicBezTo>
                        <a:pt x="79975" y="15115"/>
                        <a:pt x="79983" y="15115"/>
                        <a:pt x="79990" y="15115"/>
                      </a:cubicBezTo>
                      <a:cubicBezTo>
                        <a:pt x="80070" y="15115"/>
                        <a:pt x="80136" y="15054"/>
                        <a:pt x="80143" y="14975"/>
                      </a:cubicBezTo>
                      <a:cubicBezTo>
                        <a:pt x="80149" y="14896"/>
                        <a:pt x="80092" y="14824"/>
                        <a:pt x="80015" y="14811"/>
                      </a:cubicBezTo>
                      <a:lnTo>
                        <a:pt x="306" y="1977"/>
                      </a:lnTo>
                      <a:lnTo>
                        <a:pt x="306" y="333"/>
                      </a:lnTo>
                      <a:lnTo>
                        <a:pt x="79969" y="12508"/>
                      </a:lnTo>
                      <a:cubicBezTo>
                        <a:pt x="79976" y="12509"/>
                        <a:pt x="79983" y="12510"/>
                        <a:pt x="79990" y="12510"/>
                      </a:cubicBezTo>
                      <a:cubicBezTo>
                        <a:pt x="80065" y="12510"/>
                        <a:pt x="80131" y="12454"/>
                        <a:pt x="80141" y="12378"/>
                      </a:cubicBezTo>
                      <a:cubicBezTo>
                        <a:pt x="80153" y="12295"/>
                        <a:pt x="80096" y="12217"/>
                        <a:pt x="80013" y="12206"/>
                      </a:cubicBezTo>
                      <a:lnTo>
                        <a:pt x="176" y="2"/>
                      </a:lnTo>
                      <a:cubicBezTo>
                        <a:pt x="168" y="1"/>
                        <a:pt x="161" y="0"/>
                        <a:pt x="15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5" name="Google Shape;2862;p27">
                  <a:extLst>
                    <a:ext uri="{FF2B5EF4-FFF2-40B4-BE49-F238E27FC236}">
                      <a16:creationId xmlns:a16="http://schemas.microsoft.com/office/drawing/2014/main" id="{2D9892F3-34E3-E2DA-2B2A-EA5DB6BFA4E6}"/>
                    </a:ext>
                  </a:extLst>
                </p:cNvPr>
                <p:cNvSpPr/>
                <p:nvPr/>
              </p:nvSpPr>
              <p:spPr>
                <a:xfrm>
                  <a:off x="4838338" y="3528425"/>
                  <a:ext cx="118950" cy="18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58" h="730" extrusionOk="0">
                      <a:moveTo>
                        <a:pt x="4666" y="1"/>
                      </a:moveTo>
                      <a:cubicBezTo>
                        <a:pt x="4663" y="1"/>
                        <a:pt x="4659" y="1"/>
                        <a:pt x="4656" y="1"/>
                      </a:cubicBezTo>
                      <a:lnTo>
                        <a:pt x="84" y="595"/>
                      </a:lnTo>
                      <a:cubicBezTo>
                        <a:pt x="0" y="606"/>
                        <a:pt x="8" y="729"/>
                        <a:pt x="91" y="729"/>
                      </a:cubicBezTo>
                      <a:lnTo>
                        <a:pt x="101" y="729"/>
                      </a:lnTo>
                      <a:lnTo>
                        <a:pt x="4673" y="136"/>
                      </a:lnTo>
                      <a:cubicBezTo>
                        <a:pt x="4758" y="125"/>
                        <a:pt x="4744" y="1"/>
                        <a:pt x="466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6" name="Google Shape;2863;p27">
                  <a:extLst>
                    <a:ext uri="{FF2B5EF4-FFF2-40B4-BE49-F238E27FC236}">
                      <a16:creationId xmlns:a16="http://schemas.microsoft.com/office/drawing/2014/main" id="{03C5B518-849F-CB3A-EBD7-1D97E0273392}"/>
                    </a:ext>
                  </a:extLst>
                </p:cNvPr>
                <p:cNvSpPr/>
                <p:nvPr/>
              </p:nvSpPr>
              <p:spPr>
                <a:xfrm>
                  <a:off x="4836538" y="3526975"/>
                  <a:ext cx="121750" cy="2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70" h="846" extrusionOk="0">
                      <a:moveTo>
                        <a:pt x="4733" y="118"/>
                      </a:moveTo>
                      <a:cubicBezTo>
                        <a:pt x="4739" y="118"/>
                        <a:pt x="4743" y="122"/>
                        <a:pt x="4743" y="126"/>
                      </a:cubicBezTo>
                      <a:cubicBezTo>
                        <a:pt x="4745" y="129"/>
                        <a:pt x="4741" y="133"/>
                        <a:pt x="4737" y="135"/>
                      </a:cubicBezTo>
                      <a:lnTo>
                        <a:pt x="165" y="727"/>
                      </a:lnTo>
                      <a:lnTo>
                        <a:pt x="163" y="728"/>
                      </a:lnTo>
                      <a:cubicBezTo>
                        <a:pt x="159" y="728"/>
                        <a:pt x="156" y="725"/>
                        <a:pt x="156" y="721"/>
                      </a:cubicBezTo>
                      <a:cubicBezTo>
                        <a:pt x="156" y="719"/>
                        <a:pt x="156" y="717"/>
                        <a:pt x="158" y="715"/>
                      </a:cubicBezTo>
                      <a:cubicBezTo>
                        <a:pt x="159" y="713"/>
                        <a:pt x="161" y="711"/>
                        <a:pt x="163" y="711"/>
                      </a:cubicBezTo>
                      <a:lnTo>
                        <a:pt x="4733" y="118"/>
                      </a:lnTo>
                      <a:close/>
                      <a:moveTo>
                        <a:pt x="4735" y="0"/>
                      </a:moveTo>
                      <a:cubicBezTo>
                        <a:pt x="4730" y="0"/>
                        <a:pt x="4725" y="0"/>
                        <a:pt x="4720" y="1"/>
                      </a:cubicBezTo>
                      <a:lnTo>
                        <a:pt x="148" y="594"/>
                      </a:lnTo>
                      <a:cubicBezTo>
                        <a:pt x="114" y="598"/>
                        <a:pt x="84" y="617"/>
                        <a:pt x="65" y="643"/>
                      </a:cubicBezTo>
                      <a:cubicBezTo>
                        <a:pt x="1" y="727"/>
                        <a:pt x="59" y="846"/>
                        <a:pt x="163" y="846"/>
                      </a:cubicBezTo>
                      <a:lnTo>
                        <a:pt x="180" y="846"/>
                      </a:lnTo>
                      <a:lnTo>
                        <a:pt x="4752" y="252"/>
                      </a:lnTo>
                      <a:cubicBezTo>
                        <a:pt x="4820" y="243"/>
                        <a:pt x="4870" y="178"/>
                        <a:pt x="4860" y="110"/>
                      </a:cubicBezTo>
                      <a:cubicBezTo>
                        <a:pt x="4853" y="45"/>
                        <a:pt x="4797" y="0"/>
                        <a:pt x="473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7" name="Google Shape;2864;p27">
                  <a:extLst>
                    <a:ext uri="{FF2B5EF4-FFF2-40B4-BE49-F238E27FC236}">
                      <a16:creationId xmlns:a16="http://schemas.microsoft.com/office/drawing/2014/main" id="{E336679E-65D8-248C-BA43-553D8CC52E95}"/>
                    </a:ext>
                  </a:extLst>
                </p:cNvPr>
                <p:cNvSpPr/>
                <p:nvPr/>
              </p:nvSpPr>
              <p:spPr>
                <a:xfrm>
                  <a:off x="4837388" y="3527750"/>
                  <a:ext cx="120800" cy="19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32" h="783" extrusionOk="0">
                      <a:moveTo>
                        <a:pt x="4701" y="55"/>
                      </a:moveTo>
                      <a:cubicBezTo>
                        <a:pt x="4750" y="55"/>
                        <a:pt x="4756" y="129"/>
                        <a:pt x="4707" y="136"/>
                      </a:cubicBezTo>
                      <a:lnTo>
                        <a:pt x="135" y="728"/>
                      </a:lnTo>
                      <a:cubicBezTo>
                        <a:pt x="133" y="728"/>
                        <a:pt x="131" y="728"/>
                        <a:pt x="128" y="728"/>
                      </a:cubicBezTo>
                      <a:cubicBezTo>
                        <a:pt x="110" y="728"/>
                        <a:pt x="93" y="714"/>
                        <a:pt x="90" y="694"/>
                      </a:cubicBezTo>
                      <a:cubicBezTo>
                        <a:pt x="88" y="673"/>
                        <a:pt x="103" y="652"/>
                        <a:pt x="125" y="648"/>
                      </a:cubicBezTo>
                      <a:lnTo>
                        <a:pt x="4696" y="57"/>
                      </a:lnTo>
                      <a:cubicBezTo>
                        <a:pt x="4698" y="55"/>
                        <a:pt x="4699" y="55"/>
                        <a:pt x="4701" y="55"/>
                      </a:cubicBezTo>
                      <a:close/>
                      <a:moveTo>
                        <a:pt x="4706" y="1"/>
                      </a:moveTo>
                      <a:cubicBezTo>
                        <a:pt x="4701" y="1"/>
                        <a:pt x="4695" y="1"/>
                        <a:pt x="4690" y="2"/>
                      </a:cubicBezTo>
                      <a:lnTo>
                        <a:pt x="118" y="595"/>
                      </a:lnTo>
                      <a:cubicBezTo>
                        <a:pt x="1" y="611"/>
                        <a:pt x="12" y="783"/>
                        <a:pt x="129" y="783"/>
                      </a:cubicBezTo>
                      <a:lnTo>
                        <a:pt x="142" y="783"/>
                      </a:lnTo>
                      <a:lnTo>
                        <a:pt x="4713" y="189"/>
                      </a:lnTo>
                      <a:cubicBezTo>
                        <a:pt x="4832" y="173"/>
                        <a:pt x="4816" y="1"/>
                        <a:pt x="470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8" name="Google Shape;2865;p27">
                  <a:extLst>
                    <a:ext uri="{FF2B5EF4-FFF2-40B4-BE49-F238E27FC236}">
                      <a16:creationId xmlns:a16="http://schemas.microsoft.com/office/drawing/2014/main" id="{20830751-7DD9-2A48-2340-757ED0B61AEC}"/>
                    </a:ext>
                  </a:extLst>
                </p:cNvPr>
                <p:cNvSpPr/>
                <p:nvPr/>
              </p:nvSpPr>
              <p:spPr>
                <a:xfrm>
                  <a:off x="4835413" y="3526300"/>
                  <a:ext cx="123575" cy="22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43" h="900" extrusionOk="0">
                      <a:moveTo>
                        <a:pt x="4779" y="0"/>
                      </a:moveTo>
                      <a:cubicBezTo>
                        <a:pt x="4773" y="0"/>
                        <a:pt x="4767" y="1"/>
                        <a:pt x="4761" y="1"/>
                      </a:cubicBezTo>
                      <a:lnTo>
                        <a:pt x="189" y="595"/>
                      </a:lnTo>
                      <a:cubicBezTo>
                        <a:pt x="0" y="619"/>
                        <a:pt x="17" y="899"/>
                        <a:pt x="208" y="899"/>
                      </a:cubicBezTo>
                      <a:lnTo>
                        <a:pt x="229" y="899"/>
                      </a:lnTo>
                      <a:lnTo>
                        <a:pt x="4799" y="306"/>
                      </a:lnTo>
                      <a:cubicBezTo>
                        <a:pt x="4884" y="294"/>
                        <a:pt x="4943" y="217"/>
                        <a:pt x="4932" y="134"/>
                      </a:cubicBezTo>
                      <a:cubicBezTo>
                        <a:pt x="4923" y="56"/>
                        <a:pt x="4855" y="0"/>
                        <a:pt x="477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9" name="Google Shape;2866;p27">
                  <a:extLst>
                    <a:ext uri="{FF2B5EF4-FFF2-40B4-BE49-F238E27FC236}">
                      <a16:creationId xmlns:a16="http://schemas.microsoft.com/office/drawing/2014/main" id="{D9ED02BE-7561-DB3E-6160-B09AD634FC08}"/>
                    </a:ext>
                  </a:extLst>
                </p:cNvPr>
                <p:cNvSpPr/>
                <p:nvPr/>
              </p:nvSpPr>
              <p:spPr>
                <a:xfrm>
                  <a:off x="6076338" y="3350475"/>
                  <a:ext cx="259725" cy="3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89" h="1484" extrusionOk="0">
                      <a:moveTo>
                        <a:pt x="10319" y="1"/>
                      </a:moveTo>
                      <a:cubicBezTo>
                        <a:pt x="10316" y="1"/>
                        <a:pt x="10313" y="1"/>
                        <a:pt x="10309" y="1"/>
                      </a:cubicBezTo>
                      <a:lnTo>
                        <a:pt x="84" y="1351"/>
                      </a:lnTo>
                      <a:cubicBezTo>
                        <a:pt x="1" y="1360"/>
                        <a:pt x="10" y="1483"/>
                        <a:pt x="93" y="1483"/>
                      </a:cubicBezTo>
                      <a:lnTo>
                        <a:pt x="101" y="1483"/>
                      </a:lnTo>
                      <a:lnTo>
                        <a:pt x="10326" y="134"/>
                      </a:lnTo>
                      <a:cubicBezTo>
                        <a:pt x="10364" y="128"/>
                        <a:pt x="10388" y="96"/>
                        <a:pt x="10385" y="58"/>
                      </a:cubicBezTo>
                      <a:cubicBezTo>
                        <a:pt x="10381" y="25"/>
                        <a:pt x="10353" y="1"/>
                        <a:pt x="1031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0" name="Google Shape;2867;p27">
                  <a:extLst>
                    <a:ext uri="{FF2B5EF4-FFF2-40B4-BE49-F238E27FC236}">
                      <a16:creationId xmlns:a16="http://schemas.microsoft.com/office/drawing/2014/main" id="{71FA9ADB-0255-8226-5C33-D39CD05667A5}"/>
                    </a:ext>
                  </a:extLst>
                </p:cNvPr>
                <p:cNvSpPr/>
                <p:nvPr/>
              </p:nvSpPr>
              <p:spPr>
                <a:xfrm>
                  <a:off x="6074363" y="3349000"/>
                  <a:ext cx="263300" cy="40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32" h="1601" extrusionOk="0">
                      <a:moveTo>
                        <a:pt x="10401" y="119"/>
                      </a:moveTo>
                      <a:cubicBezTo>
                        <a:pt x="10403" y="121"/>
                        <a:pt x="10405" y="123"/>
                        <a:pt x="10405" y="125"/>
                      </a:cubicBezTo>
                      <a:cubicBezTo>
                        <a:pt x="10405" y="130"/>
                        <a:pt x="10403" y="134"/>
                        <a:pt x="10398" y="134"/>
                      </a:cubicBezTo>
                      <a:lnTo>
                        <a:pt x="174" y="1484"/>
                      </a:lnTo>
                      <a:lnTo>
                        <a:pt x="172" y="1484"/>
                      </a:lnTo>
                      <a:cubicBezTo>
                        <a:pt x="163" y="1484"/>
                        <a:pt x="161" y="1468"/>
                        <a:pt x="170" y="1468"/>
                      </a:cubicBezTo>
                      <a:lnTo>
                        <a:pt x="10396" y="119"/>
                      </a:lnTo>
                      <a:close/>
                      <a:moveTo>
                        <a:pt x="10398" y="1"/>
                      </a:moveTo>
                      <a:cubicBezTo>
                        <a:pt x="10392" y="1"/>
                        <a:pt x="10387" y="1"/>
                        <a:pt x="10381" y="2"/>
                      </a:cubicBezTo>
                      <a:lnTo>
                        <a:pt x="155" y="1351"/>
                      </a:lnTo>
                      <a:cubicBezTo>
                        <a:pt x="0" y="1372"/>
                        <a:pt x="15" y="1601"/>
                        <a:pt x="172" y="1601"/>
                      </a:cubicBezTo>
                      <a:lnTo>
                        <a:pt x="187" y="1601"/>
                      </a:lnTo>
                      <a:lnTo>
                        <a:pt x="10413" y="251"/>
                      </a:lnTo>
                      <a:cubicBezTo>
                        <a:pt x="10483" y="242"/>
                        <a:pt x="10532" y="179"/>
                        <a:pt x="10522" y="110"/>
                      </a:cubicBezTo>
                      <a:cubicBezTo>
                        <a:pt x="10514" y="46"/>
                        <a:pt x="10461" y="1"/>
                        <a:pt x="1039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1" name="Google Shape;2868;p27">
                  <a:extLst>
                    <a:ext uri="{FF2B5EF4-FFF2-40B4-BE49-F238E27FC236}">
                      <a16:creationId xmlns:a16="http://schemas.microsoft.com/office/drawing/2014/main" id="{53D9B329-547F-3CD3-BCEA-AEE56223AE28}"/>
                    </a:ext>
                  </a:extLst>
                </p:cNvPr>
                <p:cNvSpPr/>
                <p:nvPr/>
              </p:nvSpPr>
              <p:spPr>
                <a:xfrm>
                  <a:off x="6075438" y="3349800"/>
                  <a:ext cx="261950" cy="38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78" h="1537" extrusionOk="0">
                      <a:moveTo>
                        <a:pt x="10355" y="55"/>
                      </a:moveTo>
                      <a:cubicBezTo>
                        <a:pt x="10364" y="55"/>
                        <a:pt x="10372" y="57"/>
                        <a:pt x="10379" y="62"/>
                      </a:cubicBezTo>
                      <a:cubicBezTo>
                        <a:pt x="10407" y="83"/>
                        <a:pt x="10394" y="129"/>
                        <a:pt x="10358" y="134"/>
                      </a:cubicBezTo>
                      <a:lnTo>
                        <a:pt x="135" y="1484"/>
                      </a:lnTo>
                      <a:cubicBezTo>
                        <a:pt x="133" y="1484"/>
                        <a:pt x="130" y="1484"/>
                        <a:pt x="128" y="1484"/>
                      </a:cubicBezTo>
                      <a:cubicBezTo>
                        <a:pt x="81" y="1484"/>
                        <a:pt x="73" y="1410"/>
                        <a:pt x="124" y="1404"/>
                      </a:cubicBezTo>
                      <a:lnTo>
                        <a:pt x="10349" y="55"/>
                      </a:lnTo>
                      <a:close/>
                      <a:moveTo>
                        <a:pt x="10356" y="1"/>
                      </a:moveTo>
                      <a:cubicBezTo>
                        <a:pt x="10351" y="1"/>
                        <a:pt x="10346" y="1"/>
                        <a:pt x="10341" y="2"/>
                      </a:cubicBezTo>
                      <a:lnTo>
                        <a:pt x="116" y="1351"/>
                      </a:lnTo>
                      <a:cubicBezTo>
                        <a:pt x="1" y="1367"/>
                        <a:pt x="12" y="1537"/>
                        <a:pt x="129" y="1537"/>
                      </a:cubicBezTo>
                      <a:lnTo>
                        <a:pt x="141" y="1537"/>
                      </a:lnTo>
                      <a:lnTo>
                        <a:pt x="10366" y="187"/>
                      </a:lnTo>
                      <a:cubicBezTo>
                        <a:pt x="10449" y="176"/>
                        <a:pt x="10477" y="70"/>
                        <a:pt x="10411" y="19"/>
                      </a:cubicBezTo>
                      <a:cubicBezTo>
                        <a:pt x="10395" y="7"/>
                        <a:pt x="10376" y="1"/>
                        <a:pt x="1035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2" name="Google Shape;2869;p27">
                  <a:extLst>
                    <a:ext uri="{FF2B5EF4-FFF2-40B4-BE49-F238E27FC236}">
                      <a16:creationId xmlns:a16="http://schemas.microsoft.com/office/drawing/2014/main" id="{4E0A6AFD-DAF9-9346-E816-F75FCB62E6F0}"/>
                    </a:ext>
                  </a:extLst>
                </p:cNvPr>
                <p:cNvSpPr/>
                <p:nvPr/>
              </p:nvSpPr>
              <p:spPr>
                <a:xfrm>
                  <a:off x="5066613" y="3350475"/>
                  <a:ext cx="631650" cy="77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266" h="3113" extrusionOk="0">
                      <a:moveTo>
                        <a:pt x="25176" y="1"/>
                      </a:moveTo>
                      <a:cubicBezTo>
                        <a:pt x="25172" y="1"/>
                        <a:pt x="25169" y="1"/>
                        <a:pt x="25165" y="1"/>
                      </a:cubicBezTo>
                      <a:lnTo>
                        <a:pt x="86" y="2978"/>
                      </a:lnTo>
                      <a:cubicBezTo>
                        <a:pt x="0" y="2990"/>
                        <a:pt x="8" y="3112"/>
                        <a:pt x="93" y="3112"/>
                      </a:cubicBezTo>
                      <a:lnTo>
                        <a:pt x="101" y="3112"/>
                      </a:lnTo>
                      <a:lnTo>
                        <a:pt x="25180" y="134"/>
                      </a:lnTo>
                      <a:cubicBezTo>
                        <a:pt x="25265" y="123"/>
                        <a:pt x="25255" y="1"/>
                        <a:pt x="2517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3" name="Google Shape;2870;p27">
                  <a:extLst>
                    <a:ext uri="{FF2B5EF4-FFF2-40B4-BE49-F238E27FC236}">
                      <a16:creationId xmlns:a16="http://schemas.microsoft.com/office/drawing/2014/main" id="{4DB44F9B-D244-19D0-72F2-69CC183EC8BD}"/>
                    </a:ext>
                  </a:extLst>
                </p:cNvPr>
                <p:cNvSpPr/>
                <p:nvPr/>
              </p:nvSpPr>
              <p:spPr>
                <a:xfrm>
                  <a:off x="5064638" y="3349000"/>
                  <a:ext cx="634650" cy="8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86" h="3231" extrusionOk="0">
                      <a:moveTo>
                        <a:pt x="25255" y="119"/>
                      </a:moveTo>
                      <a:cubicBezTo>
                        <a:pt x="25257" y="121"/>
                        <a:pt x="25259" y="123"/>
                        <a:pt x="25259" y="125"/>
                      </a:cubicBezTo>
                      <a:cubicBezTo>
                        <a:pt x="25259" y="127"/>
                        <a:pt x="25259" y="130"/>
                        <a:pt x="25257" y="130"/>
                      </a:cubicBezTo>
                      <a:cubicBezTo>
                        <a:pt x="25257" y="132"/>
                        <a:pt x="25255" y="134"/>
                        <a:pt x="25253" y="134"/>
                      </a:cubicBezTo>
                      <a:lnTo>
                        <a:pt x="172" y="3113"/>
                      </a:lnTo>
                      <a:cubicBezTo>
                        <a:pt x="168" y="3113"/>
                        <a:pt x="165" y="3109"/>
                        <a:pt x="165" y="3105"/>
                      </a:cubicBezTo>
                      <a:cubicBezTo>
                        <a:pt x="163" y="3102"/>
                        <a:pt x="166" y="3098"/>
                        <a:pt x="170" y="3096"/>
                      </a:cubicBezTo>
                      <a:lnTo>
                        <a:pt x="25253" y="119"/>
                      </a:lnTo>
                      <a:close/>
                      <a:moveTo>
                        <a:pt x="25255" y="0"/>
                      </a:moveTo>
                      <a:cubicBezTo>
                        <a:pt x="25249" y="0"/>
                        <a:pt x="25243" y="1"/>
                        <a:pt x="25236" y="2"/>
                      </a:cubicBezTo>
                      <a:lnTo>
                        <a:pt x="157" y="2979"/>
                      </a:lnTo>
                      <a:cubicBezTo>
                        <a:pt x="0" y="2998"/>
                        <a:pt x="13" y="3230"/>
                        <a:pt x="172" y="3230"/>
                      </a:cubicBezTo>
                      <a:lnTo>
                        <a:pt x="187" y="3230"/>
                      </a:lnTo>
                      <a:lnTo>
                        <a:pt x="25267" y="251"/>
                      </a:lnTo>
                      <a:cubicBezTo>
                        <a:pt x="25337" y="244"/>
                        <a:pt x="25386" y="181"/>
                        <a:pt x="25376" y="111"/>
                      </a:cubicBezTo>
                      <a:cubicBezTo>
                        <a:pt x="25373" y="77"/>
                        <a:pt x="25356" y="45"/>
                        <a:pt x="25327" y="24"/>
                      </a:cubicBezTo>
                      <a:cubicBezTo>
                        <a:pt x="25307" y="9"/>
                        <a:pt x="25281" y="0"/>
                        <a:pt x="2525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4" name="Google Shape;2871;p27">
                  <a:extLst>
                    <a:ext uri="{FF2B5EF4-FFF2-40B4-BE49-F238E27FC236}">
                      <a16:creationId xmlns:a16="http://schemas.microsoft.com/office/drawing/2014/main" id="{0C7C8D1F-6BC1-5F41-33C5-511296BEC38A}"/>
                    </a:ext>
                  </a:extLst>
                </p:cNvPr>
                <p:cNvSpPr/>
                <p:nvPr/>
              </p:nvSpPr>
              <p:spPr>
                <a:xfrm>
                  <a:off x="5066413" y="3349800"/>
                  <a:ext cx="632025" cy="79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281" h="3166" extrusionOk="0">
                      <a:moveTo>
                        <a:pt x="25182" y="55"/>
                      </a:moveTo>
                      <a:cubicBezTo>
                        <a:pt x="25190" y="55"/>
                        <a:pt x="25198" y="57"/>
                        <a:pt x="25205" y="62"/>
                      </a:cubicBezTo>
                      <a:cubicBezTo>
                        <a:pt x="25213" y="68"/>
                        <a:pt x="25220" y="79"/>
                        <a:pt x="25220" y="89"/>
                      </a:cubicBezTo>
                      <a:cubicBezTo>
                        <a:pt x="25224" y="112"/>
                        <a:pt x="25207" y="130"/>
                        <a:pt x="25186" y="134"/>
                      </a:cubicBezTo>
                      <a:lnTo>
                        <a:pt x="105" y="3111"/>
                      </a:lnTo>
                      <a:cubicBezTo>
                        <a:pt x="103" y="3111"/>
                        <a:pt x="101" y="3111"/>
                        <a:pt x="99" y="3111"/>
                      </a:cubicBezTo>
                      <a:cubicBezTo>
                        <a:pt x="51" y="3111"/>
                        <a:pt x="44" y="3039"/>
                        <a:pt x="95" y="3032"/>
                      </a:cubicBezTo>
                      <a:lnTo>
                        <a:pt x="25177" y="55"/>
                      </a:lnTo>
                      <a:close/>
                      <a:moveTo>
                        <a:pt x="25184" y="1"/>
                      </a:moveTo>
                      <a:cubicBezTo>
                        <a:pt x="25179" y="1"/>
                        <a:pt x="25174" y="1"/>
                        <a:pt x="25169" y="2"/>
                      </a:cubicBezTo>
                      <a:lnTo>
                        <a:pt x="90" y="2979"/>
                      </a:lnTo>
                      <a:cubicBezTo>
                        <a:pt x="39" y="2984"/>
                        <a:pt x="1" y="3032"/>
                        <a:pt x="8" y="3083"/>
                      </a:cubicBezTo>
                      <a:cubicBezTo>
                        <a:pt x="12" y="3130"/>
                        <a:pt x="54" y="3166"/>
                        <a:pt x="101" y="3166"/>
                      </a:cubicBezTo>
                      <a:lnTo>
                        <a:pt x="112" y="3166"/>
                      </a:lnTo>
                      <a:lnTo>
                        <a:pt x="25192" y="187"/>
                      </a:lnTo>
                      <a:cubicBezTo>
                        <a:pt x="25243" y="181"/>
                        <a:pt x="25281" y="134"/>
                        <a:pt x="25273" y="83"/>
                      </a:cubicBezTo>
                      <a:cubicBezTo>
                        <a:pt x="25271" y="59"/>
                        <a:pt x="25258" y="34"/>
                        <a:pt x="25237" y="19"/>
                      </a:cubicBezTo>
                      <a:cubicBezTo>
                        <a:pt x="25222" y="7"/>
                        <a:pt x="25203" y="1"/>
                        <a:pt x="2518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5" name="Google Shape;2872;p27">
                  <a:extLst>
                    <a:ext uri="{FF2B5EF4-FFF2-40B4-BE49-F238E27FC236}">
                      <a16:creationId xmlns:a16="http://schemas.microsoft.com/office/drawing/2014/main" id="{3C854D14-79A9-15EC-BD15-A53E5126CCC9}"/>
                    </a:ext>
                  </a:extLst>
                </p:cNvPr>
                <p:cNvSpPr/>
                <p:nvPr/>
              </p:nvSpPr>
              <p:spPr>
                <a:xfrm>
                  <a:off x="5063688" y="3348325"/>
                  <a:ext cx="636325" cy="8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53" h="3284" extrusionOk="0">
                      <a:moveTo>
                        <a:pt x="25294" y="1"/>
                      </a:moveTo>
                      <a:cubicBezTo>
                        <a:pt x="25287" y="1"/>
                        <a:pt x="25280" y="1"/>
                        <a:pt x="25273" y="2"/>
                      </a:cubicBezTo>
                      <a:lnTo>
                        <a:pt x="191" y="2979"/>
                      </a:lnTo>
                      <a:cubicBezTo>
                        <a:pt x="0" y="3002"/>
                        <a:pt x="17" y="3283"/>
                        <a:pt x="210" y="3283"/>
                      </a:cubicBezTo>
                      <a:lnTo>
                        <a:pt x="227" y="3283"/>
                      </a:lnTo>
                      <a:lnTo>
                        <a:pt x="25308" y="305"/>
                      </a:lnTo>
                      <a:cubicBezTo>
                        <a:pt x="25392" y="295"/>
                        <a:pt x="25452" y="220"/>
                        <a:pt x="25441" y="135"/>
                      </a:cubicBezTo>
                      <a:cubicBezTo>
                        <a:pt x="25437" y="93"/>
                        <a:pt x="25414" y="55"/>
                        <a:pt x="25382" y="31"/>
                      </a:cubicBezTo>
                      <a:cubicBezTo>
                        <a:pt x="25356" y="11"/>
                        <a:pt x="25325" y="1"/>
                        <a:pt x="2529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6" name="Google Shape;2873;p27">
                  <a:extLst>
                    <a:ext uri="{FF2B5EF4-FFF2-40B4-BE49-F238E27FC236}">
                      <a16:creationId xmlns:a16="http://schemas.microsoft.com/office/drawing/2014/main" id="{7F0016F7-7E21-BE30-E1E0-09646E3CE6A2}"/>
                    </a:ext>
                  </a:extLst>
                </p:cNvPr>
                <p:cNvSpPr/>
                <p:nvPr/>
              </p:nvSpPr>
              <p:spPr>
                <a:xfrm>
                  <a:off x="7626438" y="3355125"/>
                  <a:ext cx="514750" cy="3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590" h="1553" extrusionOk="0">
                      <a:moveTo>
                        <a:pt x="94" y="0"/>
                      </a:moveTo>
                      <a:cubicBezTo>
                        <a:pt x="43" y="0"/>
                        <a:pt x="6" y="14"/>
                        <a:pt x="3" y="57"/>
                      </a:cubicBezTo>
                      <a:cubicBezTo>
                        <a:pt x="1" y="116"/>
                        <a:pt x="46" y="165"/>
                        <a:pt x="105" y="165"/>
                      </a:cubicBezTo>
                      <a:lnTo>
                        <a:pt x="17420" y="1352"/>
                      </a:lnTo>
                      <a:cubicBezTo>
                        <a:pt x="17422" y="1352"/>
                        <a:pt x="17424" y="1353"/>
                        <a:pt x="17426" y="1353"/>
                      </a:cubicBezTo>
                      <a:cubicBezTo>
                        <a:pt x="17427" y="1353"/>
                        <a:pt x="17428" y="1353"/>
                        <a:pt x="17429" y="1352"/>
                      </a:cubicBezTo>
                      <a:cubicBezTo>
                        <a:pt x="17432" y="1353"/>
                        <a:pt x="17434" y="1353"/>
                        <a:pt x="17437" y="1353"/>
                      </a:cubicBezTo>
                      <a:cubicBezTo>
                        <a:pt x="17443" y="1353"/>
                        <a:pt x="17449" y="1352"/>
                        <a:pt x="17454" y="1352"/>
                      </a:cubicBezTo>
                      <a:lnTo>
                        <a:pt x="20516" y="1552"/>
                      </a:lnTo>
                      <a:lnTo>
                        <a:pt x="20519" y="1552"/>
                      </a:lnTo>
                      <a:cubicBezTo>
                        <a:pt x="20521" y="1552"/>
                        <a:pt x="20522" y="1552"/>
                        <a:pt x="20523" y="1552"/>
                      </a:cubicBezTo>
                      <a:cubicBezTo>
                        <a:pt x="20557" y="1552"/>
                        <a:pt x="20584" y="1525"/>
                        <a:pt x="20586" y="1492"/>
                      </a:cubicBezTo>
                      <a:cubicBezTo>
                        <a:pt x="20589" y="1454"/>
                        <a:pt x="20561" y="1422"/>
                        <a:pt x="20523" y="1420"/>
                      </a:cubicBezTo>
                      <a:lnTo>
                        <a:pt x="17420" y="1216"/>
                      </a:lnTo>
                      <a:lnTo>
                        <a:pt x="17418" y="1216"/>
                      </a:lnTo>
                      <a:lnTo>
                        <a:pt x="135" y="2"/>
                      </a:lnTo>
                      <a:cubicBezTo>
                        <a:pt x="121" y="1"/>
                        <a:pt x="107" y="0"/>
                        <a:pt x="9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7" name="Google Shape;2874;p27">
                  <a:extLst>
                    <a:ext uri="{FF2B5EF4-FFF2-40B4-BE49-F238E27FC236}">
                      <a16:creationId xmlns:a16="http://schemas.microsoft.com/office/drawing/2014/main" id="{5613FA72-B816-FD1C-9583-20027AE49617}"/>
                    </a:ext>
                  </a:extLst>
                </p:cNvPr>
                <p:cNvSpPr/>
                <p:nvPr/>
              </p:nvSpPr>
              <p:spPr>
                <a:xfrm>
                  <a:off x="7624938" y="3353625"/>
                  <a:ext cx="517750" cy="41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710" h="1673" extrusionOk="0">
                      <a:moveTo>
                        <a:pt x="159" y="118"/>
                      </a:moveTo>
                      <a:cubicBezTo>
                        <a:pt x="169" y="118"/>
                        <a:pt x="179" y="119"/>
                        <a:pt x="189" y="121"/>
                      </a:cubicBezTo>
                      <a:lnTo>
                        <a:pt x="17474" y="1335"/>
                      </a:lnTo>
                      <a:lnTo>
                        <a:pt x="20579" y="1539"/>
                      </a:lnTo>
                      <a:cubicBezTo>
                        <a:pt x="20581" y="1539"/>
                        <a:pt x="20583" y="1541"/>
                        <a:pt x="20585" y="1541"/>
                      </a:cubicBezTo>
                      <a:cubicBezTo>
                        <a:pt x="20587" y="1542"/>
                        <a:pt x="20587" y="1544"/>
                        <a:pt x="20587" y="1546"/>
                      </a:cubicBezTo>
                      <a:lnTo>
                        <a:pt x="20587" y="1548"/>
                      </a:lnTo>
                      <a:cubicBezTo>
                        <a:pt x="20587" y="1552"/>
                        <a:pt x="20583" y="1554"/>
                        <a:pt x="20579" y="1554"/>
                      </a:cubicBezTo>
                      <a:lnTo>
                        <a:pt x="20578" y="1554"/>
                      </a:lnTo>
                      <a:lnTo>
                        <a:pt x="17518" y="1353"/>
                      </a:lnTo>
                      <a:lnTo>
                        <a:pt x="17487" y="1353"/>
                      </a:lnTo>
                      <a:lnTo>
                        <a:pt x="168" y="166"/>
                      </a:lnTo>
                      <a:cubicBezTo>
                        <a:pt x="153" y="166"/>
                        <a:pt x="140" y="159"/>
                        <a:pt x="131" y="149"/>
                      </a:cubicBezTo>
                      <a:cubicBezTo>
                        <a:pt x="123" y="142"/>
                        <a:pt x="121" y="132"/>
                        <a:pt x="121" y="123"/>
                      </a:cubicBezTo>
                      <a:cubicBezTo>
                        <a:pt x="134" y="120"/>
                        <a:pt x="146" y="118"/>
                        <a:pt x="159" y="118"/>
                      </a:cubicBezTo>
                      <a:close/>
                      <a:moveTo>
                        <a:pt x="152" y="1"/>
                      </a:moveTo>
                      <a:cubicBezTo>
                        <a:pt x="114" y="1"/>
                        <a:pt x="74" y="8"/>
                        <a:pt x="44" y="32"/>
                      </a:cubicBezTo>
                      <a:cubicBezTo>
                        <a:pt x="19" y="53"/>
                        <a:pt x="6" y="81"/>
                        <a:pt x="4" y="114"/>
                      </a:cubicBezTo>
                      <a:cubicBezTo>
                        <a:pt x="0" y="153"/>
                        <a:pt x="13" y="195"/>
                        <a:pt x="40" y="225"/>
                      </a:cubicBezTo>
                      <a:cubicBezTo>
                        <a:pt x="70" y="261"/>
                        <a:pt x="114" y="282"/>
                        <a:pt x="161" y="286"/>
                      </a:cubicBezTo>
                      <a:lnTo>
                        <a:pt x="17474" y="1471"/>
                      </a:lnTo>
                      <a:cubicBezTo>
                        <a:pt x="17481" y="1472"/>
                        <a:pt x="17487" y="1472"/>
                        <a:pt x="17494" y="1472"/>
                      </a:cubicBezTo>
                      <a:cubicBezTo>
                        <a:pt x="17501" y="1472"/>
                        <a:pt x="17508" y="1472"/>
                        <a:pt x="17516" y="1471"/>
                      </a:cubicBezTo>
                      <a:lnTo>
                        <a:pt x="20572" y="1673"/>
                      </a:lnTo>
                      <a:lnTo>
                        <a:pt x="20579" y="1673"/>
                      </a:lnTo>
                      <a:cubicBezTo>
                        <a:pt x="20646" y="1673"/>
                        <a:pt x="20700" y="1622"/>
                        <a:pt x="20704" y="1556"/>
                      </a:cubicBezTo>
                      <a:cubicBezTo>
                        <a:pt x="20710" y="1486"/>
                        <a:pt x="20657" y="1425"/>
                        <a:pt x="20587" y="1421"/>
                      </a:cubicBezTo>
                      <a:lnTo>
                        <a:pt x="17483" y="1217"/>
                      </a:lnTo>
                      <a:lnTo>
                        <a:pt x="17482" y="1217"/>
                      </a:lnTo>
                      <a:lnTo>
                        <a:pt x="201" y="4"/>
                      </a:lnTo>
                      <a:cubicBezTo>
                        <a:pt x="186" y="2"/>
                        <a:pt x="169" y="1"/>
                        <a:pt x="15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8" name="Google Shape;2875;p27">
                  <a:extLst>
                    <a:ext uri="{FF2B5EF4-FFF2-40B4-BE49-F238E27FC236}">
                      <a16:creationId xmlns:a16="http://schemas.microsoft.com/office/drawing/2014/main" id="{87EAB6C4-4C8A-34B9-775F-94441EB34AFD}"/>
                    </a:ext>
                  </a:extLst>
                </p:cNvPr>
                <p:cNvSpPr/>
                <p:nvPr/>
              </p:nvSpPr>
              <p:spPr>
                <a:xfrm>
                  <a:off x="7625738" y="3354450"/>
                  <a:ext cx="516100" cy="40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644" h="1608" extrusionOk="0">
                      <a:moveTo>
                        <a:pt x="118" y="55"/>
                      </a:moveTo>
                      <a:cubicBezTo>
                        <a:pt x="129" y="55"/>
                        <a:pt x="144" y="56"/>
                        <a:pt x="161" y="58"/>
                      </a:cubicBezTo>
                      <a:lnTo>
                        <a:pt x="17446" y="1269"/>
                      </a:lnTo>
                      <a:lnTo>
                        <a:pt x="20549" y="1474"/>
                      </a:lnTo>
                      <a:cubicBezTo>
                        <a:pt x="20572" y="1475"/>
                        <a:pt x="20589" y="1494"/>
                        <a:pt x="20587" y="1517"/>
                      </a:cubicBezTo>
                      <a:cubicBezTo>
                        <a:pt x="20585" y="1537"/>
                        <a:pt x="20568" y="1553"/>
                        <a:pt x="20549" y="1553"/>
                      </a:cubicBezTo>
                      <a:cubicBezTo>
                        <a:pt x="20548" y="1553"/>
                        <a:pt x="20547" y="1553"/>
                        <a:pt x="20546" y="1553"/>
                      </a:cubicBezTo>
                      <a:lnTo>
                        <a:pt x="17478" y="1353"/>
                      </a:lnTo>
                      <a:lnTo>
                        <a:pt x="17457" y="1353"/>
                      </a:lnTo>
                      <a:lnTo>
                        <a:pt x="135" y="166"/>
                      </a:lnTo>
                      <a:cubicBezTo>
                        <a:pt x="110" y="166"/>
                        <a:pt x="89" y="154"/>
                        <a:pt x="74" y="137"/>
                      </a:cubicBezTo>
                      <a:cubicBezTo>
                        <a:pt x="61" y="122"/>
                        <a:pt x="55" y="105"/>
                        <a:pt x="57" y="86"/>
                      </a:cubicBezTo>
                      <a:cubicBezTo>
                        <a:pt x="57" y="79"/>
                        <a:pt x="61" y="71"/>
                        <a:pt x="67" y="67"/>
                      </a:cubicBezTo>
                      <a:cubicBezTo>
                        <a:pt x="73" y="61"/>
                        <a:pt x="88" y="55"/>
                        <a:pt x="118" y="55"/>
                      </a:cubicBezTo>
                      <a:close/>
                      <a:moveTo>
                        <a:pt x="122" y="0"/>
                      </a:moveTo>
                      <a:cubicBezTo>
                        <a:pt x="82" y="0"/>
                        <a:pt x="52" y="9"/>
                        <a:pt x="33" y="26"/>
                      </a:cubicBezTo>
                      <a:cubicBezTo>
                        <a:pt x="15" y="39"/>
                        <a:pt x="4" y="60"/>
                        <a:pt x="4" y="82"/>
                      </a:cubicBezTo>
                      <a:cubicBezTo>
                        <a:pt x="0" y="115"/>
                        <a:pt x="12" y="147"/>
                        <a:pt x="33" y="171"/>
                      </a:cubicBezTo>
                      <a:cubicBezTo>
                        <a:pt x="57" y="200"/>
                        <a:pt x="93" y="217"/>
                        <a:pt x="131" y="220"/>
                      </a:cubicBezTo>
                      <a:lnTo>
                        <a:pt x="17444" y="1405"/>
                      </a:lnTo>
                      <a:cubicBezTo>
                        <a:pt x="17450" y="1406"/>
                        <a:pt x="17456" y="1407"/>
                        <a:pt x="17462" y="1407"/>
                      </a:cubicBezTo>
                      <a:cubicBezTo>
                        <a:pt x="17468" y="1407"/>
                        <a:pt x="17474" y="1406"/>
                        <a:pt x="17480" y="1405"/>
                      </a:cubicBezTo>
                      <a:lnTo>
                        <a:pt x="20542" y="1608"/>
                      </a:lnTo>
                      <a:lnTo>
                        <a:pt x="20547" y="1608"/>
                      </a:lnTo>
                      <a:cubicBezTo>
                        <a:pt x="20597" y="1608"/>
                        <a:pt x="20638" y="1570"/>
                        <a:pt x="20640" y="1519"/>
                      </a:cubicBezTo>
                      <a:cubicBezTo>
                        <a:pt x="20644" y="1468"/>
                        <a:pt x="20606" y="1422"/>
                        <a:pt x="20553" y="1421"/>
                      </a:cubicBezTo>
                      <a:lnTo>
                        <a:pt x="17448" y="1216"/>
                      </a:lnTo>
                      <a:lnTo>
                        <a:pt x="167" y="3"/>
                      </a:lnTo>
                      <a:cubicBezTo>
                        <a:pt x="151" y="1"/>
                        <a:pt x="136" y="0"/>
                        <a:pt x="12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9" name="Google Shape;2876;p27">
                  <a:extLst>
                    <a:ext uri="{FF2B5EF4-FFF2-40B4-BE49-F238E27FC236}">
                      <a16:creationId xmlns:a16="http://schemas.microsoft.com/office/drawing/2014/main" id="{F5883447-71BE-E945-821D-3F1A1084E13D}"/>
                    </a:ext>
                  </a:extLst>
                </p:cNvPr>
                <p:cNvSpPr/>
                <p:nvPr/>
              </p:nvSpPr>
              <p:spPr>
                <a:xfrm>
                  <a:off x="7624213" y="3352975"/>
                  <a:ext cx="519200" cy="43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768" h="1726" extrusionOk="0">
                      <a:moveTo>
                        <a:pt x="184" y="0"/>
                      </a:moveTo>
                      <a:cubicBezTo>
                        <a:pt x="141" y="0"/>
                        <a:pt x="93" y="8"/>
                        <a:pt x="56" y="39"/>
                      </a:cubicBezTo>
                      <a:cubicBezTo>
                        <a:pt x="25" y="62"/>
                        <a:pt x="8" y="98"/>
                        <a:pt x="5" y="136"/>
                      </a:cubicBezTo>
                      <a:cubicBezTo>
                        <a:pt x="1" y="185"/>
                        <a:pt x="16" y="232"/>
                        <a:pt x="48" y="268"/>
                      </a:cubicBezTo>
                      <a:cubicBezTo>
                        <a:pt x="84" y="310"/>
                        <a:pt x="133" y="334"/>
                        <a:pt x="188" y="338"/>
                      </a:cubicBezTo>
                      <a:lnTo>
                        <a:pt x="17497" y="1523"/>
                      </a:lnTo>
                      <a:cubicBezTo>
                        <a:pt x="17507" y="1525"/>
                        <a:pt x="17517" y="1526"/>
                        <a:pt x="17526" y="1526"/>
                      </a:cubicBezTo>
                      <a:cubicBezTo>
                        <a:pt x="17532" y="1526"/>
                        <a:pt x="17538" y="1526"/>
                        <a:pt x="17545" y="1525"/>
                      </a:cubicBezTo>
                      <a:lnTo>
                        <a:pt x="20599" y="1725"/>
                      </a:lnTo>
                      <a:lnTo>
                        <a:pt x="20608" y="1725"/>
                      </a:lnTo>
                      <a:cubicBezTo>
                        <a:pt x="20688" y="1725"/>
                        <a:pt x="20756" y="1663"/>
                        <a:pt x="20762" y="1584"/>
                      </a:cubicBezTo>
                      <a:cubicBezTo>
                        <a:pt x="20767" y="1498"/>
                        <a:pt x="20703" y="1425"/>
                        <a:pt x="20618" y="1421"/>
                      </a:cubicBezTo>
                      <a:lnTo>
                        <a:pt x="17512" y="1217"/>
                      </a:lnTo>
                      <a:lnTo>
                        <a:pt x="233" y="3"/>
                      </a:lnTo>
                      <a:cubicBezTo>
                        <a:pt x="219" y="2"/>
                        <a:pt x="202" y="0"/>
                        <a:pt x="1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65" name="Google Shape;2877;p27">
                <a:extLst>
                  <a:ext uri="{FF2B5EF4-FFF2-40B4-BE49-F238E27FC236}">
                    <a16:creationId xmlns:a16="http://schemas.microsoft.com/office/drawing/2014/main" id="{F04FF442-E4FD-3AB8-DC69-97223D68E442}"/>
                  </a:ext>
                </a:extLst>
              </p:cNvPr>
              <p:cNvGrpSpPr/>
              <p:nvPr/>
            </p:nvGrpSpPr>
            <p:grpSpPr>
              <a:xfrm>
                <a:off x="6576760" y="1539623"/>
                <a:ext cx="1411859" cy="1369519"/>
                <a:chOff x="5692088" y="1672025"/>
                <a:chExt cx="1939900" cy="1881725"/>
              </a:xfrm>
              <a:grpFill/>
            </p:grpSpPr>
            <p:sp>
              <p:nvSpPr>
                <p:cNvPr id="395" name="Google Shape;2878;p27">
                  <a:extLst>
                    <a:ext uri="{FF2B5EF4-FFF2-40B4-BE49-F238E27FC236}">
                      <a16:creationId xmlns:a16="http://schemas.microsoft.com/office/drawing/2014/main" id="{7E1BE50D-C756-EC5F-A9BD-9CC233BAC0A5}"/>
                    </a:ext>
                  </a:extLst>
                </p:cNvPr>
                <p:cNvSpPr/>
                <p:nvPr/>
              </p:nvSpPr>
              <p:spPr>
                <a:xfrm>
                  <a:off x="6073413" y="3348325"/>
                  <a:ext cx="265900" cy="41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36" h="1657" extrusionOk="0">
                      <a:moveTo>
                        <a:pt x="10437" y="1"/>
                      </a:moveTo>
                      <a:cubicBezTo>
                        <a:pt x="10430" y="1"/>
                        <a:pt x="10422" y="1"/>
                        <a:pt x="10415" y="2"/>
                      </a:cubicBezTo>
                      <a:lnTo>
                        <a:pt x="189" y="1352"/>
                      </a:lnTo>
                      <a:cubicBezTo>
                        <a:pt x="0" y="1376"/>
                        <a:pt x="19" y="1656"/>
                        <a:pt x="210" y="1656"/>
                      </a:cubicBezTo>
                      <a:cubicBezTo>
                        <a:pt x="216" y="1656"/>
                        <a:pt x="223" y="1654"/>
                        <a:pt x="229" y="1654"/>
                      </a:cubicBezTo>
                      <a:lnTo>
                        <a:pt x="10454" y="305"/>
                      </a:lnTo>
                      <a:cubicBezTo>
                        <a:pt x="10591" y="286"/>
                        <a:pt x="10636" y="114"/>
                        <a:pt x="10528" y="31"/>
                      </a:cubicBezTo>
                      <a:cubicBezTo>
                        <a:pt x="10502" y="11"/>
                        <a:pt x="10470" y="1"/>
                        <a:pt x="1043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396" name="Google Shape;2879;p27">
                  <a:extLst>
                    <a:ext uri="{FF2B5EF4-FFF2-40B4-BE49-F238E27FC236}">
                      <a16:creationId xmlns:a16="http://schemas.microsoft.com/office/drawing/2014/main" id="{E2609E6E-542D-A857-7EF3-B1F8C71B17A9}"/>
                    </a:ext>
                  </a:extLst>
                </p:cNvPr>
                <p:cNvGrpSpPr/>
                <p:nvPr/>
              </p:nvGrpSpPr>
              <p:grpSpPr>
                <a:xfrm>
                  <a:off x="5692088" y="1672025"/>
                  <a:ext cx="1939900" cy="1881725"/>
                  <a:chOff x="5692088" y="1672025"/>
                  <a:chExt cx="1939900" cy="1881725"/>
                </a:xfrm>
                <a:grpFill/>
              </p:grpSpPr>
              <p:sp>
                <p:nvSpPr>
                  <p:cNvPr id="397" name="Google Shape;2880;p27">
                    <a:extLst>
                      <a:ext uri="{FF2B5EF4-FFF2-40B4-BE49-F238E27FC236}">
                        <a16:creationId xmlns:a16="http://schemas.microsoft.com/office/drawing/2014/main" id="{AC9FF752-AAD4-2FEC-21DD-A27F82F1032A}"/>
                      </a:ext>
                    </a:extLst>
                  </p:cNvPr>
                  <p:cNvSpPr/>
                  <p:nvPr/>
                </p:nvSpPr>
                <p:spPr>
                  <a:xfrm>
                    <a:off x="5694263" y="1674175"/>
                    <a:ext cx="1935550" cy="1877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422" h="75096" extrusionOk="0">
                        <a:moveTo>
                          <a:pt x="46687" y="137"/>
                        </a:moveTo>
                        <a:lnTo>
                          <a:pt x="77290" y="9330"/>
                        </a:lnTo>
                        <a:lnTo>
                          <a:pt x="77290" y="68669"/>
                        </a:lnTo>
                        <a:lnTo>
                          <a:pt x="46595" y="74961"/>
                        </a:lnTo>
                        <a:lnTo>
                          <a:pt x="25726" y="72690"/>
                        </a:lnTo>
                        <a:lnTo>
                          <a:pt x="25726" y="38689"/>
                        </a:lnTo>
                        <a:cubicBezTo>
                          <a:pt x="25726" y="38670"/>
                          <a:pt x="25719" y="38653"/>
                          <a:pt x="25706" y="38642"/>
                        </a:cubicBezTo>
                        <a:cubicBezTo>
                          <a:pt x="25692" y="38629"/>
                          <a:pt x="25675" y="38623"/>
                          <a:pt x="25658" y="38621"/>
                        </a:cubicBezTo>
                        <a:lnTo>
                          <a:pt x="13263" y="38819"/>
                        </a:lnTo>
                        <a:cubicBezTo>
                          <a:pt x="13227" y="38819"/>
                          <a:pt x="13197" y="38850"/>
                          <a:pt x="13197" y="38886"/>
                        </a:cubicBezTo>
                        <a:lnTo>
                          <a:pt x="13197" y="71327"/>
                        </a:lnTo>
                        <a:lnTo>
                          <a:pt x="135" y="70036"/>
                        </a:lnTo>
                        <a:lnTo>
                          <a:pt x="135" y="7571"/>
                        </a:lnTo>
                        <a:lnTo>
                          <a:pt x="46687" y="137"/>
                        </a:lnTo>
                        <a:close/>
                        <a:moveTo>
                          <a:pt x="46690" y="0"/>
                        </a:moveTo>
                        <a:cubicBezTo>
                          <a:pt x="46687" y="0"/>
                          <a:pt x="46684" y="1"/>
                          <a:pt x="46682" y="1"/>
                        </a:cubicBezTo>
                        <a:lnTo>
                          <a:pt x="57" y="7446"/>
                        </a:lnTo>
                        <a:cubicBezTo>
                          <a:pt x="23" y="7452"/>
                          <a:pt x="0" y="7480"/>
                          <a:pt x="0" y="7512"/>
                        </a:cubicBezTo>
                        <a:lnTo>
                          <a:pt x="0" y="70096"/>
                        </a:lnTo>
                        <a:cubicBezTo>
                          <a:pt x="0" y="70132"/>
                          <a:pt x="27" y="70161"/>
                          <a:pt x="61" y="70164"/>
                        </a:cubicBezTo>
                        <a:lnTo>
                          <a:pt x="13257" y="71467"/>
                        </a:lnTo>
                        <a:cubicBezTo>
                          <a:pt x="13260" y="71467"/>
                          <a:pt x="13262" y="71467"/>
                          <a:pt x="13264" y="71467"/>
                        </a:cubicBezTo>
                        <a:cubicBezTo>
                          <a:pt x="13301" y="71467"/>
                          <a:pt x="13331" y="71438"/>
                          <a:pt x="13331" y="71401"/>
                        </a:cubicBezTo>
                        <a:lnTo>
                          <a:pt x="13331" y="38952"/>
                        </a:lnTo>
                        <a:lnTo>
                          <a:pt x="25592" y="38757"/>
                        </a:lnTo>
                        <a:lnTo>
                          <a:pt x="25592" y="72750"/>
                        </a:lnTo>
                        <a:cubicBezTo>
                          <a:pt x="25592" y="72784"/>
                          <a:pt x="25619" y="72812"/>
                          <a:pt x="25653" y="72816"/>
                        </a:cubicBezTo>
                        <a:lnTo>
                          <a:pt x="46591" y="75096"/>
                        </a:lnTo>
                        <a:lnTo>
                          <a:pt x="46612" y="75096"/>
                        </a:lnTo>
                        <a:lnTo>
                          <a:pt x="77369" y="68790"/>
                        </a:lnTo>
                        <a:cubicBezTo>
                          <a:pt x="77399" y="68783"/>
                          <a:pt x="77422" y="68756"/>
                          <a:pt x="77422" y="68724"/>
                        </a:cubicBezTo>
                        <a:lnTo>
                          <a:pt x="77422" y="9281"/>
                        </a:lnTo>
                        <a:cubicBezTo>
                          <a:pt x="77422" y="9251"/>
                          <a:pt x="77403" y="9225"/>
                          <a:pt x="77375" y="9217"/>
                        </a:cubicBezTo>
                        <a:lnTo>
                          <a:pt x="46710" y="3"/>
                        </a:lnTo>
                        <a:cubicBezTo>
                          <a:pt x="46703" y="2"/>
                          <a:pt x="46697" y="0"/>
                          <a:pt x="4669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98" name="Google Shape;2881;p27">
                    <a:extLst>
                      <a:ext uri="{FF2B5EF4-FFF2-40B4-BE49-F238E27FC236}">
                        <a16:creationId xmlns:a16="http://schemas.microsoft.com/office/drawing/2014/main" id="{2C73D7BD-7571-57FE-9D7F-25918C5F5A51}"/>
                      </a:ext>
                    </a:extLst>
                  </p:cNvPr>
                  <p:cNvSpPr/>
                  <p:nvPr/>
                </p:nvSpPr>
                <p:spPr>
                  <a:xfrm>
                    <a:off x="5692738" y="1672725"/>
                    <a:ext cx="1938600" cy="1880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544" h="75215" extrusionOk="0">
                        <a:moveTo>
                          <a:pt x="77417" y="68724"/>
                        </a:moveTo>
                        <a:lnTo>
                          <a:pt x="77419" y="68790"/>
                        </a:lnTo>
                        <a:lnTo>
                          <a:pt x="77419" y="68724"/>
                        </a:lnTo>
                        <a:close/>
                        <a:moveTo>
                          <a:pt x="46745" y="254"/>
                        </a:moveTo>
                        <a:lnTo>
                          <a:pt x="77290" y="9432"/>
                        </a:lnTo>
                        <a:lnTo>
                          <a:pt x="77290" y="68680"/>
                        </a:lnTo>
                        <a:lnTo>
                          <a:pt x="46654" y="74961"/>
                        </a:lnTo>
                        <a:lnTo>
                          <a:pt x="25846" y="72695"/>
                        </a:lnTo>
                        <a:lnTo>
                          <a:pt x="25846" y="38747"/>
                        </a:lnTo>
                        <a:cubicBezTo>
                          <a:pt x="25846" y="38713"/>
                          <a:pt x="25833" y="38681"/>
                          <a:pt x="25808" y="38656"/>
                        </a:cubicBezTo>
                        <a:cubicBezTo>
                          <a:pt x="25784" y="38634"/>
                          <a:pt x="25751" y="38620"/>
                          <a:pt x="25717" y="38620"/>
                        </a:cubicBezTo>
                        <a:lnTo>
                          <a:pt x="13324" y="38819"/>
                        </a:lnTo>
                        <a:cubicBezTo>
                          <a:pt x="13254" y="38819"/>
                          <a:pt x="13199" y="38876"/>
                          <a:pt x="13199" y="38944"/>
                        </a:cubicBezTo>
                        <a:lnTo>
                          <a:pt x="13199" y="71319"/>
                        </a:lnTo>
                        <a:lnTo>
                          <a:pt x="254" y="70041"/>
                        </a:lnTo>
                        <a:lnTo>
                          <a:pt x="254" y="7678"/>
                        </a:lnTo>
                        <a:lnTo>
                          <a:pt x="46745" y="254"/>
                        </a:lnTo>
                        <a:close/>
                        <a:moveTo>
                          <a:pt x="46752" y="135"/>
                        </a:moveTo>
                        <a:lnTo>
                          <a:pt x="186" y="7570"/>
                        </a:lnTo>
                        <a:lnTo>
                          <a:pt x="135" y="7578"/>
                        </a:lnTo>
                        <a:lnTo>
                          <a:pt x="135" y="70149"/>
                        </a:lnTo>
                        <a:lnTo>
                          <a:pt x="13252" y="71443"/>
                        </a:lnTo>
                        <a:lnTo>
                          <a:pt x="13318" y="71449"/>
                        </a:lnTo>
                        <a:lnTo>
                          <a:pt x="13318" y="38944"/>
                        </a:lnTo>
                        <a:cubicBezTo>
                          <a:pt x="13318" y="38940"/>
                          <a:pt x="13320" y="38936"/>
                          <a:pt x="13326" y="38936"/>
                        </a:cubicBezTo>
                        <a:lnTo>
                          <a:pt x="25717" y="38739"/>
                        </a:lnTo>
                        <a:cubicBezTo>
                          <a:pt x="25721" y="38739"/>
                          <a:pt x="25723" y="38739"/>
                          <a:pt x="25727" y="38741"/>
                        </a:cubicBezTo>
                        <a:cubicBezTo>
                          <a:pt x="25727" y="38743"/>
                          <a:pt x="25729" y="38745"/>
                          <a:pt x="25729" y="38747"/>
                        </a:cubicBezTo>
                        <a:lnTo>
                          <a:pt x="25729" y="72800"/>
                        </a:lnTo>
                        <a:lnTo>
                          <a:pt x="46650" y="75078"/>
                        </a:lnTo>
                        <a:lnTo>
                          <a:pt x="46659" y="75080"/>
                        </a:lnTo>
                        <a:lnTo>
                          <a:pt x="77362" y="68786"/>
                        </a:lnTo>
                        <a:lnTo>
                          <a:pt x="77409" y="68777"/>
                        </a:lnTo>
                        <a:lnTo>
                          <a:pt x="77409" y="9345"/>
                        </a:lnTo>
                        <a:lnTo>
                          <a:pt x="46765" y="138"/>
                        </a:lnTo>
                        <a:lnTo>
                          <a:pt x="46752" y="135"/>
                        </a:lnTo>
                        <a:close/>
                        <a:moveTo>
                          <a:pt x="46754" y="118"/>
                        </a:moveTo>
                        <a:lnTo>
                          <a:pt x="77419" y="9332"/>
                        </a:lnTo>
                        <a:cubicBezTo>
                          <a:pt x="77422" y="9332"/>
                          <a:pt x="77424" y="9336"/>
                          <a:pt x="77424" y="9339"/>
                        </a:cubicBezTo>
                        <a:lnTo>
                          <a:pt x="77424" y="68782"/>
                        </a:lnTo>
                        <a:cubicBezTo>
                          <a:pt x="77424" y="68786"/>
                          <a:pt x="77422" y="68790"/>
                          <a:pt x="77419" y="68790"/>
                        </a:cubicBezTo>
                        <a:lnTo>
                          <a:pt x="46661" y="75095"/>
                        </a:lnTo>
                        <a:lnTo>
                          <a:pt x="46658" y="75095"/>
                        </a:lnTo>
                        <a:lnTo>
                          <a:pt x="25719" y="72816"/>
                        </a:lnTo>
                        <a:cubicBezTo>
                          <a:pt x="25715" y="72816"/>
                          <a:pt x="25712" y="72812"/>
                          <a:pt x="25712" y="72808"/>
                        </a:cubicBezTo>
                        <a:lnTo>
                          <a:pt x="25712" y="38755"/>
                        </a:lnTo>
                        <a:lnTo>
                          <a:pt x="13392" y="38951"/>
                        </a:lnTo>
                        <a:lnTo>
                          <a:pt x="13334" y="38951"/>
                        </a:lnTo>
                        <a:lnTo>
                          <a:pt x="13334" y="71459"/>
                        </a:lnTo>
                        <a:cubicBezTo>
                          <a:pt x="13334" y="71460"/>
                          <a:pt x="13332" y="71462"/>
                          <a:pt x="13332" y="71464"/>
                        </a:cubicBezTo>
                        <a:cubicBezTo>
                          <a:pt x="13330" y="71466"/>
                          <a:pt x="13326" y="71466"/>
                          <a:pt x="13324" y="71466"/>
                        </a:cubicBezTo>
                        <a:lnTo>
                          <a:pt x="128" y="70164"/>
                        </a:lnTo>
                        <a:cubicBezTo>
                          <a:pt x="124" y="70162"/>
                          <a:pt x="120" y="70160"/>
                          <a:pt x="120" y="70154"/>
                        </a:cubicBezTo>
                        <a:lnTo>
                          <a:pt x="120" y="7570"/>
                        </a:lnTo>
                        <a:cubicBezTo>
                          <a:pt x="120" y="7566"/>
                          <a:pt x="124" y="7565"/>
                          <a:pt x="128" y="7563"/>
                        </a:cubicBezTo>
                        <a:lnTo>
                          <a:pt x="46750" y="118"/>
                        </a:lnTo>
                        <a:close/>
                        <a:moveTo>
                          <a:pt x="46753" y="0"/>
                        </a:moveTo>
                        <a:cubicBezTo>
                          <a:pt x="46747" y="0"/>
                          <a:pt x="46740" y="1"/>
                          <a:pt x="46733" y="2"/>
                        </a:cubicBezTo>
                        <a:lnTo>
                          <a:pt x="109" y="7447"/>
                        </a:lnTo>
                        <a:cubicBezTo>
                          <a:pt x="46" y="7457"/>
                          <a:pt x="1" y="7510"/>
                          <a:pt x="3" y="7570"/>
                        </a:cubicBezTo>
                        <a:lnTo>
                          <a:pt x="3" y="70154"/>
                        </a:lnTo>
                        <a:cubicBezTo>
                          <a:pt x="1" y="70221"/>
                          <a:pt x="50" y="70273"/>
                          <a:pt x="116" y="70281"/>
                        </a:cubicBezTo>
                        <a:lnTo>
                          <a:pt x="13315" y="71583"/>
                        </a:lnTo>
                        <a:cubicBezTo>
                          <a:pt x="13319" y="71584"/>
                          <a:pt x="13323" y="71584"/>
                          <a:pt x="13327" y="71584"/>
                        </a:cubicBezTo>
                        <a:cubicBezTo>
                          <a:pt x="13395" y="71584"/>
                          <a:pt x="13451" y="71528"/>
                          <a:pt x="13451" y="71459"/>
                        </a:cubicBezTo>
                        <a:lnTo>
                          <a:pt x="13451" y="39068"/>
                        </a:lnTo>
                        <a:lnTo>
                          <a:pt x="25595" y="38874"/>
                        </a:lnTo>
                        <a:lnTo>
                          <a:pt x="25595" y="72808"/>
                        </a:lnTo>
                        <a:cubicBezTo>
                          <a:pt x="25595" y="72872"/>
                          <a:pt x="25642" y="72925"/>
                          <a:pt x="25706" y="72933"/>
                        </a:cubicBezTo>
                        <a:lnTo>
                          <a:pt x="46646" y="75212"/>
                        </a:lnTo>
                        <a:lnTo>
                          <a:pt x="46648" y="75212"/>
                        </a:lnTo>
                        <a:cubicBezTo>
                          <a:pt x="46652" y="75214"/>
                          <a:pt x="46656" y="75214"/>
                          <a:pt x="46659" y="75214"/>
                        </a:cubicBezTo>
                        <a:cubicBezTo>
                          <a:pt x="46667" y="75214"/>
                          <a:pt x="46676" y="75212"/>
                          <a:pt x="46684" y="75210"/>
                        </a:cubicBezTo>
                        <a:lnTo>
                          <a:pt x="77441" y="68905"/>
                        </a:lnTo>
                        <a:cubicBezTo>
                          <a:pt x="77500" y="68894"/>
                          <a:pt x="77543" y="68843"/>
                          <a:pt x="77543" y="68782"/>
                        </a:cubicBezTo>
                        <a:lnTo>
                          <a:pt x="77543" y="9339"/>
                        </a:lnTo>
                        <a:cubicBezTo>
                          <a:pt x="77543" y="9283"/>
                          <a:pt x="77506" y="9233"/>
                          <a:pt x="77453" y="9218"/>
                        </a:cubicBezTo>
                        <a:lnTo>
                          <a:pt x="46790" y="6"/>
                        </a:lnTo>
                        <a:cubicBezTo>
                          <a:pt x="46778" y="2"/>
                          <a:pt x="46765" y="0"/>
                          <a:pt x="4675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99" name="Google Shape;2882;p27">
                    <a:extLst>
                      <a:ext uri="{FF2B5EF4-FFF2-40B4-BE49-F238E27FC236}">
                        <a16:creationId xmlns:a16="http://schemas.microsoft.com/office/drawing/2014/main" id="{4615F449-A291-C62F-668F-0007849686B8}"/>
                      </a:ext>
                    </a:extLst>
                  </p:cNvPr>
                  <p:cNvSpPr/>
                  <p:nvPr/>
                </p:nvSpPr>
                <p:spPr>
                  <a:xfrm>
                    <a:off x="5693588" y="1673500"/>
                    <a:ext cx="1936950" cy="1878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478" h="75151" extrusionOk="0">
                        <a:moveTo>
                          <a:pt x="77383" y="68725"/>
                        </a:moveTo>
                        <a:lnTo>
                          <a:pt x="77385" y="68778"/>
                        </a:lnTo>
                        <a:lnTo>
                          <a:pt x="77385" y="68725"/>
                        </a:lnTo>
                        <a:close/>
                        <a:moveTo>
                          <a:pt x="46712" y="191"/>
                        </a:moveTo>
                        <a:lnTo>
                          <a:pt x="77288" y="9378"/>
                        </a:lnTo>
                        <a:lnTo>
                          <a:pt x="77288" y="68676"/>
                        </a:lnTo>
                        <a:lnTo>
                          <a:pt x="46622" y="74962"/>
                        </a:lnTo>
                        <a:lnTo>
                          <a:pt x="25780" y="72692"/>
                        </a:lnTo>
                        <a:lnTo>
                          <a:pt x="25780" y="38716"/>
                        </a:lnTo>
                        <a:cubicBezTo>
                          <a:pt x="25780" y="38690"/>
                          <a:pt x="25770" y="38667"/>
                          <a:pt x="25751" y="38648"/>
                        </a:cubicBezTo>
                        <a:cubicBezTo>
                          <a:pt x="25733" y="38633"/>
                          <a:pt x="25710" y="38623"/>
                          <a:pt x="25685" y="38622"/>
                        </a:cubicBezTo>
                        <a:lnTo>
                          <a:pt x="13290" y="38820"/>
                        </a:lnTo>
                        <a:cubicBezTo>
                          <a:pt x="13239" y="38820"/>
                          <a:pt x="13198" y="38862"/>
                          <a:pt x="13198" y="38913"/>
                        </a:cubicBezTo>
                        <a:lnTo>
                          <a:pt x="13198" y="71324"/>
                        </a:lnTo>
                        <a:lnTo>
                          <a:pt x="188" y="70038"/>
                        </a:lnTo>
                        <a:lnTo>
                          <a:pt x="188" y="7620"/>
                        </a:lnTo>
                        <a:lnTo>
                          <a:pt x="46712" y="191"/>
                        </a:lnTo>
                        <a:close/>
                        <a:moveTo>
                          <a:pt x="46716" y="136"/>
                        </a:moveTo>
                        <a:lnTo>
                          <a:pt x="156" y="7571"/>
                        </a:lnTo>
                        <a:lnTo>
                          <a:pt x="133" y="7573"/>
                        </a:lnTo>
                        <a:lnTo>
                          <a:pt x="133" y="70087"/>
                        </a:lnTo>
                        <a:lnTo>
                          <a:pt x="13252" y="71382"/>
                        </a:lnTo>
                        <a:lnTo>
                          <a:pt x="13252" y="38913"/>
                        </a:lnTo>
                        <a:cubicBezTo>
                          <a:pt x="13252" y="38892"/>
                          <a:pt x="13269" y="38873"/>
                          <a:pt x="13290" y="38873"/>
                        </a:cubicBezTo>
                        <a:lnTo>
                          <a:pt x="25685" y="38676"/>
                        </a:lnTo>
                        <a:cubicBezTo>
                          <a:pt x="25697" y="38676"/>
                          <a:pt x="25706" y="38680"/>
                          <a:pt x="25714" y="38688"/>
                        </a:cubicBezTo>
                        <a:cubicBezTo>
                          <a:pt x="25721" y="38695"/>
                          <a:pt x="25727" y="38705"/>
                          <a:pt x="25727" y="38716"/>
                        </a:cubicBezTo>
                        <a:lnTo>
                          <a:pt x="25727" y="72741"/>
                        </a:lnTo>
                        <a:lnTo>
                          <a:pt x="46620" y="75015"/>
                        </a:lnTo>
                        <a:lnTo>
                          <a:pt x="46624" y="75017"/>
                        </a:lnTo>
                        <a:lnTo>
                          <a:pt x="77320" y="68723"/>
                        </a:lnTo>
                        <a:lnTo>
                          <a:pt x="77343" y="68719"/>
                        </a:lnTo>
                        <a:lnTo>
                          <a:pt x="77343" y="9339"/>
                        </a:lnTo>
                        <a:lnTo>
                          <a:pt x="46722" y="138"/>
                        </a:lnTo>
                        <a:lnTo>
                          <a:pt x="46716" y="136"/>
                        </a:lnTo>
                        <a:close/>
                        <a:moveTo>
                          <a:pt x="46712" y="55"/>
                        </a:moveTo>
                        <a:cubicBezTo>
                          <a:pt x="46718" y="55"/>
                          <a:pt x="46724" y="55"/>
                          <a:pt x="46729" y="56"/>
                        </a:cubicBezTo>
                        <a:lnTo>
                          <a:pt x="77394" y="9271"/>
                        </a:lnTo>
                        <a:cubicBezTo>
                          <a:pt x="77411" y="9274"/>
                          <a:pt x="77422" y="9289"/>
                          <a:pt x="77422" y="9308"/>
                        </a:cubicBezTo>
                        <a:lnTo>
                          <a:pt x="77422" y="68751"/>
                        </a:lnTo>
                        <a:cubicBezTo>
                          <a:pt x="77422" y="68770"/>
                          <a:pt x="77409" y="68787"/>
                          <a:pt x="77390" y="68791"/>
                        </a:cubicBezTo>
                        <a:lnTo>
                          <a:pt x="46633" y="75096"/>
                        </a:lnTo>
                        <a:lnTo>
                          <a:pt x="46622" y="75096"/>
                        </a:lnTo>
                        <a:lnTo>
                          <a:pt x="25681" y="72817"/>
                        </a:lnTo>
                        <a:cubicBezTo>
                          <a:pt x="25661" y="72815"/>
                          <a:pt x="25646" y="72796"/>
                          <a:pt x="25646" y="72777"/>
                        </a:cubicBezTo>
                        <a:lnTo>
                          <a:pt x="25646" y="38756"/>
                        </a:lnTo>
                        <a:lnTo>
                          <a:pt x="13332" y="38952"/>
                        </a:lnTo>
                        <a:lnTo>
                          <a:pt x="13332" y="71428"/>
                        </a:lnTo>
                        <a:cubicBezTo>
                          <a:pt x="13332" y="71439"/>
                          <a:pt x="13326" y="71448"/>
                          <a:pt x="13318" y="71456"/>
                        </a:cubicBezTo>
                        <a:cubicBezTo>
                          <a:pt x="13309" y="71463"/>
                          <a:pt x="13300" y="71467"/>
                          <a:pt x="13288" y="71467"/>
                        </a:cubicBezTo>
                        <a:lnTo>
                          <a:pt x="90" y="70163"/>
                        </a:lnTo>
                        <a:cubicBezTo>
                          <a:pt x="69" y="70161"/>
                          <a:pt x="54" y="70144"/>
                          <a:pt x="54" y="70123"/>
                        </a:cubicBezTo>
                        <a:lnTo>
                          <a:pt x="54" y="7539"/>
                        </a:lnTo>
                        <a:cubicBezTo>
                          <a:pt x="54" y="7520"/>
                          <a:pt x="69" y="7503"/>
                          <a:pt x="88" y="7500"/>
                        </a:cubicBezTo>
                        <a:lnTo>
                          <a:pt x="46712" y="55"/>
                        </a:lnTo>
                        <a:close/>
                        <a:moveTo>
                          <a:pt x="46715" y="1"/>
                        </a:moveTo>
                        <a:cubicBezTo>
                          <a:pt x="46711" y="1"/>
                          <a:pt x="46707" y="1"/>
                          <a:pt x="46703" y="2"/>
                        </a:cubicBezTo>
                        <a:lnTo>
                          <a:pt x="78" y="7447"/>
                        </a:lnTo>
                        <a:cubicBezTo>
                          <a:pt x="33" y="7454"/>
                          <a:pt x="1" y="7494"/>
                          <a:pt x="1" y="7539"/>
                        </a:cubicBezTo>
                        <a:lnTo>
                          <a:pt x="1" y="70123"/>
                        </a:lnTo>
                        <a:cubicBezTo>
                          <a:pt x="1" y="70173"/>
                          <a:pt x="37" y="70212"/>
                          <a:pt x="84" y="70218"/>
                        </a:cubicBezTo>
                        <a:lnTo>
                          <a:pt x="13283" y="71520"/>
                        </a:lnTo>
                        <a:cubicBezTo>
                          <a:pt x="13285" y="71520"/>
                          <a:pt x="13288" y="71520"/>
                          <a:pt x="13290" y="71520"/>
                        </a:cubicBezTo>
                        <a:cubicBezTo>
                          <a:pt x="13314" y="71520"/>
                          <a:pt x="13337" y="71513"/>
                          <a:pt x="13354" y="71497"/>
                        </a:cubicBezTo>
                        <a:cubicBezTo>
                          <a:pt x="13373" y="71479"/>
                          <a:pt x="13385" y="71454"/>
                          <a:pt x="13385" y="71428"/>
                        </a:cubicBezTo>
                        <a:lnTo>
                          <a:pt x="13385" y="39005"/>
                        </a:lnTo>
                        <a:lnTo>
                          <a:pt x="25593" y="38811"/>
                        </a:lnTo>
                        <a:lnTo>
                          <a:pt x="25593" y="72777"/>
                        </a:lnTo>
                        <a:cubicBezTo>
                          <a:pt x="25593" y="72824"/>
                          <a:pt x="25629" y="72864"/>
                          <a:pt x="25676" y="72870"/>
                        </a:cubicBezTo>
                        <a:lnTo>
                          <a:pt x="46618" y="75149"/>
                        </a:lnTo>
                        <a:lnTo>
                          <a:pt x="46625" y="75151"/>
                        </a:lnTo>
                        <a:cubicBezTo>
                          <a:pt x="46631" y="75151"/>
                          <a:pt x="46639" y="75149"/>
                          <a:pt x="46644" y="75149"/>
                        </a:cubicBezTo>
                        <a:lnTo>
                          <a:pt x="77402" y="68844"/>
                        </a:lnTo>
                        <a:cubicBezTo>
                          <a:pt x="77445" y="68834"/>
                          <a:pt x="77475" y="68797"/>
                          <a:pt x="77477" y="68751"/>
                        </a:cubicBezTo>
                        <a:lnTo>
                          <a:pt x="77477" y="9308"/>
                        </a:lnTo>
                        <a:cubicBezTo>
                          <a:pt x="77477" y="9267"/>
                          <a:pt x="77449" y="9229"/>
                          <a:pt x="77409" y="9218"/>
                        </a:cubicBezTo>
                        <a:lnTo>
                          <a:pt x="46746" y="5"/>
                        </a:lnTo>
                        <a:cubicBezTo>
                          <a:pt x="46735" y="3"/>
                          <a:pt x="46725" y="1"/>
                          <a:pt x="46715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00" name="Google Shape;2883;p27">
                    <a:extLst>
                      <a:ext uri="{FF2B5EF4-FFF2-40B4-BE49-F238E27FC236}">
                        <a16:creationId xmlns:a16="http://schemas.microsoft.com/office/drawing/2014/main" id="{062BAADF-34B9-F0E7-F793-94792FFA3C30}"/>
                      </a:ext>
                    </a:extLst>
                  </p:cNvPr>
                  <p:cNvSpPr/>
                  <p:nvPr/>
                </p:nvSpPr>
                <p:spPr>
                  <a:xfrm>
                    <a:off x="5692088" y="1672025"/>
                    <a:ext cx="1939900" cy="1881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596" h="75269" extrusionOk="0">
                        <a:moveTo>
                          <a:pt x="46769" y="310"/>
                        </a:moveTo>
                        <a:lnTo>
                          <a:pt x="77290" y="9481"/>
                        </a:lnTo>
                        <a:lnTo>
                          <a:pt x="77290" y="68685"/>
                        </a:lnTo>
                        <a:lnTo>
                          <a:pt x="46678" y="74961"/>
                        </a:lnTo>
                        <a:lnTo>
                          <a:pt x="25898" y="72698"/>
                        </a:lnTo>
                        <a:lnTo>
                          <a:pt x="25898" y="38775"/>
                        </a:lnTo>
                        <a:cubicBezTo>
                          <a:pt x="25898" y="38733"/>
                          <a:pt x="25881" y="38694"/>
                          <a:pt x="25853" y="38665"/>
                        </a:cubicBezTo>
                        <a:cubicBezTo>
                          <a:pt x="25825" y="38639"/>
                          <a:pt x="25787" y="38624"/>
                          <a:pt x="25749" y="38622"/>
                        </a:cubicBezTo>
                        <a:lnTo>
                          <a:pt x="25747" y="38622"/>
                        </a:lnTo>
                        <a:lnTo>
                          <a:pt x="13350" y="38820"/>
                        </a:lnTo>
                        <a:cubicBezTo>
                          <a:pt x="13265" y="38820"/>
                          <a:pt x="13199" y="38888"/>
                          <a:pt x="13199" y="38972"/>
                        </a:cubicBezTo>
                        <a:lnTo>
                          <a:pt x="13199" y="71318"/>
                        </a:lnTo>
                        <a:lnTo>
                          <a:pt x="307" y="70044"/>
                        </a:lnTo>
                        <a:lnTo>
                          <a:pt x="307" y="7729"/>
                        </a:lnTo>
                        <a:lnTo>
                          <a:pt x="46769" y="310"/>
                        </a:lnTo>
                        <a:close/>
                        <a:moveTo>
                          <a:pt x="46778" y="0"/>
                        </a:moveTo>
                        <a:cubicBezTo>
                          <a:pt x="46770" y="0"/>
                          <a:pt x="46762" y="1"/>
                          <a:pt x="46754" y="2"/>
                        </a:cubicBezTo>
                        <a:lnTo>
                          <a:pt x="129" y="7447"/>
                        </a:lnTo>
                        <a:cubicBezTo>
                          <a:pt x="55" y="7460"/>
                          <a:pt x="0" y="7525"/>
                          <a:pt x="0" y="7598"/>
                        </a:cubicBezTo>
                        <a:lnTo>
                          <a:pt x="0" y="70182"/>
                        </a:lnTo>
                        <a:cubicBezTo>
                          <a:pt x="0" y="70262"/>
                          <a:pt x="61" y="70328"/>
                          <a:pt x="138" y="70335"/>
                        </a:cubicBezTo>
                        <a:lnTo>
                          <a:pt x="13339" y="71638"/>
                        </a:lnTo>
                        <a:cubicBezTo>
                          <a:pt x="13343" y="71638"/>
                          <a:pt x="13348" y="71638"/>
                          <a:pt x="13352" y="71638"/>
                        </a:cubicBezTo>
                        <a:cubicBezTo>
                          <a:pt x="13435" y="71638"/>
                          <a:pt x="13505" y="71571"/>
                          <a:pt x="13505" y="71487"/>
                        </a:cubicBezTo>
                        <a:lnTo>
                          <a:pt x="13505" y="39123"/>
                        </a:lnTo>
                        <a:lnTo>
                          <a:pt x="25594" y="38930"/>
                        </a:lnTo>
                        <a:lnTo>
                          <a:pt x="25594" y="72836"/>
                        </a:lnTo>
                        <a:cubicBezTo>
                          <a:pt x="25594" y="72914"/>
                          <a:pt x="25653" y="72980"/>
                          <a:pt x="25730" y="72987"/>
                        </a:cubicBezTo>
                        <a:lnTo>
                          <a:pt x="46670" y="75267"/>
                        </a:lnTo>
                        <a:lnTo>
                          <a:pt x="46685" y="75269"/>
                        </a:lnTo>
                        <a:cubicBezTo>
                          <a:pt x="46695" y="75269"/>
                          <a:pt x="46706" y="75267"/>
                          <a:pt x="46716" y="75265"/>
                        </a:cubicBezTo>
                        <a:lnTo>
                          <a:pt x="77473" y="68960"/>
                        </a:lnTo>
                        <a:cubicBezTo>
                          <a:pt x="77545" y="68946"/>
                          <a:pt x="77596" y="68884"/>
                          <a:pt x="77596" y="68810"/>
                        </a:cubicBezTo>
                        <a:lnTo>
                          <a:pt x="77596" y="9367"/>
                        </a:lnTo>
                        <a:cubicBezTo>
                          <a:pt x="77596" y="9299"/>
                          <a:pt x="77551" y="9239"/>
                          <a:pt x="77486" y="9220"/>
                        </a:cubicBezTo>
                        <a:lnTo>
                          <a:pt x="46823" y="8"/>
                        </a:lnTo>
                        <a:cubicBezTo>
                          <a:pt x="46808" y="3"/>
                          <a:pt x="46793" y="0"/>
                          <a:pt x="4677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01" name="Google Shape;2884;p27">
                    <a:extLst>
                      <a:ext uri="{FF2B5EF4-FFF2-40B4-BE49-F238E27FC236}">
                        <a16:creationId xmlns:a16="http://schemas.microsoft.com/office/drawing/2014/main" id="{2CB17F36-72F5-3B95-1C9E-0055A07A5BFC}"/>
                      </a:ext>
                    </a:extLst>
                  </p:cNvPr>
                  <p:cNvSpPr/>
                  <p:nvPr/>
                </p:nvSpPr>
                <p:spPr>
                  <a:xfrm>
                    <a:off x="6023563" y="2643800"/>
                    <a:ext cx="56775" cy="817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71" h="32682" extrusionOk="0">
                        <a:moveTo>
                          <a:pt x="2203" y="0"/>
                        </a:moveTo>
                        <a:cubicBezTo>
                          <a:pt x="2170" y="0"/>
                          <a:pt x="2136" y="23"/>
                          <a:pt x="2136" y="68"/>
                        </a:cubicBezTo>
                        <a:lnTo>
                          <a:pt x="2136" y="32232"/>
                        </a:lnTo>
                        <a:lnTo>
                          <a:pt x="82" y="32549"/>
                        </a:lnTo>
                        <a:cubicBezTo>
                          <a:pt x="0" y="32561"/>
                          <a:pt x="10" y="32682"/>
                          <a:pt x="93" y="32682"/>
                        </a:cubicBezTo>
                        <a:lnTo>
                          <a:pt x="102" y="32682"/>
                        </a:lnTo>
                        <a:lnTo>
                          <a:pt x="2214" y="32355"/>
                        </a:lnTo>
                        <a:cubicBezTo>
                          <a:pt x="2246" y="32351"/>
                          <a:pt x="2270" y="32323"/>
                          <a:pt x="2270" y="32289"/>
                        </a:cubicBezTo>
                        <a:lnTo>
                          <a:pt x="2270" y="68"/>
                        </a:lnTo>
                        <a:cubicBezTo>
                          <a:pt x="2270" y="23"/>
                          <a:pt x="2237" y="0"/>
                          <a:pt x="220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02" name="Google Shape;2885;p27">
                    <a:extLst>
                      <a:ext uri="{FF2B5EF4-FFF2-40B4-BE49-F238E27FC236}">
                        <a16:creationId xmlns:a16="http://schemas.microsoft.com/office/drawing/2014/main" id="{E9826602-0EA7-409E-9F80-8E16DFEB4712}"/>
                      </a:ext>
                    </a:extLst>
                  </p:cNvPr>
                  <p:cNvSpPr/>
                  <p:nvPr/>
                </p:nvSpPr>
                <p:spPr>
                  <a:xfrm>
                    <a:off x="6021538" y="2642350"/>
                    <a:ext cx="60300" cy="819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12" h="32799" extrusionOk="0">
                        <a:moveTo>
                          <a:pt x="2285" y="117"/>
                        </a:moveTo>
                        <a:cubicBezTo>
                          <a:pt x="2289" y="117"/>
                          <a:pt x="2293" y="121"/>
                          <a:pt x="2293" y="126"/>
                        </a:cubicBezTo>
                        <a:lnTo>
                          <a:pt x="2293" y="32347"/>
                        </a:lnTo>
                        <a:cubicBezTo>
                          <a:pt x="2293" y="32350"/>
                          <a:pt x="2289" y="32354"/>
                          <a:pt x="2285" y="32356"/>
                        </a:cubicBezTo>
                        <a:lnTo>
                          <a:pt x="176" y="32681"/>
                        </a:lnTo>
                        <a:lnTo>
                          <a:pt x="174" y="32681"/>
                        </a:lnTo>
                        <a:cubicBezTo>
                          <a:pt x="165" y="32681"/>
                          <a:pt x="163" y="32666"/>
                          <a:pt x="172" y="32666"/>
                        </a:cubicBezTo>
                        <a:lnTo>
                          <a:pt x="2278" y="32341"/>
                        </a:lnTo>
                        <a:lnTo>
                          <a:pt x="2278" y="126"/>
                        </a:lnTo>
                        <a:cubicBezTo>
                          <a:pt x="2278" y="121"/>
                          <a:pt x="2280" y="117"/>
                          <a:pt x="2285" y="117"/>
                        </a:cubicBezTo>
                        <a:close/>
                        <a:moveTo>
                          <a:pt x="2284" y="0"/>
                        </a:moveTo>
                        <a:cubicBezTo>
                          <a:pt x="2221" y="0"/>
                          <a:pt x="2159" y="42"/>
                          <a:pt x="2159" y="126"/>
                        </a:cubicBezTo>
                        <a:lnTo>
                          <a:pt x="2159" y="32239"/>
                        </a:lnTo>
                        <a:lnTo>
                          <a:pt x="153" y="32549"/>
                        </a:lnTo>
                        <a:cubicBezTo>
                          <a:pt x="0" y="32573"/>
                          <a:pt x="17" y="32798"/>
                          <a:pt x="174" y="32798"/>
                        </a:cubicBezTo>
                        <a:lnTo>
                          <a:pt x="193" y="32798"/>
                        </a:lnTo>
                        <a:lnTo>
                          <a:pt x="2304" y="32471"/>
                        </a:lnTo>
                        <a:cubicBezTo>
                          <a:pt x="2367" y="32462"/>
                          <a:pt x="2412" y="32409"/>
                          <a:pt x="2410" y="32347"/>
                        </a:cubicBezTo>
                        <a:lnTo>
                          <a:pt x="2410" y="126"/>
                        </a:lnTo>
                        <a:cubicBezTo>
                          <a:pt x="2410" y="42"/>
                          <a:pt x="2347" y="0"/>
                          <a:pt x="228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03" name="Google Shape;2886;p27">
                    <a:extLst>
                      <a:ext uri="{FF2B5EF4-FFF2-40B4-BE49-F238E27FC236}">
                        <a16:creationId xmlns:a16="http://schemas.microsoft.com/office/drawing/2014/main" id="{A226DED7-C8B1-B4E6-6EE8-2CAC80C8EA33}"/>
                      </a:ext>
                    </a:extLst>
                  </p:cNvPr>
                  <p:cNvSpPr/>
                  <p:nvPr/>
                </p:nvSpPr>
                <p:spPr>
                  <a:xfrm>
                    <a:off x="6022613" y="2643150"/>
                    <a:ext cx="58425" cy="818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37" h="32735" extrusionOk="0">
                        <a:moveTo>
                          <a:pt x="2242" y="53"/>
                        </a:moveTo>
                        <a:cubicBezTo>
                          <a:pt x="2263" y="53"/>
                          <a:pt x="2282" y="72"/>
                          <a:pt x="2282" y="94"/>
                        </a:cubicBezTo>
                        <a:lnTo>
                          <a:pt x="2282" y="32315"/>
                        </a:lnTo>
                        <a:cubicBezTo>
                          <a:pt x="2282" y="32335"/>
                          <a:pt x="2267" y="32352"/>
                          <a:pt x="2248" y="32354"/>
                        </a:cubicBezTo>
                        <a:lnTo>
                          <a:pt x="137" y="32681"/>
                        </a:lnTo>
                        <a:cubicBezTo>
                          <a:pt x="134" y="32682"/>
                          <a:pt x="132" y="32682"/>
                          <a:pt x="130" y="32682"/>
                        </a:cubicBezTo>
                        <a:cubicBezTo>
                          <a:pt x="110" y="32682"/>
                          <a:pt x="93" y="32668"/>
                          <a:pt x="91" y="32647"/>
                        </a:cubicBezTo>
                        <a:cubicBezTo>
                          <a:pt x="88" y="32626"/>
                          <a:pt x="103" y="32606"/>
                          <a:pt x="123" y="32602"/>
                        </a:cubicBezTo>
                        <a:lnTo>
                          <a:pt x="2203" y="32281"/>
                        </a:lnTo>
                        <a:lnTo>
                          <a:pt x="2203" y="94"/>
                        </a:lnTo>
                        <a:cubicBezTo>
                          <a:pt x="2203" y="72"/>
                          <a:pt x="2220" y="53"/>
                          <a:pt x="2242" y="53"/>
                        </a:cubicBezTo>
                        <a:close/>
                        <a:moveTo>
                          <a:pt x="2241" y="1"/>
                        </a:moveTo>
                        <a:cubicBezTo>
                          <a:pt x="2195" y="1"/>
                          <a:pt x="2148" y="32"/>
                          <a:pt x="2148" y="94"/>
                        </a:cubicBezTo>
                        <a:lnTo>
                          <a:pt x="2148" y="32235"/>
                        </a:lnTo>
                        <a:lnTo>
                          <a:pt x="116" y="32549"/>
                        </a:lnTo>
                        <a:cubicBezTo>
                          <a:pt x="1" y="32566"/>
                          <a:pt x="14" y="32734"/>
                          <a:pt x="131" y="32734"/>
                        </a:cubicBezTo>
                        <a:lnTo>
                          <a:pt x="144" y="32734"/>
                        </a:lnTo>
                        <a:lnTo>
                          <a:pt x="2255" y="32407"/>
                        </a:lnTo>
                        <a:cubicBezTo>
                          <a:pt x="2303" y="32402"/>
                          <a:pt x="2337" y="32362"/>
                          <a:pt x="2335" y="32315"/>
                        </a:cubicBezTo>
                        <a:lnTo>
                          <a:pt x="2335" y="94"/>
                        </a:lnTo>
                        <a:cubicBezTo>
                          <a:pt x="2335" y="32"/>
                          <a:pt x="2288" y="1"/>
                          <a:pt x="224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04" name="Google Shape;2887;p27">
                    <a:extLst>
                      <a:ext uri="{FF2B5EF4-FFF2-40B4-BE49-F238E27FC236}">
                        <a16:creationId xmlns:a16="http://schemas.microsoft.com/office/drawing/2014/main" id="{3A6F2619-1583-F131-A09B-96B505C2AAA9}"/>
                      </a:ext>
                    </a:extLst>
                  </p:cNvPr>
                  <p:cNvSpPr/>
                  <p:nvPr/>
                </p:nvSpPr>
                <p:spPr>
                  <a:xfrm>
                    <a:off x="6020638" y="2641675"/>
                    <a:ext cx="61875" cy="821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75" h="32854" extrusionOk="0">
                        <a:moveTo>
                          <a:pt x="2321" y="0"/>
                        </a:moveTo>
                        <a:cubicBezTo>
                          <a:pt x="2236" y="0"/>
                          <a:pt x="2168" y="68"/>
                          <a:pt x="2168" y="153"/>
                        </a:cubicBezTo>
                        <a:lnTo>
                          <a:pt x="2168" y="32243"/>
                        </a:lnTo>
                        <a:lnTo>
                          <a:pt x="185" y="32549"/>
                        </a:lnTo>
                        <a:cubicBezTo>
                          <a:pt x="0" y="32578"/>
                          <a:pt x="21" y="32854"/>
                          <a:pt x="210" y="32854"/>
                        </a:cubicBezTo>
                        <a:cubicBezTo>
                          <a:pt x="218" y="32854"/>
                          <a:pt x="225" y="32852"/>
                          <a:pt x="233" y="32852"/>
                        </a:cubicBezTo>
                        <a:lnTo>
                          <a:pt x="2344" y="32525"/>
                        </a:lnTo>
                        <a:cubicBezTo>
                          <a:pt x="2420" y="32513"/>
                          <a:pt x="2474" y="32449"/>
                          <a:pt x="2474" y="32374"/>
                        </a:cubicBezTo>
                        <a:lnTo>
                          <a:pt x="2474" y="153"/>
                        </a:lnTo>
                        <a:cubicBezTo>
                          <a:pt x="2474" y="68"/>
                          <a:pt x="2404" y="0"/>
                          <a:pt x="232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05" name="Google Shape;2888;p27">
                    <a:extLst>
                      <a:ext uri="{FF2B5EF4-FFF2-40B4-BE49-F238E27FC236}">
                        <a16:creationId xmlns:a16="http://schemas.microsoft.com/office/drawing/2014/main" id="{78436723-A6C7-119F-B316-712FD0E10A90}"/>
                      </a:ext>
                    </a:extLst>
                  </p:cNvPr>
                  <p:cNvSpPr/>
                  <p:nvPr/>
                </p:nvSpPr>
                <p:spPr>
                  <a:xfrm>
                    <a:off x="6431763" y="2639675"/>
                    <a:ext cx="269800" cy="692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792" h="27682" extrusionOk="0">
                        <a:moveTo>
                          <a:pt x="10657" y="137"/>
                        </a:moveTo>
                        <a:lnTo>
                          <a:pt x="10657" y="27543"/>
                        </a:lnTo>
                        <a:lnTo>
                          <a:pt x="135" y="26808"/>
                        </a:lnTo>
                        <a:lnTo>
                          <a:pt x="135" y="298"/>
                        </a:lnTo>
                        <a:lnTo>
                          <a:pt x="10657" y="137"/>
                        </a:lnTo>
                        <a:close/>
                        <a:moveTo>
                          <a:pt x="10723" y="1"/>
                        </a:moveTo>
                        <a:lnTo>
                          <a:pt x="67" y="165"/>
                        </a:lnTo>
                        <a:cubicBezTo>
                          <a:pt x="31" y="165"/>
                          <a:pt x="1" y="196"/>
                          <a:pt x="1" y="233"/>
                        </a:cubicBezTo>
                        <a:lnTo>
                          <a:pt x="1" y="26870"/>
                        </a:lnTo>
                        <a:cubicBezTo>
                          <a:pt x="1" y="26906"/>
                          <a:pt x="27" y="26935"/>
                          <a:pt x="63" y="26936"/>
                        </a:cubicBezTo>
                        <a:lnTo>
                          <a:pt x="10719" y="27681"/>
                        </a:lnTo>
                        <a:lnTo>
                          <a:pt x="10723" y="27681"/>
                        </a:lnTo>
                        <a:cubicBezTo>
                          <a:pt x="10761" y="27681"/>
                          <a:pt x="10791" y="27653"/>
                          <a:pt x="10791" y="27615"/>
                        </a:cubicBezTo>
                        <a:lnTo>
                          <a:pt x="10791" y="69"/>
                        </a:lnTo>
                        <a:cubicBezTo>
                          <a:pt x="10791" y="50"/>
                          <a:pt x="10784" y="33"/>
                          <a:pt x="10770" y="22"/>
                        </a:cubicBezTo>
                        <a:cubicBezTo>
                          <a:pt x="10757" y="9"/>
                          <a:pt x="10740" y="1"/>
                          <a:pt x="1072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06" name="Google Shape;2889;p27">
                    <a:extLst>
                      <a:ext uri="{FF2B5EF4-FFF2-40B4-BE49-F238E27FC236}">
                        <a16:creationId xmlns:a16="http://schemas.microsoft.com/office/drawing/2014/main" id="{4B829E0B-8F30-C5D0-B893-D2B8E6F9ABBA}"/>
                      </a:ext>
                    </a:extLst>
                  </p:cNvPr>
                  <p:cNvSpPr/>
                  <p:nvPr/>
                </p:nvSpPr>
                <p:spPr>
                  <a:xfrm>
                    <a:off x="6430313" y="2638225"/>
                    <a:ext cx="272700" cy="695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908" h="27800" extrusionOk="0">
                        <a:moveTo>
                          <a:pt x="10656" y="254"/>
                        </a:moveTo>
                        <a:lnTo>
                          <a:pt x="10656" y="27539"/>
                        </a:lnTo>
                        <a:lnTo>
                          <a:pt x="252" y="26811"/>
                        </a:lnTo>
                        <a:lnTo>
                          <a:pt x="252" y="414"/>
                        </a:lnTo>
                        <a:lnTo>
                          <a:pt x="10656" y="254"/>
                        </a:lnTo>
                        <a:close/>
                        <a:moveTo>
                          <a:pt x="10774" y="135"/>
                        </a:moveTo>
                        <a:lnTo>
                          <a:pt x="191" y="297"/>
                        </a:lnTo>
                        <a:lnTo>
                          <a:pt x="134" y="299"/>
                        </a:lnTo>
                        <a:lnTo>
                          <a:pt x="134" y="26921"/>
                        </a:lnTo>
                        <a:lnTo>
                          <a:pt x="10774" y="27665"/>
                        </a:lnTo>
                        <a:lnTo>
                          <a:pt x="10774" y="135"/>
                        </a:lnTo>
                        <a:close/>
                        <a:moveTo>
                          <a:pt x="10781" y="119"/>
                        </a:moveTo>
                        <a:cubicBezTo>
                          <a:pt x="10783" y="119"/>
                          <a:pt x="10785" y="119"/>
                          <a:pt x="10787" y="121"/>
                        </a:cubicBezTo>
                        <a:cubicBezTo>
                          <a:pt x="10789" y="123"/>
                          <a:pt x="10789" y="125"/>
                          <a:pt x="10789" y="127"/>
                        </a:cubicBezTo>
                        <a:lnTo>
                          <a:pt x="10789" y="27673"/>
                        </a:lnTo>
                        <a:cubicBezTo>
                          <a:pt x="10789" y="27675"/>
                          <a:pt x="10789" y="27677"/>
                          <a:pt x="10787" y="27679"/>
                        </a:cubicBezTo>
                        <a:cubicBezTo>
                          <a:pt x="10785" y="27681"/>
                          <a:pt x="10783" y="27681"/>
                          <a:pt x="10781" y="27681"/>
                        </a:cubicBezTo>
                        <a:lnTo>
                          <a:pt x="125" y="26936"/>
                        </a:lnTo>
                        <a:cubicBezTo>
                          <a:pt x="121" y="26936"/>
                          <a:pt x="117" y="26932"/>
                          <a:pt x="117" y="26928"/>
                        </a:cubicBezTo>
                        <a:lnTo>
                          <a:pt x="117" y="291"/>
                        </a:lnTo>
                        <a:cubicBezTo>
                          <a:pt x="117" y="286"/>
                          <a:pt x="121" y="282"/>
                          <a:pt x="125" y="282"/>
                        </a:cubicBezTo>
                        <a:lnTo>
                          <a:pt x="10781" y="119"/>
                        </a:lnTo>
                        <a:close/>
                        <a:moveTo>
                          <a:pt x="10779" y="0"/>
                        </a:moveTo>
                        <a:lnTo>
                          <a:pt x="125" y="165"/>
                        </a:lnTo>
                        <a:cubicBezTo>
                          <a:pt x="55" y="167"/>
                          <a:pt x="0" y="222"/>
                          <a:pt x="0" y="291"/>
                        </a:cubicBezTo>
                        <a:lnTo>
                          <a:pt x="0" y="26928"/>
                        </a:lnTo>
                        <a:cubicBezTo>
                          <a:pt x="0" y="26994"/>
                          <a:pt x="51" y="27049"/>
                          <a:pt x="117" y="27055"/>
                        </a:cubicBezTo>
                        <a:lnTo>
                          <a:pt x="10772" y="27798"/>
                        </a:lnTo>
                        <a:cubicBezTo>
                          <a:pt x="10774" y="27800"/>
                          <a:pt x="10777" y="27800"/>
                          <a:pt x="10781" y="27800"/>
                        </a:cubicBezTo>
                        <a:cubicBezTo>
                          <a:pt x="10851" y="27800"/>
                          <a:pt x="10908" y="27743"/>
                          <a:pt x="10908" y="27673"/>
                        </a:cubicBezTo>
                        <a:lnTo>
                          <a:pt x="10908" y="127"/>
                        </a:lnTo>
                        <a:cubicBezTo>
                          <a:pt x="10908" y="93"/>
                          <a:pt x="10895" y="61"/>
                          <a:pt x="10870" y="36"/>
                        </a:cubicBezTo>
                        <a:cubicBezTo>
                          <a:pt x="10845" y="14"/>
                          <a:pt x="10813" y="0"/>
                          <a:pt x="1077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07" name="Google Shape;2890;p27">
                    <a:extLst>
                      <a:ext uri="{FF2B5EF4-FFF2-40B4-BE49-F238E27FC236}">
                        <a16:creationId xmlns:a16="http://schemas.microsoft.com/office/drawing/2014/main" id="{09A07738-FA1D-91A3-AE6B-8A23FF89106D}"/>
                      </a:ext>
                    </a:extLst>
                  </p:cNvPr>
                  <p:cNvSpPr/>
                  <p:nvPr/>
                </p:nvSpPr>
                <p:spPr>
                  <a:xfrm>
                    <a:off x="6431113" y="2639025"/>
                    <a:ext cx="271100" cy="693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844" h="27736" extrusionOk="0">
                        <a:moveTo>
                          <a:pt x="10657" y="190"/>
                        </a:moveTo>
                        <a:lnTo>
                          <a:pt x="10657" y="27541"/>
                        </a:lnTo>
                        <a:lnTo>
                          <a:pt x="187" y="26809"/>
                        </a:lnTo>
                        <a:lnTo>
                          <a:pt x="187" y="350"/>
                        </a:lnTo>
                        <a:lnTo>
                          <a:pt x="10657" y="190"/>
                        </a:lnTo>
                        <a:close/>
                        <a:moveTo>
                          <a:pt x="10710" y="135"/>
                        </a:moveTo>
                        <a:lnTo>
                          <a:pt x="161" y="297"/>
                        </a:lnTo>
                        <a:lnTo>
                          <a:pt x="135" y="297"/>
                        </a:lnTo>
                        <a:lnTo>
                          <a:pt x="135" y="26858"/>
                        </a:lnTo>
                        <a:lnTo>
                          <a:pt x="10681" y="27596"/>
                        </a:lnTo>
                        <a:lnTo>
                          <a:pt x="10710" y="27597"/>
                        </a:lnTo>
                        <a:lnTo>
                          <a:pt x="10710" y="135"/>
                        </a:lnTo>
                        <a:close/>
                        <a:moveTo>
                          <a:pt x="10749" y="55"/>
                        </a:moveTo>
                        <a:cubicBezTo>
                          <a:pt x="10761" y="55"/>
                          <a:pt x="10770" y="59"/>
                          <a:pt x="10778" y="67"/>
                        </a:cubicBezTo>
                        <a:cubicBezTo>
                          <a:pt x="10785" y="74"/>
                          <a:pt x="10789" y="84"/>
                          <a:pt x="10789" y="95"/>
                        </a:cubicBezTo>
                        <a:lnTo>
                          <a:pt x="10789" y="27641"/>
                        </a:lnTo>
                        <a:cubicBezTo>
                          <a:pt x="10789" y="27664"/>
                          <a:pt x="10772" y="27681"/>
                          <a:pt x="10749" y="27681"/>
                        </a:cubicBezTo>
                        <a:lnTo>
                          <a:pt x="10749" y="27707"/>
                        </a:lnTo>
                        <a:lnTo>
                          <a:pt x="10747" y="27681"/>
                        </a:lnTo>
                        <a:lnTo>
                          <a:pt x="91" y="26936"/>
                        </a:lnTo>
                        <a:cubicBezTo>
                          <a:pt x="70" y="26934"/>
                          <a:pt x="53" y="26917"/>
                          <a:pt x="53" y="26896"/>
                        </a:cubicBezTo>
                        <a:lnTo>
                          <a:pt x="53" y="259"/>
                        </a:lnTo>
                        <a:cubicBezTo>
                          <a:pt x="53" y="237"/>
                          <a:pt x="72" y="220"/>
                          <a:pt x="93" y="218"/>
                        </a:cubicBezTo>
                        <a:lnTo>
                          <a:pt x="10749" y="55"/>
                        </a:lnTo>
                        <a:close/>
                        <a:moveTo>
                          <a:pt x="10747" y="1"/>
                        </a:moveTo>
                        <a:lnTo>
                          <a:pt x="93" y="165"/>
                        </a:lnTo>
                        <a:cubicBezTo>
                          <a:pt x="42" y="167"/>
                          <a:pt x="0" y="208"/>
                          <a:pt x="0" y="259"/>
                        </a:cubicBezTo>
                        <a:lnTo>
                          <a:pt x="0" y="26896"/>
                        </a:lnTo>
                        <a:cubicBezTo>
                          <a:pt x="0" y="26945"/>
                          <a:pt x="38" y="26987"/>
                          <a:pt x="87" y="26991"/>
                        </a:cubicBezTo>
                        <a:lnTo>
                          <a:pt x="10742" y="27734"/>
                        </a:lnTo>
                        <a:lnTo>
                          <a:pt x="10749" y="27735"/>
                        </a:lnTo>
                        <a:cubicBezTo>
                          <a:pt x="10802" y="27735"/>
                          <a:pt x="10844" y="27692"/>
                          <a:pt x="10844" y="27641"/>
                        </a:cubicBezTo>
                        <a:lnTo>
                          <a:pt x="10844" y="95"/>
                        </a:lnTo>
                        <a:cubicBezTo>
                          <a:pt x="10844" y="69"/>
                          <a:pt x="10832" y="46"/>
                          <a:pt x="10815" y="27"/>
                        </a:cubicBezTo>
                        <a:cubicBezTo>
                          <a:pt x="10798" y="10"/>
                          <a:pt x="10774" y="1"/>
                          <a:pt x="1074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08" name="Google Shape;2891;p27">
                    <a:extLst>
                      <a:ext uri="{FF2B5EF4-FFF2-40B4-BE49-F238E27FC236}">
                        <a16:creationId xmlns:a16="http://schemas.microsoft.com/office/drawing/2014/main" id="{64D3A6C6-DC1C-3D9B-309C-4886CB45369F}"/>
                      </a:ext>
                    </a:extLst>
                  </p:cNvPr>
                  <p:cNvSpPr/>
                  <p:nvPr/>
                </p:nvSpPr>
                <p:spPr>
                  <a:xfrm>
                    <a:off x="6429638" y="2637550"/>
                    <a:ext cx="274050" cy="696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962" h="27854" extrusionOk="0">
                        <a:moveTo>
                          <a:pt x="10655" y="309"/>
                        </a:moveTo>
                        <a:lnTo>
                          <a:pt x="10655" y="27536"/>
                        </a:lnTo>
                        <a:lnTo>
                          <a:pt x="305" y="26814"/>
                        </a:lnTo>
                        <a:lnTo>
                          <a:pt x="305" y="468"/>
                        </a:lnTo>
                        <a:lnTo>
                          <a:pt x="10655" y="309"/>
                        </a:lnTo>
                        <a:close/>
                        <a:moveTo>
                          <a:pt x="10811" y="1"/>
                        </a:moveTo>
                        <a:cubicBezTo>
                          <a:pt x="10809" y="1"/>
                          <a:pt x="10807" y="1"/>
                          <a:pt x="10804" y="1"/>
                        </a:cubicBezTo>
                        <a:lnTo>
                          <a:pt x="150" y="165"/>
                        </a:lnTo>
                        <a:cubicBezTo>
                          <a:pt x="67" y="167"/>
                          <a:pt x="1" y="233"/>
                          <a:pt x="1" y="318"/>
                        </a:cubicBezTo>
                        <a:lnTo>
                          <a:pt x="1" y="26955"/>
                        </a:lnTo>
                        <a:cubicBezTo>
                          <a:pt x="1" y="27037"/>
                          <a:pt x="63" y="27103"/>
                          <a:pt x="143" y="27108"/>
                        </a:cubicBezTo>
                        <a:lnTo>
                          <a:pt x="10799" y="27853"/>
                        </a:lnTo>
                        <a:lnTo>
                          <a:pt x="10808" y="27853"/>
                        </a:lnTo>
                        <a:cubicBezTo>
                          <a:pt x="10893" y="27853"/>
                          <a:pt x="10961" y="27785"/>
                          <a:pt x="10961" y="27700"/>
                        </a:cubicBezTo>
                        <a:lnTo>
                          <a:pt x="10961" y="154"/>
                        </a:lnTo>
                        <a:cubicBezTo>
                          <a:pt x="10961" y="112"/>
                          <a:pt x="10944" y="73"/>
                          <a:pt x="10916" y="44"/>
                        </a:cubicBezTo>
                        <a:cubicBezTo>
                          <a:pt x="10889" y="17"/>
                          <a:pt x="10850" y="1"/>
                          <a:pt x="1081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09" name="Google Shape;2892;p27">
                    <a:extLst>
                      <a:ext uri="{FF2B5EF4-FFF2-40B4-BE49-F238E27FC236}">
                        <a16:creationId xmlns:a16="http://schemas.microsoft.com/office/drawing/2014/main" id="{CD4A81DE-4AEC-FC66-39B9-DC07EC83B43F}"/>
                      </a:ext>
                    </a:extLst>
                  </p:cNvPr>
                  <p:cNvSpPr/>
                  <p:nvPr/>
                </p:nvSpPr>
                <p:spPr>
                  <a:xfrm>
                    <a:off x="5772788" y="2650750"/>
                    <a:ext cx="184825" cy="619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393" h="24774" extrusionOk="0">
                        <a:moveTo>
                          <a:pt x="7259" y="136"/>
                        </a:moveTo>
                        <a:lnTo>
                          <a:pt x="7259" y="24634"/>
                        </a:lnTo>
                        <a:lnTo>
                          <a:pt x="133" y="24108"/>
                        </a:lnTo>
                        <a:lnTo>
                          <a:pt x="133" y="272"/>
                        </a:lnTo>
                        <a:lnTo>
                          <a:pt x="7259" y="136"/>
                        </a:lnTo>
                        <a:close/>
                        <a:moveTo>
                          <a:pt x="7325" y="0"/>
                        </a:moveTo>
                        <a:lnTo>
                          <a:pt x="65" y="140"/>
                        </a:lnTo>
                        <a:cubicBezTo>
                          <a:pt x="29" y="140"/>
                          <a:pt x="1" y="170"/>
                          <a:pt x="1" y="208"/>
                        </a:cubicBezTo>
                        <a:lnTo>
                          <a:pt x="1" y="24171"/>
                        </a:lnTo>
                        <a:cubicBezTo>
                          <a:pt x="1" y="24206"/>
                          <a:pt x="27" y="24235"/>
                          <a:pt x="61" y="24237"/>
                        </a:cubicBezTo>
                        <a:lnTo>
                          <a:pt x="7321" y="24773"/>
                        </a:lnTo>
                        <a:lnTo>
                          <a:pt x="7327" y="24773"/>
                        </a:lnTo>
                        <a:cubicBezTo>
                          <a:pt x="7363" y="24773"/>
                          <a:pt x="7393" y="24743"/>
                          <a:pt x="7393" y="24705"/>
                        </a:cubicBezTo>
                        <a:lnTo>
                          <a:pt x="7393" y="68"/>
                        </a:lnTo>
                        <a:cubicBezTo>
                          <a:pt x="7393" y="49"/>
                          <a:pt x="7385" y="32"/>
                          <a:pt x="7372" y="19"/>
                        </a:cubicBezTo>
                        <a:cubicBezTo>
                          <a:pt x="7361" y="6"/>
                          <a:pt x="7342" y="0"/>
                          <a:pt x="732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10" name="Google Shape;2893;p27">
                    <a:extLst>
                      <a:ext uri="{FF2B5EF4-FFF2-40B4-BE49-F238E27FC236}">
                        <a16:creationId xmlns:a16="http://schemas.microsoft.com/office/drawing/2014/main" id="{917CE89A-DF42-6B76-C6AA-5D7311B960E8}"/>
                      </a:ext>
                    </a:extLst>
                  </p:cNvPr>
                  <p:cNvSpPr/>
                  <p:nvPr/>
                </p:nvSpPr>
                <p:spPr>
                  <a:xfrm>
                    <a:off x="5771288" y="2649275"/>
                    <a:ext cx="187800" cy="622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512" h="24892" extrusionOk="0">
                        <a:moveTo>
                          <a:pt x="7260" y="256"/>
                        </a:moveTo>
                        <a:lnTo>
                          <a:pt x="7260" y="24630"/>
                        </a:lnTo>
                        <a:lnTo>
                          <a:pt x="254" y="24112"/>
                        </a:lnTo>
                        <a:lnTo>
                          <a:pt x="254" y="390"/>
                        </a:lnTo>
                        <a:lnTo>
                          <a:pt x="7260" y="256"/>
                        </a:lnTo>
                        <a:close/>
                        <a:moveTo>
                          <a:pt x="7377" y="135"/>
                        </a:moveTo>
                        <a:lnTo>
                          <a:pt x="134" y="275"/>
                        </a:lnTo>
                        <a:lnTo>
                          <a:pt x="134" y="24222"/>
                        </a:lnTo>
                        <a:lnTo>
                          <a:pt x="7377" y="24757"/>
                        </a:lnTo>
                        <a:lnTo>
                          <a:pt x="7377" y="135"/>
                        </a:lnTo>
                        <a:close/>
                        <a:moveTo>
                          <a:pt x="7389" y="120"/>
                        </a:moveTo>
                        <a:cubicBezTo>
                          <a:pt x="7390" y="120"/>
                          <a:pt x="7390" y="120"/>
                          <a:pt x="7392" y="122"/>
                        </a:cubicBezTo>
                        <a:cubicBezTo>
                          <a:pt x="7392" y="124"/>
                          <a:pt x="7394" y="125"/>
                          <a:pt x="7394" y="127"/>
                        </a:cubicBezTo>
                        <a:lnTo>
                          <a:pt x="7394" y="24764"/>
                        </a:lnTo>
                        <a:cubicBezTo>
                          <a:pt x="7394" y="24766"/>
                          <a:pt x="7392" y="24770"/>
                          <a:pt x="7390" y="24770"/>
                        </a:cubicBezTo>
                        <a:cubicBezTo>
                          <a:pt x="7389" y="24772"/>
                          <a:pt x="7387" y="24772"/>
                          <a:pt x="7387" y="24772"/>
                        </a:cubicBezTo>
                        <a:lnTo>
                          <a:pt x="7387" y="24832"/>
                        </a:lnTo>
                        <a:lnTo>
                          <a:pt x="7385" y="24772"/>
                        </a:lnTo>
                        <a:lnTo>
                          <a:pt x="7387" y="24772"/>
                        </a:lnTo>
                        <a:lnTo>
                          <a:pt x="127" y="24237"/>
                        </a:lnTo>
                        <a:cubicBezTo>
                          <a:pt x="123" y="24237"/>
                          <a:pt x="119" y="24233"/>
                          <a:pt x="119" y="24230"/>
                        </a:cubicBezTo>
                        <a:lnTo>
                          <a:pt x="119" y="267"/>
                        </a:lnTo>
                        <a:cubicBezTo>
                          <a:pt x="119" y="261"/>
                          <a:pt x="123" y="258"/>
                          <a:pt x="127" y="258"/>
                        </a:cubicBezTo>
                        <a:lnTo>
                          <a:pt x="7385" y="120"/>
                        </a:lnTo>
                        <a:close/>
                        <a:moveTo>
                          <a:pt x="7387" y="0"/>
                        </a:moveTo>
                        <a:cubicBezTo>
                          <a:pt x="7385" y="0"/>
                          <a:pt x="7383" y="1"/>
                          <a:pt x="7381" y="1"/>
                        </a:cubicBezTo>
                        <a:lnTo>
                          <a:pt x="125" y="141"/>
                        </a:lnTo>
                        <a:cubicBezTo>
                          <a:pt x="57" y="142"/>
                          <a:pt x="2" y="197"/>
                          <a:pt x="0" y="267"/>
                        </a:cubicBezTo>
                        <a:lnTo>
                          <a:pt x="0" y="24230"/>
                        </a:lnTo>
                        <a:cubicBezTo>
                          <a:pt x="2" y="24296"/>
                          <a:pt x="51" y="24350"/>
                          <a:pt x="117" y="24356"/>
                        </a:cubicBezTo>
                        <a:lnTo>
                          <a:pt x="7375" y="24891"/>
                        </a:lnTo>
                        <a:lnTo>
                          <a:pt x="7387" y="24891"/>
                        </a:lnTo>
                        <a:cubicBezTo>
                          <a:pt x="7455" y="24891"/>
                          <a:pt x="7511" y="24834"/>
                          <a:pt x="7511" y="24764"/>
                        </a:cubicBezTo>
                        <a:lnTo>
                          <a:pt x="7511" y="127"/>
                        </a:lnTo>
                        <a:cubicBezTo>
                          <a:pt x="7511" y="93"/>
                          <a:pt x="7498" y="61"/>
                          <a:pt x="7474" y="37"/>
                        </a:cubicBezTo>
                        <a:cubicBezTo>
                          <a:pt x="7451" y="14"/>
                          <a:pt x="7419" y="0"/>
                          <a:pt x="738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11" name="Google Shape;2894;p27">
                    <a:extLst>
                      <a:ext uri="{FF2B5EF4-FFF2-40B4-BE49-F238E27FC236}">
                        <a16:creationId xmlns:a16="http://schemas.microsoft.com/office/drawing/2014/main" id="{99CE0E36-C3FC-FC3D-0181-37C4A4E560E6}"/>
                      </a:ext>
                    </a:extLst>
                  </p:cNvPr>
                  <p:cNvSpPr/>
                  <p:nvPr/>
                </p:nvSpPr>
                <p:spPr>
                  <a:xfrm>
                    <a:off x="5772088" y="2650075"/>
                    <a:ext cx="186200" cy="620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448" h="24827" extrusionOk="0">
                        <a:moveTo>
                          <a:pt x="7260" y="190"/>
                        </a:moveTo>
                        <a:lnTo>
                          <a:pt x="7260" y="24632"/>
                        </a:lnTo>
                        <a:lnTo>
                          <a:pt x="189" y="24111"/>
                        </a:lnTo>
                        <a:lnTo>
                          <a:pt x="189" y="326"/>
                        </a:lnTo>
                        <a:lnTo>
                          <a:pt x="7260" y="190"/>
                        </a:lnTo>
                        <a:close/>
                        <a:moveTo>
                          <a:pt x="7313" y="135"/>
                        </a:moveTo>
                        <a:lnTo>
                          <a:pt x="161" y="273"/>
                        </a:lnTo>
                        <a:lnTo>
                          <a:pt x="135" y="273"/>
                        </a:lnTo>
                        <a:lnTo>
                          <a:pt x="135" y="24160"/>
                        </a:lnTo>
                        <a:lnTo>
                          <a:pt x="7313" y="24689"/>
                        </a:lnTo>
                        <a:lnTo>
                          <a:pt x="7313" y="135"/>
                        </a:lnTo>
                        <a:close/>
                        <a:moveTo>
                          <a:pt x="7358" y="54"/>
                        </a:moveTo>
                        <a:cubicBezTo>
                          <a:pt x="7368" y="56"/>
                          <a:pt x="7375" y="59"/>
                          <a:pt x="7381" y="67"/>
                        </a:cubicBezTo>
                        <a:cubicBezTo>
                          <a:pt x="7389" y="74"/>
                          <a:pt x="7394" y="84"/>
                          <a:pt x="7394" y="95"/>
                        </a:cubicBezTo>
                        <a:lnTo>
                          <a:pt x="7394" y="24732"/>
                        </a:lnTo>
                        <a:cubicBezTo>
                          <a:pt x="7394" y="24755"/>
                          <a:pt x="7375" y="24772"/>
                          <a:pt x="7355" y="24772"/>
                        </a:cubicBezTo>
                        <a:lnTo>
                          <a:pt x="7355" y="24800"/>
                        </a:lnTo>
                        <a:lnTo>
                          <a:pt x="7351" y="24772"/>
                        </a:lnTo>
                        <a:lnTo>
                          <a:pt x="93" y="24237"/>
                        </a:lnTo>
                        <a:cubicBezTo>
                          <a:pt x="70" y="24235"/>
                          <a:pt x="55" y="24218"/>
                          <a:pt x="55" y="24198"/>
                        </a:cubicBezTo>
                        <a:lnTo>
                          <a:pt x="55" y="235"/>
                        </a:lnTo>
                        <a:cubicBezTo>
                          <a:pt x="55" y="212"/>
                          <a:pt x="72" y="194"/>
                          <a:pt x="95" y="194"/>
                        </a:cubicBezTo>
                        <a:lnTo>
                          <a:pt x="7357" y="54"/>
                        </a:lnTo>
                        <a:close/>
                        <a:moveTo>
                          <a:pt x="7359" y="1"/>
                        </a:moveTo>
                        <a:cubicBezTo>
                          <a:pt x="7357" y="1"/>
                          <a:pt x="7355" y="1"/>
                          <a:pt x="7353" y="1"/>
                        </a:cubicBezTo>
                        <a:lnTo>
                          <a:pt x="93" y="141"/>
                        </a:lnTo>
                        <a:cubicBezTo>
                          <a:pt x="42" y="143"/>
                          <a:pt x="2" y="184"/>
                          <a:pt x="0" y="235"/>
                        </a:cubicBezTo>
                        <a:lnTo>
                          <a:pt x="0" y="24198"/>
                        </a:lnTo>
                        <a:cubicBezTo>
                          <a:pt x="2" y="24247"/>
                          <a:pt x="40" y="24288"/>
                          <a:pt x="87" y="24292"/>
                        </a:cubicBezTo>
                        <a:lnTo>
                          <a:pt x="7345" y="24827"/>
                        </a:lnTo>
                        <a:lnTo>
                          <a:pt x="7355" y="24827"/>
                        </a:lnTo>
                        <a:cubicBezTo>
                          <a:pt x="7406" y="24827"/>
                          <a:pt x="7447" y="24785"/>
                          <a:pt x="7447" y="24732"/>
                        </a:cubicBezTo>
                        <a:lnTo>
                          <a:pt x="7447" y="95"/>
                        </a:lnTo>
                        <a:cubicBezTo>
                          <a:pt x="7447" y="69"/>
                          <a:pt x="7438" y="46"/>
                          <a:pt x="7419" y="27"/>
                        </a:cubicBezTo>
                        <a:cubicBezTo>
                          <a:pt x="7403" y="10"/>
                          <a:pt x="7381" y="1"/>
                          <a:pt x="7359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12" name="Google Shape;2895;p27">
                    <a:extLst>
                      <a:ext uri="{FF2B5EF4-FFF2-40B4-BE49-F238E27FC236}">
                        <a16:creationId xmlns:a16="http://schemas.microsoft.com/office/drawing/2014/main" id="{62187A86-D3C6-B705-2D14-193FCA082707}"/>
                      </a:ext>
                    </a:extLst>
                  </p:cNvPr>
                  <p:cNvSpPr/>
                  <p:nvPr/>
                </p:nvSpPr>
                <p:spPr>
                  <a:xfrm>
                    <a:off x="5770613" y="2648600"/>
                    <a:ext cx="189125" cy="623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565" h="24945" extrusionOk="0">
                        <a:moveTo>
                          <a:pt x="7261" y="309"/>
                        </a:moveTo>
                        <a:lnTo>
                          <a:pt x="7261" y="24627"/>
                        </a:lnTo>
                        <a:lnTo>
                          <a:pt x="307" y="24115"/>
                        </a:lnTo>
                        <a:lnTo>
                          <a:pt x="307" y="443"/>
                        </a:lnTo>
                        <a:lnTo>
                          <a:pt x="7261" y="309"/>
                        </a:lnTo>
                        <a:close/>
                        <a:moveTo>
                          <a:pt x="7418" y="1"/>
                        </a:moveTo>
                        <a:cubicBezTo>
                          <a:pt x="7414" y="1"/>
                          <a:pt x="7410" y="1"/>
                          <a:pt x="7406" y="1"/>
                        </a:cubicBezTo>
                        <a:lnTo>
                          <a:pt x="152" y="141"/>
                        </a:lnTo>
                        <a:cubicBezTo>
                          <a:pt x="69" y="143"/>
                          <a:pt x="1" y="211"/>
                          <a:pt x="1" y="294"/>
                        </a:cubicBezTo>
                        <a:lnTo>
                          <a:pt x="1" y="24257"/>
                        </a:lnTo>
                        <a:cubicBezTo>
                          <a:pt x="1" y="24336"/>
                          <a:pt x="63" y="24402"/>
                          <a:pt x="143" y="24410"/>
                        </a:cubicBezTo>
                        <a:lnTo>
                          <a:pt x="7402" y="24945"/>
                        </a:lnTo>
                        <a:lnTo>
                          <a:pt x="7414" y="24945"/>
                        </a:lnTo>
                        <a:cubicBezTo>
                          <a:pt x="7451" y="24945"/>
                          <a:pt x="7487" y="24931"/>
                          <a:pt x="7516" y="24905"/>
                        </a:cubicBezTo>
                        <a:cubicBezTo>
                          <a:pt x="7548" y="24875"/>
                          <a:pt x="7565" y="24835"/>
                          <a:pt x="7565" y="24791"/>
                        </a:cubicBezTo>
                        <a:lnTo>
                          <a:pt x="7565" y="154"/>
                        </a:lnTo>
                        <a:cubicBezTo>
                          <a:pt x="7565" y="113"/>
                          <a:pt x="7550" y="73"/>
                          <a:pt x="7520" y="45"/>
                        </a:cubicBezTo>
                        <a:cubicBezTo>
                          <a:pt x="7494" y="17"/>
                          <a:pt x="7457" y="1"/>
                          <a:pt x="7418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13" name="Google Shape;2896;p27">
                    <a:extLst>
                      <a:ext uri="{FF2B5EF4-FFF2-40B4-BE49-F238E27FC236}">
                        <a16:creationId xmlns:a16="http://schemas.microsoft.com/office/drawing/2014/main" id="{4FA5E3BD-7C89-DB69-83E7-54336A050A43}"/>
                      </a:ext>
                    </a:extLst>
                  </p:cNvPr>
                  <p:cNvSpPr/>
                  <p:nvPr/>
                </p:nvSpPr>
                <p:spPr>
                  <a:xfrm>
                    <a:off x="5772188" y="2653200"/>
                    <a:ext cx="59175" cy="603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67" h="24141" extrusionOk="0">
                        <a:moveTo>
                          <a:pt x="2300" y="1"/>
                        </a:moveTo>
                        <a:cubicBezTo>
                          <a:pt x="2263" y="1"/>
                          <a:pt x="2232" y="29"/>
                          <a:pt x="2232" y="67"/>
                        </a:cubicBezTo>
                        <a:lnTo>
                          <a:pt x="2229" y="23780"/>
                        </a:lnTo>
                        <a:lnTo>
                          <a:pt x="83" y="24006"/>
                        </a:lnTo>
                        <a:cubicBezTo>
                          <a:pt x="0" y="24016"/>
                          <a:pt x="6" y="24141"/>
                          <a:pt x="91" y="24141"/>
                        </a:cubicBezTo>
                        <a:cubicBezTo>
                          <a:pt x="93" y="24141"/>
                          <a:pt x="97" y="24139"/>
                          <a:pt x="98" y="24139"/>
                        </a:cubicBezTo>
                        <a:lnTo>
                          <a:pt x="2302" y="23906"/>
                        </a:lnTo>
                        <a:cubicBezTo>
                          <a:pt x="2336" y="23902"/>
                          <a:pt x="2363" y="23874"/>
                          <a:pt x="2363" y="23840"/>
                        </a:cubicBezTo>
                        <a:lnTo>
                          <a:pt x="2367" y="67"/>
                        </a:lnTo>
                        <a:cubicBezTo>
                          <a:pt x="2367" y="29"/>
                          <a:pt x="2336" y="1"/>
                          <a:pt x="230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14" name="Google Shape;2897;p27">
                    <a:extLst>
                      <a:ext uri="{FF2B5EF4-FFF2-40B4-BE49-F238E27FC236}">
                        <a16:creationId xmlns:a16="http://schemas.microsoft.com/office/drawing/2014/main" id="{77792724-0568-A47A-11C5-112ACD49B161}"/>
                      </a:ext>
                    </a:extLst>
                  </p:cNvPr>
                  <p:cNvSpPr/>
                  <p:nvPr/>
                </p:nvSpPr>
                <p:spPr>
                  <a:xfrm>
                    <a:off x="5770138" y="2651700"/>
                    <a:ext cx="62700" cy="606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08" h="24260" extrusionOk="0">
                        <a:moveTo>
                          <a:pt x="2382" y="119"/>
                        </a:moveTo>
                        <a:cubicBezTo>
                          <a:pt x="2386" y="119"/>
                          <a:pt x="2390" y="123"/>
                          <a:pt x="2390" y="127"/>
                        </a:cubicBezTo>
                        <a:lnTo>
                          <a:pt x="2384" y="23900"/>
                        </a:lnTo>
                        <a:cubicBezTo>
                          <a:pt x="2384" y="23904"/>
                          <a:pt x="2382" y="23908"/>
                          <a:pt x="2379" y="23908"/>
                        </a:cubicBezTo>
                        <a:lnTo>
                          <a:pt x="173" y="24140"/>
                        </a:lnTo>
                        <a:cubicBezTo>
                          <a:pt x="167" y="24140"/>
                          <a:pt x="163" y="24133"/>
                          <a:pt x="167" y="24129"/>
                        </a:cubicBezTo>
                        <a:cubicBezTo>
                          <a:pt x="169" y="24127"/>
                          <a:pt x="171" y="24125"/>
                          <a:pt x="173" y="24125"/>
                        </a:cubicBezTo>
                        <a:lnTo>
                          <a:pt x="2369" y="23892"/>
                        </a:lnTo>
                        <a:lnTo>
                          <a:pt x="2375" y="127"/>
                        </a:lnTo>
                        <a:cubicBezTo>
                          <a:pt x="2375" y="123"/>
                          <a:pt x="2377" y="119"/>
                          <a:pt x="2382" y="119"/>
                        </a:cubicBezTo>
                        <a:close/>
                        <a:moveTo>
                          <a:pt x="2381" y="1"/>
                        </a:moveTo>
                        <a:cubicBezTo>
                          <a:pt x="2319" y="1"/>
                          <a:pt x="2256" y="43"/>
                          <a:pt x="2256" y="127"/>
                        </a:cubicBezTo>
                        <a:lnTo>
                          <a:pt x="2252" y="23787"/>
                        </a:lnTo>
                        <a:lnTo>
                          <a:pt x="160" y="24008"/>
                        </a:lnTo>
                        <a:cubicBezTo>
                          <a:pt x="1" y="24025"/>
                          <a:pt x="14" y="24259"/>
                          <a:pt x="173" y="24259"/>
                        </a:cubicBezTo>
                        <a:cubicBezTo>
                          <a:pt x="177" y="24259"/>
                          <a:pt x="180" y="24259"/>
                          <a:pt x="186" y="24257"/>
                        </a:cubicBezTo>
                        <a:lnTo>
                          <a:pt x="2390" y="24025"/>
                        </a:lnTo>
                        <a:cubicBezTo>
                          <a:pt x="2454" y="24019"/>
                          <a:pt x="2503" y="23964"/>
                          <a:pt x="2503" y="23900"/>
                        </a:cubicBezTo>
                        <a:lnTo>
                          <a:pt x="2507" y="127"/>
                        </a:lnTo>
                        <a:cubicBezTo>
                          <a:pt x="2507" y="43"/>
                          <a:pt x="2444" y="1"/>
                          <a:pt x="238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15" name="Google Shape;2898;p27">
                    <a:extLst>
                      <a:ext uri="{FF2B5EF4-FFF2-40B4-BE49-F238E27FC236}">
                        <a16:creationId xmlns:a16="http://schemas.microsoft.com/office/drawing/2014/main" id="{C188C751-B1E2-86EB-F8E9-E93FE782DE82}"/>
                      </a:ext>
                    </a:extLst>
                  </p:cNvPr>
                  <p:cNvSpPr/>
                  <p:nvPr/>
                </p:nvSpPr>
                <p:spPr>
                  <a:xfrm>
                    <a:off x="5771238" y="2652525"/>
                    <a:ext cx="60775" cy="604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31" h="24195" extrusionOk="0">
                        <a:moveTo>
                          <a:pt x="2338" y="54"/>
                        </a:moveTo>
                        <a:cubicBezTo>
                          <a:pt x="2359" y="54"/>
                          <a:pt x="2378" y="71"/>
                          <a:pt x="2378" y="94"/>
                        </a:cubicBezTo>
                        <a:lnTo>
                          <a:pt x="2374" y="23867"/>
                        </a:lnTo>
                        <a:cubicBezTo>
                          <a:pt x="2374" y="23888"/>
                          <a:pt x="2357" y="23905"/>
                          <a:pt x="2338" y="23907"/>
                        </a:cubicBezTo>
                        <a:lnTo>
                          <a:pt x="133" y="24139"/>
                        </a:lnTo>
                        <a:lnTo>
                          <a:pt x="129" y="24139"/>
                        </a:lnTo>
                        <a:cubicBezTo>
                          <a:pt x="78" y="24139"/>
                          <a:pt x="74" y="24066"/>
                          <a:pt x="125" y="24060"/>
                        </a:cubicBezTo>
                        <a:lnTo>
                          <a:pt x="2293" y="23831"/>
                        </a:lnTo>
                        <a:lnTo>
                          <a:pt x="2299" y="94"/>
                        </a:lnTo>
                        <a:cubicBezTo>
                          <a:pt x="2299" y="71"/>
                          <a:pt x="2316" y="54"/>
                          <a:pt x="2338" y="54"/>
                        </a:cubicBezTo>
                        <a:close/>
                        <a:moveTo>
                          <a:pt x="2337" y="0"/>
                        </a:moveTo>
                        <a:cubicBezTo>
                          <a:pt x="2291" y="0"/>
                          <a:pt x="2244" y="31"/>
                          <a:pt x="2244" y="94"/>
                        </a:cubicBezTo>
                        <a:lnTo>
                          <a:pt x="2240" y="23782"/>
                        </a:lnTo>
                        <a:lnTo>
                          <a:pt x="119" y="24007"/>
                        </a:lnTo>
                        <a:cubicBezTo>
                          <a:pt x="0" y="24018"/>
                          <a:pt x="10" y="24194"/>
                          <a:pt x="129" y="24194"/>
                        </a:cubicBezTo>
                        <a:cubicBezTo>
                          <a:pt x="133" y="24194"/>
                          <a:pt x="135" y="24194"/>
                          <a:pt x="138" y="24192"/>
                        </a:cubicBezTo>
                        <a:lnTo>
                          <a:pt x="2344" y="23960"/>
                        </a:lnTo>
                        <a:cubicBezTo>
                          <a:pt x="2391" y="23956"/>
                          <a:pt x="2427" y="23914"/>
                          <a:pt x="2427" y="23867"/>
                        </a:cubicBezTo>
                        <a:lnTo>
                          <a:pt x="2431" y="94"/>
                        </a:lnTo>
                        <a:cubicBezTo>
                          <a:pt x="2431" y="31"/>
                          <a:pt x="2384" y="0"/>
                          <a:pt x="233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16" name="Google Shape;2899;p27">
                    <a:extLst>
                      <a:ext uri="{FF2B5EF4-FFF2-40B4-BE49-F238E27FC236}">
                        <a16:creationId xmlns:a16="http://schemas.microsoft.com/office/drawing/2014/main" id="{E9A8EDBB-F16C-B789-B4BD-39E4F76F776F}"/>
                      </a:ext>
                    </a:extLst>
                  </p:cNvPr>
                  <p:cNvSpPr/>
                  <p:nvPr/>
                </p:nvSpPr>
                <p:spPr>
                  <a:xfrm>
                    <a:off x="5769238" y="2651025"/>
                    <a:ext cx="64300" cy="6078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72" h="24313" extrusionOk="0">
                        <a:moveTo>
                          <a:pt x="2418" y="1"/>
                        </a:moveTo>
                        <a:cubicBezTo>
                          <a:pt x="2333" y="1"/>
                          <a:pt x="2265" y="69"/>
                          <a:pt x="2265" y="154"/>
                        </a:cubicBezTo>
                        <a:lnTo>
                          <a:pt x="2260" y="23789"/>
                        </a:lnTo>
                        <a:lnTo>
                          <a:pt x="194" y="24008"/>
                        </a:lnTo>
                        <a:cubicBezTo>
                          <a:pt x="1" y="24027"/>
                          <a:pt x="16" y="24313"/>
                          <a:pt x="209" y="24313"/>
                        </a:cubicBezTo>
                        <a:lnTo>
                          <a:pt x="226" y="24313"/>
                        </a:lnTo>
                        <a:lnTo>
                          <a:pt x="2430" y="24080"/>
                        </a:lnTo>
                        <a:cubicBezTo>
                          <a:pt x="2507" y="24071"/>
                          <a:pt x="2566" y="24005"/>
                          <a:pt x="2566" y="23927"/>
                        </a:cubicBezTo>
                        <a:lnTo>
                          <a:pt x="2571" y="154"/>
                        </a:lnTo>
                        <a:cubicBezTo>
                          <a:pt x="2571" y="69"/>
                          <a:pt x="2502" y="1"/>
                          <a:pt x="2418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17" name="Google Shape;2900;p27">
                    <a:extLst>
                      <a:ext uri="{FF2B5EF4-FFF2-40B4-BE49-F238E27FC236}">
                        <a16:creationId xmlns:a16="http://schemas.microsoft.com/office/drawing/2014/main" id="{BEA24B1F-E0BB-421C-C582-034FD7BD2A87}"/>
                      </a:ext>
                    </a:extLst>
                  </p:cNvPr>
                  <p:cNvSpPr/>
                  <p:nvPr/>
                </p:nvSpPr>
                <p:spPr>
                  <a:xfrm>
                    <a:off x="5827263" y="3247525"/>
                    <a:ext cx="130925" cy="12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37" h="483" extrusionOk="0">
                        <a:moveTo>
                          <a:pt x="92" y="1"/>
                        </a:moveTo>
                        <a:cubicBezTo>
                          <a:pt x="8" y="1"/>
                          <a:pt x="1" y="128"/>
                          <a:pt x="88" y="133"/>
                        </a:cubicBezTo>
                        <a:lnTo>
                          <a:pt x="5142" y="483"/>
                        </a:lnTo>
                        <a:lnTo>
                          <a:pt x="5148" y="483"/>
                        </a:lnTo>
                        <a:cubicBezTo>
                          <a:pt x="5233" y="483"/>
                          <a:pt x="5237" y="356"/>
                          <a:pt x="5151" y="349"/>
                        </a:cubicBezTo>
                        <a:lnTo>
                          <a:pt x="97" y="1"/>
                        </a:lnTo>
                        <a:cubicBezTo>
                          <a:pt x="96" y="1"/>
                          <a:pt x="94" y="1"/>
                          <a:pt x="9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18" name="Google Shape;2901;p27">
                    <a:extLst>
                      <a:ext uri="{FF2B5EF4-FFF2-40B4-BE49-F238E27FC236}">
                        <a16:creationId xmlns:a16="http://schemas.microsoft.com/office/drawing/2014/main" id="{78D4CDD3-4FBB-76F3-F729-7099E96F55CA}"/>
                      </a:ext>
                    </a:extLst>
                  </p:cNvPr>
                  <p:cNvSpPr/>
                  <p:nvPr/>
                </p:nvSpPr>
                <p:spPr>
                  <a:xfrm>
                    <a:off x="5826288" y="3246050"/>
                    <a:ext cx="132850" cy="15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314" h="601" extrusionOk="0">
                        <a:moveTo>
                          <a:pt x="129" y="118"/>
                        </a:moveTo>
                        <a:lnTo>
                          <a:pt x="5187" y="468"/>
                        </a:lnTo>
                        <a:cubicBezTo>
                          <a:pt x="5189" y="468"/>
                          <a:pt x="5190" y="468"/>
                          <a:pt x="5192" y="470"/>
                        </a:cubicBezTo>
                        <a:cubicBezTo>
                          <a:pt x="5192" y="472"/>
                          <a:pt x="5194" y="474"/>
                          <a:pt x="5194" y="476"/>
                        </a:cubicBezTo>
                        <a:cubicBezTo>
                          <a:pt x="5192" y="479"/>
                          <a:pt x="5190" y="483"/>
                          <a:pt x="5187" y="483"/>
                        </a:cubicBezTo>
                        <a:lnTo>
                          <a:pt x="5187" y="542"/>
                        </a:lnTo>
                        <a:lnTo>
                          <a:pt x="5185" y="483"/>
                        </a:lnTo>
                        <a:lnTo>
                          <a:pt x="131" y="134"/>
                        </a:lnTo>
                        <a:cubicBezTo>
                          <a:pt x="127" y="134"/>
                          <a:pt x="123" y="130"/>
                          <a:pt x="123" y="126"/>
                        </a:cubicBezTo>
                        <a:cubicBezTo>
                          <a:pt x="123" y="122"/>
                          <a:pt x="125" y="120"/>
                          <a:pt x="129" y="118"/>
                        </a:cubicBezTo>
                        <a:close/>
                        <a:moveTo>
                          <a:pt x="128" y="0"/>
                        </a:moveTo>
                        <a:cubicBezTo>
                          <a:pt x="101" y="0"/>
                          <a:pt x="74" y="10"/>
                          <a:pt x="51" y="28"/>
                        </a:cubicBezTo>
                        <a:cubicBezTo>
                          <a:pt x="25" y="50"/>
                          <a:pt x="8" y="83"/>
                          <a:pt x="6" y="117"/>
                        </a:cubicBezTo>
                        <a:cubicBezTo>
                          <a:pt x="0" y="187"/>
                          <a:pt x="53" y="247"/>
                          <a:pt x="123" y="253"/>
                        </a:cubicBezTo>
                        <a:lnTo>
                          <a:pt x="5175" y="600"/>
                        </a:lnTo>
                        <a:lnTo>
                          <a:pt x="5187" y="600"/>
                        </a:lnTo>
                        <a:cubicBezTo>
                          <a:pt x="5253" y="600"/>
                          <a:pt x="5310" y="548"/>
                          <a:pt x="5311" y="479"/>
                        </a:cubicBezTo>
                        <a:cubicBezTo>
                          <a:pt x="5313" y="411"/>
                          <a:pt x="5262" y="355"/>
                          <a:pt x="5194" y="349"/>
                        </a:cubicBezTo>
                        <a:lnTo>
                          <a:pt x="142" y="1"/>
                        </a:lnTo>
                        <a:cubicBezTo>
                          <a:pt x="137" y="1"/>
                          <a:pt x="133" y="0"/>
                          <a:pt x="12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19" name="Google Shape;2902;p27">
                    <a:extLst>
                      <a:ext uri="{FF2B5EF4-FFF2-40B4-BE49-F238E27FC236}">
                        <a16:creationId xmlns:a16="http://schemas.microsoft.com/office/drawing/2014/main" id="{48E5467E-AE0B-85E8-24AA-6D05A424055B}"/>
                      </a:ext>
                    </a:extLst>
                  </p:cNvPr>
                  <p:cNvSpPr/>
                  <p:nvPr/>
                </p:nvSpPr>
                <p:spPr>
                  <a:xfrm>
                    <a:off x="5827138" y="3246850"/>
                    <a:ext cx="132000" cy="13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80" h="537" extrusionOk="0">
                        <a:moveTo>
                          <a:pt x="101" y="54"/>
                        </a:moveTo>
                        <a:lnTo>
                          <a:pt x="5155" y="404"/>
                        </a:lnTo>
                        <a:cubicBezTo>
                          <a:pt x="5166" y="404"/>
                          <a:pt x="5175" y="410"/>
                          <a:pt x="5183" y="417"/>
                        </a:cubicBezTo>
                        <a:cubicBezTo>
                          <a:pt x="5189" y="425"/>
                          <a:pt x="5192" y="436"/>
                          <a:pt x="5192" y="446"/>
                        </a:cubicBezTo>
                        <a:cubicBezTo>
                          <a:pt x="5190" y="466"/>
                          <a:pt x="5173" y="483"/>
                          <a:pt x="5153" y="483"/>
                        </a:cubicBezTo>
                        <a:lnTo>
                          <a:pt x="5153" y="510"/>
                        </a:lnTo>
                        <a:lnTo>
                          <a:pt x="5149" y="483"/>
                        </a:lnTo>
                        <a:lnTo>
                          <a:pt x="95" y="134"/>
                        </a:lnTo>
                        <a:cubicBezTo>
                          <a:pt x="83" y="134"/>
                          <a:pt x="74" y="128"/>
                          <a:pt x="66" y="121"/>
                        </a:cubicBezTo>
                        <a:cubicBezTo>
                          <a:pt x="61" y="113"/>
                          <a:pt x="57" y="102"/>
                          <a:pt x="57" y="92"/>
                        </a:cubicBezTo>
                        <a:cubicBezTo>
                          <a:pt x="59" y="81"/>
                          <a:pt x="65" y="69"/>
                          <a:pt x="72" y="62"/>
                        </a:cubicBezTo>
                        <a:cubicBezTo>
                          <a:pt x="80" y="56"/>
                          <a:pt x="87" y="54"/>
                          <a:pt x="95" y="54"/>
                        </a:cubicBezTo>
                        <a:close/>
                        <a:moveTo>
                          <a:pt x="94" y="0"/>
                        </a:moveTo>
                        <a:cubicBezTo>
                          <a:pt x="73" y="0"/>
                          <a:pt x="54" y="8"/>
                          <a:pt x="38" y="20"/>
                        </a:cubicBezTo>
                        <a:cubicBezTo>
                          <a:pt x="19" y="37"/>
                          <a:pt x="6" y="62"/>
                          <a:pt x="4" y="88"/>
                        </a:cubicBezTo>
                        <a:cubicBezTo>
                          <a:pt x="0" y="139"/>
                          <a:pt x="40" y="185"/>
                          <a:pt x="91" y="189"/>
                        </a:cubicBezTo>
                        <a:lnTo>
                          <a:pt x="5145" y="536"/>
                        </a:lnTo>
                        <a:lnTo>
                          <a:pt x="5153" y="536"/>
                        </a:lnTo>
                        <a:cubicBezTo>
                          <a:pt x="5272" y="536"/>
                          <a:pt x="5279" y="359"/>
                          <a:pt x="5158" y="349"/>
                        </a:cubicBezTo>
                        <a:lnTo>
                          <a:pt x="106" y="1"/>
                        </a:lnTo>
                        <a:cubicBezTo>
                          <a:pt x="102" y="1"/>
                          <a:pt x="98" y="0"/>
                          <a:pt x="9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20" name="Google Shape;2903;p27">
                    <a:extLst>
                      <a:ext uri="{FF2B5EF4-FFF2-40B4-BE49-F238E27FC236}">
                        <a16:creationId xmlns:a16="http://schemas.microsoft.com/office/drawing/2014/main" id="{F526F46A-1F65-EDE7-08FB-DEDE2C451EB5}"/>
                      </a:ext>
                    </a:extLst>
                  </p:cNvPr>
                  <p:cNvSpPr/>
                  <p:nvPr/>
                </p:nvSpPr>
                <p:spPr>
                  <a:xfrm>
                    <a:off x="5825613" y="3245375"/>
                    <a:ext cx="134225" cy="16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369" h="656" extrusionOk="0">
                        <a:moveTo>
                          <a:pt x="153" y="1"/>
                        </a:moveTo>
                        <a:cubicBezTo>
                          <a:pt x="120" y="1"/>
                          <a:pt x="88" y="13"/>
                          <a:pt x="61" y="34"/>
                        </a:cubicBezTo>
                        <a:cubicBezTo>
                          <a:pt x="29" y="60"/>
                          <a:pt x="8" y="100"/>
                          <a:pt x="7" y="142"/>
                        </a:cubicBezTo>
                        <a:cubicBezTo>
                          <a:pt x="1" y="227"/>
                          <a:pt x="63" y="300"/>
                          <a:pt x="148" y="306"/>
                        </a:cubicBezTo>
                        <a:lnTo>
                          <a:pt x="5204" y="654"/>
                        </a:lnTo>
                        <a:lnTo>
                          <a:pt x="5214" y="656"/>
                        </a:lnTo>
                        <a:cubicBezTo>
                          <a:pt x="5295" y="656"/>
                          <a:pt x="5363" y="590"/>
                          <a:pt x="5365" y="506"/>
                        </a:cubicBezTo>
                        <a:cubicBezTo>
                          <a:pt x="5369" y="425"/>
                          <a:pt x="5306" y="355"/>
                          <a:pt x="5223" y="350"/>
                        </a:cubicBezTo>
                        <a:lnTo>
                          <a:pt x="171" y="2"/>
                        </a:lnTo>
                        <a:cubicBezTo>
                          <a:pt x="165" y="1"/>
                          <a:pt x="159" y="1"/>
                          <a:pt x="15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21" name="Google Shape;2904;p27">
                    <a:extLst>
                      <a:ext uri="{FF2B5EF4-FFF2-40B4-BE49-F238E27FC236}">
                        <a16:creationId xmlns:a16="http://schemas.microsoft.com/office/drawing/2014/main" id="{8EC38072-A08D-65D8-14DE-9961DAD1AEEE}"/>
                      </a:ext>
                    </a:extLst>
                  </p:cNvPr>
                  <p:cNvSpPr/>
                  <p:nvPr/>
                </p:nvSpPr>
                <p:spPr>
                  <a:xfrm>
                    <a:off x="6431638" y="3300450"/>
                    <a:ext cx="270475" cy="19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819" h="786" extrusionOk="0">
                        <a:moveTo>
                          <a:pt x="2155" y="1"/>
                        </a:moveTo>
                        <a:lnTo>
                          <a:pt x="61" y="373"/>
                        </a:lnTo>
                        <a:cubicBezTo>
                          <a:pt x="25" y="381"/>
                          <a:pt x="0" y="415"/>
                          <a:pt x="8" y="451"/>
                        </a:cubicBezTo>
                        <a:cubicBezTo>
                          <a:pt x="13" y="484"/>
                          <a:pt x="40" y="507"/>
                          <a:pt x="72" y="507"/>
                        </a:cubicBezTo>
                        <a:cubicBezTo>
                          <a:pt x="76" y="507"/>
                          <a:pt x="81" y="506"/>
                          <a:pt x="85" y="505"/>
                        </a:cubicBezTo>
                        <a:lnTo>
                          <a:pt x="2170" y="135"/>
                        </a:lnTo>
                        <a:lnTo>
                          <a:pt x="10724" y="785"/>
                        </a:lnTo>
                        <a:lnTo>
                          <a:pt x="10728" y="785"/>
                        </a:lnTo>
                        <a:cubicBezTo>
                          <a:pt x="10815" y="785"/>
                          <a:pt x="10819" y="659"/>
                          <a:pt x="10734" y="653"/>
                        </a:cubicBezTo>
                        <a:lnTo>
                          <a:pt x="2172" y="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22" name="Google Shape;2905;p27">
                    <a:extLst>
                      <a:ext uri="{FF2B5EF4-FFF2-40B4-BE49-F238E27FC236}">
                        <a16:creationId xmlns:a16="http://schemas.microsoft.com/office/drawing/2014/main" id="{244B0714-FBEE-6028-F977-DD324808F47D}"/>
                      </a:ext>
                    </a:extLst>
                  </p:cNvPr>
                  <p:cNvSpPr/>
                  <p:nvPr/>
                </p:nvSpPr>
                <p:spPr>
                  <a:xfrm>
                    <a:off x="6430013" y="3298975"/>
                    <a:ext cx="273100" cy="22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924" h="905" extrusionOk="0">
                        <a:moveTo>
                          <a:pt x="2233" y="118"/>
                        </a:moveTo>
                        <a:lnTo>
                          <a:pt x="10795" y="770"/>
                        </a:lnTo>
                        <a:cubicBezTo>
                          <a:pt x="10797" y="770"/>
                          <a:pt x="10799" y="770"/>
                          <a:pt x="10799" y="772"/>
                        </a:cubicBezTo>
                        <a:cubicBezTo>
                          <a:pt x="10805" y="778"/>
                          <a:pt x="10801" y="786"/>
                          <a:pt x="10793" y="786"/>
                        </a:cubicBezTo>
                        <a:lnTo>
                          <a:pt x="2239" y="135"/>
                        </a:lnTo>
                        <a:lnTo>
                          <a:pt x="2233" y="133"/>
                        </a:lnTo>
                        <a:lnTo>
                          <a:pt x="139" y="506"/>
                        </a:lnTo>
                        <a:cubicBezTo>
                          <a:pt x="138" y="506"/>
                          <a:pt x="138" y="507"/>
                          <a:pt x="137" y="507"/>
                        </a:cubicBezTo>
                        <a:cubicBezTo>
                          <a:pt x="136" y="507"/>
                          <a:pt x="134" y="506"/>
                          <a:pt x="133" y="506"/>
                        </a:cubicBezTo>
                        <a:cubicBezTo>
                          <a:pt x="131" y="504"/>
                          <a:pt x="131" y="502"/>
                          <a:pt x="129" y="500"/>
                        </a:cubicBezTo>
                        <a:cubicBezTo>
                          <a:pt x="129" y="498"/>
                          <a:pt x="129" y="496"/>
                          <a:pt x="131" y="494"/>
                        </a:cubicBezTo>
                        <a:cubicBezTo>
                          <a:pt x="133" y="493"/>
                          <a:pt x="135" y="491"/>
                          <a:pt x="137" y="491"/>
                        </a:cubicBezTo>
                        <a:lnTo>
                          <a:pt x="2233" y="118"/>
                        </a:lnTo>
                        <a:close/>
                        <a:moveTo>
                          <a:pt x="2232" y="0"/>
                        </a:moveTo>
                        <a:cubicBezTo>
                          <a:pt x="2225" y="0"/>
                          <a:pt x="2217" y="2"/>
                          <a:pt x="2210" y="3"/>
                        </a:cubicBezTo>
                        <a:lnTo>
                          <a:pt x="116" y="375"/>
                        </a:lnTo>
                        <a:cubicBezTo>
                          <a:pt x="48" y="387"/>
                          <a:pt x="1" y="453"/>
                          <a:pt x="14" y="521"/>
                        </a:cubicBezTo>
                        <a:cubicBezTo>
                          <a:pt x="20" y="553"/>
                          <a:pt x="39" y="583"/>
                          <a:pt x="67" y="602"/>
                        </a:cubicBezTo>
                        <a:cubicBezTo>
                          <a:pt x="88" y="617"/>
                          <a:pt x="113" y="625"/>
                          <a:pt x="138" y="625"/>
                        </a:cubicBezTo>
                        <a:cubicBezTo>
                          <a:pt x="146" y="625"/>
                          <a:pt x="153" y="624"/>
                          <a:pt x="160" y="623"/>
                        </a:cubicBezTo>
                        <a:lnTo>
                          <a:pt x="2239" y="253"/>
                        </a:lnTo>
                        <a:lnTo>
                          <a:pt x="10784" y="903"/>
                        </a:lnTo>
                        <a:cubicBezTo>
                          <a:pt x="10788" y="903"/>
                          <a:pt x="10791" y="905"/>
                          <a:pt x="10793" y="905"/>
                        </a:cubicBezTo>
                        <a:cubicBezTo>
                          <a:pt x="10859" y="903"/>
                          <a:pt x="10914" y="854"/>
                          <a:pt x="10920" y="787"/>
                        </a:cubicBezTo>
                        <a:cubicBezTo>
                          <a:pt x="10924" y="718"/>
                          <a:pt x="10873" y="657"/>
                          <a:pt x="10803" y="651"/>
                        </a:cubicBezTo>
                        <a:lnTo>
                          <a:pt x="2241" y="1"/>
                        </a:lnTo>
                        <a:cubicBezTo>
                          <a:pt x="2238" y="1"/>
                          <a:pt x="2235" y="0"/>
                          <a:pt x="223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23" name="Google Shape;2906;p27">
                    <a:extLst>
                      <a:ext uri="{FF2B5EF4-FFF2-40B4-BE49-F238E27FC236}">
                        <a16:creationId xmlns:a16="http://schemas.microsoft.com/office/drawing/2014/main" id="{25C38FF6-829C-7729-34A3-D73EA91A1787}"/>
                      </a:ext>
                    </a:extLst>
                  </p:cNvPr>
                  <p:cNvSpPr/>
                  <p:nvPr/>
                </p:nvSpPr>
                <p:spPr>
                  <a:xfrm>
                    <a:off x="6430913" y="3299775"/>
                    <a:ext cx="271400" cy="20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856" h="839" extrusionOk="0">
                        <a:moveTo>
                          <a:pt x="2199" y="54"/>
                        </a:moveTo>
                        <a:lnTo>
                          <a:pt x="10761" y="706"/>
                        </a:lnTo>
                        <a:cubicBezTo>
                          <a:pt x="10770" y="706"/>
                          <a:pt x="10782" y="712"/>
                          <a:pt x="10787" y="720"/>
                        </a:cubicBezTo>
                        <a:cubicBezTo>
                          <a:pt x="10810" y="746"/>
                          <a:pt x="10791" y="786"/>
                          <a:pt x="10757" y="786"/>
                        </a:cubicBezTo>
                        <a:lnTo>
                          <a:pt x="10757" y="812"/>
                        </a:lnTo>
                        <a:lnTo>
                          <a:pt x="10755" y="786"/>
                        </a:lnTo>
                        <a:lnTo>
                          <a:pt x="2201" y="136"/>
                        </a:lnTo>
                        <a:lnTo>
                          <a:pt x="2197" y="136"/>
                        </a:lnTo>
                        <a:lnTo>
                          <a:pt x="109" y="506"/>
                        </a:lnTo>
                        <a:cubicBezTo>
                          <a:pt x="106" y="506"/>
                          <a:pt x="104" y="507"/>
                          <a:pt x="101" y="507"/>
                        </a:cubicBezTo>
                        <a:cubicBezTo>
                          <a:pt x="94" y="507"/>
                          <a:pt x="86" y="505"/>
                          <a:pt x="80" y="500"/>
                        </a:cubicBezTo>
                        <a:cubicBezTo>
                          <a:pt x="71" y="495"/>
                          <a:pt x="65" y="485"/>
                          <a:pt x="63" y="474"/>
                        </a:cubicBezTo>
                        <a:cubicBezTo>
                          <a:pt x="59" y="451"/>
                          <a:pt x="73" y="430"/>
                          <a:pt x="95" y="427"/>
                        </a:cubicBezTo>
                        <a:lnTo>
                          <a:pt x="2189" y="54"/>
                        </a:lnTo>
                        <a:close/>
                        <a:moveTo>
                          <a:pt x="2195" y="0"/>
                        </a:moveTo>
                        <a:cubicBezTo>
                          <a:pt x="2190" y="0"/>
                          <a:pt x="2185" y="1"/>
                          <a:pt x="2180" y="1"/>
                        </a:cubicBezTo>
                        <a:lnTo>
                          <a:pt x="86" y="374"/>
                        </a:lnTo>
                        <a:cubicBezTo>
                          <a:pt x="35" y="383"/>
                          <a:pt x="1" y="432"/>
                          <a:pt x="10" y="483"/>
                        </a:cubicBezTo>
                        <a:cubicBezTo>
                          <a:pt x="14" y="508"/>
                          <a:pt x="29" y="531"/>
                          <a:pt x="50" y="544"/>
                        </a:cubicBezTo>
                        <a:cubicBezTo>
                          <a:pt x="64" y="555"/>
                          <a:pt x="82" y="560"/>
                          <a:pt x="101" y="560"/>
                        </a:cubicBezTo>
                        <a:cubicBezTo>
                          <a:pt x="106" y="560"/>
                          <a:pt x="112" y="560"/>
                          <a:pt x="118" y="559"/>
                        </a:cubicBezTo>
                        <a:lnTo>
                          <a:pt x="2201" y="188"/>
                        </a:lnTo>
                        <a:lnTo>
                          <a:pt x="10750" y="839"/>
                        </a:lnTo>
                        <a:lnTo>
                          <a:pt x="10757" y="839"/>
                        </a:lnTo>
                        <a:cubicBezTo>
                          <a:pt x="10806" y="839"/>
                          <a:pt x="10848" y="801"/>
                          <a:pt x="10852" y="754"/>
                        </a:cubicBezTo>
                        <a:cubicBezTo>
                          <a:pt x="10856" y="701"/>
                          <a:pt x="10816" y="655"/>
                          <a:pt x="10765" y="652"/>
                        </a:cubicBezTo>
                        <a:lnTo>
                          <a:pt x="2203" y="1"/>
                        </a:lnTo>
                        <a:cubicBezTo>
                          <a:pt x="2200" y="1"/>
                          <a:pt x="2198" y="0"/>
                          <a:pt x="219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24" name="Google Shape;2907;p27">
                    <a:extLst>
                      <a:ext uri="{FF2B5EF4-FFF2-40B4-BE49-F238E27FC236}">
                        <a16:creationId xmlns:a16="http://schemas.microsoft.com/office/drawing/2014/main" id="{FDADB66C-583A-A841-368A-1237E258ABE0}"/>
                      </a:ext>
                    </a:extLst>
                  </p:cNvPr>
                  <p:cNvSpPr/>
                  <p:nvPr/>
                </p:nvSpPr>
                <p:spPr>
                  <a:xfrm>
                    <a:off x="6428463" y="3298300"/>
                    <a:ext cx="275350" cy="23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014" h="959" extrusionOk="0">
                        <a:moveTo>
                          <a:pt x="2289" y="0"/>
                        </a:moveTo>
                        <a:cubicBezTo>
                          <a:pt x="2282" y="0"/>
                          <a:pt x="2274" y="1"/>
                          <a:pt x="2267" y="4"/>
                        </a:cubicBezTo>
                        <a:lnTo>
                          <a:pt x="172" y="376"/>
                        </a:lnTo>
                        <a:cubicBezTo>
                          <a:pt x="38" y="399"/>
                          <a:pt x="0" y="574"/>
                          <a:pt x="114" y="652"/>
                        </a:cubicBezTo>
                        <a:cubicBezTo>
                          <a:pt x="139" y="669"/>
                          <a:pt x="169" y="679"/>
                          <a:pt x="200" y="679"/>
                        </a:cubicBezTo>
                        <a:cubicBezTo>
                          <a:pt x="209" y="679"/>
                          <a:pt x="218" y="678"/>
                          <a:pt x="227" y="676"/>
                        </a:cubicBezTo>
                        <a:lnTo>
                          <a:pt x="2301" y="308"/>
                        </a:lnTo>
                        <a:lnTo>
                          <a:pt x="10844" y="956"/>
                        </a:lnTo>
                        <a:lnTo>
                          <a:pt x="10855" y="958"/>
                        </a:lnTo>
                        <a:cubicBezTo>
                          <a:pt x="10935" y="958"/>
                          <a:pt x="11001" y="896"/>
                          <a:pt x="11008" y="816"/>
                        </a:cubicBezTo>
                        <a:cubicBezTo>
                          <a:pt x="11014" y="731"/>
                          <a:pt x="10952" y="659"/>
                          <a:pt x="10867" y="652"/>
                        </a:cubicBezTo>
                        <a:lnTo>
                          <a:pt x="2305" y="2"/>
                        </a:lnTo>
                        <a:cubicBezTo>
                          <a:pt x="2299" y="1"/>
                          <a:pt x="2294" y="0"/>
                          <a:pt x="228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25" name="Google Shape;2908;p27">
                    <a:extLst>
                      <a:ext uri="{FF2B5EF4-FFF2-40B4-BE49-F238E27FC236}">
                        <a16:creationId xmlns:a16="http://schemas.microsoft.com/office/drawing/2014/main" id="{D9065069-3241-0E32-7AA7-70E4445BA386}"/>
                      </a:ext>
                    </a:extLst>
                  </p:cNvPr>
                  <p:cNvSpPr/>
                  <p:nvPr/>
                </p:nvSpPr>
                <p:spPr>
                  <a:xfrm>
                    <a:off x="6483988" y="2643000"/>
                    <a:ext cx="3525" cy="6608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" h="26433" extrusionOk="0">
                        <a:moveTo>
                          <a:pt x="67" y="0"/>
                        </a:moveTo>
                        <a:cubicBezTo>
                          <a:pt x="34" y="0"/>
                          <a:pt x="0" y="23"/>
                          <a:pt x="0" y="68"/>
                        </a:cubicBezTo>
                        <a:lnTo>
                          <a:pt x="6" y="26365"/>
                        </a:lnTo>
                        <a:cubicBezTo>
                          <a:pt x="6" y="26403"/>
                          <a:pt x="36" y="26433"/>
                          <a:pt x="72" y="26433"/>
                        </a:cubicBezTo>
                        <a:cubicBezTo>
                          <a:pt x="110" y="26433"/>
                          <a:pt x="140" y="26403"/>
                          <a:pt x="140" y="26365"/>
                        </a:cubicBezTo>
                        <a:lnTo>
                          <a:pt x="135" y="68"/>
                        </a:lnTo>
                        <a:cubicBezTo>
                          <a:pt x="135" y="23"/>
                          <a:pt x="101" y="0"/>
                          <a:pt x="6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26" name="Google Shape;2909;p27">
                    <a:extLst>
                      <a:ext uri="{FF2B5EF4-FFF2-40B4-BE49-F238E27FC236}">
                        <a16:creationId xmlns:a16="http://schemas.microsoft.com/office/drawing/2014/main" id="{2F707E35-996E-3662-06DB-BEB9BBDC4268}"/>
                      </a:ext>
                    </a:extLst>
                  </p:cNvPr>
                  <p:cNvSpPr/>
                  <p:nvPr/>
                </p:nvSpPr>
                <p:spPr>
                  <a:xfrm>
                    <a:off x="6482513" y="2641550"/>
                    <a:ext cx="6450" cy="663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8" h="26550" extrusionOk="0">
                        <a:moveTo>
                          <a:pt x="125" y="117"/>
                        </a:moveTo>
                        <a:cubicBezTo>
                          <a:pt x="131" y="117"/>
                          <a:pt x="135" y="121"/>
                          <a:pt x="135" y="126"/>
                        </a:cubicBezTo>
                        <a:lnTo>
                          <a:pt x="139" y="26423"/>
                        </a:lnTo>
                        <a:cubicBezTo>
                          <a:pt x="140" y="26429"/>
                          <a:pt x="136" y="26431"/>
                          <a:pt x="132" y="26431"/>
                        </a:cubicBezTo>
                        <a:cubicBezTo>
                          <a:pt x="128" y="26431"/>
                          <a:pt x="124" y="26429"/>
                          <a:pt x="124" y="26423"/>
                        </a:cubicBezTo>
                        <a:lnTo>
                          <a:pt x="118" y="126"/>
                        </a:lnTo>
                        <a:cubicBezTo>
                          <a:pt x="118" y="121"/>
                          <a:pt x="122" y="117"/>
                          <a:pt x="125" y="117"/>
                        </a:cubicBezTo>
                        <a:close/>
                        <a:moveTo>
                          <a:pt x="126" y="0"/>
                        </a:moveTo>
                        <a:cubicBezTo>
                          <a:pt x="64" y="0"/>
                          <a:pt x="1" y="42"/>
                          <a:pt x="1" y="126"/>
                        </a:cubicBezTo>
                        <a:lnTo>
                          <a:pt x="6" y="26423"/>
                        </a:lnTo>
                        <a:cubicBezTo>
                          <a:pt x="6" y="26493"/>
                          <a:pt x="63" y="26550"/>
                          <a:pt x="131" y="26550"/>
                        </a:cubicBezTo>
                        <a:cubicBezTo>
                          <a:pt x="201" y="26550"/>
                          <a:pt x="258" y="26493"/>
                          <a:pt x="258" y="26423"/>
                        </a:cubicBezTo>
                        <a:lnTo>
                          <a:pt x="252" y="126"/>
                        </a:lnTo>
                        <a:cubicBezTo>
                          <a:pt x="252" y="42"/>
                          <a:pt x="189" y="0"/>
                          <a:pt x="12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27" name="Google Shape;2910;p27">
                    <a:extLst>
                      <a:ext uri="{FF2B5EF4-FFF2-40B4-BE49-F238E27FC236}">
                        <a16:creationId xmlns:a16="http://schemas.microsoft.com/office/drawing/2014/main" id="{BE2620BA-213E-694C-6478-0D8553CC6520}"/>
                      </a:ext>
                    </a:extLst>
                  </p:cNvPr>
                  <p:cNvSpPr/>
                  <p:nvPr/>
                </p:nvSpPr>
                <p:spPr>
                  <a:xfrm>
                    <a:off x="6483313" y="2642325"/>
                    <a:ext cx="4850" cy="662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4" h="26487" extrusionOk="0">
                        <a:moveTo>
                          <a:pt x="93" y="54"/>
                        </a:moveTo>
                        <a:cubicBezTo>
                          <a:pt x="116" y="54"/>
                          <a:pt x="135" y="73"/>
                          <a:pt x="135" y="95"/>
                        </a:cubicBezTo>
                        <a:lnTo>
                          <a:pt x="141" y="26392"/>
                        </a:lnTo>
                        <a:cubicBezTo>
                          <a:pt x="141" y="26418"/>
                          <a:pt x="120" y="26432"/>
                          <a:pt x="100" y="26432"/>
                        </a:cubicBezTo>
                        <a:cubicBezTo>
                          <a:pt x="80" y="26432"/>
                          <a:pt x="59" y="26418"/>
                          <a:pt x="59" y="26392"/>
                        </a:cubicBezTo>
                        <a:lnTo>
                          <a:pt x="54" y="95"/>
                        </a:lnTo>
                        <a:cubicBezTo>
                          <a:pt x="54" y="73"/>
                          <a:pt x="73" y="54"/>
                          <a:pt x="93" y="54"/>
                        </a:cubicBezTo>
                        <a:close/>
                        <a:moveTo>
                          <a:pt x="94" y="0"/>
                        </a:moveTo>
                        <a:cubicBezTo>
                          <a:pt x="48" y="0"/>
                          <a:pt x="1" y="32"/>
                          <a:pt x="1" y="95"/>
                        </a:cubicBezTo>
                        <a:lnTo>
                          <a:pt x="7" y="26392"/>
                        </a:lnTo>
                        <a:cubicBezTo>
                          <a:pt x="7" y="26445"/>
                          <a:pt x="48" y="26486"/>
                          <a:pt x="99" y="26486"/>
                        </a:cubicBezTo>
                        <a:cubicBezTo>
                          <a:pt x="152" y="26486"/>
                          <a:pt x="194" y="26445"/>
                          <a:pt x="194" y="26392"/>
                        </a:cubicBezTo>
                        <a:lnTo>
                          <a:pt x="188" y="95"/>
                        </a:lnTo>
                        <a:cubicBezTo>
                          <a:pt x="188" y="32"/>
                          <a:pt x="141" y="0"/>
                          <a:pt x="9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28" name="Google Shape;2911;p27">
                    <a:extLst>
                      <a:ext uri="{FF2B5EF4-FFF2-40B4-BE49-F238E27FC236}">
                        <a16:creationId xmlns:a16="http://schemas.microsoft.com/office/drawing/2014/main" id="{1B8314F5-C4AB-E7A9-883B-37E3D0A0BF12}"/>
                      </a:ext>
                    </a:extLst>
                  </p:cNvPr>
                  <p:cNvSpPr/>
                  <p:nvPr/>
                </p:nvSpPr>
                <p:spPr>
                  <a:xfrm>
                    <a:off x="6481863" y="2640875"/>
                    <a:ext cx="7775" cy="665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1" h="26604" extrusionOk="0">
                        <a:moveTo>
                          <a:pt x="151" y="0"/>
                        </a:moveTo>
                        <a:cubicBezTo>
                          <a:pt x="68" y="0"/>
                          <a:pt x="0" y="68"/>
                          <a:pt x="0" y="153"/>
                        </a:cubicBezTo>
                        <a:lnTo>
                          <a:pt x="6" y="26450"/>
                        </a:lnTo>
                        <a:cubicBezTo>
                          <a:pt x="6" y="26535"/>
                          <a:pt x="74" y="26603"/>
                          <a:pt x="157" y="26603"/>
                        </a:cubicBezTo>
                        <a:cubicBezTo>
                          <a:pt x="242" y="26603"/>
                          <a:pt x="310" y="26535"/>
                          <a:pt x="310" y="26450"/>
                        </a:cubicBezTo>
                        <a:lnTo>
                          <a:pt x="305" y="153"/>
                        </a:lnTo>
                        <a:cubicBezTo>
                          <a:pt x="305" y="68"/>
                          <a:pt x="237" y="0"/>
                          <a:pt x="15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29" name="Google Shape;2912;p27">
                    <a:extLst>
                      <a:ext uri="{FF2B5EF4-FFF2-40B4-BE49-F238E27FC236}">
                        <a16:creationId xmlns:a16="http://schemas.microsoft.com/office/drawing/2014/main" id="{DAB36EB0-9BB6-25E5-8A2D-1A649D20B617}"/>
                      </a:ext>
                    </a:extLst>
                  </p:cNvPr>
                  <p:cNvSpPr/>
                  <p:nvPr/>
                </p:nvSpPr>
                <p:spPr>
                  <a:xfrm>
                    <a:off x="7047138" y="2685675"/>
                    <a:ext cx="156950" cy="55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278" h="22016" extrusionOk="0">
                        <a:moveTo>
                          <a:pt x="135" y="134"/>
                        </a:moveTo>
                        <a:lnTo>
                          <a:pt x="6143" y="272"/>
                        </a:lnTo>
                        <a:lnTo>
                          <a:pt x="6143" y="21190"/>
                        </a:lnTo>
                        <a:lnTo>
                          <a:pt x="135" y="21874"/>
                        </a:lnTo>
                        <a:lnTo>
                          <a:pt x="135" y="134"/>
                        </a:lnTo>
                        <a:close/>
                        <a:moveTo>
                          <a:pt x="70" y="0"/>
                        </a:moveTo>
                        <a:cubicBezTo>
                          <a:pt x="51" y="0"/>
                          <a:pt x="34" y="8"/>
                          <a:pt x="21" y="19"/>
                        </a:cubicBezTo>
                        <a:cubicBezTo>
                          <a:pt x="8" y="32"/>
                          <a:pt x="0" y="49"/>
                          <a:pt x="0" y="66"/>
                        </a:cubicBezTo>
                        <a:lnTo>
                          <a:pt x="0" y="21948"/>
                        </a:lnTo>
                        <a:cubicBezTo>
                          <a:pt x="0" y="21985"/>
                          <a:pt x="31" y="22016"/>
                          <a:pt x="68" y="22016"/>
                        </a:cubicBezTo>
                        <a:cubicBezTo>
                          <a:pt x="70" y="22016"/>
                          <a:pt x="72" y="22014"/>
                          <a:pt x="76" y="22014"/>
                        </a:cubicBezTo>
                        <a:lnTo>
                          <a:pt x="6217" y="21316"/>
                        </a:lnTo>
                        <a:cubicBezTo>
                          <a:pt x="6251" y="21312"/>
                          <a:pt x="6277" y="21284"/>
                          <a:pt x="6277" y="21250"/>
                        </a:cubicBezTo>
                        <a:lnTo>
                          <a:pt x="6277" y="206"/>
                        </a:lnTo>
                        <a:cubicBezTo>
                          <a:pt x="6277" y="170"/>
                          <a:pt x="6247" y="140"/>
                          <a:pt x="6211" y="140"/>
                        </a:cubicBezTo>
                        <a:lnTo>
                          <a:pt x="7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30" name="Google Shape;2913;p27">
                    <a:extLst>
                      <a:ext uri="{FF2B5EF4-FFF2-40B4-BE49-F238E27FC236}">
                        <a16:creationId xmlns:a16="http://schemas.microsoft.com/office/drawing/2014/main" id="{8F39A7B5-0910-02D0-B968-054EE6032FE6}"/>
                      </a:ext>
                    </a:extLst>
                  </p:cNvPr>
                  <p:cNvSpPr/>
                  <p:nvPr/>
                </p:nvSpPr>
                <p:spPr>
                  <a:xfrm>
                    <a:off x="7045663" y="2684200"/>
                    <a:ext cx="159875" cy="553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395" h="22134" extrusionOk="0">
                        <a:moveTo>
                          <a:pt x="252" y="254"/>
                        </a:moveTo>
                        <a:lnTo>
                          <a:pt x="6143" y="388"/>
                        </a:lnTo>
                        <a:lnTo>
                          <a:pt x="6143" y="21196"/>
                        </a:lnTo>
                        <a:lnTo>
                          <a:pt x="252" y="21867"/>
                        </a:lnTo>
                        <a:lnTo>
                          <a:pt x="252" y="254"/>
                        </a:lnTo>
                        <a:close/>
                        <a:moveTo>
                          <a:pt x="135" y="135"/>
                        </a:moveTo>
                        <a:lnTo>
                          <a:pt x="135" y="21999"/>
                        </a:lnTo>
                        <a:lnTo>
                          <a:pt x="6261" y="21302"/>
                        </a:lnTo>
                        <a:lnTo>
                          <a:pt x="6261" y="273"/>
                        </a:lnTo>
                        <a:lnTo>
                          <a:pt x="135" y="135"/>
                        </a:lnTo>
                        <a:close/>
                        <a:moveTo>
                          <a:pt x="129" y="118"/>
                        </a:moveTo>
                        <a:lnTo>
                          <a:pt x="6270" y="257"/>
                        </a:lnTo>
                        <a:cubicBezTo>
                          <a:pt x="6274" y="257"/>
                          <a:pt x="6278" y="261"/>
                          <a:pt x="6278" y="265"/>
                        </a:cubicBezTo>
                        <a:lnTo>
                          <a:pt x="6278" y="21309"/>
                        </a:lnTo>
                        <a:cubicBezTo>
                          <a:pt x="6278" y="21313"/>
                          <a:pt x="6274" y="21317"/>
                          <a:pt x="6270" y="21317"/>
                        </a:cubicBezTo>
                        <a:lnTo>
                          <a:pt x="129" y="22014"/>
                        </a:lnTo>
                        <a:lnTo>
                          <a:pt x="127" y="22014"/>
                        </a:lnTo>
                        <a:cubicBezTo>
                          <a:pt x="125" y="22014"/>
                          <a:pt x="124" y="22014"/>
                          <a:pt x="122" y="22012"/>
                        </a:cubicBezTo>
                        <a:cubicBezTo>
                          <a:pt x="120" y="22010"/>
                          <a:pt x="120" y="22008"/>
                          <a:pt x="120" y="22007"/>
                        </a:cubicBezTo>
                        <a:lnTo>
                          <a:pt x="120" y="125"/>
                        </a:lnTo>
                        <a:cubicBezTo>
                          <a:pt x="120" y="123"/>
                          <a:pt x="120" y="121"/>
                          <a:pt x="122" y="119"/>
                        </a:cubicBezTo>
                        <a:cubicBezTo>
                          <a:pt x="124" y="119"/>
                          <a:pt x="127" y="118"/>
                          <a:pt x="129" y="118"/>
                        </a:cubicBezTo>
                        <a:close/>
                        <a:moveTo>
                          <a:pt x="127" y="0"/>
                        </a:moveTo>
                        <a:cubicBezTo>
                          <a:pt x="93" y="0"/>
                          <a:pt x="63" y="14"/>
                          <a:pt x="39" y="36"/>
                        </a:cubicBezTo>
                        <a:cubicBezTo>
                          <a:pt x="14" y="59"/>
                          <a:pt x="1" y="91"/>
                          <a:pt x="1" y="125"/>
                        </a:cubicBezTo>
                        <a:lnTo>
                          <a:pt x="1" y="22007"/>
                        </a:lnTo>
                        <a:cubicBezTo>
                          <a:pt x="1" y="22076"/>
                          <a:pt x="57" y="22133"/>
                          <a:pt x="127" y="22133"/>
                        </a:cubicBezTo>
                        <a:cubicBezTo>
                          <a:pt x="131" y="22133"/>
                          <a:pt x="135" y="22133"/>
                          <a:pt x="141" y="22131"/>
                        </a:cubicBezTo>
                        <a:lnTo>
                          <a:pt x="6283" y="21434"/>
                        </a:lnTo>
                        <a:cubicBezTo>
                          <a:pt x="6348" y="21426"/>
                          <a:pt x="6395" y="21373"/>
                          <a:pt x="6395" y="21309"/>
                        </a:cubicBezTo>
                        <a:lnTo>
                          <a:pt x="6395" y="265"/>
                        </a:lnTo>
                        <a:cubicBezTo>
                          <a:pt x="6395" y="197"/>
                          <a:pt x="6340" y="142"/>
                          <a:pt x="6272" y="138"/>
                        </a:cubicBezTo>
                        <a:lnTo>
                          <a:pt x="129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31" name="Google Shape;2914;p27">
                    <a:extLst>
                      <a:ext uri="{FF2B5EF4-FFF2-40B4-BE49-F238E27FC236}">
                        <a16:creationId xmlns:a16="http://schemas.microsoft.com/office/drawing/2014/main" id="{2D883CF8-37FD-F4A4-AE65-DCC8BFDA992D}"/>
                      </a:ext>
                    </a:extLst>
                  </p:cNvPr>
                  <p:cNvSpPr/>
                  <p:nvPr/>
                </p:nvSpPr>
                <p:spPr>
                  <a:xfrm>
                    <a:off x="7046463" y="2685000"/>
                    <a:ext cx="158275" cy="551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331" h="22070" extrusionOk="0">
                        <a:moveTo>
                          <a:pt x="188" y="190"/>
                        </a:moveTo>
                        <a:lnTo>
                          <a:pt x="6144" y="326"/>
                        </a:lnTo>
                        <a:lnTo>
                          <a:pt x="6144" y="21194"/>
                        </a:lnTo>
                        <a:lnTo>
                          <a:pt x="188" y="21871"/>
                        </a:lnTo>
                        <a:lnTo>
                          <a:pt x="188" y="190"/>
                        </a:lnTo>
                        <a:close/>
                        <a:moveTo>
                          <a:pt x="135" y="135"/>
                        </a:moveTo>
                        <a:lnTo>
                          <a:pt x="135" y="21929"/>
                        </a:lnTo>
                        <a:lnTo>
                          <a:pt x="6197" y="21241"/>
                        </a:lnTo>
                        <a:lnTo>
                          <a:pt x="6197" y="273"/>
                        </a:lnTo>
                        <a:lnTo>
                          <a:pt x="135" y="135"/>
                        </a:lnTo>
                        <a:close/>
                        <a:moveTo>
                          <a:pt x="95" y="53"/>
                        </a:moveTo>
                        <a:lnTo>
                          <a:pt x="6238" y="193"/>
                        </a:lnTo>
                        <a:cubicBezTo>
                          <a:pt x="6259" y="193"/>
                          <a:pt x="6278" y="212"/>
                          <a:pt x="6278" y="233"/>
                        </a:cubicBezTo>
                        <a:lnTo>
                          <a:pt x="6278" y="21277"/>
                        </a:lnTo>
                        <a:cubicBezTo>
                          <a:pt x="6278" y="21298"/>
                          <a:pt x="6263" y="21315"/>
                          <a:pt x="6242" y="21317"/>
                        </a:cubicBezTo>
                        <a:lnTo>
                          <a:pt x="101" y="22014"/>
                        </a:lnTo>
                        <a:lnTo>
                          <a:pt x="95" y="22014"/>
                        </a:lnTo>
                        <a:cubicBezTo>
                          <a:pt x="73" y="22014"/>
                          <a:pt x="56" y="21997"/>
                          <a:pt x="56" y="21975"/>
                        </a:cubicBezTo>
                        <a:lnTo>
                          <a:pt x="56" y="93"/>
                        </a:lnTo>
                        <a:cubicBezTo>
                          <a:pt x="56" y="84"/>
                          <a:pt x="59" y="72"/>
                          <a:pt x="67" y="65"/>
                        </a:cubicBezTo>
                        <a:cubicBezTo>
                          <a:pt x="75" y="57"/>
                          <a:pt x="86" y="53"/>
                          <a:pt x="95" y="53"/>
                        </a:cubicBezTo>
                        <a:close/>
                        <a:moveTo>
                          <a:pt x="95" y="1"/>
                        </a:moveTo>
                        <a:cubicBezTo>
                          <a:pt x="71" y="1"/>
                          <a:pt x="48" y="10"/>
                          <a:pt x="29" y="27"/>
                        </a:cubicBezTo>
                        <a:cubicBezTo>
                          <a:pt x="12" y="44"/>
                          <a:pt x="1" y="69"/>
                          <a:pt x="1" y="93"/>
                        </a:cubicBezTo>
                        <a:lnTo>
                          <a:pt x="1" y="21975"/>
                        </a:lnTo>
                        <a:cubicBezTo>
                          <a:pt x="1" y="22027"/>
                          <a:pt x="42" y="22069"/>
                          <a:pt x="95" y="22069"/>
                        </a:cubicBezTo>
                        <a:lnTo>
                          <a:pt x="105" y="22069"/>
                        </a:lnTo>
                        <a:lnTo>
                          <a:pt x="6248" y="21370"/>
                        </a:lnTo>
                        <a:cubicBezTo>
                          <a:pt x="6295" y="21364"/>
                          <a:pt x="6331" y="21324"/>
                          <a:pt x="6331" y="21277"/>
                        </a:cubicBezTo>
                        <a:lnTo>
                          <a:pt x="6331" y="233"/>
                        </a:lnTo>
                        <a:cubicBezTo>
                          <a:pt x="6331" y="182"/>
                          <a:pt x="6289" y="140"/>
                          <a:pt x="6240" y="139"/>
                        </a:cubicBezTo>
                        <a:lnTo>
                          <a:pt x="95" y="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32" name="Google Shape;2915;p27">
                    <a:extLst>
                      <a:ext uri="{FF2B5EF4-FFF2-40B4-BE49-F238E27FC236}">
                        <a16:creationId xmlns:a16="http://schemas.microsoft.com/office/drawing/2014/main" id="{38BD2421-2F1F-2A95-3330-C7738E43A687}"/>
                      </a:ext>
                    </a:extLst>
                  </p:cNvPr>
                  <p:cNvSpPr/>
                  <p:nvPr/>
                </p:nvSpPr>
                <p:spPr>
                  <a:xfrm>
                    <a:off x="7045013" y="2683500"/>
                    <a:ext cx="161200" cy="554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48" h="22188" extrusionOk="0">
                        <a:moveTo>
                          <a:pt x="306" y="310"/>
                        </a:moveTo>
                        <a:lnTo>
                          <a:pt x="6143" y="442"/>
                        </a:lnTo>
                        <a:lnTo>
                          <a:pt x="6143" y="21201"/>
                        </a:lnTo>
                        <a:lnTo>
                          <a:pt x="306" y="21864"/>
                        </a:lnTo>
                        <a:lnTo>
                          <a:pt x="306" y="310"/>
                        </a:lnTo>
                        <a:close/>
                        <a:moveTo>
                          <a:pt x="151" y="0"/>
                        </a:moveTo>
                        <a:cubicBezTo>
                          <a:pt x="112" y="2"/>
                          <a:pt x="74" y="17"/>
                          <a:pt x="46" y="45"/>
                        </a:cubicBezTo>
                        <a:cubicBezTo>
                          <a:pt x="17" y="74"/>
                          <a:pt x="0" y="113"/>
                          <a:pt x="0" y="153"/>
                        </a:cubicBezTo>
                        <a:lnTo>
                          <a:pt x="0" y="22035"/>
                        </a:lnTo>
                        <a:cubicBezTo>
                          <a:pt x="0" y="22120"/>
                          <a:pt x="68" y="22188"/>
                          <a:pt x="153" y="22188"/>
                        </a:cubicBezTo>
                        <a:lnTo>
                          <a:pt x="170" y="22188"/>
                        </a:lnTo>
                        <a:lnTo>
                          <a:pt x="6313" y="21488"/>
                        </a:lnTo>
                        <a:cubicBezTo>
                          <a:pt x="6391" y="21479"/>
                          <a:pt x="6447" y="21415"/>
                          <a:pt x="6447" y="21337"/>
                        </a:cubicBezTo>
                        <a:lnTo>
                          <a:pt x="6447" y="293"/>
                        </a:lnTo>
                        <a:cubicBezTo>
                          <a:pt x="6447" y="210"/>
                          <a:pt x="6381" y="144"/>
                          <a:pt x="6298" y="140"/>
                        </a:cubicBezTo>
                        <a:lnTo>
                          <a:pt x="155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33" name="Google Shape;2916;p27">
                    <a:extLst>
                      <a:ext uri="{FF2B5EF4-FFF2-40B4-BE49-F238E27FC236}">
                        <a16:creationId xmlns:a16="http://schemas.microsoft.com/office/drawing/2014/main" id="{8CA384EF-9BC8-1964-DB1C-2CA94626AD17}"/>
                      </a:ext>
                    </a:extLst>
                  </p:cNvPr>
                  <p:cNvSpPr/>
                  <p:nvPr/>
                </p:nvSpPr>
                <p:spPr>
                  <a:xfrm>
                    <a:off x="7348138" y="2685675"/>
                    <a:ext cx="139500" cy="523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80" h="20933" extrusionOk="0">
                        <a:moveTo>
                          <a:pt x="5445" y="134"/>
                        </a:moveTo>
                        <a:lnTo>
                          <a:pt x="5445" y="20144"/>
                        </a:lnTo>
                        <a:lnTo>
                          <a:pt x="134" y="20791"/>
                        </a:lnTo>
                        <a:lnTo>
                          <a:pt x="134" y="134"/>
                        </a:lnTo>
                        <a:close/>
                        <a:moveTo>
                          <a:pt x="68" y="0"/>
                        </a:moveTo>
                        <a:cubicBezTo>
                          <a:pt x="30" y="0"/>
                          <a:pt x="0" y="30"/>
                          <a:pt x="0" y="66"/>
                        </a:cubicBezTo>
                        <a:lnTo>
                          <a:pt x="0" y="20866"/>
                        </a:lnTo>
                        <a:cubicBezTo>
                          <a:pt x="2" y="20902"/>
                          <a:pt x="30" y="20933"/>
                          <a:pt x="68" y="20933"/>
                        </a:cubicBezTo>
                        <a:lnTo>
                          <a:pt x="76" y="20933"/>
                        </a:lnTo>
                        <a:lnTo>
                          <a:pt x="5519" y="20269"/>
                        </a:lnTo>
                        <a:cubicBezTo>
                          <a:pt x="5553" y="20265"/>
                          <a:pt x="5580" y="20237"/>
                          <a:pt x="5580" y="20203"/>
                        </a:cubicBezTo>
                        <a:lnTo>
                          <a:pt x="5580" y="66"/>
                        </a:lnTo>
                        <a:cubicBezTo>
                          <a:pt x="5580" y="30"/>
                          <a:pt x="5549" y="0"/>
                          <a:pt x="551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34" name="Google Shape;2917;p27">
                    <a:extLst>
                      <a:ext uri="{FF2B5EF4-FFF2-40B4-BE49-F238E27FC236}">
                        <a16:creationId xmlns:a16="http://schemas.microsoft.com/office/drawing/2014/main" id="{CE29CE3B-9ED2-6088-AAC9-603B1D2CAABE}"/>
                      </a:ext>
                    </a:extLst>
                  </p:cNvPr>
                  <p:cNvSpPr/>
                  <p:nvPr/>
                </p:nvSpPr>
                <p:spPr>
                  <a:xfrm>
                    <a:off x="7346663" y="2684200"/>
                    <a:ext cx="142450" cy="526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98" h="21051" extrusionOk="0">
                        <a:moveTo>
                          <a:pt x="5446" y="252"/>
                        </a:moveTo>
                        <a:lnTo>
                          <a:pt x="5446" y="20151"/>
                        </a:lnTo>
                        <a:lnTo>
                          <a:pt x="254" y="20784"/>
                        </a:lnTo>
                        <a:lnTo>
                          <a:pt x="254" y="252"/>
                        </a:lnTo>
                        <a:close/>
                        <a:moveTo>
                          <a:pt x="135" y="133"/>
                        </a:moveTo>
                        <a:lnTo>
                          <a:pt x="135" y="20916"/>
                        </a:lnTo>
                        <a:lnTo>
                          <a:pt x="5563" y="20254"/>
                        </a:lnTo>
                        <a:lnTo>
                          <a:pt x="5563" y="133"/>
                        </a:lnTo>
                        <a:close/>
                        <a:moveTo>
                          <a:pt x="5571" y="118"/>
                        </a:moveTo>
                        <a:cubicBezTo>
                          <a:pt x="5576" y="118"/>
                          <a:pt x="5578" y="121"/>
                          <a:pt x="5578" y="125"/>
                        </a:cubicBezTo>
                        <a:lnTo>
                          <a:pt x="5578" y="20262"/>
                        </a:lnTo>
                        <a:cubicBezTo>
                          <a:pt x="5578" y="20266"/>
                          <a:pt x="5576" y="20270"/>
                          <a:pt x="5573" y="20270"/>
                        </a:cubicBezTo>
                        <a:lnTo>
                          <a:pt x="127" y="20933"/>
                        </a:lnTo>
                        <a:cubicBezTo>
                          <a:pt x="125" y="20933"/>
                          <a:pt x="123" y="20931"/>
                          <a:pt x="122" y="20931"/>
                        </a:cubicBezTo>
                        <a:cubicBezTo>
                          <a:pt x="120" y="20929"/>
                          <a:pt x="120" y="20927"/>
                          <a:pt x="120" y="20925"/>
                        </a:cubicBezTo>
                        <a:lnTo>
                          <a:pt x="120" y="125"/>
                        </a:lnTo>
                        <a:cubicBezTo>
                          <a:pt x="120" y="121"/>
                          <a:pt x="123" y="118"/>
                          <a:pt x="127" y="118"/>
                        </a:cubicBezTo>
                        <a:close/>
                        <a:moveTo>
                          <a:pt x="127" y="0"/>
                        </a:moveTo>
                        <a:cubicBezTo>
                          <a:pt x="57" y="0"/>
                          <a:pt x="1" y="55"/>
                          <a:pt x="1" y="125"/>
                        </a:cubicBezTo>
                        <a:lnTo>
                          <a:pt x="1" y="20925"/>
                        </a:lnTo>
                        <a:cubicBezTo>
                          <a:pt x="1" y="20995"/>
                          <a:pt x="57" y="21050"/>
                          <a:pt x="127" y="21050"/>
                        </a:cubicBezTo>
                        <a:lnTo>
                          <a:pt x="142" y="21050"/>
                        </a:lnTo>
                        <a:lnTo>
                          <a:pt x="5586" y="20387"/>
                        </a:lnTo>
                        <a:cubicBezTo>
                          <a:pt x="5650" y="20379"/>
                          <a:pt x="5697" y="20326"/>
                          <a:pt x="5697" y="20262"/>
                        </a:cubicBezTo>
                        <a:lnTo>
                          <a:pt x="5697" y="125"/>
                        </a:lnTo>
                        <a:cubicBezTo>
                          <a:pt x="5697" y="55"/>
                          <a:pt x="5641" y="0"/>
                          <a:pt x="557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35" name="Google Shape;2918;p27">
                    <a:extLst>
                      <a:ext uri="{FF2B5EF4-FFF2-40B4-BE49-F238E27FC236}">
                        <a16:creationId xmlns:a16="http://schemas.microsoft.com/office/drawing/2014/main" id="{576922A8-2A76-474E-8255-9163FE7145D0}"/>
                      </a:ext>
                    </a:extLst>
                  </p:cNvPr>
                  <p:cNvSpPr/>
                  <p:nvPr/>
                </p:nvSpPr>
                <p:spPr>
                  <a:xfrm>
                    <a:off x="7347463" y="2685000"/>
                    <a:ext cx="140850" cy="524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34" h="20987" extrusionOk="0">
                        <a:moveTo>
                          <a:pt x="5446" y="188"/>
                        </a:moveTo>
                        <a:lnTo>
                          <a:pt x="5446" y="20147"/>
                        </a:lnTo>
                        <a:lnTo>
                          <a:pt x="188" y="20788"/>
                        </a:lnTo>
                        <a:lnTo>
                          <a:pt x="188" y="188"/>
                        </a:lnTo>
                        <a:close/>
                        <a:moveTo>
                          <a:pt x="135" y="133"/>
                        </a:moveTo>
                        <a:lnTo>
                          <a:pt x="135" y="20848"/>
                        </a:lnTo>
                        <a:lnTo>
                          <a:pt x="5476" y="20198"/>
                        </a:lnTo>
                        <a:lnTo>
                          <a:pt x="5499" y="20194"/>
                        </a:lnTo>
                        <a:lnTo>
                          <a:pt x="5499" y="133"/>
                        </a:lnTo>
                        <a:close/>
                        <a:moveTo>
                          <a:pt x="5539" y="53"/>
                        </a:moveTo>
                        <a:cubicBezTo>
                          <a:pt x="5561" y="53"/>
                          <a:pt x="5578" y="72"/>
                          <a:pt x="5578" y="93"/>
                        </a:cubicBezTo>
                        <a:lnTo>
                          <a:pt x="5578" y="20230"/>
                        </a:lnTo>
                        <a:cubicBezTo>
                          <a:pt x="5578" y="20251"/>
                          <a:pt x="5563" y="20268"/>
                          <a:pt x="5544" y="20270"/>
                        </a:cubicBezTo>
                        <a:lnTo>
                          <a:pt x="99" y="20933"/>
                        </a:lnTo>
                        <a:cubicBezTo>
                          <a:pt x="97" y="20933"/>
                          <a:pt x="95" y="20934"/>
                          <a:pt x="93" y="20934"/>
                        </a:cubicBezTo>
                        <a:cubicBezTo>
                          <a:pt x="84" y="20934"/>
                          <a:pt x="75" y="20930"/>
                          <a:pt x="69" y="20924"/>
                        </a:cubicBezTo>
                        <a:cubicBezTo>
                          <a:pt x="59" y="20916"/>
                          <a:pt x="56" y="20905"/>
                          <a:pt x="56" y="20893"/>
                        </a:cubicBezTo>
                        <a:lnTo>
                          <a:pt x="56" y="93"/>
                        </a:lnTo>
                        <a:cubicBezTo>
                          <a:pt x="56" y="72"/>
                          <a:pt x="73" y="53"/>
                          <a:pt x="95" y="53"/>
                        </a:cubicBezTo>
                        <a:close/>
                        <a:moveTo>
                          <a:pt x="95" y="1"/>
                        </a:moveTo>
                        <a:cubicBezTo>
                          <a:pt x="42" y="1"/>
                          <a:pt x="1" y="42"/>
                          <a:pt x="1" y="93"/>
                        </a:cubicBezTo>
                        <a:lnTo>
                          <a:pt x="1" y="20893"/>
                        </a:lnTo>
                        <a:cubicBezTo>
                          <a:pt x="1" y="20944"/>
                          <a:pt x="42" y="20986"/>
                          <a:pt x="95" y="20986"/>
                        </a:cubicBezTo>
                        <a:lnTo>
                          <a:pt x="107" y="20986"/>
                        </a:lnTo>
                        <a:lnTo>
                          <a:pt x="5550" y="20323"/>
                        </a:lnTo>
                        <a:cubicBezTo>
                          <a:pt x="5597" y="20317"/>
                          <a:pt x="5633" y="20277"/>
                          <a:pt x="5633" y="20230"/>
                        </a:cubicBezTo>
                        <a:lnTo>
                          <a:pt x="5633" y="93"/>
                        </a:lnTo>
                        <a:cubicBezTo>
                          <a:pt x="5633" y="42"/>
                          <a:pt x="5592" y="1"/>
                          <a:pt x="5539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36" name="Google Shape;2919;p27">
                    <a:extLst>
                      <a:ext uri="{FF2B5EF4-FFF2-40B4-BE49-F238E27FC236}">
                        <a16:creationId xmlns:a16="http://schemas.microsoft.com/office/drawing/2014/main" id="{1B2E50AC-2BD4-F265-AC7C-8B7CB7E004CC}"/>
                      </a:ext>
                    </a:extLst>
                  </p:cNvPr>
                  <p:cNvSpPr/>
                  <p:nvPr/>
                </p:nvSpPr>
                <p:spPr>
                  <a:xfrm>
                    <a:off x="7346013" y="2683500"/>
                    <a:ext cx="143750" cy="527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750" h="21107" extrusionOk="0">
                        <a:moveTo>
                          <a:pt x="5444" y="306"/>
                        </a:moveTo>
                        <a:lnTo>
                          <a:pt x="5444" y="20154"/>
                        </a:lnTo>
                        <a:lnTo>
                          <a:pt x="306" y="20780"/>
                        </a:lnTo>
                        <a:lnTo>
                          <a:pt x="306" y="306"/>
                        </a:lnTo>
                        <a:close/>
                        <a:moveTo>
                          <a:pt x="153" y="0"/>
                        </a:moveTo>
                        <a:cubicBezTo>
                          <a:pt x="68" y="0"/>
                          <a:pt x="0" y="70"/>
                          <a:pt x="0" y="153"/>
                        </a:cubicBezTo>
                        <a:lnTo>
                          <a:pt x="0" y="20953"/>
                        </a:lnTo>
                        <a:cubicBezTo>
                          <a:pt x="0" y="21037"/>
                          <a:pt x="68" y="21107"/>
                          <a:pt x="153" y="21107"/>
                        </a:cubicBezTo>
                        <a:cubicBezTo>
                          <a:pt x="159" y="21107"/>
                          <a:pt x="165" y="21105"/>
                          <a:pt x="172" y="21105"/>
                        </a:cubicBezTo>
                        <a:lnTo>
                          <a:pt x="5616" y="20441"/>
                        </a:lnTo>
                        <a:cubicBezTo>
                          <a:pt x="5693" y="20432"/>
                          <a:pt x="5750" y="20368"/>
                          <a:pt x="5750" y="20290"/>
                        </a:cubicBezTo>
                        <a:lnTo>
                          <a:pt x="5750" y="153"/>
                        </a:lnTo>
                        <a:cubicBezTo>
                          <a:pt x="5750" y="70"/>
                          <a:pt x="5682" y="0"/>
                          <a:pt x="559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37" name="Google Shape;2920;p27">
                    <a:extLst>
                      <a:ext uri="{FF2B5EF4-FFF2-40B4-BE49-F238E27FC236}">
                        <a16:creationId xmlns:a16="http://schemas.microsoft.com/office/drawing/2014/main" id="{10E53EBC-8114-57CF-4467-8FA6079BB333}"/>
                      </a:ext>
                    </a:extLst>
                  </p:cNvPr>
                  <p:cNvSpPr/>
                  <p:nvPr/>
                </p:nvSpPr>
                <p:spPr>
                  <a:xfrm>
                    <a:off x="7276588" y="2685675"/>
                    <a:ext cx="75525" cy="523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21" h="20933" extrusionOk="0">
                        <a:moveTo>
                          <a:pt x="69" y="0"/>
                        </a:moveTo>
                        <a:cubicBezTo>
                          <a:pt x="31" y="0"/>
                          <a:pt x="1" y="30"/>
                          <a:pt x="1" y="66"/>
                        </a:cubicBezTo>
                        <a:lnTo>
                          <a:pt x="1" y="20587"/>
                        </a:lnTo>
                        <a:cubicBezTo>
                          <a:pt x="1" y="20621"/>
                          <a:pt x="27" y="20651"/>
                          <a:pt x="61" y="20653"/>
                        </a:cubicBezTo>
                        <a:lnTo>
                          <a:pt x="2923" y="20933"/>
                        </a:lnTo>
                        <a:lnTo>
                          <a:pt x="2930" y="20933"/>
                        </a:lnTo>
                        <a:cubicBezTo>
                          <a:pt x="3015" y="20933"/>
                          <a:pt x="3021" y="20808"/>
                          <a:pt x="2936" y="20800"/>
                        </a:cubicBezTo>
                        <a:lnTo>
                          <a:pt x="135" y="20526"/>
                        </a:lnTo>
                        <a:lnTo>
                          <a:pt x="135" y="134"/>
                        </a:lnTo>
                        <a:lnTo>
                          <a:pt x="2930" y="134"/>
                        </a:lnTo>
                        <a:cubicBezTo>
                          <a:pt x="3019" y="134"/>
                          <a:pt x="3019" y="0"/>
                          <a:pt x="293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38" name="Google Shape;2921;p27">
                    <a:extLst>
                      <a:ext uri="{FF2B5EF4-FFF2-40B4-BE49-F238E27FC236}">
                        <a16:creationId xmlns:a16="http://schemas.microsoft.com/office/drawing/2014/main" id="{13FF4F75-F618-4DC5-48F8-88886E366666}"/>
                      </a:ext>
                    </a:extLst>
                  </p:cNvPr>
                  <p:cNvSpPr/>
                  <p:nvPr/>
                </p:nvSpPr>
                <p:spPr>
                  <a:xfrm>
                    <a:off x="7275113" y="2684200"/>
                    <a:ext cx="79050" cy="526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62" h="21051" extrusionOk="0">
                        <a:moveTo>
                          <a:pt x="2989" y="118"/>
                        </a:moveTo>
                        <a:cubicBezTo>
                          <a:pt x="2999" y="118"/>
                          <a:pt x="2999" y="133"/>
                          <a:pt x="2989" y="133"/>
                        </a:cubicBezTo>
                        <a:lnTo>
                          <a:pt x="135" y="133"/>
                        </a:lnTo>
                        <a:lnTo>
                          <a:pt x="135" y="20638"/>
                        </a:lnTo>
                        <a:lnTo>
                          <a:pt x="2989" y="20918"/>
                        </a:lnTo>
                        <a:cubicBezTo>
                          <a:pt x="2995" y="20918"/>
                          <a:pt x="2997" y="20922"/>
                          <a:pt x="2997" y="20925"/>
                        </a:cubicBezTo>
                        <a:cubicBezTo>
                          <a:pt x="2997" y="20929"/>
                          <a:pt x="2993" y="20933"/>
                          <a:pt x="2989" y="20933"/>
                        </a:cubicBezTo>
                        <a:lnTo>
                          <a:pt x="126" y="20653"/>
                        </a:lnTo>
                        <a:cubicBezTo>
                          <a:pt x="122" y="20653"/>
                          <a:pt x="120" y="20649"/>
                          <a:pt x="120" y="20646"/>
                        </a:cubicBezTo>
                        <a:lnTo>
                          <a:pt x="120" y="125"/>
                        </a:lnTo>
                        <a:cubicBezTo>
                          <a:pt x="120" y="121"/>
                          <a:pt x="124" y="118"/>
                          <a:pt x="128" y="118"/>
                        </a:cubicBezTo>
                        <a:close/>
                        <a:moveTo>
                          <a:pt x="128" y="0"/>
                        </a:moveTo>
                        <a:cubicBezTo>
                          <a:pt x="58" y="0"/>
                          <a:pt x="1" y="55"/>
                          <a:pt x="1" y="125"/>
                        </a:cubicBezTo>
                        <a:lnTo>
                          <a:pt x="1" y="20646"/>
                        </a:lnTo>
                        <a:cubicBezTo>
                          <a:pt x="1" y="20710"/>
                          <a:pt x="50" y="20765"/>
                          <a:pt x="114" y="20770"/>
                        </a:cubicBezTo>
                        <a:lnTo>
                          <a:pt x="2978" y="21050"/>
                        </a:lnTo>
                        <a:lnTo>
                          <a:pt x="2989" y="21050"/>
                        </a:lnTo>
                        <a:cubicBezTo>
                          <a:pt x="3150" y="21050"/>
                          <a:pt x="3161" y="20816"/>
                          <a:pt x="3001" y="20799"/>
                        </a:cubicBezTo>
                        <a:lnTo>
                          <a:pt x="252" y="20532"/>
                        </a:lnTo>
                        <a:lnTo>
                          <a:pt x="252" y="252"/>
                        </a:lnTo>
                        <a:lnTo>
                          <a:pt x="2989" y="252"/>
                        </a:lnTo>
                        <a:cubicBezTo>
                          <a:pt x="3059" y="252"/>
                          <a:pt x="3116" y="195"/>
                          <a:pt x="3116" y="125"/>
                        </a:cubicBezTo>
                        <a:cubicBezTo>
                          <a:pt x="3116" y="55"/>
                          <a:pt x="3059" y="0"/>
                          <a:pt x="298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39" name="Google Shape;2922;p27">
                    <a:extLst>
                      <a:ext uri="{FF2B5EF4-FFF2-40B4-BE49-F238E27FC236}">
                        <a16:creationId xmlns:a16="http://schemas.microsoft.com/office/drawing/2014/main" id="{D0A858C9-8A1C-431B-EDFE-AEB6CDCF8C59}"/>
                      </a:ext>
                    </a:extLst>
                  </p:cNvPr>
                  <p:cNvSpPr/>
                  <p:nvPr/>
                </p:nvSpPr>
                <p:spPr>
                  <a:xfrm>
                    <a:off x="7275938" y="2685000"/>
                    <a:ext cx="77075" cy="524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3" h="20987" extrusionOk="0">
                        <a:moveTo>
                          <a:pt x="2956" y="53"/>
                        </a:moveTo>
                        <a:cubicBezTo>
                          <a:pt x="3009" y="53"/>
                          <a:pt x="3009" y="133"/>
                          <a:pt x="2956" y="133"/>
                        </a:cubicBezTo>
                        <a:lnTo>
                          <a:pt x="134" y="133"/>
                        </a:lnTo>
                        <a:lnTo>
                          <a:pt x="134" y="20578"/>
                        </a:lnTo>
                        <a:lnTo>
                          <a:pt x="2960" y="20854"/>
                        </a:lnTo>
                        <a:cubicBezTo>
                          <a:pt x="3011" y="20858"/>
                          <a:pt x="3007" y="20933"/>
                          <a:pt x="2956" y="20933"/>
                        </a:cubicBezTo>
                        <a:lnTo>
                          <a:pt x="91" y="20653"/>
                        </a:lnTo>
                        <a:cubicBezTo>
                          <a:pt x="70" y="20652"/>
                          <a:pt x="55" y="20634"/>
                          <a:pt x="55" y="20614"/>
                        </a:cubicBezTo>
                        <a:lnTo>
                          <a:pt x="55" y="93"/>
                        </a:lnTo>
                        <a:cubicBezTo>
                          <a:pt x="55" y="72"/>
                          <a:pt x="72" y="53"/>
                          <a:pt x="95" y="53"/>
                        </a:cubicBezTo>
                        <a:close/>
                        <a:moveTo>
                          <a:pt x="95" y="1"/>
                        </a:moveTo>
                        <a:cubicBezTo>
                          <a:pt x="42" y="1"/>
                          <a:pt x="0" y="42"/>
                          <a:pt x="0" y="93"/>
                        </a:cubicBezTo>
                        <a:lnTo>
                          <a:pt x="0" y="20614"/>
                        </a:lnTo>
                        <a:cubicBezTo>
                          <a:pt x="0" y="20663"/>
                          <a:pt x="38" y="20703"/>
                          <a:pt x="85" y="20706"/>
                        </a:cubicBezTo>
                        <a:lnTo>
                          <a:pt x="2947" y="20986"/>
                        </a:lnTo>
                        <a:lnTo>
                          <a:pt x="2956" y="20986"/>
                        </a:lnTo>
                        <a:cubicBezTo>
                          <a:pt x="3075" y="20986"/>
                          <a:pt x="3083" y="20812"/>
                          <a:pt x="2966" y="20799"/>
                        </a:cubicBezTo>
                        <a:lnTo>
                          <a:pt x="187" y="20529"/>
                        </a:lnTo>
                        <a:lnTo>
                          <a:pt x="187" y="188"/>
                        </a:lnTo>
                        <a:lnTo>
                          <a:pt x="2956" y="188"/>
                        </a:lnTo>
                        <a:cubicBezTo>
                          <a:pt x="3081" y="188"/>
                          <a:pt x="3081" y="1"/>
                          <a:pt x="2956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40" name="Google Shape;2923;p27">
                    <a:extLst>
                      <a:ext uri="{FF2B5EF4-FFF2-40B4-BE49-F238E27FC236}">
                        <a16:creationId xmlns:a16="http://schemas.microsoft.com/office/drawing/2014/main" id="{3F3E5E78-B889-0B89-7445-81CA5C0F3CD2}"/>
                      </a:ext>
                    </a:extLst>
                  </p:cNvPr>
                  <p:cNvSpPr/>
                  <p:nvPr/>
                </p:nvSpPr>
                <p:spPr>
                  <a:xfrm>
                    <a:off x="7274463" y="2683500"/>
                    <a:ext cx="79325" cy="527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73" h="21107" extrusionOk="0">
                        <a:moveTo>
                          <a:pt x="154" y="0"/>
                        </a:moveTo>
                        <a:cubicBezTo>
                          <a:pt x="69" y="0"/>
                          <a:pt x="1" y="70"/>
                          <a:pt x="1" y="153"/>
                        </a:cubicBezTo>
                        <a:lnTo>
                          <a:pt x="1" y="20674"/>
                        </a:lnTo>
                        <a:cubicBezTo>
                          <a:pt x="1" y="20753"/>
                          <a:pt x="59" y="20819"/>
                          <a:pt x="138" y="20825"/>
                        </a:cubicBezTo>
                        <a:lnTo>
                          <a:pt x="3002" y="21105"/>
                        </a:lnTo>
                        <a:cubicBezTo>
                          <a:pt x="3006" y="21107"/>
                          <a:pt x="3011" y="21107"/>
                          <a:pt x="3015" y="21107"/>
                        </a:cubicBezTo>
                        <a:cubicBezTo>
                          <a:pt x="3096" y="21107"/>
                          <a:pt x="3165" y="21042"/>
                          <a:pt x="3168" y="20961"/>
                        </a:cubicBezTo>
                        <a:cubicBezTo>
                          <a:pt x="3172" y="20880"/>
                          <a:pt x="3112" y="20810"/>
                          <a:pt x="3030" y="20800"/>
                        </a:cubicBezTo>
                        <a:lnTo>
                          <a:pt x="307" y="20536"/>
                        </a:lnTo>
                        <a:lnTo>
                          <a:pt x="307" y="306"/>
                        </a:lnTo>
                        <a:lnTo>
                          <a:pt x="3015" y="306"/>
                        </a:lnTo>
                        <a:cubicBezTo>
                          <a:pt x="3100" y="306"/>
                          <a:pt x="3168" y="238"/>
                          <a:pt x="3168" y="153"/>
                        </a:cubicBezTo>
                        <a:cubicBezTo>
                          <a:pt x="3168" y="70"/>
                          <a:pt x="3100" y="0"/>
                          <a:pt x="301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41" name="Google Shape;2924;p27">
                    <a:extLst>
                      <a:ext uri="{FF2B5EF4-FFF2-40B4-BE49-F238E27FC236}">
                        <a16:creationId xmlns:a16="http://schemas.microsoft.com/office/drawing/2014/main" id="{8DAB0CDF-E8FD-E2AD-886B-C9232660E786}"/>
                      </a:ext>
                    </a:extLst>
                  </p:cNvPr>
                  <p:cNvSpPr/>
                  <p:nvPr/>
                </p:nvSpPr>
                <p:spPr>
                  <a:xfrm>
                    <a:off x="7416213" y="2685650"/>
                    <a:ext cx="72000" cy="506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80" h="20271" extrusionOk="0">
                        <a:moveTo>
                          <a:pt x="67" y="1"/>
                        </a:moveTo>
                        <a:cubicBezTo>
                          <a:pt x="34" y="1"/>
                          <a:pt x="1" y="23"/>
                          <a:pt x="1" y="67"/>
                        </a:cubicBezTo>
                        <a:lnTo>
                          <a:pt x="1" y="19983"/>
                        </a:lnTo>
                        <a:cubicBezTo>
                          <a:pt x="1" y="20017"/>
                          <a:pt x="27" y="20047"/>
                          <a:pt x="61" y="20049"/>
                        </a:cubicBezTo>
                        <a:lnTo>
                          <a:pt x="2783" y="20270"/>
                        </a:lnTo>
                        <a:lnTo>
                          <a:pt x="2789" y="20270"/>
                        </a:lnTo>
                        <a:cubicBezTo>
                          <a:pt x="2876" y="20270"/>
                          <a:pt x="2879" y="20144"/>
                          <a:pt x="2794" y="20138"/>
                        </a:cubicBezTo>
                        <a:lnTo>
                          <a:pt x="133" y="19921"/>
                        </a:lnTo>
                        <a:lnTo>
                          <a:pt x="133" y="67"/>
                        </a:lnTo>
                        <a:cubicBezTo>
                          <a:pt x="133" y="23"/>
                          <a:pt x="100" y="1"/>
                          <a:pt x="6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42" name="Google Shape;2925;p27">
                    <a:extLst>
                      <a:ext uri="{FF2B5EF4-FFF2-40B4-BE49-F238E27FC236}">
                        <a16:creationId xmlns:a16="http://schemas.microsoft.com/office/drawing/2014/main" id="{20552517-36D4-8D6B-15D1-E2DE6EEE2336}"/>
                      </a:ext>
                    </a:extLst>
                  </p:cNvPr>
                  <p:cNvSpPr/>
                  <p:nvPr/>
                </p:nvSpPr>
                <p:spPr>
                  <a:xfrm>
                    <a:off x="7414713" y="2684150"/>
                    <a:ext cx="74450" cy="509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78" h="20391" extrusionOk="0">
                        <a:moveTo>
                          <a:pt x="127" y="120"/>
                        </a:moveTo>
                        <a:cubicBezTo>
                          <a:pt x="131" y="120"/>
                          <a:pt x="134" y="123"/>
                          <a:pt x="134" y="127"/>
                        </a:cubicBezTo>
                        <a:lnTo>
                          <a:pt x="134" y="20035"/>
                        </a:lnTo>
                        <a:lnTo>
                          <a:pt x="2851" y="20256"/>
                        </a:lnTo>
                        <a:cubicBezTo>
                          <a:pt x="2860" y="20256"/>
                          <a:pt x="2860" y="20272"/>
                          <a:pt x="2849" y="20272"/>
                        </a:cubicBezTo>
                        <a:lnTo>
                          <a:pt x="127" y="20050"/>
                        </a:lnTo>
                        <a:cubicBezTo>
                          <a:pt x="123" y="20050"/>
                          <a:pt x="119" y="20047"/>
                          <a:pt x="119" y="20043"/>
                        </a:cubicBezTo>
                        <a:lnTo>
                          <a:pt x="119" y="127"/>
                        </a:lnTo>
                        <a:cubicBezTo>
                          <a:pt x="119" y="123"/>
                          <a:pt x="123" y="120"/>
                          <a:pt x="127" y="120"/>
                        </a:cubicBezTo>
                        <a:close/>
                        <a:moveTo>
                          <a:pt x="127" y="1"/>
                        </a:moveTo>
                        <a:cubicBezTo>
                          <a:pt x="64" y="1"/>
                          <a:pt x="0" y="43"/>
                          <a:pt x="0" y="127"/>
                        </a:cubicBezTo>
                        <a:lnTo>
                          <a:pt x="0" y="20043"/>
                        </a:lnTo>
                        <a:cubicBezTo>
                          <a:pt x="2" y="20109"/>
                          <a:pt x="51" y="20162"/>
                          <a:pt x="117" y="20168"/>
                        </a:cubicBezTo>
                        <a:lnTo>
                          <a:pt x="2837" y="20389"/>
                        </a:lnTo>
                        <a:cubicBezTo>
                          <a:pt x="2841" y="20389"/>
                          <a:pt x="2845" y="20391"/>
                          <a:pt x="2849" y="20391"/>
                        </a:cubicBezTo>
                        <a:cubicBezTo>
                          <a:pt x="2917" y="20391"/>
                          <a:pt x="2971" y="20336"/>
                          <a:pt x="2975" y="20270"/>
                        </a:cubicBezTo>
                        <a:cubicBezTo>
                          <a:pt x="2977" y="20202"/>
                          <a:pt x="2926" y="20143"/>
                          <a:pt x="2860" y="20137"/>
                        </a:cubicBezTo>
                        <a:lnTo>
                          <a:pt x="254" y="19928"/>
                        </a:lnTo>
                        <a:lnTo>
                          <a:pt x="254" y="127"/>
                        </a:lnTo>
                        <a:cubicBezTo>
                          <a:pt x="254" y="43"/>
                          <a:pt x="190" y="1"/>
                          <a:pt x="12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43" name="Google Shape;2926;p27">
                    <a:extLst>
                      <a:ext uri="{FF2B5EF4-FFF2-40B4-BE49-F238E27FC236}">
                        <a16:creationId xmlns:a16="http://schemas.microsoft.com/office/drawing/2014/main" id="{9DCC5B8C-CFAA-A032-D451-02C6061F9A41}"/>
                      </a:ext>
                    </a:extLst>
                  </p:cNvPr>
                  <p:cNvSpPr/>
                  <p:nvPr/>
                </p:nvSpPr>
                <p:spPr>
                  <a:xfrm>
                    <a:off x="7415513" y="2684975"/>
                    <a:ext cx="73650" cy="5081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46" h="20326" extrusionOk="0">
                        <a:moveTo>
                          <a:pt x="95" y="54"/>
                        </a:moveTo>
                        <a:cubicBezTo>
                          <a:pt x="118" y="54"/>
                          <a:pt x="135" y="73"/>
                          <a:pt x="135" y="94"/>
                        </a:cubicBezTo>
                        <a:lnTo>
                          <a:pt x="135" y="19972"/>
                        </a:lnTo>
                        <a:lnTo>
                          <a:pt x="2820" y="20191"/>
                        </a:lnTo>
                        <a:cubicBezTo>
                          <a:pt x="2871" y="20195"/>
                          <a:pt x="2868" y="20271"/>
                          <a:pt x="2817" y="20271"/>
                        </a:cubicBezTo>
                        <a:lnTo>
                          <a:pt x="2817" y="20297"/>
                        </a:lnTo>
                        <a:lnTo>
                          <a:pt x="2815" y="20271"/>
                        </a:lnTo>
                        <a:lnTo>
                          <a:pt x="91" y="20050"/>
                        </a:lnTo>
                        <a:cubicBezTo>
                          <a:pt x="70" y="20048"/>
                          <a:pt x="55" y="20031"/>
                          <a:pt x="55" y="20010"/>
                        </a:cubicBezTo>
                        <a:lnTo>
                          <a:pt x="55" y="94"/>
                        </a:lnTo>
                        <a:cubicBezTo>
                          <a:pt x="55" y="73"/>
                          <a:pt x="72" y="54"/>
                          <a:pt x="95" y="54"/>
                        </a:cubicBezTo>
                        <a:close/>
                        <a:moveTo>
                          <a:pt x="95" y="1"/>
                        </a:moveTo>
                        <a:cubicBezTo>
                          <a:pt x="48" y="1"/>
                          <a:pt x="0" y="32"/>
                          <a:pt x="0" y="94"/>
                        </a:cubicBezTo>
                        <a:lnTo>
                          <a:pt x="0" y="20010"/>
                        </a:lnTo>
                        <a:cubicBezTo>
                          <a:pt x="2" y="20059"/>
                          <a:pt x="38" y="20099"/>
                          <a:pt x="87" y="20102"/>
                        </a:cubicBezTo>
                        <a:lnTo>
                          <a:pt x="2809" y="20324"/>
                        </a:lnTo>
                        <a:cubicBezTo>
                          <a:pt x="2811" y="20324"/>
                          <a:pt x="2815" y="20326"/>
                          <a:pt x="2817" y="20326"/>
                        </a:cubicBezTo>
                        <a:cubicBezTo>
                          <a:pt x="2938" y="20326"/>
                          <a:pt x="2945" y="20148"/>
                          <a:pt x="2824" y="20137"/>
                        </a:cubicBezTo>
                        <a:lnTo>
                          <a:pt x="189" y="19923"/>
                        </a:lnTo>
                        <a:lnTo>
                          <a:pt x="189" y="94"/>
                        </a:lnTo>
                        <a:cubicBezTo>
                          <a:pt x="189" y="32"/>
                          <a:pt x="142" y="1"/>
                          <a:pt x="95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44" name="Google Shape;2927;p27">
                    <a:extLst>
                      <a:ext uri="{FF2B5EF4-FFF2-40B4-BE49-F238E27FC236}">
                        <a16:creationId xmlns:a16="http://schemas.microsoft.com/office/drawing/2014/main" id="{C6B3EE7C-C4F9-53CD-033F-2B7A06258EAF}"/>
                      </a:ext>
                    </a:extLst>
                  </p:cNvPr>
                  <p:cNvSpPr/>
                  <p:nvPr/>
                </p:nvSpPr>
                <p:spPr>
                  <a:xfrm>
                    <a:off x="7414038" y="2683500"/>
                    <a:ext cx="75825" cy="511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33" h="20444" extrusionOk="0">
                        <a:moveTo>
                          <a:pt x="154" y="0"/>
                        </a:moveTo>
                        <a:cubicBezTo>
                          <a:pt x="69" y="0"/>
                          <a:pt x="1" y="70"/>
                          <a:pt x="1" y="153"/>
                        </a:cubicBezTo>
                        <a:lnTo>
                          <a:pt x="1" y="20069"/>
                        </a:lnTo>
                        <a:cubicBezTo>
                          <a:pt x="1" y="20148"/>
                          <a:pt x="63" y="20214"/>
                          <a:pt x="143" y="20222"/>
                        </a:cubicBezTo>
                        <a:lnTo>
                          <a:pt x="2861" y="20441"/>
                        </a:lnTo>
                        <a:cubicBezTo>
                          <a:pt x="2866" y="20443"/>
                          <a:pt x="2872" y="20443"/>
                          <a:pt x="2876" y="20443"/>
                        </a:cubicBezTo>
                        <a:cubicBezTo>
                          <a:pt x="2959" y="20443"/>
                          <a:pt x="3025" y="20379"/>
                          <a:pt x="3029" y="20296"/>
                        </a:cubicBezTo>
                        <a:cubicBezTo>
                          <a:pt x="3033" y="20214"/>
                          <a:pt x="2970" y="20144"/>
                          <a:pt x="2889" y="20137"/>
                        </a:cubicBezTo>
                        <a:lnTo>
                          <a:pt x="307" y="19927"/>
                        </a:lnTo>
                        <a:lnTo>
                          <a:pt x="307" y="153"/>
                        </a:lnTo>
                        <a:cubicBezTo>
                          <a:pt x="307" y="70"/>
                          <a:pt x="239" y="0"/>
                          <a:pt x="15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45" name="Google Shape;2928;p27">
                    <a:extLst>
                      <a:ext uri="{FF2B5EF4-FFF2-40B4-BE49-F238E27FC236}">
                        <a16:creationId xmlns:a16="http://schemas.microsoft.com/office/drawing/2014/main" id="{ACBBDBA6-B833-8ADA-511F-14841B99EDAA}"/>
                      </a:ext>
                    </a:extLst>
                  </p:cNvPr>
                  <p:cNvSpPr/>
                  <p:nvPr/>
                </p:nvSpPr>
                <p:spPr>
                  <a:xfrm>
                    <a:off x="7276013" y="3183550"/>
                    <a:ext cx="143625" cy="18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745" h="738" extrusionOk="0">
                        <a:moveTo>
                          <a:pt x="5677" y="0"/>
                        </a:moveTo>
                        <a:cubicBezTo>
                          <a:pt x="5674" y="0"/>
                          <a:pt x="5671" y="0"/>
                          <a:pt x="5667" y="1"/>
                        </a:cubicBezTo>
                        <a:lnTo>
                          <a:pt x="84" y="606"/>
                        </a:lnTo>
                        <a:cubicBezTo>
                          <a:pt x="1" y="615"/>
                          <a:pt x="7" y="738"/>
                          <a:pt x="92" y="738"/>
                        </a:cubicBezTo>
                        <a:lnTo>
                          <a:pt x="99" y="738"/>
                        </a:lnTo>
                        <a:lnTo>
                          <a:pt x="5682" y="133"/>
                        </a:lnTo>
                        <a:cubicBezTo>
                          <a:pt x="5718" y="129"/>
                          <a:pt x="5745" y="97"/>
                          <a:pt x="5741" y="59"/>
                        </a:cubicBezTo>
                        <a:cubicBezTo>
                          <a:pt x="5738" y="27"/>
                          <a:pt x="5710" y="0"/>
                          <a:pt x="567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46" name="Google Shape;2929;p27">
                    <a:extLst>
                      <a:ext uri="{FF2B5EF4-FFF2-40B4-BE49-F238E27FC236}">
                        <a16:creationId xmlns:a16="http://schemas.microsoft.com/office/drawing/2014/main" id="{5465000C-855F-C9A5-E41B-83220946DE24}"/>
                      </a:ext>
                    </a:extLst>
                  </p:cNvPr>
                  <p:cNvSpPr/>
                  <p:nvPr/>
                </p:nvSpPr>
                <p:spPr>
                  <a:xfrm>
                    <a:off x="7273988" y="3182075"/>
                    <a:ext cx="147225" cy="21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889" h="858" extrusionOk="0">
                        <a:moveTo>
                          <a:pt x="5756" y="118"/>
                        </a:moveTo>
                        <a:cubicBezTo>
                          <a:pt x="5762" y="118"/>
                          <a:pt x="5763" y="122"/>
                          <a:pt x="5763" y="126"/>
                        </a:cubicBezTo>
                        <a:cubicBezTo>
                          <a:pt x="5763" y="128"/>
                          <a:pt x="5763" y="130"/>
                          <a:pt x="5762" y="132"/>
                        </a:cubicBezTo>
                        <a:cubicBezTo>
                          <a:pt x="5762" y="132"/>
                          <a:pt x="5760" y="133"/>
                          <a:pt x="5756" y="133"/>
                        </a:cubicBezTo>
                        <a:lnTo>
                          <a:pt x="173" y="738"/>
                        </a:lnTo>
                        <a:cubicBezTo>
                          <a:pt x="169" y="738"/>
                          <a:pt x="165" y="736"/>
                          <a:pt x="165" y="731"/>
                        </a:cubicBezTo>
                        <a:cubicBezTo>
                          <a:pt x="165" y="729"/>
                          <a:pt x="165" y="727"/>
                          <a:pt x="167" y="727"/>
                        </a:cubicBezTo>
                        <a:cubicBezTo>
                          <a:pt x="167" y="725"/>
                          <a:pt x="169" y="723"/>
                          <a:pt x="171" y="723"/>
                        </a:cubicBezTo>
                        <a:lnTo>
                          <a:pt x="5754" y="118"/>
                        </a:lnTo>
                        <a:close/>
                        <a:moveTo>
                          <a:pt x="5757" y="0"/>
                        </a:moveTo>
                        <a:cubicBezTo>
                          <a:pt x="5752" y="0"/>
                          <a:pt x="5747" y="1"/>
                          <a:pt x="5743" y="1"/>
                        </a:cubicBezTo>
                        <a:lnTo>
                          <a:pt x="159" y="606"/>
                        </a:lnTo>
                        <a:cubicBezTo>
                          <a:pt x="1" y="623"/>
                          <a:pt x="14" y="857"/>
                          <a:pt x="173" y="857"/>
                        </a:cubicBezTo>
                        <a:cubicBezTo>
                          <a:pt x="176" y="857"/>
                          <a:pt x="180" y="857"/>
                          <a:pt x="186" y="855"/>
                        </a:cubicBezTo>
                        <a:lnTo>
                          <a:pt x="5769" y="251"/>
                        </a:lnTo>
                        <a:cubicBezTo>
                          <a:pt x="5839" y="243"/>
                          <a:pt x="5888" y="181"/>
                          <a:pt x="5881" y="113"/>
                        </a:cubicBezTo>
                        <a:cubicBezTo>
                          <a:pt x="5874" y="47"/>
                          <a:pt x="5821" y="0"/>
                          <a:pt x="575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47" name="Google Shape;2930;p27">
                    <a:extLst>
                      <a:ext uri="{FF2B5EF4-FFF2-40B4-BE49-F238E27FC236}">
                        <a16:creationId xmlns:a16="http://schemas.microsoft.com/office/drawing/2014/main" id="{7F5A6DF6-84B4-37F4-BE73-A7733DE38270}"/>
                      </a:ext>
                    </a:extLst>
                  </p:cNvPr>
                  <p:cNvSpPr/>
                  <p:nvPr/>
                </p:nvSpPr>
                <p:spPr>
                  <a:xfrm>
                    <a:off x="7275088" y="3182875"/>
                    <a:ext cx="146050" cy="198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842" h="794" extrusionOk="0">
                        <a:moveTo>
                          <a:pt x="5715" y="54"/>
                        </a:moveTo>
                        <a:cubicBezTo>
                          <a:pt x="5734" y="54"/>
                          <a:pt x="5750" y="70"/>
                          <a:pt x="5752" y="90"/>
                        </a:cubicBezTo>
                        <a:cubicBezTo>
                          <a:pt x="5753" y="100"/>
                          <a:pt x="5750" y="111"/>
                          <a:pt x="5744" y="118"/>
                        </a:cubicBezTo>
                        <a:cubicBezTo>
                          <a:pt x="5736" y="128"/>
                          <a:pt x="5727" y="132"/>
                          <a:pt x="5716" y="134"/>
                        </a:cubicBezTo>
                        <a:lnTo>
                          <a:pt x="132" y="738"/>
                        </a:lnTo>
                        <a:lnTo>
                          <a:pt x="129" y="738"/>
                        </a:lnTo>
                        <a:cubicBezTo>
                          <a:pt x="108" y="738"/>
                          <a:pt x="91" y="723"/>
                          <a:pt x="89" y="702"/>
                        </a:cubicBezTo>
                        <a:cubicBezTo>
                          <a:pt x="87" y="693"/>
                          <a:pt x="91" y="682"/>
                          <a:pt x="96" y="674"/>
                        </a:cubicBezTo>
                        <a:cubicBezTo>
                          <a:pt x="104" y="665"/>
                          <a:pt x="113" y="661"/>
                          <a:pt x="125" y="659"/>
                        </a:cubicBezTo>
                        <a:lnTo>
                          <a:pt x="5706" y="54"/>
                        </a:lnTo>
                        <a:lnTo>
                          <a:pt x="5712" y="54"/>
                        </a:lnTo>
                        <a:cubicBezTo>
                          <a:pt x="5713" y="54"/>
                          <a:pt x="5714" y="54"/>
                          <a:pt x="5715" y="54"/>
                        </a:cubicBezTo>
                        <a:close/>
                        <a:moveTo>
                          <a:pt x="5715" y="1"/>
                        </a:moveTo>
                        <a:cubicBezTo>
                          <a:pt x="5711" y="1"/>
                          <a:pt x="5707" y="1"/>
                          <a:pt x="5702" y="1"/>
                        </a:cubicBezTo>
                        <a:lnTo>
                          <a:pt x="117" y="606"/>
                        </a:lnTo>
                        <a:cubicBezTo>
                          <a:pt x="0" y="617"/>
                          <a:pt x="10" y="793"/>
                          <a:pt x="129" y="793"/>
                        </a:cubicBezTo>
                        <a:cubicBezTo>
                          <a:pt x="130" y="793"/>
                          <a:pt x="134" y="793"/>
                          <a:pt x="138" y="791"/>
                        </a:cubicBezTo>
                        <a:lnTo>
                          <a:pt x="5721" y="186"/>
                        </a:lnTo>
                        <a:cubicBezTo>
                          <a:pt x="5842" y="174"/>
                          <a:pt x="5827" y="1"/>
                          <a:pt x="5715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48" name="Google Shape;2931;p27">
                    <a:extLst>
                      <a:ext uri="{FF2B5EF4-FFF2-40B4-BE49-F238E27FC236}">
                        <a16:creationId xmlns:a16="http://schemas.microsoft.com/office/drawing/2014/main" id="{68EBBDCC-66E5-5159-E184-D190DFC78255}"/>
                      </a:ext>
                    </a:extLst>
                  </p:cNvPr>
                  <p:cNvSpPr/>
                  <p:nvPr/>
                </p:nvSpPr>
                <p:spPr>
                  <a:xfrm>
                    <a:off x="7273088" y="3181400"/>
                    <a:ext cx="148825" cy="22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953" h="911" extrusionOk="0">
                        <a:moveTo>
                          <a:pt x="5792" y="1"/>
                        </a:moveTo>
                        <a:cubicBezTo>
                          <a:pt x="5787" y="1"/>
                          <a:pt x="5781" y="1"/>
                          <a:pt x="5775" y="2"/>
                        </a:cubicBezTo>
                        <a:lnTo>
                          <a:pt x="192" y="607"/>
                        </a:lnTo>
                        <a:cubicBezTo>
                          <a:pt x="1" y="627"/>
                          <a:pt x="16" y="911"/>
                          <a:pt x="209" y="911"/>
                        </a:cubicBezTo>
                        <a:cubicBezTo>
                          <a:pt x="212" y="911"/>
                          <a:pt x="218" y="911"/>
                          <a:pt x="224" y="909"/>
                        </a:cubicBezTo>
                        <a:lnTo>
                          <a:pt x="5809" y="304"/>
                        </a:lnTo>
                        <a:cubicBezTo>
                          <a:pt x="5892" y="297"/>
                          <a:pt x="5953" y="221"/>
                          <a:pt x="5943" y="136"/>
                        </a:cubicBezTo>
                        <a:cubicBezTo>
                          <a:pt x="5936" y="58"/>
                          <a:pt x="5870" y="1"/>
                          <a:pt x="579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49" name="Google Shape;2932;p27">
                    <a:extLst>
                      <a:ext uri="{FF2B5EF4-FFF2-40B4-BE49-F238E27FC236}">
                        <a16:creationId xmlns:a16="http://schemas.microsoft.com/office/drawing/2014/main" id="{4465C182-677C-4CEF-A8D2-B23DABCA2B9C}"/>
                      </a:ext>
                    </a:extLst>
                  </p:cNvPr>
                  <p:cNvSpPr/>
                  <p:nvPr/>
                </p:nvSpPr>
                <p:spPr>
                  <a:xfrm>
                    <a:off x="7136163" y="2687675"/>
                    <a:ext cx="68525" cy="530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41" h="21237" extrusionOk="0">
                        <a:moveTo>
                          <a:pt x="67" y="1"/>
                        </a:moveTo>
                        <a:cubicBezTo>
                          <a:pt x="34" y="1"/>
                          <a:pt x="0" y="23"/>
                          <a:pt x="0" y="67"/>
                        </a:cubicBezTo>
                        <a:lnTo>
                          <a:pt x="0" y="20786"/>
                        </a:lnTo>
                        <a:cubicBezTo>
                          <a:pt x="0" y="20819"/>
                          <a:pt x="25" y="20847"/>
                          <a:pt x="57" y="20853"/>
                        </a:cubicBezTo>
                        <a:lnTo>
                          <a:pt x="2639" y="21236"/>
                        </a:lnTo>
                        <a:lnTo>
                          <a:pt x="2648" y="21236"/>
                        </a:lnTo>
                        <a:cubicBezTo>
                          <a:pt x="2731" y="21236"/>
                          <a:pt x="2741" y="21115"/>
                          <a:pt x="2660" y="21104"/>
                        </a:cubicBezTo>
                        <a:lnTo>
                          <a:pt x="134" y="20728"/>
                        </a:lnTo>
                        <a:lnTo>
                          <a:pt x="134" y="67"/>
                        </a:lnTo>
                        <a:cubicBezTo>
                          <a:pt x="134" y="23"/>
                          <a:pt x="101" y="1"/>
                          <a:pt x="6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50" name="Google Shape;2933;p27">
                    <a:extLst>
                      <a:ext uri="{FF2B5EF4-FFF2-40B4-BE49-F238E27FC236}">
                        <a16:creationId xmlns:a16="http://schemas.microsoft.com/office/drawing/2014/main" id="{2C97BC11-552D-F967-5572-37C0054BCCD7}"/>
                      </a:ext>
                    </a:extLst>
                  </p:cNvPr>
                  <p:cNvSpPr/>
                  <p:nvPr/>
                </p:nvSpPr>
                <p:spPr>
                  <a:xfrm>
                    <a:off x="7134688" y="2686200"/>
                    <a:ext cx="72050" cy="5339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82" h="21356" extrusionOk="0">
                        <a:moveTo>
                          <a:pt x="125" y="119"/>
                        </a:moveTo>
                        <a:cubicBezTo>
                          <a:pt x="131" y="119"/>
                          <a:pt x="133" y="123"/>
                          <a:pt x="135" y="126"/>
                        </a:cubicBezTo>
                        <a:lnTo>
                          <a:pt x="135" y="20838"/>
                        </a:lnTo>
                        <a:lnTo>
                          <a:pt x="2709" y="21222"/>
                        </a:lnTo>
                        <a:cubicBezTo>
                          <a:pt x="2711" y="21222"/>
                          <a:pt x="2713" y="21223"/>
                          <a:pt x="2715" y="21223"/>
                        </a:cubicBezTo>
                        <a:cubicBezTo>
                          <a:pt x="2715" y="21225"/>
                          <a:pt x="2717" y="21227"/>
                          <a:pt x="2717" y="21229"/>
                        </a:cubicBezTo>
                        <a:cubicBezTo>
                          <a:pt x="2715" y="21233"/>
                          <a:pt x="2713" y="21237"/>
                          <a:pt x="2707" y="21237"/>
                        </a:cubicBezTo>
                        <a:lnTo>
                          <a:pt x="125" y="20853"/>
                        </a:lnTo>
                        <a:cubicBezTo>
                          <a:pt x="122" y="20853"/>
                          <a:pt x="118" y="20849"/>
                          <a:pt x="118" y="20845"/>
                        </a:cubicBezTo>
                        <a:lnTo>
                          <a:pt x="118" y="126"/>
                        </a:lnTo>
                        <a:cubicBezTo>
                          <a:pt x="118" y="123"/>
                          <a:pt x="122" y="119"/>
                          <a:pt x="125" y="119"/>
                        </a:cubicBezTo>
                        <a:close/>
                        <a:moveTo>
                          <a:pt x="126" y="0"/>
                        </a:moveTo>
                        <a:cubicBezTo>
                          <a:pt x="63" y="0"/>
                          <a:pt x="1" y="42"/>
                          <a:pt x="1" y="126"/>
                        </a:cubicBezTo>
                        <a:lnTo>
                          <a:pt x="1" y="20845"/>
                        </a:lnTo>
                        <a:cubicBezTo>
                          <a:pt x="1" y="20908"/>
                          <a:pt x="46" y="20961"/>
                          <a:pt x="108" y="20970"/>
                        </a:cubicBezTo>
                        <a:lnTo>
                          <a:pt x="2688" y="21354"/>
                        </a:lnTo>
                        <a:cubicBezTo>
                          <a:pt x="2696" y="21354"/>
                          <a:pt x="2702" y="21356"/>
                          <a:pt x="2707" y="21356"/>
                        </a:cubicBezTo>
                        <a:cubicBezTo>
                          <a:pt x="2864" y="21356"/>
                          <a:pt x="2881" y="21127"/>
                          <a:pt x="2726" y="21104"/>
                        </a:cubicBezTo>
                        <a:lnTo>
                          <a:pt x="252" y="20736"/>
                        </a:lnTo>
                        <a:lnTo>
                          <a:pt x="252" y="126"/>
                        </a:lnTo>
                        <a:cubicBezTo>
                          <a:pt x="252" y="42"/>
                          <a:pt x="189" y="0"/>
                          <a:pt x="12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51" name="Google Shape;2934;p27">
                    <a:extLst>
                      <a:ext uri="{FF2B5EF4-FFF2-40B4-BE49-F238E27FC236}">
                        <a16:creationId xmlns:a16="http://schemas.microsoft.com/office/drawing/2014/main" id="{157A9D91-B4FC-369F-A49F-16CA7F300DA2}"/>
                      </a:ext>
                    </a:extLst>
                  </p:cNvPr>
                  <p:cNvSpPr/>
                  <p:nvPr/>
                </p:nvSpPr>
                <p:spPr>
                  <a:xfrm>
                    <a:off x="7135488" y="2687000"/>
                    <a:ext cx="70100" cy="532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04" h="21292" extrusionOk="0">
                        <a:moveTo>
                          <a:pt x="93" y="55"/>
                        </a:moveTo>
                        <a:cubicBezTo>
                          <a:pt x="116" y="55"/>
                          <a:pt x="135" y="72"/>
                          <a:pt x="135" y="94"/>
                        </a:cubicBezTo>
                        <a:lnTo>
                          <a:pt x="135" y="20779"/>
                        </a:lnTo>
                        <a:lnTo>
                          <a:pt x="2683" y="21157"/>
                        </a:lnTo>
                        <a:cubicBezTo>
                          <a:pt x="2730" y="21165"/>
                          <a:pt x="2726" y="21237"/>
                          <a:pt x="2675" y="21237"/>
                        </a:cubicBezTo>
                        <a:lnTo>
                          <a:pt x="2670" y="21237"/>
                        </a:lnTo>
                        <a:lnTo>
                          <a:pt x="88" y="20853"/>
                        </a:lnTo>
                        <a:cubicBezTo>
                          <a:pt x="69" y="20849"/>
                          <a:pt x="54" y="20832"/>
                          <a:pt x="54" y="20813"/>
                        </a:cubicBezTo>
                        <a:lnTo>
                          <a:pt x="54" y="94"/>
                        </a:lnTo>
                        <a:cubicBezTo>
                          <a:pt x="54" y="72"/>
                          <a:pt x="73" y="55"/>
                          <a:pt x="93" y="55"/>
                        </a:cubicBezTo>
                        <a:close/>
                        <a:moveTo>
                          <a:pt x="94" y="1"/>
                        </a:moveTo>
                        <a:cubicBezTo>
                          <a:pt x="48" y="1"/>
                          <a:pt x="1" y="32"/>
                          <a:pt x="1" y="94"/>
                        </a:cubicBezTo>
                        <a:lnTo>
                          <a:pt x="1" y="20813"/>
                        </a:lnTo>
                        <a:cubicBezTo>
                          <a:pt x="1" y="20859"/>
                          <a:pt x="35" y="20898"/>
                          <a:pt x="80" y="20906"/>
                        </a:cubicBezTo>
                        <a:lnTo>
                          <a:pt x="2662" y="21290"/>
                        </a:lnTo>
                        <a:cubicBezTo>
                          <a:pt x="2668" y="21290"/>
                          <a:pt x="2671" y="21292"/>
                          <a:pt x="2675" y="21292"/>
                        </a:cubicBezTo>
                        <a:cubicBezTo>
                          <a:pt x="2792" y="21292"/>
                          <a:pt x="2804" y="21122"/>
                          <a:pt x="2690" y="21105"/>
                        </a:cubicBezTo>
                        <a:lnTo>
                          <a:pt x="188" y="20732"/>
                        </a:lnTo>
                        <a:lnTo>
                          <a:pt x="188" y="94"/>
                        </a:lnTo>
                        <a:cubicBezTo>
                          <a:pt x="188" y="32"/>
                          <a:pt x="141" y="1"/>
                          <a:pt x="94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52" name="Google Shape;2935;p27">
                    <a:extLst>
                      <a:ext uri="{FF2B5EF4-FFF2-40B4-BE49-F238E27FC236}">
                        <a16:creationId xmlns:a16="http://schemas.microsoft.com/office/drawing/2014/main" id="{947A5A55-0353-2505-E16E-9FA3F348A66D}"/>
                      </a:ext>
                    </a:extLst>
                  </p:cNvPr>
                  <p:cNvSpPr/>
                  <p:nvPr/>
                </p:nvSpPr>
                <p:spPr>
                  <a:xfrm>
                    <a:off x="7133988" y="2685525"/>
                    <a:ext cx="72350" cy="535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94" h="21410" extrusionOk="0">
                        <a:moveTo>
                          <a:pt x="153" y="0"/>
                        </a:moveTo>
                        <a:cubicBezTo>
                          <a:pt x="70" y="0"/>
                          <a:pt x="0" y="68"/>
                          <a:pt x="2" y="153"/>
                        </a:cubicBezTo>
                        <a:lnTo>
                          <a:pt x="2" y="20872"/>
                        </a:lnTo>
                        <a:cubicBezTo>
                          <a:pt x="0" y="20948"/>
                          <a:pt x="57" y="21012"/>
                          <a:pt x="133" y="21024"/>
                        </a:cubicBezTo>
                        <a:lnTo>
                          <a:pt x="2713" y="21407"/>
                        </a:lnTo>
                        <a:cubicBezTo>
                          <a:pt x="2720" y="21407"/>
                          <a:pt x="2728" y="21409"/>
                          <a:pt x="2735" y="21409"/>
                        </a:cubicBezTo>
                        <a:cubicBezTo>
                          <a:pt x="2817" y="21409"/>
                          <a:pt x="2883" y="21347"/>
                          <a:pt x="2888" y="21267"/>
                        </a:cubicBezTo>
                        <a:cubicBezTo>
                          <a:pt x="2894" y="21188"/>
                          <a:pt x="2837" y="21116"/>
                          <a:pt x="2758" y="21105"/>
                        </a:cubicBezTo>
                        <a:lnTo>
                          <a:pt x="306" y="20740"/>
                        </a:lnTo>
                        <a:lnTo>
                          <a:pt x="306" y="153"/>
                        </a:lnTo>
                        <a:cubicBezTo>
                          <a:pt x="306" y="68"/>
                          <a:pt x="238" y="0"/>
                          <a:pt x="15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53" name="Google Shape;2936;p27">
                    <a:extLst>
                      <a:ext uri="{FF2B5EF4-FFF2-40B4-BE49-F238E27FC236}">
                        <a16:creationId xmlns:a16="http://schemas.microsoft.com/office/drawing/2014/main" id="{B32C4D77-9CD1-850C-C34E-08BCCFAEF0D4}"/>
                      </a:ext>
                    </a:extLst>
                  </p:cNvPr>
                  <p:cNvSpPr/>
                  <p:nvPr/>
                </p:nvSpPr>
                <p:spPr>
                  <a:xfrm>
                    <a:off x="6973338" y="3205650"/>
                    <a:ext cx="166300" cy="30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652" h="1217" extrusionOk="0">
                        <a:moveTo>
                          <a:pt x="6582" y="1"/>
                        </a:moveTo>
                        <a:cubicBezTo>
                          <a:pt x="6578" y="1"/>
                          <a:pt x="6575" y="1"/>
                          <a:pt x="6572" y="1"/>
                        </a:cubicBezTo>
                        <a:lnTo>
                          <a:pt x="79" y="839"/>
                        </a:lnTo>
                        <a:cubicBezTo>
                          <a:pt x="0" y="848"/>
                          <a:pt x="4" y="965"/>
                          <a:pt x="83" y="971"/>
                        </a:cubicBezTo>
                        <a:lnTo>
                          <a:pt x="3015" y="1215"/>
                        </a:lnTo>
                        <a:cubicBezTo>
                          <a:pt x="3017" y="1217"/>
                          <a:pt x="3018" y="1217"/>
                          <a:pt x="3020" y="1217"/>
                        </a:cubicBezTo>
                        <a:cubicBezTo>
                          <a:pt x="3105" y="1217"/>
                          <a:pt x="3111" y="1090"/>
                          <a:pt x="3026" y="1082"/>
                        </a:cubicBezTo>
                        <a:lnTo>
                          <a:pt x="722" y="890"/>
                        </a:lnTo>
                        <a:lnTo>
                          <a:pt x="6589" y="134"/>
                        </a:lnTo>
                        <a:cubicBezTo>
                          <a:pt x="6625" y="128"/>
                          <a:pt x="6651" y="96"/>
                          <a:pt x="6646" y="58"/>
                        </a:cubicBezTo>
                        <a:cubicBezTo>
                          <a:pt x="6642" y="25"/>
                          <a:pt x="6614" y="1"/>
                          <a:pt x="658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54" name="Google Shape;2937;p27">
                    <a:extLst>
                      <a:ext uri="{FF2B5EF4-FFF2-40B4-BE49-F238E27FC236}">
                        <a16:creationId xmlns:a16="http://schemas.microsoft.com/office/drawing/2014/main" id="{9B2A9737-67DA-1700-4305-98F1C882A72B}"/>
                      </a:ext>
                    </a:extLst>
                  </p:cNvPr>
                  <p:cNvSpPr/>
                  <p:nvPr/>
                </p:nvSpPr>
                <p:spPr>
                  <a:xfrm>
                    <a:off x="6971388" y="3204175"/>
                    <a:ext cx="169800" cy="33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792" h="1335" extrusionOk="0">
                        <a:moveTo>
                          <a:pt x="6661" y="118"/>
                        </a:moveTo>
                        <a:cubicBezTo>
                          <a:pt x="6664" y="118"/>
                          <a:pt x="6666" y="121"/>
                          <a:pt x="6665" y="125"/>
                        </a:cubicBezTo>
                        <a:cubicBezTo>
                          <a:pt x="6667" y="126"/>
                          <a:pt x="6665" y="128"/>
                          <a:pt x="6665" y="130"/>
                        </a:cubicBezTo>
                        <a:cubicBezTo>
                          <a:pt x="6663" y="132"/>
                          <a:pt x="6661" y="134"/>
                          <a:pt x="6659" y="134"/>
                        </a:cubicBezTo>
                        <a:lnTo>
                          <a:pt x="241" y="962"/>
                        </a:lnTo>
                        <a:lnTo>
                          <a:pt x="3098" y="1200"/>
                        </a:lnTo>
                        <a:cubicBezTo>
                          <a:pt x="3108" y="1200"/>
                          <a:pt x="3108" y="1215"/>
                          <a:pt x="3098" y="1215"/>
                        </a:cubicBezTo>
                        <a:lnTo>
                          <a:pt x="3096" y="1215"/>
                        </a:lnTo>
                        <a:lnTo>
                          <a:pt x="167" y="971"/>
                        </a:lnTo>
                        <a:cubicBezTo>
                          <a:pt x="161" y="971"/>
                          <a:pt x="159" y="968"/>
                          <a:pt x="159" y="964"/>
                        </a:cubicBezTo>
                        <a:cubicBezTo>
                          <a:pt x="159" y="960"/>
                          <a:pt x="161" y="956"/>
                          <a:pt x="165" y="956"/>
                        </a:cubicBezTo>
                        <a:lnTo>
                          <a:pt x="6656" y="119"/>
                        </a:lnTo>
                        <a:lnTo>
                          <a:pt x="6659" y="119"/>
                        </a:lnTo>
                        <a:cubicBezTo>
                          <a:pt x="6660" y="119"/>
                          <a:pt x="6661" y="118"/>
                          <a:pt x="6661" y="118"/>
                        </a:cubicBezTo>
                        <a:close/>
                        <a:moveTo>
                          <a:pt x="6659" y="1"/>
                        </a:moveTo>
                        <a:cubicBezTo>
                          <a:pt x="6654" y="1"/>
                          <a:pt x="6648" y="1"/>
                          <a:pt x="6642" y="2"/>
                        </a:cubicBezTo>
                        <a:lnTo>
                          <a:pt x="150" y="839"/>
                        </a:lnTo>
                        <a:cubicBezTo>
                          <a:pt x="1" y="858"/>
                          <a:pt x="6" y="1077"/>
                          <a:pt x="156" y="1088"/>
                        </a:cubicBezTo>
                        <a:lnTo>
                          <a:pt x="3087" y="1334"/>
                        </a:lnTo>
                        <a:lnTo>
                          <a:pt x="3098" y="1334"/>
                        </a:lnTo>
                        <a:cubicBezTo>
                          <a:pt x="3259" y="1334"/>
                          <a:pt x="3268" y="1096"/>
                          <a:pt x="3108" y="1083"/>
                        </a:cubicBezTo>
                        <a:lnTo>
                          <a:pt x="1359" y="937"/>
                        </a:lnTo>
                        <a:lnTo>
                          <a:pt x="6674" y="251"/>
                        </a:lnTo>
                        <a:cubicBezTo>
                          <a:pt x="6742" y="242"/>
                          <a:pt x="6792" y="179"/>
                          <a:pt x="6782" y="109"/>
                        </a:cubicBezTo>
                        <a:cubicBezTo>
                          <a:pt x="6775" y="47"/>
                          <a:pt x="6721" y="1"/>
                          <a:pt x="6659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55" name="Google Shape;2938;p27">
                    <a:extLst>
                      <a:ext uri="{FF2B5EF4-FFF2-40B4-BE49-F238E27FC236}">
                        <a16:creationId xmlns:a16="http://schemas.microsoft.com/office/drawing/2014/main" id="{62ED5F06-0AFC-F26F-3D2E-3731CBD9746D}"/>
                      </a:ext>
                    </a:extLst>
                  </p:cNvPr>
                  <p:cNvSpPr/>
                  <p:nvPr/>
                </p:nvSpPr>
                <p:spPr>
                  <a:xfrm>
                    <a:off x="6972438" y="3204975"/>
                    <a:ext cx="167900" cy="31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716" h="1271" extrusionOk="0">
                        <a:moveTo>
                          <a:pt x="6620" y="55"/>
                        </a:moveTo>
                        <a:cubicBezTo>
                          <a:pt x="6638" y="55"/>
                          <a:pt x="6653" y="69"/>
                          <a:pt x="6655" y="89"/>
                        </a:cubicBezTo>
                        <a:cubicBezTo>
                          <a:pt x="6659" y="111"/>
                          <a:pt x="6644" y="130"/>
                          <a:pt x="6621" y="134"/>
                        </a:cubicBezTo>
                        <a:lnTo>
                          <a:pt x="503" y="922"/>
                        </a:lnTo>
                        <a:lnTo>
                          <a:pt x="3060" y="1136"/>
                        </a:lnTo>
                        <a:cubicBezTo>
                          <a:pt x="3111" y="1140"/>
                          <a:pt x="3107" y="1215"/>
                          <a:pt x="3056" y="1215"/>
                        </a:cubicBezTo>
                        <a:lnTo>
                          <a:pt x="3056" y="1244"/>
                        </a:lnTo>
                        <a:lnTo>
                          <a:pt x="3053" y="1215"/>
                        </a:lnTo>
                        <a:lnTo>
                          <a:pt x="121" y="971"/>
                        </a:lnTo>
                        <a:cubicBezTo>
                          <a:pt x="74" y="968"/>
                          <a:pt x="72" y="898"/>
                          <a:pt x="119" y="892"/>
                        </a:cubicBezTo>
                        <a:lnTo>
                          <a:pt x="6610" y="55"/>
                        </a:lnTo>
                        <a:lnTo>
                          <a:pt x="6617" y="55"/>
                        </a:lnTo>
                        <a:cubicBezTo>
                          <a:pt x="6618" y="55"/>
                          <a:pt x="6619" y="55"/>
                          <a:pt x="6620" y="55"/>
                        </a:cubicBezTo>
                        <a:close/>
                        <a:moveTo>
                          <a:pt x="6618" y="1"/>
                        </a:moveTo>
                        <a:cubicBezTo>
                          <a:pt x="6613" y="1"/>
                          <a:pt x="6609" y="1"/>
                          <a:pt x="6604" y="2"/>
                        </a:cubicBezTo>
                        <a:lnTo>
                          <a:pt x="114" y="839"/>
                        </a:lnTo>
                        <a:cubicBezTo>
                          <a:pt x="0" y="852"/>
                          <a:pt x="4" y="1015"/>
                          <a:pt x="117" y="1024"/>
                        </a:cubicBezTo>
                        <a:lnTo>
                          <a:pt x="3047" y="1270"/>
                        </a:lnTo>
                        <a:lnTo>
                          <a:pt x="3056" y="1270"/>
                        </a:lnTo>
                        <a:cubicBezTo>
                          <a:pt x="3175" y="1270"/>
                          <a:pt x="3183" y="1092"/>
                          <a:pt x="3064" y="1083"/>
                        </a:cubicBezTo>
                        <a:lnTo>
                          <a:pt x="1013" y="911"/>
                        </a:lnTo>
                        <a:lnTo>
                          <a:pt x="6629" y="187"/>
                        </a:lnTo>
                        <a:cubicBezTo>
                          <a:pt x="6680" y="179"/>
                          <a:pt x="6716" y="134"/>
                          <a:pt x="6710" y="81"/>
                        </a:cubicBezTo>
                        <a:cubicBezTo>
                          <a:pt x="6703" y="35"/>
                          <a:pt x="6663" y="1"/>
                          <a:pt x="6618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56" name="Google Shape;2939;p27">
                    <a:extLst>
                      <a:ext uri="{FF2B5EF4-FFF2-40B4-BE49-F238E27FC236}">
                        <a16:creationId xmlns:a16="http://schemas.microsoft.com/office/drawing/2014/main" id="{1A1E0446-2036-4CB5-ECAD-72B45A8C64F4}"/>
                      </a:ext>
                    </a:extLst>
                  </p:cNvPr>
                  <p:cNvSpPr/>
                  <p:nvPr/>
                </p:nvSpPr>
                <p:spPr>
                  <a:xfrm>
                    <a:off x="6971013" y="3203500"/>
                    <a:ext cx="170875" cy="34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35" h="1388" extrusionOk="0">
                        <a:moveTo>
                          <a:pt x="6676" y="0"/>
                        </a:moveTo>
                        <a:cubicBezTo>
                          <a:pt x="6669" y="0"/>
                          <a:pt x="6661" y="1"/>
                          <a:pt x="6653" y="2"/>
                        </a:cubicBezTo>
                        <a:lnTo>
                          <a:pt x="163" y="840"/>
                        </a:lnTo>
                        <a:cubicBezTo>
                          <a:pt x="85" y="849"/>
                          <a:pt x="29" y="913"/>
                          <a:pt x="29" y="991"/>
                        </a:cubicBezTo>
                        <a:lnTo>
                          <a:pt x="0" y="995"/>
                        </a:lnTo>
                        <a:lnTo>
                          <a:pt x="29" y="996"/>
                        </a:lnTo>
                        <a:cubicBezTo>
                          <a:pt x="33" y="1074"/>
                          <a:pt x="93" y="1136"/>
                          <a:pt x="169" y="1144"/>
                        </a:cubicBezTo>
                        <a:lnTo>
                          <a:pt x="3098" y="1388"/>
                        </a:lnTo>
                        <a:lnTo>
                          <a:pt x="3113" y="1388"/>
                        </a:lnTo>
                        <a:cubicBezTo>
                          <a:pt x="3195" y="1388"/>
                          <a:pt x="3263" y="1323"/>
                          <a:pt x="3266" y="1242"/>
                        </a:cubicBezTo>
                        <a:cubicBezTo>
                          <a:pt x="3268" y="1159"/>
                          <a:pt x="3208" y="1089"/>
                          <a:pt x="3127" y="1083"/>
                        </a:cubicBezTo>
                        <a:lnTo>
                          <a:pt x="1630" y="959"/>
                        </a:lnTo>
                        <a:lnTo>
                          <a:pt x="6693" y="305"/>
                        </a:lnTo>
                        <a:cubicBezTo>
                          <a:pt x="6776" y="293"/>
                          <a:pt x="6835" y="218"/>
                          <a:pt x="6825" y="133"/>
                        </a:cubicBezTo>
                        <a:cubicBezTo>
                          <a:pt x="6815" y="57"/>
                          <a:pt x="6750" y="0"/>
                          <a:pt x="667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57" name="Google Shape;2940;p27">
                    <a:extLst>
                      <a:ext uri="{FF2B5EF4-FFF2-40B4-BE49-F238E27FC236}">
                        <a16:creationId xmlns:a16="http://schemas.microsoft.com/office/drawing/2014/main" id="{E53DCAA1-7AD7-86DA-2C67-6CE1DE56515E}"/>
                      </a:ext>
                    </a:extLst>
                  </p:cNvPr>
                  <p:cNvSpPr/>
                  <p:nvPr/>
                </p:nvSpPr>
                <p:spPr>
                  <a:xfrm>
                    <a:off x="6973838" y="2685675"/>
                    <a:ext cx="77250" cy="544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90" h="21770" extrusionOk="0">
                        <a:moveTo>
                          <a:pt x="69" y="0"/>
                        </a:moveTo>
                        <a:cubicBezTo>
                          <a:pt x="31" y="0"/>
                          <a:pt x="1" y="30"/>
                          <a:pt x="1" y="66"/>
                        </a:cubicBezTo>
                        <a:lnTo>
                          <a:pt x="1" y="21704"/>
                        </a:lnTo>
                        <a:cubicBezTo>
                          <a:pt x="1" y="21740"/>
                          <a:pt x="31" y="21770"/>
                          <a:pt x="69" y="21770"/>
                        </a:cubicBezTo>
                        <a:cubicBezTo>
                          <a:pt x="105" y="21770"/>
                          <a:pt x="135" y="21740"/>
                          <a:pt x="135" y="21704"/>
                        </a:cubicBezTo>
                        <a:lnTo>
                          <a:pt x="135" y="134"/>
                        </a:lnTo>
                        <a:lnTo>
                          <a:pt x="3000" y="134"/>
                        </a:lnTo>
                        <a:cubicBezTo>
                          <a:pt x="3089" y="134"/>
                          <a:pt x="3089" y="0"/>
                          <a:pt x="300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58" name="Google Shape;2941;p27">
                    <a:extLst>
                      <a:ext uri="{FF2B5EF4-FFF2-40B4-BE49-F238E27FC236}">
                        <a16:creationId xmlns:a16="http://schemas.microsoft.com/office/drawing/2014/main" id="{A331BD9F-BAF3-8222-B94F-C030F8988CE6}"/>
                      </a:ext>
                    </a:extLst>
                  </p:cNvPr>
                  <p:cNvSpPr/>
                  <p:nvPr/>
                </p:nvSpPr>
                <p:spPr>
                  <a:xfrm>
                    <a:off x="6972388" y="2684200"/>
                    <a:ext cx="79600" cy="547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84" h="21890" extrusionOk="0">
                        <a:moveTo>
                          <a:pt x="3058" y="118"/>
                        </a:moveTo>
                        <a:cubicBezTo>
                          <a:pt x="3068" y="118"/>
                          <a:pt x="3068" y="133"/>
                          <a:pt x="3058" y="133"/>
                        </a:cubicBezTo>
                        <a:lnTo>
                          <a:pt x="134" y="133"/>
                        </a:lnTo>
                        <a:lnTo>
                          <a:pt x="134" y="21763"/>
                        </a:lnTo>
                        <a:cubicBezTo>
                          <a:pt x="134" y="21767"/>
                          <a:pt x="131" y="21770"/>
                          <a:pt x="127" y="21770"/>
                        </a:cubicBezTo>
                        <a:cubicBezTo>
                          <a:pt x="123" y="21770"/>
                          <a:pt x="119" y="21767"/>
                          <a:pt x="119" y="21763"/>
                        </a:cubicBezTo>
                        <a:lnTo>
                          <a:pt x="119" y="125"/>
                        </a:lnTo>
                        <a:cubicBezTo>
                          <a:pt x="119" y="121"/>
                          <a:pt x="123" y="118"/>
                          <a:pt x="127" y="118"/>
                        </a:cubicBezTo>
                        <a:close/>
                        <a:moveTo>
                          <a:pt x="127" y="0"/>
                        </a:moveTo>
                        <a:cubicBezTo>
                          <a:pt x="57" y="0"/>
                          <a:pt x="0" y="55"/>
                          <a:pt x="0" y="125"/>
                        </a:cubicBezTo>
                        <a:lnTo>
                          <a:pt x="0" y="21763"/>
                        </a:lnTo>
                        <a:cubicBezTo>
                          <a:pt x="0" y="21833"/>
                          <a:pt x="57" y="21889"/>
                          <a:pt x="127" y="21889"/>
                        </a:cubicBezTo>
                        <a:cubicBezTo>
                          <a:pt x="197" y="21887"/>
                          <a:pt x="252" y="21833"/>
                          <a:pt x="252" y="21763"/>
                        </a:cubicBezTo>
                        <a:lnTo>
                          <a:pt x="252" y="252"/>
                        </a:lnTo>
                        <a:lnTo>
                          <a:pt x="3058" y="252"/>
                        </a:lnTo>
                        <a:cubicBezTo>
                          <a:pt x="3128" y="252"/>
                          <a:pt x="3183" y="195"/>
                          <a:pt x="3183" y="125"/>
                        </a:cubicBezTo>
                        <a:cubicBezTo>
                          <a:pt x="3183" y="55"/>
                          <a:pt x="3128" y="0"/>
                          <a:pt x="305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59" name="Google Shape;2942;p27">
                    <a:extLst>
                      <a:ext uri="{FF2B5EF4-FFF2-40B4-BE49-F238E27FC236}">
                        <a16:creationId xmlns:a16="http://schemas.microsoft.com/office/drawing/2014/main" id="{E9E9426C-8E85-E944-0332-32D758BE83CC}"/>
                      </a:ext>
                    </a:extLst>
                  </p:cNvPr>
                  <p:cNvSpPr/>
                  <p:nvPr/>
                </p:nvSpPr>
                <p:spPr>
                  <a:xfrm>
                    <a:off x="6973188" y="2685000"/>
                    <a:ext cx="78800" cy="545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52" h="21826" extrusionOk="0">
                        <a:moveTo>
                          <a:pt x="3026" y="53"/>
                        </a:moveTo>
                        <a:cubicBezTo>
                          <a:pt x="3079" y="53"/>
                          <a:pt x="3079" y="133"/>
                          <a:pt x="3026" y="133"/>
                        </a:cubicBezTo>
                        <a:lnTo>
                          <a:pt x="135" y="133"/>
                        </a:lnTo>
                        <a:lnTo>
                          <a:pt x="135" y="21731"/>
                        </a:lnTo>
                        <a:cubicBezTo>
                          <a:pt x="135" y="21757"/>
                          <a:pt x="115" y="21770"/>
                          <a:pt x="95" y="21770"/>
                        </a:cubicBezTo>
                        <a:cubicBezTo>
                          <a:pt x="75" y="21770"/>
                          <a:pt x="55" y="21757"/>
                          <a:pt x="55" y="21731"/>
                        </a:cubicBezTo>
                        <a:lnTo>
                          <a:pt x="55" y="93"/>
                        </a:lnTo>
                        <a:cubicBezTo>
                          <a:pt x="55" y="72"/>
                          <a:pt x="72" y="53"/>
                          <a:pt x="95" y="53"/>
                        </a:cubicBezTo>
                        <a:close/>
                        <a:moveTo>
                          <a:pt x="95" y="1"/>
                        </a:moveTo>
                        <a:cubicBezTo>
                          <a:pt x="42" y="1"/>
                          <a:pt x="0" y="42"/>
                          <a:pt x="0" y="93"/>
                        </a:cubicBezTo>
                        <a:lnTo>
                          <a:pt x="0" y="21731"/>
                        </a:lnTo>
                        <a:cubicBezTo>
                          <a:pt x="0" y="21782"/>
                          <a:pt x="42" y="21823"/>
                          <a:pt x="95" y="21825"/>
                        </a:cubicBezTo>
                        <a:cubicBezTo>
                          <a:pt x="146" y="21823"/>
                          <a:pt x="187" y="21782"/>
                          <a:pt x="187" y="21731"/>
                        </a:cubicBezTo>
                        <a:lnTo>
                          <a:pt x="187" y="188"/>
                        </a:lnTo>
                        <a:lnTo>
                          <a:pt x="3026" y="188"/>
                        </a:lnTo>
                        <a:cubicBezTo>
                          <a:pt x="3151" y="188"/>
                          <a:pt x="3151" y="1"/>
                          <a:pt x="3026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60" name="Google Shape;2943;p27">
                    <a:extLst>
                      <a:ext uri="{FF2B5EF4-FFF2-40B4-BE49-F238E27FC236}">
                        <a16:creationId xmlns:a16="http://schemas.microsoft.com/office/drawing/2014/main" id="{43023A85-9925-3B49-CFE2-DA7DB5DDE007}"/>
                      </a:ext>
                    </a:extLst>
                  </p:cNvPr>
                  <p:cNvSpPr/>
                  <p:nvPr/>
                </p:nvSpPr>
                <p:spPr>
                  <a:xfrm>
                    <a:off x="6971713" y="2683500"/>
                    <a:ext cx="80975" cy="5486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239" h="21944" extrusionOk="0">
                        <a:moveTo>
                          <a:pt x="154" y="0"/>
                        </a:moveTo>
                        <a:cubicBezTo>
                          <a:pt x="69" y="0"/>
                          <a:pt x="1" y="70"/>
                          <a:pt x="1" y="153"/>
                        </a:cubicBezTo>
                        <a:lnTo>
                          <a:pt x="1" y="21791"/>
                        </a:lnTo>
                        <a:cubicBezTo>
                          <a:pt x="1" y="21876"/>
                          <a:pt x="69" y="21944"/>
                          <a:pt x="154" y="21944"/>
                        </a:cubicBezTo>
                        <a:cubicBezTo>
                          <a:pt x="237" y="21944"/>
                          <a:pt x="307" y="21876"/>
                          <a:pt x="307" y="21791"/>
                        </a:cubicBezTo>
                        <a:lnTo>
                          <a:pt x="307" y="306"/>
                        </a:lnTo>
                        <a:lnTo>
                          <a:pt x="3085" y="306"/>
                        </a:lnTo>
                        <a:cubicBezTo>
                          <a:pt x="3169" y="306"/>
                          <a:pt x="3238" y="238"/>
                          <a:pt x="3238" y="153"/>
                        </a:cubicBezTo>
                        <a:cubicBezTo>
                          <a:pt x="3238" y="70"/>
                          <a:pt x="3169" y="0"/>
                          <a:pt x="308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61" name="Google Shape;2944;p27">
                    <a:extLst>
                      <a:ext uri="{FF2B5EF4-FFF2-40B4-BE49-F238E27FC236}">
                        <a16:creationId xmlns:a16="http://schemas.microsoft.com/office/drawing/2014/main" id="{D72CA94E-6DB6-D10E-30B0-707E4FE41412}"/>
                      </a:ext>
                    </a:extLst>
                  </p:cNvPr>
                  <p:cNvSpPr/>
                  <p:nvPr/>
                </p:nvSpPr>
                <p:spPr>
                  <a:xfrm>
                    <a:off x="6857563" y="1674200"/>
                    <a:ext cx="5700" cy="1877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8" h="75095" extrusionOk="0">
                        <a:moveTo>
                          <a:pt x="159" y="0"/>
                        </a:moveTo>
                        <a:cubicBezTo>
                          <a:pt x="123" y="0"/>
                          <a:pt x="93" y="30"/>
                          <a:pt x="93" y="66"/>
                        </a:cubicBezTo>
                        <a:lnTo>
                          <a:pt x="0" y="75028"/>
                        </a:lnTo>
                        <a:cubicBezTo>
                          <a:pt x="0" y="75066"/>
                          <a:pt x="29" y="75095"/>
                          <a:pt x="66" y="75095"/>
                        </a:cubicBezTo>
                        <a:cubicBezTo>
                          <a:pt x="104" y="75095"/>
                          <a:pt x="133" y="75066"/>
                          <a:pt x="133" y="75028"/>
                        </a:cubicBezTo>
                        <a:lnTo>
                          <a:pt x="227" y="66"/>
                        </a:lnTo>
                        <a:cubicBezTo>
                          <a:pt x="227" y="30"/>
                          <a:pt x="197" y="0"/>
                          <a:pt x="15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62" name="Google Shape;2945;p27">
                    <a:extLst>
                      <a:ext uri="{FF2B5EF4-FFF2-40B4-BE49-F238E27FC236}">
                        <a16:creationId xmlns:a16="http://schemas.microsoft.com/office/drawing/2014/main" id="{D900342C-E30A-6BB6-1DDE-F007B14ABDFA}"/>
                      </a:ext>
                    </a:extLst>
                  </p:cNvPr>
                  <p:cNvSpPr/>
                  <p:nvPr/>
                </p:nvSpPr>
                <p:spPr>
                  <a:xfrm>
                    <a:off x="6856038" y="1672700"/>
                    <a:ext cx="8675" cy="188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47" h="75216" extrusionOk="0">
                        <a:moveTo>
                          <a:pt x="220" y="119"/>
                        </a:moveTo>
                        <a:cubicBezTo>
                          <a:pt x="226" y="119"/>
                          <a:pt x="228" y="122"/>
                          <a:pt x="228" y="126"/>
                        </a:cubicBezTo>
                        <a:lnTo>
                          <a:pt x="135" y="75088"/>
                        </a:lnTo>
                        <a:cubicBezTo>
                          <a:pt x="135" y="75092"/>
                          <a:pt x="131" y="75096"/>
                          <a:pt x="127" y="75096"/>
                        </a:cubicBezTo>
                        <a:cubicBezTo>
                          <a:pt x="124" y="75096"/>
                          <a:pt x="120" y="75092"/>
                          <a:pt x="120" y="75088"/>
                        </a:cubicBezTo>
                        <a:lnTo>
                          <a:pt x="213" y="126"/>
                        </a:lnTo>
                        <a:cubicBezTo>
                          <a:pt x="213" y="122"/>
                          <a:pt x="216" y="119"/>
                          <a:pt x="220" y="119"/>
                        </a:cubicBezTo>
                        <a:close/>
                        <a:moveTo>
                          <a:pt x="221" y="0"/>
                        </a:moveTo>
                        <a:cubicBezTo>
                          <a:pt x="158" y="0"/>
                          <a:pt x="95" y="42"/>
                          <a:pt x="95" y="126"/>
                        </a:cubicBezTo>
                        <a:lnTo>
                          <a:pt x="1" y="75088"/>
                        </a:lnTo>
                        <a:cubicBezTo>
                          <a:pt x="1" y="75158"/>
                          <a:pt x="58" y="75215"/>
                          <a:pt x="127" y="75215"/>
                        </a:cubicBezTo>
                        <a:cubicBezTo>
                          <a:pt x="197" y="75215"/>
                          <a:pt x="254" y="75158"/>
                          <a:pt x="254" y="75088"/>
                        </a:cubicBezTo>
                        <a:lnTo>
                          <a:pt x="347" y="126"/>
                        </a:lnTo>
                        <a:cubicBezTo>
                          <a:pt x="347" y="42"/>
                          <a:pt x="284" y="0"/>
                          <a:pt x="22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63" name="Google Shape;2946;p27">
                    <a:extLst>
                      <a:ext uri="{FF2B5EF4-FFF2-40B4-BE49-F238E27FC236}">
                        <a16:creationId xmlns:a16="http://schemas.microsoft.com/office/drawing/2014/main" id="{9DE8DA2D-3C01-1392-BC1F-E5D7E2375F9A}"/>
                      </a:ext>
                    </a:extLst>
                  </p:cNvPr>
                  <p:cNvSpPr/>
                  <p:nvPr/>
                </p:nvSpPr>
                <p:spPr>
                  <a:xfrm>
                    <a:off x="6856838" y="1673500"/>
                    <a:ext cx="7075" cy="1878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3" h="75151" extrusionOk="0">
                        <a:moveTo>
                          <a:pt x="188" y="55"/>
                        </a:moveTo>
                        <a:cubicBezTo>
                          <a:pt x="211" y="55"/>
                          <a:pt x="228" y="73"/>
                          <a:pt x="228" y="94"/>
                        </a:cubicBezTo>
                        <a:lnTo>
                          <a:pt x="135" y="75056"/>
                        </a:lnTo>
                        <a:cubicBezTo>
                          <a:pt x="135" y="75083"/>
                          <a:pt x="115" y="75096"/>
                          <a:pt x="95" y="75096"/>
                        </a:cubicBezTo>
                        <a:cubicBezTo>
                          <a:pt x="76" y="75096"/>
                          <a:pt x="56" y="75083"/>
                          <a:pt x="56" y="75056"/>
                        </a:cubicBezTo>
                        <a:lnTo>
                          <a:pt x="148" y="94"/>
                        </a:lnTo>
                        <a:cubicBezTo>
                          <a:pt x="148" y="73"/>
                          <a:pt x="165" y="55"/>
                          <a:pt x="188" y="55"/>
                        </a:cubicBezTo>
                        <a:close/>
                        <a:moveTo>
                          <a:pt x="189" y="1"/>
                        </a:moveTo>
                        <a:cubicBezTo>
                          <a:pt x="142" y="1"/>
                          <a:pt x="95" y="32"/>
                          <a:pt x="95" y="94"/>
                        </a:cubicBezTo>
                        <a:lnTo>
                          <a:pt x="1" y="75056"/>
                        </a:lnTo>
                        <a:cubicBezTo>
                          <a:pt x="1" y="75108"/>
                          <a:pt x="44" y="75151"/>
                          <a:pt x="95" y="75151"/>
                        </a:cubicBezTo>
                        <a:cubicBezTo>
                          <a:pt x="147" y="75151"/>
                          <a:pt x="190" y="75108"/>
                          <a:pt x="190" y="75056"/>
                        </a:cubicBezTo>
                        <a:lnTo>
                          <a:pt x="283" y="94"/>
                        </a:lnTo>
                        <a:cubicBezTo>
                          <a:pt x="283" y="32"/>
                          <a:pt x="236" y="1"/>
                          <a:pt x="189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64" name="Google Shape;2947;p27">
                    <a:extLst>
                      <a:ext uri="{FF2B5EF4-FFF2-40B4-BE49-F238E27FC236}">
                        <a16:creationId xmlns:a16="http://schemas.microsoft.com/office/drawing/2014/main" id="{8CDECDFF-E201-9F3C-E700-CA615E616EC3}"/>
                      </a:ext>
                    </a:extLst>
                  </p:cNvPr>
                  <p:cNvSpPr/>
                  <p:nvPr/>
                </p:nvSpPr>
                <p:spPr>
                  <a:xfrm>
                    <a:off x="6855388" y="1672025"/>
                    <a:ext cx="10000" cy="1881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0" h="75269" extrusionOk="0">
                        <a:moveTo>
                          <a:pt x="246" y="0"/>
                        </a:moveTo>
                        <a:cubicBezTo>
                          <a:pt x="163" y="0"/>
                          <a:pt x="93" y="70"/>
                          <a:pt x="93" y="153"/>
                        </a:cubicBezTo>
                        <a:lnTo>
                          <a:pt x="0" y="75115"/>
                        </a:lnTo>
                        <a:cubicBezTo>
                          <a:pt x="0" y="75201"/>
                          <a:pt x="68" y="75269"/>
                          <a:pt x="153" y="75269"/>
                        </a:cubicBezTo>
                        <a:cubicBezTo>
                          <a:pt x="239" y="75269"/>
                          <a:pt x="307" y="75201"/>
                          <a:pt x="307" y="75115"/>
                        </a:cubicBezTo>
                        <a:lnTo>
                          <a:pt x="399" y="153"/>
                        </a:lnTo>
                        <a:cubicBezTo>
                          <a:pt x="399" y="70"/>
                          <a:pt x="331" y="0"/>
                          <a:pt x="24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366" name="Google Shape;2948;p27">
                <a:extLst>
                  <a:ext uri="{FF2B5EF4-FFF2-40B4-BE49-F238E27FC236}">
                    <a16:creationId xmlns:a16="http://schemas.microsoft.com/office/drawing/2014/main" id="{E473A1CC-2922-700C-31C1-F1CFB67C0EB7}"/>
                  </a:ext>
                </a:extLst>
              </p:cNvPr>
              <p:cNvGrpSpPr/>
              <p:nvPr/>
            </p:nvGrpSpPr>
            <p:grpSpPr>
              <a:xfrm>
                <a:off x="6231408" y="1367946"/>
                <a:ext cx="2072210" cy="1607637"/>
                <a:chOff x="1000588" y="1654450"/>
                <a:chExt cx="2847225" cy="2208900"/>
              </a:xfrm>
              <a:grpFill/>
            </p:grpSpPr>
            <p:sp>
              <p:nvSpPr>
                <p:cNvPr id="367" name="Google Shape;2949;p27">
                  <a:extLst>
                    <a:ext uri="{FF2B5EF4-FFF2-40B4-BE49-F238E27FC236}">
                      <a16:creationId xmlns:a16="http://schemas.microsoft.com/office/drawing/2014/main" id="{182336F6-D112-E5F8-DDE4-4A365EAE1DCA}"/>
                    </a:ext>
                  </a:extLst>
                </p:cNvPr>
                <p:cNvSpPr/>
                <p:nvPr/>
              </p:nvSpPr>
              <p:spPr>
                <a:xfrm>
                  <a:off x="1006488" y="1799650"/>
                  <a:ext cx="1667875" cy="296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715" h="11861" extrusionOk="0">
                      <a:moveTo>
                        <a:pt x="66644" y="1"/>
                      </a:moveTo>
                      <a:cubicBezTo>
                        <a:pt x="66640" y="1"/>
                        <a:pt x="66636" y="1"/>
                        <a:pt x="66631" y="2"/>
                      </a:cubicBezTo>
                      <a:lnTo>
                        <a:pt x="82" y="11728"/>
                      </a:lnTo>
                      <a:cubicBezTo>
                        <a:pt x="0" y="11743"/>
                        <a:pt x="12" y="11860"/>
                        <a:pt x="93" y="11860"/>
                      </a:cubicBezTo>
                      <a:lnTo>
                        <a:pt x="104" y="11860"/>
                      </a:lnTo>
                      <a:lnTo>
                        <a:pt x="66654" y="134"/>
                      </a:lnTo>
                      <a:cubicBezTo>
                        <a:pt x="66690" y="127"/>
                        <a:pt x="66714" y="93"/>
                        <a:pt x="66709" y="57"/>
                      </a:cubicBezTo>
                      <a:cubicBezTo>
                        <a:pt x="66704" y="24"/>
                        <a:pt x="66676" y="1"/>
                        <a:pt x="6664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8" name="Google Shape;2950;p27">
                  <a:extLst>
                    <a:ext uri="{FF2B5EF4-FFF2-40B4-BE49-F238E27FC236}">
                      <a16:creationId xmlns:a16="http://schemas.microsoft.com/office/drawing/2014/main" id="{6A94EEA9-2A57-0B87-188E-4CBC390E5A71}"/>
                    </a:ext>
                  </a:extLst>
                </p:cNvPr>
                <p:cNvSpPr/>
                <p:nvPr/>
              </p:nvSpPr>
              <p:spPr>
                <a:xfrm>
                  <a:off x="1004438" y="1798175"/>
                  <a:ext cx="1672250" cy="29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890" h="11979" extrusionOk="0">
                      <a:moveTo>
                        <a:pt x="66728" y="120"/>
                      </a:moveTo>
                      <a:cubicBezTo>
                        <a:pt x="66730" y="122"/>
                        <a:pt x="66732" y="123"/>
                        <a:pt x="66732" y="125"/>
                      </a:cubicBezTo>
                      <a:cubicBezTo>
                        <a:pt x="66734" y="131"/>
                        <a:pt x="66730" y="135"/>
                        <a:pt x="66727" y="135"/>
                      </a:cubicBezTo>
                      <a:lnTo>
                        <a:pt x="175" y="11861"/>
                      </a:lnTo>
                      <a:cubicBezTo>
                        <a:pt x="171" y="11861"/>
                        <a:pt x="167" y="11859"/>
                        <a:pt x="167" y="11855"/>
                      </a:cubicBezTo>
                      <a:cubicBezTo>
                        <a:pt x="165" y="11849"/>
                        <a:pt x="169" y="11846"/>
                        <a:pt x="173" y="11846"/>
                      </a:cubicBezTo>
                      <a:lnTo>
                        <a:pt x="66725" y="120"/>
                      </a:lnTo>
                      <a:close/>
                      <a:moveTo>
                        <a:pt x="66724" y="1"/>
                      </a:moveTo>
                      <a:cubicBezTo>
                        <a:pt x="66717" y="1"/>
                        <a:pt x="66709" y="1"/>
                        <a:pt x="66702" y="3"/>
                      </a:cubicBezTo>
                      <a:lnTo>
                        <a:pt x="152" y="11729"/>
                      </a:lnTo>
                      <a:cubicBezTo>
                        <a:pt x="1" y="11755"/>
                        <a:pt x="20" y="11978"/>
                        <a:pt x="175" y="11978"/>
                      </a:cubicBezTo>
                      <a:cubicBezTo>
                        <a:pt x="182" y="11978"/>
                        <a:pt x="190" y="11978"/>
                        <a:pt x="196" y="11976"/>
                      </a:cubicBezTo>
                      <a:lnTo>
                        <a:pt x="66747" y="252"/>
                      </a:lnTo>
                      <a:cubicBezTo>
                        <a:pt x="66857" y="231"/>
                        <a:pt x="66889" y="88"/>
                        <a:pt x="66796" y="23"/>
                      </a:cubicBezTo>
                      <a:cubicBezTo>
                        <a:pt x="66776" y="9"/>
                        <a:pt x="66750" y="1"/>
                        <a:pt x="6672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9" name="Google Shape;2951;p27">
                  <a:extLst>
                    <a:ext uri="{FF2B5EF4-FFF2-40B4-BE49-F238E27FC236}">
                      <a16:creationId xmlns:a16="http://schemas.microsoft.com/office/drawing/2014/main" id="{85B19ABD-4708-EFE7-DEE1-8F97BAA59F3C}"/>
                    </a:ext>
                  </a:extLst>
                </p:cNvPr>
                <p:cNvSpPr/>
                <p:nvPr/>
              </p:nvSpPr>
              <p:spPr>
                <a:xfrm>
                  <a:off x="1005538" y="1799000"/>
                  <a:ext cx="1670100" cy="297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804" h="11913" extrusionOk="0">
                      <a:moveTo>
                        <a:pt x="66683" y="55"/>
                      </a:moveTo>
                      <a:cubicBezTo>
                        <a:pt x="66690" y="55"/>
                        <a:pt x="66698" y="56"/>
                        <a:pt x="66703" y="60"/>
                      </a:cubicBezTo>
                      <a:cubicBezTo>
                        <a:pt x="66734" y="81"/>
                        <a:pt x="66722" y="126"/>
                        <a:pt x="66688" y="134"/>
                      </a:cubicBezTo>
                      <a:lnTo>
                        <a:pt x="137" y="11860"/>
                      </a:lnTo>
                      <a:cubicBezTo>
                        <a:pt x="134" y="11860"/>
                        <a:pt x="131" y="11861"/>
                        <a:pt x="128" y="11861"/>
                      </a:cubicBezTo>
                      <a:cubicBezTo>
                        <a:pt x="84" y="11861"/>
                        <a:pt x="73" y="11790"/>
                        <a:pt x="123" y="11781"/>
                      </a:cubicBezTo>
                      <a:lnTo>
                        <a:pt x="66673" y="55"/>
                      </a:lnTo>
                      <a:close/>
                      <a:moveTo>
                        <a:pt x="66679" y="0"/>
                      </a:moveTo>
                      <a:cubicBezTo>
                        <a:pt x="66674" y="0"/>
                        <a:pt x="66669" y="1"/>
                        <a:pt x="66664" y="2"/>
                      </a:cubicBezTo>
                      <a:lnTo>
                        <a:pt x="114" y="11728"/>
                      </a:lnTo>
                      <a:cubicBezTo>
                        <a:pt x="0" y="11748"/>
                        <a:pt x="16" y="11913"/>
                        <a:pt x="131" y="11913"/>
                      </a:cubicBezTo>
                      <a:lnTo>
                        <a:pt x="146" y="11913"/>
                      </a:lnTo>
                      <a:lnTo>
                        <a:pt x="66698" y="187"/>
                      </a:lnTo>
                      <a:cubicBezTo>
                        <a:pt x="66779" y="172"/>
                        <a:pt x="66803" y="64"/>
                        <a:pt x="66734" y="17"/>
                      </a:cubicBezTo>
                      <a:cubicBezTo>
                        <a:pt x="66719" y="6"/>
                        <a:pt x="66699" y="0"/>
                        <a:pt x="6667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0" name="Google Shape;2952;p27">
                  <a:extLst>
                    <a:ext uri="{FF2B5EF4-FFF2-40B4-BE49-F238E27FC236}">
                      <a16:creationId xmlns:a16="http://schemas.microsoft.com/office/drawing/2014/main" id="{AF1FC0E0-1E99-51C3-70EA-59C8EB9C8E8C}"/>
                    </a:ext>
                  </a:extLst>
                </p:cNvPr>
                <p:cNvSpPr/>
                <p:nvPr/>
              </p:nvSpPr>
              <p:spPr>
                <a:xfrm>
                  <a:off x="1003513" y="1797525"/>
                  <a:ext cx="1674025" cy="300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961" h="12033" extrusionOk="0">
                      <a:moveTo>
                        <a:pt x="66760" y="0"/>
                      </a:moveTo>
                      <a:cubicBezTo>
                        <a:pt x="66752" y="0"/>
                        <a:pt x="66744" y="1"/>
                        <a:pt x="66735" y="2"/>
                      </a:cubicBezTo>
                      <a:lnTo>
                        <a:pt x="185" y="11728"/>
                      </a:lnTo>
                      <a:cubicBezTo>
                        <a:pt x="0" y="11760"/>
                        <a:pt x="25" y="12032"/>
                        <a:pt x="212" y="12032"/>
                      </a:cubicBezTo>
                      <a:cubicBezTo>
                        <a:pt x="219" y="12032"/>
                        <a:pt x="229" y="12030"/>
                        <a:pt x="238" y="12029"/>
                      </a:cubicBezTo>
                      <a:lnTo>
                        <a:pt x="66788" y="304"/>
                      </a:lnTo>
                      <a:cubicBezTo>
                        <a:pt x="66922" y="280"/>
                        <a:pt x="66960" y="106"/>
                        <a:pt x="66849" y="27"/>
                      </a:cubicBezTo>
                      <a:cubicBezTo>
                        <a:pt x="66823" y="9"/>
                        <a:pt x="66792" y="0"/>
                        <a:pt x="6676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1" name="Google Shape;2953;p27">
                  <a:extLst>
                    <a:ext uri="{FF2B5EF4-FFF2-40B4-BE49-F238E27FC236}">
                      <a16:creationId xmlns:a16="http://schemas.microsoft.com/office/drawing/2014/main" id="{850A37B0-143D-6F5F-C974-C8711B8AC30C}"/>
                    </a:ext>
                  </a:extLst>
                </p:cNvPr>
                <p:cNvSpPr/>
                <p:nvPr/>
              </p:nvSpPr>
              <p:spPr>
                <a:xfrm>
                  <a:off x="1086438" y="2077675"/>
                  <a:ext cx="122650" cy="1579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06" h="63186" extrusionOk="0">
                      <a:moveTo>
                        <a:pt x="300" y="1"/>
                      </a:moveTo>
                      <a:cubicBezTo>
                        <a:pt x="268" y="1"/>
                        <a:pt x="242" y="24"/>
                        <a:pt x="237" y="57"/>
                      </a:cubicBezTo>
                      <a:cubicBezTo>
                        <a:pt x="229" y="93"/>
                        <a:pt x="254" y="127"/>
                        <a:pt x="289" y="135"/>
                      </a:cubicBezTo>
                      <a:lnTo>
                        <a:pt x="4771" y="915"/>
                      </a:lnTo>
                      <a:lnTo>
                        <a:pt x="4586" y="62500"/>
                      </a:lnTo>
                      <a:lnTo>
                        <a:pt x="83" y="63051"/>
                      </a:lnTo>
                      <a:cubicBezTo>
                        <a:pt x="0" y="63063"/>
                        <a:pt x="8" y="63184"/>
                        <a:pt x="93" y="63186"/>
                      </a:cubicBezTo>
                      <a:cubicBezTo>
                        <a:pt x="95" y="63186"/>
                        <a:pt x="99" y="63184"/>
                        <a:pt x="100" y="63184"/>
                      </a:cubicBezTo>
                      <a:lnTo>
                        <a:pt x="4661" y="62626"/>
                      </a:lnTo>
                      <a:cubicBezTo>
                        <a:pt x="4693" y="62622"/>
                        <a:pt x="4720" y="62594"/>
                        <a:pt x="4720" y="62560"/>
                      </a:cubicBezTo>
                      <a:lnTo>
                        <a:pt x="4905" y="860"/>
                      </a:lnTo>
                      <a:cubicBezTo>
                        <a:pt x="4905" y="826"/>
                        <a:pt x="4882" y="800"/>
                        <a:pt x="4850" y="794"/>
                      </a:cubicBezTo>
                      <a:lnTo>
                        <a:pt x="314" y="2"/>
                      </a:lnTo>
                      <a:cubicBezTo>
                        <a:pt x="309" y="1"/>
                        <a:pt x="305" y="1"/>
                        <a:pt x="30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2" name="Google Shape;2954;p27">
                  <a:extLst>
                    <a:ext uri="{FF2B5EF4-FFF2-40B4-BE49-F238E27FC236}">
                      <a16:creationId xmlns:a16="http://schemas.microsoft.com/office/drawing/2014/main" id="{17AE10BC-E647-4D4B-62BB-D9FE9CBACE09}"/>
                    </a:ext>
                  </a:extLst>
                </p:cNvPr>
                <p:cNvSpPr/>
                <p:nvPr/>
              </p:nvSpPr>
              <p:spPr>
                <a:xfrm>
                  <a:off x="1084438" y="2076200"/>
                  <a:ext cx="126150" cy="1582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46" h="63304" extrusionOk="0">
                      <a:moveTo>
                        <a:pt x="383" y="120"/>
                      </a:moveTo>
                      <a:lnTo>
                        <a:pt x="4919" y="910"/>
                      </a:lnTo>
                      <a:cubicBezTo>
                        <a:pt x="4923" y="912"/>
                        <a:pt x="4926" y="914"/>
                        <a:pt x="4926" y="918"/>
                      </a:cubicBezTo>
                      <a:lnTo>
                        <a:pt x="4739" y="62619"/>
                      </a:lnTo>
                      <a:cubicBezTo>
                        <a:pt x="4741" y="62623"/>
                        <a:pt x="4737" y="62627"/>
                        <a:pt x="4734" y="62627"/>
                      </a:cubicBezTo>
                      <a:lnTo>
                        <a:pt x="173" y="63184"/>
                      </a:lnTo>
                      <a:cubicBezTo>
                        <a:pt x="163" y="63184"/>
                        <a:pt x="162" y="63171"/>
                        <a:pt x="171" y="63169"/>
                      </a:cubicBezTo>
                      <a:lnTo>
                        <a:pt x="4724" y="62611"/>
                      </a:lnTo>
                      <a:lnTo>
                        <a:pt x="4911" y="925"/>
                      </a:lnTo>
                      <a:lnTo>
                        <a:pt x="381" y="135"/>
                      </a:lnTo>
                      <a:cubicBezTo>
                        <a:pt x="379" y="135"/>
                        <a:pt x="377" y="133"/>
                        <a:pt x="375" y="131"/>
                      </a:cubicBezTo>
                      <a:cubicBezTo>
                        <a:pt x="373" y="129"/>
                        <a:pt x="373" y="127"/>
                        <a:pt x="373" y="126"/>
                      </a:cubicBezTo>
                      <a:cubicBezTo>
                        <a:pt x="375" y="124"/>
                        <a:pt x="375" y="122"/>
                        <a:pt x="377" y="120"/>
                      </a:cubicBezTo>
                      <a:close/>
                      <a:moveTo>
                        <a:pt x="376" y="0"/>
                      </a:moveTo>
                      <a:cubicBezTo>
                        <a:pt x="233" y="0"/>
                        <a:pt x="203" y="225"/>
                        <a:pt x="360" y="252"/>
                      </a:cubicBezTo>
                      <a:lnTo>
                        <a:pt x="4792" y="1023"/>
                      </a:lnTo>
                      <a:lnTo>
                        <a:pt x="4607" y="62507"/>
                      </a:lnTo>
                      <a:lnTo>
                        <a:pt x="158" y="63052"/>
                      </a:lnTo>
                      <a:cubicBezTo>
                        <a:pt x="1" y="63071"/>
                        <a:pt x="14" y="63303"/>
                        <a:pt x="173" y="63303"/>
                      </a:cubicBezTo>
                      <a:cubicBezTo>
                        <a:pt x="177" y="63303"/>
                        <a:pt x="182" y="63303"/>
                        <a:pt x="188" y="63301"/>
                      </a:cubicBezTo>
                      <a:lnTo>
                        <a:pt x="4747" y="62744"/>
                      </a:lnTo>
                      <a:cubicBezTo>
                        <a:pt x="4811" y="62736"/>
                        <a:pt x="4858" y="62683"/>
                        <a:pt x="4858" y="62619"/>
                      </a:cubicBezTo>
                      <a:lnTo>
                        <a:pt x="5044" y="919"/>
                      </a:lnTo>
                      <a:cubicBezTo>
                        <a:pt x="5046" y="857"/>
                        <a:pt x="5000" y="804"/>
                        <a:pt x="4940" y="795"/>
                      </a:cubicBezTo>
                      <a:lnTo>
                        <a:pt x="403" y="3"/>
                      </a:lnTo>
                      <a:cubicBezTo>
                        <a:pt x="394" y="1"/>
                        <a:pt x="385" y="0"/>
                        <a:pt x="37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3" name="Google Shape;2955;p27">
                  <a:extLst>
                    <a:ext uri="{FF2B5EF4-FFF2-40B4-BE49-F238E27FC236}">
                      <a16:creationId xmlns:a16="http://schemas.microsoft.com/office/drawing/2014/main" id="{956D8D3F-80CB-F604-0502-22A10B7A5958}"/>
                    </a:ext>
                  </a:extLst>
                </p:cNvPr>
                <p:cNvSpPr/>
                <p:nvPr/>
              </p:nvSpPr>
              <p:spPr>
                <a:xfrm>
                  <a:off x="1085538" y="2077000"/>
                  <a:ext cx="124250" cy="1581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70" h="63240" extrusionOk="0">
                      <a:moveTo>
                        <a:pt x="344" y="56"/>
                      </a:moveTo>
                      <a:lnTo>
                        <a:pt x="4881" y="848"/>
                      </a:lnTo>
                      <a:cubicBezTo>
                        <a:pt x="4901" y="850"/>
                        <a:pt x="4915" y="867"/>
                        <a:pt x="4915" y="886"/>
                      </a:cubicBezTo>
                      <a:lnTo>
                        <a:pt x="4729" y="62587"/>
                      </a:lnTo>
                      <a:cubicBezTo>
                        <a:pt x="4729" y="62608"/>
                        <a:pt x="4714" y="62625"/>
                        <a:pt x="4693" y="62627"/>
                      </a:cubicBezTo>
                      <a:lnTo>
                        <a:pt x="133" y="63184"/>
                      </a:lnTo>
                      <a:cubicBezTo>
                        <a:pt x="131" y="63185"/>
                        <a:pt x="129" y="63185"/>
                        <a:pt x="127" y="63185"/>
                      </a:cubicBezTo>
                      <a:cubicBezTo>
                        <a:pt x="108" y="63185"/>
                        <a:pt x="91" y="63169"/>
                        <a:pt x="89" y="63150"/>
                      </a:cubicBezTo>
                      <a:cubicBezTo>
                        <a:pt x="85" y="63128"/>
                        <a:pt x="102" y="63109"/>
                        <a:pt x="123" y="63105"/>
                      </a:cubicBezTo>
                      <a:lnTo>
                        <a:pt x="4625" y="62555"/>
                      </a:lnTo>
                      <a:lnTo>
                        <a:pt x="4648" y="62551"/>
                      </a:lnTo>
                      <a:lnTo>
                        <a:pt x="4835" y="942"/>
                      </a:lnTo>
                      <a:lnTo>
                        <a:pt x="4835" y="920"/>
                      </a:lnTo>
                      <a:lnTo>
                        <a:pt x="331" y="135"/>
                      </a:lnTo>
                      <a:cubicBezTo>
                        <a:pt x="295" y="128"/>
                        <a:pt x="286" y="82"/>
                        <a:pt x="314" y="61"/>
                      </a:cubicBezTo>
                      <a:cubicBezTo>
                        <a:pt x="322" y="58"/>
                        <a:pt x="329" y="56"/>
                        <a:pt x="337" y="56"/>
                      </a:cubicBezTo>
                      <a:close/>
                      <a:moveTo>
                        <a:pt x="333" y="1"/>
                      </a:moveTo>
                      <a:cubicBezTo>
                        <a:pt x="226" y="1"/>
                        <a:pt x="204" y="168"/>
                        <a:pt x="322" y="188"/>
                      </a:cubicBezTo>
                      <a:lnTo>
                        <a:pt x="4780" y="965"/>
                      </a:lnTo>
                      <a:lnTo>
                        <a:pt x="4595" y="62504"/>
                      </a:lnTo>
                      <a:lnTo>
                        <a:pt x="118" y="63052"/>
                      </a:lnTo>
                      <a:cubicBezTo>
                        <a:pt x="0" y="63067"/>
                        <a:pt x="10" y="63239"/>
                        <a:pt x="129" y="63239"/>
                      </a:cubicBezTo>
                      <a:cubicBezTo>
                        <a:pt x="133" y="63239"/>
                        <a:pt x="136" y="63239"/>
                        <a:pt x="140" y="63237"/>
                      </a:cubicBezTo>
                      <a:lnTo>
                        <a:pt x="4699" y="62680"/>
                      </a:lnTo>
                      <a:cubicBezTo>
                        <a:pt x="4746" y="62674"/>
                        <a:pt x="4782" y="62634"/>
                        <a:pt x="4782" y="62587"/>
                      </a:cubicBezTo>
                      <a:lnTo>
                        <a:pt x="4967" y="887"/>
                      </a:lnTo>
                      <a:cubicBezTo>
                        <a:pt x="4969" y="840"/>
                        <a:pt x="4935" y="802"/>
                        <a:pt x="4890" y="795"/>
                      </a:cubicBezTo>
                      <a:lnTo>
                        <a:pt x="354" y="3"/>
                      </a:lnTo>
                      <a:cubicBezTo>
                        <a:pt x="347" y="2"/>
                        <a:pt x="340" y="1"/>
                        <a:pt x="33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4" name="Google Shape;2956;p27">
                  <a:extLst>
                    <a:ext uri="{FF2B5EF4-FFF2-40B4-BE49-F238E27FC236}">
                      <a16:creationId xmlns:a16="http://schemas.microsoft.com/office/drawing/2014/main" id="{A3C9CC9A-72D2-8A0C-9EE6-A9C4A05209C0}"/>
                    </a:ext>
                  </a:extLst>
                </p:cNvPr>
                <p:cNvSpPr/>
                <p:nvPr/>
              </p:nvSpPr>
              <p:spPr>
                <a:xfrm>
                  <a:off x="1083513" y="2075525"/>
                  <a:ext cx="127725" cy="158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09" h="63357" extrusionOk="0">
                      <a:moveTo>
                        <a:pt x="419" y="1"/>
                      </a:moveTo>
                      <a:cubicBezTo>
                        <a:pt x="345" y="1"/>
                        <a:pt x="280" y="54"/>
                        <a:pt x="267" y="128"/>
                      </a:cubicBezTo>
                      <a:cubicBezTo>
                        <a:pt x="253" y="211"/>
                        <a:pt x="308" y="291"/>
                        <a:pt x="393" y="306"/>
                      </a:cubicBezTo>
                      <a:lnTo>
                        <a:pt x="4803" y="1073"/>
                      </a:lnTo>
                      <a:lnTo>
                        <a:pt x="4618" y="62510"/>
                      </a:lnTo>
                      <a:lnTo>
                        <a:pt x="191" y="63052"/>
                      </a:lnTo>
                      <a:cubicBezTo>
                        <a:pt x="0" y="63075"/>
                        <a:pt x="17" y="63357"/>
                        <a:pt x="210" y="63357"/>
                      </a:cubicBezTo>
                      <a:cubicBezTo>
                        <a:pt x="216" y="63357"/>
                        <a:pt x="221" y="63357"/>
                        <a:pt x="229" y="63355"/>
                      </a:cubicBezTo>
                      <a:lnTo>
                        <a:pt x="4788" y="62797"/>
                      </a:lnTo>
                      <a:cubicBezTo>
                        <a:pt x="4865" y="62788"/>
                        <a:pt x="4922" y="62724"/>
                        <a:pt x="4922" y="62646"/>
                      </a:cubicBezTo>
                      <a:lnTo>
                        <a:pt x="5109" y="946"/>
                      </a:lnTo>
                      <a:cubicBezTo>
                        <a:pt x="5109" y="871"/>
                        <a:pt x="5056" y="807"/>
                        <a:pt x="4982" y="795"/>
                      </a:cubicBezTo>
                      <a:lnTo>
                        <a:pt x="446" y="3"/>
                      </a:lnTo>
                      <a:cubicBezTo>
                        <a:pt x="437" y="2"/>
                        <a:pt x="428" y="1"/>
                        <a:pt x="419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5" name="Google Shape;2957;p27">
                  <a:extLst>
                    <a:ext uri="{FF2B5EF4-FFF2-40B4-BE49-F238E27FC236}">
                      <a16:creationId xmlns:a16="http://schemas.microsoft.com/office/drawing/2014/main" id="{DCE41BA2-444E-2A52-8E09-B9565031BB15}"/>
                    </a:ext>
                  </a:extLst>
                </p:cNvPr>
                <p:cNvSpPr/>
                <p:nvPr/>
              </p:nvSpPr>
              <p:spPr>
                <a:xfrm>
                  <a:off x="1002713" y="1656600"/>
                  <a:ext cx="2842925" cy="2204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717" h="88183" extrusionOk="0">
                      <a:moveTo>
                        <a:pt x="72490" y="163"/>
                      </a:moveTo>
                      <a:lnTo>
                        <a:pt x="113584" y="16072"/>
                      </a:lnTo>
                      <a:lnTo>
                        <a:pt x="113584" y="19191"/>
                      </a:lnTo>
                      <a:lnTo>
                        <a:pt x="72492" y="4898"/>
                      </a:lnTo>
                      <a:lnTo>
                        <a:pt x="72490" y="163"/>
                      </a:lnTo>
                      <a:close/>
                      <a:moveTo>
                        <a:pt x="72358" y="5034"/>
                      </a:moveTo>
                      <a:lnTo>
                        <a:pt x="72381" y="88041"/>
                      </a:lnTo>
                      <a:lnTo>
                        <a:pt x="66756" y="87392"/>
                      </a:lnTo>
                      <a:lnTo>
                        <a:pt x="66860" y="5849"/>
                      </a:lnTo>
                      <a:lnTo>
                        <a:pt x="72358" y="5034"/>
                      </a:lnTo>
                      <a:close/>
                      <a:moveTo>
                        <a:pt x="72411" y="1"/>
                      </a:moveTo>
                      <a:lnTo>
                        <a:pt x="242" y="13729"/>
                      </a:lnTo>
                      <a:cubicBezTo>
                        <a:pt x="210" y="13734"/>
                        <a:pt x="187" y="13761"/>
                        <a:pt x="187" y="13793"/>
                      </a:cubicBezTo>
                      <a:lnTo>
                        <a:pt x="0" y="79588"/>
                      </a:lnTo>
                      <a:cubicBezTo>
                        <a:pt x="0" y="79622"/>
                        <a:pt x="27" y="79651"/>
                        <a:pt x="61" y="79654"/>
                      </a:cubicBezTo>
                      <a:lnTo>
                        <a:pt x="3434" y="80027"/>
                      </a:lnTo>
                      <a:cubicBezTo>
                        <a:pt x="3437" y="80027"/>
                        <a:pt x="3439" y="80027"/>
                        <a:pt x="3442" y="80027"/>
                      </a:cubicBezTo>
                      <a:cubicBezTo>
                        <a:pt x="3458" y="80027"/>
                        <a:pt x="3474" y="80022"/>
                        <a:pt x="3485" y="80012"/>
                      </a:cubicBezTo>
                      <a:cubicBezTo>
                        <a:pt x="3500" y="79998"/>
                        <a:pt x="3508" y="79979"/>
                        <a:pt x="3508" y="79961"/>
                      </a:cubicBezTo>
                      <a:lnTo>
                        <a:pt x="3718" y="16911"/>
                      </a:lnTo>
                      <a:cubicBezTo>
                        <a:pt x="3718" y="16874"/>
                        <a:pt x="3688" y="16845"/>
                        <a:pt x="3652" y="16845"/>
                      </a:cubicBezTo>
                      <a:lnTo>
                        <a:pt x="3650" y="16845"/>
                      </a:lnTo>
                      <a:cubicBezTo>
                        <a:pt x="3614" y="16845"/>
                        <a:pt x="3584" y="16874"/>
                        <a:pt x="3584" y="16911"/>
                      </a:cubicBezTo>
                      <a:lnTo>
                        <a:pt x="3374" y="79887"/>
                      </a:lnTo>
                      <a:lnTo>
                        <a:pt x="134" y="79530"/>
                      </a:lnTo>
                      <a:lnTo>
                        <a:pt x="321" y="13850"/>
                      </a:lnTo>
                      <a:lnTo>
                        <a:pt x="72358" y="148"/>
                      </a:lnTo>
                      <a:lnTo>
                        <a:pt x="72358" y="4898"/>
                      </a:lnTo>
                      <a:lnTo>
                        <a:pt x="66784" y="5724"/>
                      </a:lnTo>
                      <a:cubicBezTo>
                        <a:pt x="66752" y="5730"/>
                        <a:pt x="66727" y="5758"/>
                        <a:pt x="66727" y="5790"/>
                      </a:cubicBezTo>
                      <a:lnTo>
                        <a:pt x="66622" y="87453"/>
                      </a:lnTo>
                      <a:cubicBezTo>
                        <a:pt x="66622" y="87487"/>
                        <a:pt x="66648" y="87515"/>
                        <a:pt x="66682" y="87519"/>
                      </a:cubicBezTo>
                      <a:lnTo>
                        <a:pt x="72439" y="88182"/>
                      </a:lnTo>
                      <a:lnTo>
                        <a:pt x="72447" y="88182"/>
                      </a:lnTo>
                      <a:cubicBezTo>
                        <a:pt x="72485" y="88182"/>
                        <a:pt x="72515" y="88152"/>
                        <a:pt x="72515" y="88116"/>
                      </a:cubicBezTo>
                      <a:lnTo>
                        <a:pt x="72492" y="5040"/>
                      </a:lnTo>
                      <a:lnTo>
                        <a:pt x="113628" y="19348"/>
                      </a:lnTo>
                      <a:cubicBezTo>
                        <a:pt x="113635" y="19350"/>
                        <a:pt x="113642" y="19352"/>
                        <a:pt x="113650" y="19352"/>
                      </a:cubicBezTo>
                      <a:cubicBezTo>
                        <a:pt x="113664" y="19352"/>
                        <a:pt x="113678" y="19347"/>
                        <a:pt x="113690" y="19338"/>
                      </a:cubicBezTo>
                      <a:cubicBezTo>
                        <a:pt x="113707" y="19327"/>
                        <a:pt x="113717" y="19306"/>
                        <a:pt x="113717" y="19283"/>
                      </a:cubicBezTo>
                      <a:lnTo>
                        <a:pt x="113717" y="16027"/>
                      </a:lnTo>
                      <a:cubicBezTo>
                        <a:pt x="113717" y="16000"/>
                        <a:pt x="113700" y="15974"/>
                        <a:pt x="113675" y="15965"/>
                      </a:cubicBezTo>
                      <a:lnTo>
                        <a:pt x="72449" y="5"/>
                      </a:lnTo>
                      <a:cubicBezTo>
                        <a:pt x="72441" y="3"/>
                        <a:pt x="72434" y="1"/>
                        <a:pt x="7242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6" name="Google Shape;2958;p27">
                  <a:extLst>
                    <a:ext uri="{FF2B5EF4-FFF2-40B4-BE49-F238E27FC236}">
                      <a16:creationId xmlns:a16="http://schemas.microsoft.com/office/drawing/2014/main" id="{25BACEC8-C1B7-5A64-1B17-4E1CA7F89799}"/>
                    </a:ext>
                  </a:extLst>
                </p:cNvPr>
                <p:cNvSpPr/>
                <p:nvPr/>
              </p:nvSpPr>
              <p:spPr>
                <a:xfrm>
                  <a:off x="1001238" y="1655100"/>
                  <a:ext cx="2845925" cy="2207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837" h="88301" extrusionOk="0">
                      <a:moveTo>
                        <a:pt x="72610" y="310"/>
                      </a:moveTo>
                      <a:lnTo>
                        <a:pt x="113583" y="16174"/>
                      </a:lnTo>
                      <a:lnTo>
                        <a:pt x="113583" y="19168"/>
                      </a:lnTo>
                      <a:lnTo>
                        <a:pt x="72610" y="4915"/>
                      </a:lnTo>
                      <a:lnTo>
                        <a:pt x="72610" y="310"/>
                      </a:lnTo>
                      <a:close/>
                      <a:moveTo>
                        <a:pt x="72491" y="138"/>
                      </a:moveTo>
                      <a:lnTo>
                        <a:pt x="72493" y="5000"/>
                      </a:lnTo>
                      <a:lnTo>
                        <a:pt x="113702" y="19334"/>
                      </a:lnTo>
                      <a:lnTo>
                        <a:pt x="113702" y="16093"/>
                      </a:lnTo>
                      <a:lnTo>
                        <a:pt x="72572" y="169"/>
                      </a:lnTo>
                      <a:lnTo>
                        <a:pt x="72491" y="138"/>
                      </a:lnTo>
                      <a:close/>
                      <a:moveTo>
                        <a:pt x="72358" y="5162"/>
                      </a:moveTo>
                      <a:lnTo>
                        <a:pt x="72381" y="88035"/>
                      </a:lnTo>
                      <a:lnTo>
                        <a:pt x="72381" y="88035"/>
                      </a:lnTo>
                      <a:lnTo>
                        <a:pt x="66873" y="87399"/>
                      </a:lnTo>
                      <a:lnTo>
                        <a:pt x="66979" y="5960"/>
                      </a:lnTo>
                      <a:lnTo>
                        <a:pt x="72358" y="5162"/>
                      </a:lnTo>
                      <a:close/>
                      <a:moveTo>
                        <a:pt x="72478" y="5024"/>
                      </a:moveTo>
                      <a:lnTo>
                        <a:pt x="66860" y="5858"/>
                      </a:lnTo>
                      <a:lnTo>
                        <a:pt x="66860" y="5909"/>
                      </a:lnTo>
                      <a:lnTo>
                        <a:pt x="66756" y="87452"/>
                      </a:lnTo>
                      <a:lnTo>
                        <a:pt x="66756" y="87505"/>
                      </a:lnTo>
                      <a:lnTo>
                        <a:pt x="72432" y="88159"/>
                      </a:lnTo>
                      <a:lnTo>
                        <a:pt x="72498" y="88167"/>
                      </a:lnTo>
                      <a:lnTo>
                        <a:pt x="72498" y="88101"/>
                      </a:lnTo>
                      <a:lnTo>
                        <a:pt x="72478" y="5094"/>
                      </a:lnTo>
                      <a:lnTo>
                        <a:pt x="72478" y="5024"/>
                      </a:lnTo>
                      <a:close/>
                      <a:moveTo>
                        <a:pt x="72487" y="120"/>
                      </a:moveTo>
                      <a:lnTo>
                        <a:pt x="113713" y="16079"/>
                      </a:lnTo>
                      <a:cubicBezTo>
                        <a:pt x="113715" y="16081"/>
                        <a:pt x="113717" y="16083"/>
                        <a:pt x="113717" y="16087"/>
                      </a:cubicBezTo>
                      <a:lnTo>
                        <a:pt x="113717" y="19343"/>
                      </a:lnTo>
                      <a:cubicBezTo>
                        <a:pt x="113717" y="19347"/>
                        <a:pt x="113717" y="19349"/>
                        <a:pt x="113713" y="19351"/>
                      </a:cubicBezTo>
                      <a:cubicBezTo>
                        <a:pt x="113712" y="19352"/>
                        <a:pt x="113712" y="19352"/>
                        <a:pt x="113711" y="19352"/>
                      </a:cubicBezTo>
                      <a:cubicBezTo>
                        <a:pt x="113710" y="19352"/>
                        <a:pt x="113709" y="19352"/>
                        <a:pt x="113708" y="19351"/>
                      </a:cubicBezTo>
                      <a:lnTo>
                        <a:pt x="72570" y="5043"/>
                      </a:lnTo>
                      <a:lnTo>
                        <a:pt x="72493" y="5017"/>
                      </a:lnTo>
                      <a:lnTo>
                        <a:pt x="72513" y="88176"/>
                      </a:lnTo>
                      <a:cubicBezTo>
                        <a:pt x="72513" y="88178"/>
                        <a:pt x="72513" y="88180"/>
                        <a:pt x="72512" y="88182"/>
                      </a:cubicBezTo>
                      <a:cubicBezTo>
                        <a:pt x="72510" y="88184"/>
                        <a:pt x="72508" y="88184"/>
                        <a:pt x="72504" y="88184"/>
                      </a:cubicBezTo>
                      <a:lnTo>
                        <a:pt x="66747" y="87520"/>
                      </a:lnTo>
                      <a:cubicBezTo>
                        <a:pt x="66743" y="87520"/>
                        <a:pt x="66739" y="87517"/>
                        <a:pt x="66741" y="87513"/>
                      </a:cubicBezTo>
                      <a:lnTo>
                        <a:pt x="66845" y="5850"/>
                      </a:lnTo>
                      <a:cubicBezTo>
                        <a:pt x="66845" y="5846"/>
                        <a:pt x="66847" y="5843"/>
                        <a:pt x="66851" y="5843"/>
                      </a:cubicBezTo>
                      <a:lnTo>
                        <a:pt x="72476" y="5009"/>
                      </a:lnTo>
                      <a:lnTo>
                        <a:pt x="72476" y="137"/>
                      </a:lnTo>
                      <a:lnTo>
                        <a:pt x="369" y="13851"/>
                      </a:lnTo>
                      <a:lnTo>
                        <a:pt x="320" y="13860"/>
                      </a:lnTo>
                      <a:lnTo>
                        <a:pt x="320" y="13910"/>
                      </a:lnTo>
                      <a:lnTo>
                        <a:pt x="135" y="79588"/>
                      </a:lnTo>
                      <a:lnTo>
                        <a:pt x="135" y="79643"/>
                      </a:lnTo>
                      <a:lnTo>
                        <a:pt x="3493" y="80013"/>
                      </a:lnTo>
                      <a:lnTo>
                        <a:pt x="3493" y="79947"/>
                      </a:lnTo>
                      <a:lnTo>
                        <a:pt x="3701" y="16971"/>
                      </a:lnTo>
                      <a:cubicBezTo>
                        <a:pt x="3701" y="16966"/>
                        <a:pt x="3705" y="16963"/>
                        <a:pt x="3709" y="16963"/>
                      </a:cubicBezTo>
                      <a:cubicBezTo>
                        <a:pt x="3711" y="16963"/>
                        <a:pt x="3713" y="16964"/>
                        <a:pt x="3714" y="16966"/>
                      </a:cubicBezTo>
                      <a:cubicBezTo>
                        <a:pt x="3716" y="16968"/>
                        <a:pt x="3718" y="16970"/>
                        <a:pt x="3718" y="16971"/>
                      </a:cubicBezTo>
                      <a:lnTo>
                        <a:pt x="3508" y="80021"/>
                      </a:lnTo>
                      <a:cubicBezTo>
                        <a:pt x="3508" y="80022"/>
                        <a:pt x="3507" y="80024"/>
                        <a:pt x="3507" y="80026"/>
                      </a:cubicBezTo>
                      <a:cubicBezTo>
                        <a:pt x="3503" y="80028"/>
                        <a:pt x="3501" y="80028"/>
                        <a:pt x="3497" y="80028"/>
                      </a:cubicBezTo>
                      <a:lnTo>
                        <a:pt x="125" y="79656"/>
                      </a:lnTo>
                      <a:cubicBezTo>
                        <a:pt x="121" y="79656"/>
                        <a:pt x="120" y="79652"/>
                        <a:pt x="120" y="79648"/>
                      </a:cubicBezTo>
                      <a:lnTo>
                        <a:pt x="305" y="13855"/>
                      </a:lnTo>
                      <a:cubicBezTo>
                        <a:pt x="305" y="13851"/>
                        <a:pt x="309" y="13847"/>
                        <a:pt x="310" y="13845"/>
                      </a:cubicBezTo>
                      <a:lnTo>
                        <a:pt x="72481" y="120"/>
                      </a:lnTo>
                      <a:close/>
                      <a:moveTo>
                        <a:pt x="72478" y="0"/>
                      </a:moveTo>
                      <a:cubicBezTo>
                        <a:pt x="72472" y="0"/>
                        <a:pt x="72466" y="2"/>
                        <a:pt x="72459" y="2"/>
                      </a:cubicBezTo>
                      <a:lnTo>
                        <a:pt x="290" y="13730"/>
                      </a:lnTo>
                      <a:cubicBezTo>
                        <a:pt x="231" y="13741"/>
                        <a:pt x="188" y="13792"/>
                        <a:pt x="188" y="13853"/>
                      </a:cubicBezTo>
                      <a:lnTo>
                        <a:pt x="0" y="79648"/>
                      </a:lnTo>
                      <a:cubicBezTo>
                        <a:pt x="0" y="79713"/>
                        <a:pt x="50" y="79767"/>
                        <a:pt x="114" y="79775"/>
                      </a:cubicBezTo>
                      <a:lnTo>
                        <a:pt x="3486" y="80145"/>
                      </a:lnTo>
                      <a:lnTo>
                        <a:pt x="3490" y="80147"/>
                      </a:lnTo>
                      <a:cubicBezTo>
                        <a:pt x="3492" y="80147"/>
                        <a:pt x="3494" y="80147"/>
                        <a:pt x="3497" y="80147"/>
                      </a:cubicBezTo>
                      <a:cubicBezTo>
                        <a:pt x="3528" y="80147"/>
                        <a:pt x="3559" y="80136"/>
                        <a:pt x="3584" y="80115"/>
                      </a:cubicBezTo>
                      <a:cubicBezTo>
                        <a:pt x="3611" y="80091"/>
                        <a:pt x="3626" y="80056"/>
                        <a:pt x="3626" y="80021"/>
                      </a:cubicBezTo>
                      <a:lnTo>
                        <a:pt x="3835" y="16971"/>
                      </a:lnTo>
                      <a:cubicBezTo>
                        <a:pt x="3835" y="16937"/>
                        <a:pt x="3822" y="16905"/>
                        <a:pt x="3800" y="16883"/>
                      </a:cubicBezTo>
                      <a:cubicBezTo>
                        <a:pt x="3774" y="16857"/>
                        <a:pt x="3742" y="16845"/>
                        <a:pt x="3711" y="16845"/>
                      </a:cubicBezTo>
                      <a:cubicBezTo>
                        <a:pt x="3646" y="16845"/>
                        <a:pt x="3584" y="16895"/>
                        <a:pt x="3584" y="16971"/>
                      </a:cubicBezTo>
                      <a:lnTo>
                        <a:pt x="3374" y="79881"/>
                      </a:lnTo>
                      <a:lnTo>
                        <a:pt x="254" y="79537"/>
                      </a:lnTo>
                      <a:lnTo>
                        <a:pt x="439" y="13959"/>
                      </a:lnTo>
                      <a:lnTo>
                        <a:pt x="72357" y="278"/>
                      </a:lnTo>
                      <a:lnTo>
                        <a:pt x="72358" y="4907"/>
                      </a:lnTo>
                      <a:lnTo>
                        <a:pt x="66834" y="5726"/>
                      </a:lnTo>
                      <a:cubicBezTo>
                        <a:pt x="66773" y="5735"/>
                        <a:pt x="66726" y="5788"/>
                        <a:pt x="66726" y="5850"/>
                      </a:cubicBezTo>
                      <a:lnTo>
                        <a:pt x="66622" y="87513"/>
                      </a:lnTo>
                      <a:cubicBezTo>
                        <a:pt x="66622" y="87577"/>
                        <a:pt x="66669" y="87630"/>
                        <a:pt x="66734" y="87638"/>
                      </a:cubicBezTo>
                      <a:lnTo>
                        <a:pt x="72493" y="88301"/>
                      </a:lnTo>
                      <a:lnTo>
                        <a:pt x="72506" y="88301"/>
                      </a:lnTo>
                      <a:cubicBezTo>
                        <a:pt x="72576" y="88301"/>
                        <a:pt x="72632" y="88244"/>
                        <a:pt x="72632" y="88176"/>
                      </a:cubicBezTo>
                      <a:lnTo>
                        <a:pt x="72610" y="5183"/>
                      </a:lnTo>
                      <a:lnTo>
                        <a:pt x="72610" y="5183"/>
                      </a:lnTo>
                      <a:lnTo>
                        <a:pt x="113670" y="19464"/>
                      </a:lnTo>
                      <a:cubicBezTo>
                        <a:pt x="113683" y="19469"/>
                        <a:pt x="113696" y="19471"/>
                        <a:pt x="113709" y="19471"/>
                      </a:cubicBezTo>
                      <a:cubicBezTo>
                        <a:pt x="113776" y="19471"/>
                        <a:pt x="113836" y="19416"/>
                        <a:pt x="113836" y="19343"/>
                      </a:cubicBezTo>
                      <a:lnTo>
                        <a:pt x="113836" y="16087"/>
                      </a:lnTo>
                      <a:cubicBezTo>
                        <a:pt x="113836" y="16036"/>
                        <a:pt x="113804" y="15989"/>
                        <a:pt x="113755" y="15970"/>
                      </a:cubicBezTo>
                      <a:lnTo>
                        <a:pt x="72530" y="10"/>
                      </a:lnTo>
                      <a:cubicBezTo>
                        <a:pt x="72515" y="4"/>
                        <a:pt x="72502" y="2"/>
                        <a:pt x="72487" y="0"/>
                      </a:cubicBezTo>
                      <a:lnTo>
                        <a:pt x="72485" y="0"/>
                      </a:lnTo>
                      <a:cubicBezTo>
                        <a:pt x="72487" y="0"/>
                        <a:pt x="72487" y="0"/>
                        <a:pt x="72489" y="2"/>
                      </a:cubicBezTo>
                      <a:lnTo>
                        <a:pt x="7248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7" name="Google Shape;2959;p27">
                  <a:extLst>
                    <a:ext uri="{FF2B5EF4-FFF2-40B4-BE49-F238E27FC236}">
                      <a16:creationId xmlns:a16="http://schemas.microsoft.com/office/drawing/2014/main" id="{95FE13F6-7A36-C1C0-FA1F-F0F2EAA36135}"/>
                    </a:ext>
                  </a:extLst>
                </p:cNvPr>
                <p:cNvSpPr/>
                <p:nvPr/>
              </p:nvSpPr>
              <p:spPr>
                <a:xfrm>
                  <a:off x="1002038" y="1655900"/>
                  <a:ext cx="2844325" cy="2205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773" h="88237" extrusionOk="0">
                      <a:moveTo>
                        <a:pt x="72546" y="231"/>
                      </a:moveTo>
                      <a:lnTo>
                        <a:pt x="113583" y="16119"/>
                      </a:lnTo>
                      <a:lnTo>
                        <a:pt x="113583" y="19181"/>
                      </a:lnTo>
                      <a:lnTo>
                        <a:pt x="72546" y="4907"/>
                      </a:lnTo>
                      <a:lnTo>
                        <a:pt x="72546" y="231"/>
                      </a:lnTo>
                      <a:close/>
                      <a:moveTo>
                        <a:pt x="72491" y="154"/>
                      </a:moveTo>
                      <a:lnTo>
                        <a:pt x="72493" y="4945"/>
                      </a:lnTo>
                      <a:lnTo>
                        <a:pt x="113602" y="19243"/>
                      </a:lnTo>
                      <a:lnTo>
                        <a:pt x="113638" y="19257"/>
                      </a:lnTo>
                      <a:lnTo>
                        <a:pt x="113638" y="16083"/>
                      </a:lnTo>
                      <a:lnTo>
                        <a:pt x="72527" y="167"/>
                      </a:lnTo>
                      <a:lnTo>
                        <a:pt x="72491" y="154"/>
                      </a:lnTo>
                      <a:close/>
                      <a:moveTo>
                        <a:pt x="72359" y="5092"/>
                      </a:moveTo>
                      <a:lnTo>
                        <a:pt x="72381" y="88038"/>
                      </a:lnTo>
                      <a:lnTo>
                        <a:pt x="66809" y="87398"/>
                      </a:lnTo>
                      <a:lnTo>
                        <a:pt x="66915" y="5900"/>
                      </a:lnTo>
                      <a:lnTo>
                        <a:pt x="72359" y="5092"/>
                      </a:lnTo>
                      <a:close/>
                      <a:moveTo>
                        <a:pt x="72411" y="5030"/>
                      </a:moveTo>
                      <a:lnTo>
                        <a:pt x="66860" y="5852"/>
                      </a:lnTo>
                      <a:lnTo>
                        <a:pt x="66756" y="87420"/>
                      </a:lnTo>
                      <a:lnTo>
                        <a:pt x="66756" y="87445"/>
                      </a:lnTo>
                      <a:lnTo>
                        <a:pt x="72404" y="88095"/>
                      </a:lnTo>
                      <a:lnTo>
                        <a:pt x="72434" y="88099"/>
                      </a:lnTo>
                      <a:lnTo>
                        <a:pt x="72434" y="88099"/>
                      </a:lnTo>
                      <a:lnTo>
                        <a:pt x="72411" y="5062"/>
                      </a:lnTo>
                      <a:lnTo>
                        <a:pt x="72411" y="5030"/>
                      </a:lnTo>
                      <a:close/>
                      <a:moveTo>
                        <a:pt x="72453" y="55"/>
                      </a:moveTo>
                      <a:cubicBezTo>
                        <a:pt x="72457" y="55"/>
                        <a:pt x="72463" y="55"/>
                        <a:pt x="72466" y="57"/>
                      </a:cubicBezTo>
                      <a:lnTo>
                        <a:pt x="113693" y="16017"/>
                      </a:lnTo>
                      <a:cubicBezTo>
                        <a:pt x="113708" y="16025"/>
                        <a:pt x="113717" y="16038"/>
                        <a:pt x="113717" y="16055"/>
                      </a:cubicBezTo>
                      <a:lnTo>
                        <a:pt x="113717" y="19311"/>
                      </a:lnTo>
                      <a:cubicBezTo>
                        <a:pt x="113717" y="19325"/>
                        <a:pt x="113712" y="19338"/>
                        <a:pt x="113700" y="19346"/>
                      </a:cubicBezTo>
                      <a:cubicBezTo>
                        <a:pt x="113695" y="19350"/>
                        <a:pt x="113687" y="19353"/>
                        <a:pt x="113680" y="19353"/>
                      </a:cubicBezTo>
                      <a:cubicBezTo>
                        <a:pt x="113675" y="19353"/>
                        <a:pt x="113670" y="19352"/>
                        <a:pt x="113664" y="19349"/>
                      </a:cubicBezTo>
                      <a:lnTo>
                        <a:pt x="72529" y="5041"/>
                      </a:lnTo>
                      <a:lnTo>
                        <a:pt x="72493" y="5030"/>
                      </a:lnTo>
                      <a:lnTo>
                        <a:pt x="72514" y="88144"/>
                      </a:lnTo>
                      <a:cubicBezTo>
                        <a:pt x="72514" y="88165"/>
                        <a:pt x="72497" y="88184"/>
                        <a:pt x="72474" y="88184"/>
                      </a:cubicBezTo>
                      <a:lnTo>
                        <a:pt x="66711" y="87521"/>
                      </a:lnTo>
                      <a:cubicBezTo>
                        <a:pt x="66692" y="87519"/>
                        <a:pt x="66675" y="87500"/>
                        <a:pt x="66675" y="87481"/>
                      </a:cubicBezTo>
                      <a:lnTo>
                        <a:pt x="66781" y="5818"/>
                      </a:lnTo>
                      <a:cubicBezTo>
                        <a:pt x="66781" y="5799"/>
                        <a:pt x="66796" y="5782"/>
                        <a:pt x="66815" y="5779"/>
                      </a:cubicBezTo>
                      <a:lnTo>
                        <a:pt x="72389" y="4953"/>
                      </a:lnTo>
                      <a:lnTo>
                        <a:pt x="72411" y="4949"/>
                      </a:lnTo>
                      <a:lnTo>
                        <a:pt x="72411" y="142"/>
                      </a:lnTo>
                      <a:lnTo>
                        <a:pt x="343" y="13851"/>
                      </a:lnTo>
                      <a:lnTo>
                        <a:pt x="320" y="13855"/>
                      </a:lnTo>
                      <a:lnTo>
                        <a:pt x="135" y="79558"/>
                      </a:lnTo>
                      <a:lnTo>
                        <a:pt x="135" y="79580"/>
                      </a:lnTo>
                      <a:lnTo>
                        <a:pt x="3429" y="79945"/>
                      </a:lnTo>
                      <a:lnTo>
                        <a:pt x="3637" y="16939"/>
                      </a:lnTo>
                      <a:cubicBezTo>
                        <a:pt x="3637" y="16915"/>
                        <a:pt x="3657" y="16900"/>
                        <a:pt x="3678" y="16900"/>
                      </a:cubicBezTo>
                      <a:cubicBezTo>
                        <a:pt x="3688" y="16900"/>
                        <a:pt x="3698" y="16903"/>
                        <a:pt x="3707" y="16911"/>
                      </a:cubicBezTo>
                      <a:cubicBezTo>
                        <a:pt x="3713" y="16919"/>
                        <a:pt x="3718" y="16928"/>
                        <a:pt x="3718" y="16939"/>
                      </a:cubicBezTo>
                      <a:lnTo>
                        <a:pt x="3509" y="79989"/>
                      </a:lnTo>
                      <a:cubicBezTo>
                        <a:pt x="3509" y="80000"/>
                        <a:pt x="3503" y="80011"/>
                        <a:pt x="3495" y="80019"/>
                      </a:cubicBezTo>
                      <a:cubicBezTo>
                        <a:pt x="3488" y="80025"/>
                        <a:pt x="3478" y="80029"/>
                        <a:pt x="3469" y="80029"/>
                      </a:cubicBezTo>
                      <a:cubicBezTo>
                        <a:pt x="3467" y="80029"/>
                        <a:pt x="3465" y="80029"/>
                        <a:pt x="3463" y="80028"/>
                      </a:cubicBezTo>
                      <a:lnTo>
                        <a:pt x="91" y="79656"/>
                      </a:lnTo>
                      <a:cubicBezTo>
                        <a:pt x="71" y="79654"/>
                        <a:pt x="55" y="79637"/>
                        <a:pt x="55" y="79616"/>
                      </a:cubicBezTo>
                      <a:lnTo>
                        <a:pt x="241" y="13821"/>
                      </a:lnTo>
                      <a:cubicBezTo>
                        <a:pt x="241" y="13802"/>
                        <a:pt x="254" y="13787"/>
                        <a:pt x="273" y="13783"/>
                      </a:cubicBezTo>
                      <a:lnTo>
                        <a:pt x="72446" y="55"/>
                      </a:lnTo>
                      <a:close/>
                      <a:moveTo>
                        <a:pt x="72447" y="1"/>
                      </a:moveTo>
                      <a:cubicBezTo>
                        <a:pt x="72442" y="1"/>
                        <a:pt x="72438" y="2"/>
                        <a:pt x="72434" y="2"/>
                      </a:cubicBezTo>
                      <a:lnTo>
                        <a:pt x="263" y="13730"/>
                      </a:lnTo>
                      <a:cubicBezTo>
                        <a:pt x="220" y="13738"/>
                        <a:pt x="188" y="13777"/>
                        <a:pt x="188" y="13821"/>
                      </a:cubicBezTo>
                      <a:lnTo>
                        <a:pt x="1" y="79616"/>
                      </a:lnTo>
                      <a:cubicBezTo>
                        <a:pt x="1" y="79663"/>
                        <a:pt x="37" y="79705"/>
                        <a:pt x="84" y="79711"/>
                      </a:cubicBezTo>
                      <a:lnTo>
                        <a:pt x="3459" y="80083"/>
                      </a:lnTo>
                      <a:cubicBezTo>
                        <a:pt x="3462" y="80083"/>
                        <a:pt x="3464" y="80083"/>
                        <a:pt x="3466" y="80083"/>
                      </a:cubicBezTo>
                      <a:cubicBezTo>
                        <a:pt x="3490" y="80083"/>
                        <a:pt x="3512" y="80074"/>
                        <a:pt x="3531" y="80059"/>
                      </a:cubicBezTo>
                      <a:cubicBezTo>
                        <a:pt x="3550" y="80042"/>
                        <a:pt x="3562" y="80015"/>
                        <a:pt x="3562" y="79989"/>
                      </a:cubicBezTo>
                      <a:lnTo>
                        <a:pt x="3771" y="16939"/>
                      </a:lnTo>
                      <a:cubicBezTo>
                        <a:pt x="3771" y="16915"/>
                        <a:pt x="3762" y="16890"/>
                        <a:pt x="3745" y="16873"/>
                      </a:cubicBezTo>
                      <a:cubicBezTo>
                        <a:pt x="3725" y="16854"/>
                        <a:pt x="3702" y="16846"/>
                        <a:pt x="3679" y="16846"/>
                      </a:cubicBezTo>
                      <a:cubicBezTo>
                        <a:pt x="3630" y="16846"/>
                        <a:pt x="3584" y="16883"/>
                        <a:pt x="3584" y="16939"/>
                      </a:cubicBezTo>
                      <a:lnTo>
                        <a:pt x="3374" y="79885"/>
                      </a:lnTo>
                      <a:lnTo>
                        <a:pt x="190" y="79533"/>
                      </a:lnTo>
                      <a:lnTo>
                        <a:pt x="375" y="13900"/>
                      </a:lnTo>
                      <a:lnTo>
                        <a:pt x="72357" y="209"/>
                      </a:lnTo>
                      <a:lnTo>
                        <a:pt x="72359" y="4903"/>
                      </a:lnTo>
                      <a:lnTo>
                        <a:pt x="66807" y="5726"/>
                      </a:lnTo>
                      <a:cubicBezTo>
                        <a:pt x="66760" y="5731"/>
                        <a:pt x="66726" y="5771"/>
                        <a:pt x="66726" y="5818"/>
                      </a:cubicBezTo>
                      <a:lnTo>
                        <a:pt x="66622" y="87481"/>
                      </a:lnTo>
                      <a:cubicBezTo>
                        <a:pt x="66622" y="87528"/>
                        <a:pt x="66658" y="87568"/>
                        <a:pt x="66705" y="87573"/>
                      </a:cubicBezTo>
                      <a:lnTo>
                        <a:pt x="72466" y="88237"/>
                      </a:lnTo>
                      <a:lnTo>
                        <a:pt x="72474" y="88237"/>
                      </a:lnTo>
                      <a:cubicBezTo>
                        <a:pt x="72527" y="88237"/>
                        <a:pt x="72568" y="88195"/>
                        <a:pt x="72568" y="88144"/>
                      </a:cubicBezTo>
                      <a:lnTo>
                        <a:pt x="72546" y="5106"/>
                      </a:lnTo>
                      <a:lnTo>
                        <a:pt x="113647" y="19400"/>
                      </a:lnTo>
                      <a:cubicBezTo>
                        <a:pt x="113658" y="19404"/>
                        <a:pt x="113668" y="19405"/>
                        <a:pt x="113679" y="19405"/>
                      </a:cubicBezTo>
                      <a:cubicBezTo>
                        <a:pt x="113698" y="19405"/>
                        <a:pt x="113717" y="19400"/>
                        <a:pt x="113732" y="19389"/>
                      </a:cubicBezTo>
                      <a:cubicBezTo>
                        <a:pt x="113757" y="19372"/>
                        <a:pt x="113772" y="19342"/>
                        <a:pt x="113772" y="19311"/>
                      </a:cubicBezTo>
                      <a:lnTo>
                        <a:pt x="113772" y="16055"/>
                      </a:lnTo>
                      <a:cubicBezTo>
                        <a:pt x="113772" y="16017"/>
                        <a:pt x="113748" y="15981"/>
                        <a:pt x="113712" y="15968"/>
                      </a:cubicBezTo>
                      <a:lnTo>
                        <a:pt x="72485" y="8"/>
                      </a:lnTo>
                      <a:cubicBezTo>
                        <a:pt x="72476" y="4"/>
                        <a:pt x="72464" y="1"/>
                        <a:pt x="7245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8" name="Google Shape;2960;p27">
                  <a:extLst>
                    <a:ext uri="{FF2B5EF4-FFF2-40B4-BE49-F238E27FC236}">
                      <a16:creationId xmlns:a16="http://schemas.microsoft.com/office/drawing/2014/main" id="{5052E100-0439-CCCE-F387-0518A516D56D}"/>
                    </a:ext>
                  </a:extLst>
                </p:cNvPr>
                <p:cNvSpPr/>
                <p:nvPr/>
              </p:nvSpPr>
              <p:spPr>
                <a:xfrm>
                  <a:off x="1000588" y="1654450"/>
                  <a:ext cx="2847225" cy="2208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889" h="88356" extrusionOk="0">
                      <a:moveTo>
                        <a:pt x="72662" y="376"/>
                      </a:moveTo>
                      <a:lnTo>
                        <a:pt x="113583" y="16217"/>
                      </a:lnTo>
                      <a:lnTo>
                        <a:pt x="113583" y="19156"/>
                      </a:lnTo>
                      <a:lnTo>
                        <a:pt x="72662" y="4922"/>
                      </a:lnTo>
                      <a:lnTo>
                        <a:pt x="72662" y="376"/>
                      </a:lnTo>
                      <a:close/>
                      <a:moveTo>
                        <a:pt x="72358" y="5219"/>
                      </a:moveTo>
                      <a:lnTo>
                        <a:pt x="72379" y="88030"/>
                      </a:lnTo>
                      <a:lnTo>
                        <a:pt x="66928" y="87403"/>
                      </a:lnTo>
                      <a:lnTo>
                        <a:pt x="67032" y="6009"/>
                      </a:lnTo>
                      <a:lnTo>
                        <a:pt x="72358" y="5219"/>
                      </a:lnTo>
                      <a:close/>
                      <a:moveTo>
                        <a:pt x="72502" y="0"/>
                      </a:moveTo>
                      <a:cubicBezTo>
                        <a:pt x="72494" y="0"/>
                        <a:pt x="72488" y="2"/>
                        <a:pt x="72481" y="2"/>
                      </a:cubicBezTo>
                      <a:lnTo>
                        <a:pt x="310" y="13730"/>
                      </a:lnTo>
                      <a:cubicBezTo>
                        <a:pt x="238" y="13743"/>
                        <a:pt x="187" y="13805"/>
                        <a:pt x="185" y="13879"/>
                      </a:cubicBezTo>
                      <a:lnTo>
                        <a:pt x="0" y="79674"/>
                      </a:lnTo>
                      <a:cubicBezTo>
                        <a:pt x="0" y="79752"/>
                        <a:pt x="59" y="79818"/>
                        <a:pt x="136" y="79827"/>
                      </a:cubicBezTo>
                      <a:lnTo>
                        <a:pt x="3512" y="80200"/>
                      </a:lnTo>
                      <a:lnTo>
                        <a:pt x="3514" y="80200"/>
                      </a:lnTo>
                      <a:cubicBezTo>
                        <a:pt x="3518" y="80200"/>
                        <a:pt x="3522" y="80200"/>
                        <a:pt x="3526" y="80200"/>
                      </a:cubicBezTo>
                      <a:cubicBezTo>
                        <a:pt x="3564" y="80200"/>
                        <a:pt x="3600" y="80186"/>
                        <a:pt x="3627" y="80162"/>
                      </a:cubicBezTo>
                      <a:cubicBezTo>
                        <a:pt x="3661" y="80132"/>
                        <a:pt x="3680" y="80090"/>
                        <a:pt x="3680" y="80047"/>
                      </a:cubicBezTo>
                      <a:lnTo>
                        <a:pt x="3888" y="16997"/>
                      </a:lnTo>
                      <a:cubicBezTo>
                        <a:pt x="3888" y="16958"/>
                        <a:pt x="3873" y="16918"/>
                        <a:pt x="3844" y="16890"/>
                      </a:cubicBezTo>
                      <a:cubicBezTo>
                        <a:pt x="3813" y="16859"/>
                        <a:pt x="3775" y="16845"/>
                        <a:pt x="3737" y="16845"/>
                      </a:cubicBezTo>
                      <a:cubicBezTo>
                        <a:pt x="3659" y="16845"/>
                        <a:pt x="3584" y="16905"/>
                        <a:pt x="3584" y="16997"/>
                      </a:cubicBezTo>
                      <a:lnTo>
                        <a:pt x="3374" y="79876"/>
                      </a:lnTo>
                      <a:lnTo>
                        <a:pt x="306" y="79538"/>
                      </a:lnTo>
                      <a:lnTo>
                        <a:pt x="491" y="14005"/>
                      </a:lnTo>
                      <a:lnTo>
                        <a:pt x="72356" y="338"/>
                      </a:lnTo>
                      <a:lnTo>
                        <a:pt x="72358" y="4910"/>
                      </a:lnTo>
                      <a:lnTo>
                        <a:pt x="66856" y="5725"/>
                      </a:lnTo>
                      <a:cubicBezTo>
                        <a:pt x="66780" y="5736"/>
                        <a:pt x="66726" y="5801"/>
                        <a:pt x="66726" y="5876"/>
                      </a:cubicBezTo>
                      <a:lnTo>
                        <a:pt x="66622" y="87539"/>
                      </a:lnTo>
                      <a:cubicBezTo>
                        <a:pt x="66622" y="87616"/>
                        <a:pt x="66680" y="87681"/>
                        <a:pt x="66756" y="87690"/>
                      </a:cubicBezTo>
                      <a:lnTo>
                        <a:pt x="72517" y="88353"/>
                      </a:lnTo>
                      <a:lnTo>
                        <a:pt x="72532" y="88355"/>
                      </a:lnTo>
                      <a:cubicBezTo>
                        <a:pt x="72617" y="88355"/>
                        <a:pt x="72685" y="88285"/>
                        <a:pt x="72685" y="88202"/>
                      </a:cubicBezTo>
                      <a:lnTo>
                        <a:pt x="72664" y="5247"/>
                      </a:lnTo>
                      <a:lnTo>
                        <a:pt x="113686" y="19515"/>
                      </a:lnTo>
                      <a:cubicBezTo>
                        <a:pt x="113703" y="19521"/>
                        <a:pt x="113720" y="19523"/>
                        <a:pt x="113737" y="19523"/>
                      </a:cubicBezTo>
                      <a:cubicBezTo>
                        <a:pt x="113818" y="19523"/>
                        <a:pt x="113889" y="19458"/>
                        <a:pt x="113889" y="19369"/>
                      </a:cubicBezTo>
                      <a:lnTo>
                        <a:pt x="113889" y="16113"/>
                      </a:lnTo>
                      <a:cubicBezTo>
                        <a:pt x="113889" y="16051"/>
                        <a:pt x="113851" y="15994"/>
                        <a:pt x="113790" y="15971"/>
                      </a:cubicBezTo>
                      <a:lnTo>
                        <a:pt x="72566" y="11"/>
                      </a:lnTo>
                      <a:cubicBezTo>
                        <a:pt x="72549" y="4"/>
                        <a:pt x="72532" y="0"/>
                        <a:pt x="725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9" name="Google Shape;2961;p27">
                  <a:extLst>
                    <a:ext uri="{FF2B5EF4-FFF2-40B4-BE49-F238E27FC236}">
                      <a16:creationId xmlns:a16="http://schemas.microsoft.com/office/drawing/2014/main" id="{F488B166-84D1-08BB-C63B-2713EA44B32D}"/>
                    </a:ext>
                  </a:extLst>
                </p:cNvPr>
                <p:cNvSpPr/>
                <p:nvPr/>
              </p:nvSpPr>
              <p:spPr>
                <a:xfrm>
                  <a:off x="2811563" y="1814625"/>
                  <a:ext cx="107225" cy="2046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89" h="81862" extrusionOk="0">
                      <a:moveTo>
                        <a:pt x="4221" y="0"/>
                      </a:moveTo>
                      <a:cubicBezTo>
                        <a:pt x="4185" y="0"/>
                        <a:pt x="4155" y="31"/>
                        <a:pt x="4155" y="68"/>
                      </a:cubicBezTo>
                      <a:lnTo>
                        <a:pt x="4005" y="80914"/>
                      </a:lnTo>
                      <a:lnTo>
                        <a:pt x="80" y="81729"/>
                      </a:lnTo>
                      <a:cubicBezTo>
                        <a:pt x="0" y="81746"/>
                        <a:pt x="13" y="81861"/>
                        <a:pt x="93" y="81861"/>
                      </a:cubicBezTo>
                      <a:cubicBezTo>
                        <a:pt x="99" y="81861"/>
                        <a:pt x="102" y="81861"/>
                        <a:pt x="106" y="81860"/>
                      </a:cubicBezTo>
                      <a:lnTo>
                        <a:pt x="4085" y="81034"/>
                      </a:lnTo>
                      <a:cubicBezTo>
                        <a:pt x="4117" y="81028"/>
                        <a:pt x="4138" y="81000"/>
                        <a:pt x="4140" y="80969"/>
                      </a:cubicBezTo>
                      <a:lnTo>
                        <a:pt x="4289" y="68"/>
                      </a:lnTo>
                      <a:cubicBezTo>
                        <a:pt x="4289" y="31"/>
                        <a:pt x="4259" y="0"/>
                        <a:pt x="422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0" name="Google Shape;2962;p27">
                  <a:extLst>
                    <a:ext uri="{FF2B5EF4-FFF2-40B4-BE49-F238E27FC236}">
                      <a16:creationId xmlns:a16="http://schemas.microsoft.com/office/drawing/2014/main" id="{404D1F56-2FFE-CAC5-C9E7-3F8DA08E4DF2}"/>
                    </a:ext>
                  </a:extLst>
                </p:cNvPr>
                <p:cNvSpPr/>
                <p:nvPr/>
              </p:nvSpPr>
              <p:spPr>
                <a:xfrm>
                  <a:off x="2810413" y="1813175"/>
                  <a:ext cx="109850" cy="204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94" h="81978" extrusionOk="0">
                      <a:moveTo>
                        <a:pt x="4266" y="118"/>
                      </a:moveTo>
                      <a:cubicBezTo>
                        <a:pt x="4267" y="118"/>
                        <a:pt x="4268" y="119"/>
                        <a:pt x="4269" y="119"/>
                      </a:cubicBezTo>
                      <a:cubicBezTo>
                        <a:pt x="4272" y="119"/>
                        <a:pt x="4276" y="121"/>
                        <a:pt x="4276" y="126"/>
                      </a:cubicBezTo>
                      <a:lnTo>
                        <a:pt x="4125" y="81027"/>
                      </a:lnTo>
                      <a:cubicBezTo>
                        <a:pt x="4125" y="81031"/>
                        <a:pt x="4123" y="81033"/>
                        <a:pt x="4119" y="81035"/>
                      </a:cubicBezTo>
                      <a:lnTo>
                        <a:pt x="139" y="81861"/>
                      </a:lnTo>
                      <a:cubicBezTo>
                        <a:pt x="135" y="81861"/>
                        <a:pt x="133" y="81857"/>
                        <a:pt x="131" y="81855"/>
                      </a:cubicBezTo>
                      <a:cubicBezTo>
                        <a:pt x="131" y="81849"/>
                        <a:pt x="133" y="81846"/>
                        <a:pt x="137" y="81846"/>
                      </a:cubicBezTo>
                      <a:lnTo>
                        <a:pt x="4110" y="81020"/>
                      </a:lnTo>
                      <a:lnTo>
                        <a:pt x="4110" y="80972"/>
                      </a:lnTo>
                      <a:lnTo>
                        <a:pt x="4259" y="126"/>
                      </a:lnTo>
                      <a:cubicBezTo>
                        <a:pt x="4259" y="122"/>
                        <a:pt x="4262" y="118"/>
                        <a:pt x="4266" y="118"/>
                      </a:cubicBezTo>
                      <a:close/>
                      <a:moveTo>
                        <a:pt x="4267" y="0"/>
                      </a:moveTo>
                      <a:cubicBezTo>
                        <a:pt x="4205" y="0"/>
                        <a:pt x="4142" y="42"/>
                        <a:pt x="4142" y="125"/>
                      </a:cubicBezTo>
                      <a:lnTo>
                        <a:pt x="3993" y="80923"/>
                      </a:lnTo>
                      <a:lnTo>
                        <a:pt x="114" y="81729"/>
                      </a:lnTo>
                      <a:cubicBezTo>
                        <a:pt x="46" y="81744"/>
                        <a:pt x="1" y="81810"/>
                        <a:pt x="16" y="81878"/>
                      </a:cubicBezTo>
                      <a:cubicBezTo>
                        <a:pt x="29" y="81936"/>
                        <a:pt x="80" y="81978"/>
                        <a:pt x="139" y="81978"/>
                      </a:cubicBezTo>
                      <a:cubicBezTo>
                        <a:pt x="148" y="81978"/>
                        <a:pt x="156" y="81978"/>
                        <a:pt x="165" y="81976"/>
                      </a:cubicBezTo>
                      <a:lnTo>
                        <a:pt x="4144" y="81150"/>
                      </a:lnTo>
                      <a:cubicBezTo>
                        <a:pt x="4201" y="81137"/>
                        <a:pt x="4244" y="81086"/>
                        <a:pt x="4244" y="81027"/>
                      </a:cubicBezTo>
                      <a:lnTo>
                        <a:pt x="4393" y="126"/>
                      </a:lnTo>
                      <a:cubicBezTo>
                        <a:pt x="4393" y="42"/>
                        <a:pt x="4330" y="0"/>
                        <a:pt x="426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1" name="Google Shape;2963;p27">
                  <a:extLst>
                    <a:ext uri="{FF2B5EF4-FFF2-40B4-BE49-F238E27FC236}">
                      <a16:creationId xmlns:a16="http://schemas.microsoft.com/office/drawing/2014/main" id="{DA8B006D-5CDC-F4F2-CF8B-EDEFECBF4F04}"/>
                    </a:ext>
                  </a:extLst>
                </p:cNvPr>
                <p:cNvSpPr/>
                <p:nvPr/>
              </p:nvSpPr>
              <p:spPr>
                <a:xfrm>
                  <a:off x="2811313" y="1813975"/>
                  <a:ext cx="108150" cy="2047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26" h="81914" extrusionOk="0">
                      <a:moveTo>
                        <a:pt x="4233" y="53"/>
                      </a:moveTo>
                      <a:cubicBezTo>
                        <a:pt x="4253" y="55"/>
                        <a:pt x="4272" y="72"/>
                        <a:pt x="4272" y="94"/>
                      </a:cubicBezTo>
                      <a:lnTo>
                        <a:pt x="4121" y="80995"/>
                      </a:lnTo>
                      <a:cubicBezTo>
                        <a:pt x="4121" y="81014"/>
                        <a:pt x="4108" y="81029"/>
                        <a:pt x="4089" y="81033"/>
                      </a:cubicBezTo>
                      <a:lnTo>
                        <a:pt x="112" y="81859"/>
                      </a:lnTo>
                      <a:cubicBezTo>
                        <a:pt x="109" y="81860"/>
                        <a:pt x="105" y="81860"/>
                        <a:pt x="102" y="81860"/>
                      </a:cubicBezTo>
                      <a:cubicBezTo>
                        <a:pt x="57" y="81860"/>
                        <a:pt x="46" y="81792"/>
                        <a:pt x="95" y="81782"/>
                      </a:cubicBezTo>
                      <a:lnTo>
                        <a:pt x="4021" y="80967"/>
                      </a:lnTo>
                      <a:lnTo>
                        <a:pt x="4042" y="80961"/>
                      </a:lnTo>
                      <a:lnTo>
                        <a:pt x="4191" y="94"/>
                      </a:lnTo>
                      <a:cubicBezTo>
                        <a:pt x="4191" y="72"/>
                        <a:pt x="4210" y="53"/>
                        <a:pt x="4233" y="53"/>
                      </a:cubicBezTo>
                      <a:close/>
                      <a:moveTo>
                        <a:pt x="4231" y="0"/>
                      </a:moveTo>
                      <a:cubicBezTo>
                        <a:pt x="4185" y="0"/>
                        <a:pt x="4138" y="31"/>
                        <a:pt x="4138" y="94"/>
                      </a:cubicBezTo>
                      <a:lnTo>
                        <a:pt x="3989" y="80918"/>
                      </a:lnTo>
                      <a:lnTo>
                        <a:pt x="84" y="81729"/>
                      </a:lnTo>
                      <a:cubicBezTo>
                        <a:pt x="33" y="81740"/>
                        <a:pt x="1" y="81789"/>
                        <a:pt x="12" y="81840"/>
                      </a:cubicBezTo>
                      <a:cubicBezTo>
                        <a:pt x="22" y="81884"/>
                        <a:pt x="59" y="81914"/>
                        <a:pt x="103" y="81914"/>
                      </a:cubicBezTo>
                      <a:cubicBezTo>
                        <a:pt x="110" y="81914"/>
                        <a:pt x="116" y="81914"/>
                        <a:pt x="122" y="81912"/>
                      </a:cubicBezTo>
                      <a:lnTo>
                        <a:pt x="4100" y="81086"/>
                      </a:lnTo>
                      <a:cubicBezTo>
                        <a:pt x="4144" y="81077"/>
                        <a:pt x="4176" y="81039"/>
                        <a:pt x="4176" y="80995"/>
                      </a:cubicBezTo>
                      <a:lnTo>
                        <a:pt x="4325" y="94"/>
                      </a:lnTo>
                      <a:cubicBezTo>
                        <a:pt x="4325" y="32"/>
                        <a:pt x="4278" y="0"/>
                        <a:pt x="423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2" name="Google Shape;2964;p27">
                  <a:extLst>
                    <a:ext uri="{FF2B5EF4-FFF2-40B4-BE49-F238E27FC236}">
                      <a16:creationId xmlns:a16="http://schemas.microsoft.com/office/drawing/2014/main" id="{8A6F4A42-F2AF-B20F-6794-7CF6392CFF47}"/>
                    </a:ext>
                  </a:extLst>
                </p:cNvPr>
                <p:cNvSpPr/>
                <p:nvPr/>
              </p:nvSpPr>
              <p:spPr>
                <a:xfrm>
                  <a:off x="2809713" y="1812500"/>
                  <a:ext cx="111200" cy="2050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48" h="82034" extrusionOk="0">
                      <a:moveTo>
                        <a:pt x="4297" y="0"/>
                      </a:moveTo>
                      <a:cubicBezTo>
                        <a:pt x="4212" y="0"/>
                        <a:pt x="4144" y="68"/>
                        <a:pt x="4144" y="152"/>
                      </a:cubicBezTo>
                      <a:lnTo>
                        <a:pt x="3992" y="80930"/>
                      </a:lnTo>
                      <a:lnTo>
                        <a:pt x="137" y="81729"/>
                      </a:lnTo>
                      <a:cubicBezTo>
                        <a:pt x="53" y="81748"/>
                        <a:pt x="1" y="81827"/>
                        <a:pt x="18" y="81911"/>
                      </a:cubicBezTo>
                      <a:cubicBezTo>
                        <a:pt x="33" y="81982"/>
                        <a:pt x="95" y="82031"/>
                        <a:pt x="167" y="82033"/>
                      </a:cubicBezTo>
                      <a:cubicBezTo>
                        <a:pt x="178" y="82031"/>
                        <a:pt x="188" y="82031"/>
                        <a:pt x="199" y="82030"/>
                      </a:cubicBezTo>
                      <a:lnTo>
                        <a:pt x="4178" y="81204"/>
                      </a:lnTo>
                      <a:cubicBezTo>
                        <a:pt x="4248" y="81188"/>
                        <a:pt x="4299" y="81126"/>
                        <a:pt x="4299" y="81054"/>
                      </a:cubicBezTo>
                      <a:lnTo>
                        <a:pt x="4448" y="153"/>
                      </a:lnTo>
                      <a:cubicBezTo>
                        <a:pt x="4448" y="68"/>
                        <a:pt x="4380" y="0"/>
                        <a:pt x="429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3" name="Google Shape;2965;p27">
                  <a:extLst>
                    <a:ext uri="{FF2B5EF4-FFF2-40B4-BE49-F238E27FC236}">
                      <a16:creationId xmlns:a16="http://schemas.microsoft.com/office/drawing/2014/main" id="{9EBE8236-5F48-11A6-A075-AEC8ACCC72D0}"/>
                    </a:ext>
                  </a:extLst>
                </p:cNvPr>
                <p:cNvSpPr/>
                <p:nvPr/>
              </p:nvSpPr>
              <p:spPr>
                <a:xfrm>
                  <a:off x="3672013" y="2119050"/>
                  <a:ext cx="122450" cy="1509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98" h="60367" extrusionOk="0">
                      <a:moveTo>
                        <a:pt x="4743" y="141"/>
                      </a:moveTo>
                      <a:lnTo>
                        <a:pt x="4766" y="60228"/>
                      </a:lnTo>
                      <a:lnTo>
                        <a:pt x="135" y="59888"/>
                      </a:lnTo>
                      <a:lnTo>
                        <a:pt x="135" y="636"/>
                      </a:lnTo>
                      <a:lnTo>
                        <a:pt x="4743" y="141"/>
                      </a:lnTo>
                      <a:close/>
                      <a:moveTo>
                        <a:pt x="4810" y="1"/>
                      </a:moveTo>
                      <a:cubicBezTo>
                        <a:pt x="4808" y="1"/>
                        <a:pt x="4806" y="1"/>
                        <a:pt x="4803" y="1"/>
                      </a:cubicBezTo>
                      <a:lnTo>
                        <a:pt x="61" y="510"/>
                      </a:lnTo>
                      <a:cubicBezTo>
                        <a:pt x="27" y="513"/>
                        <a:pt x="1" y="544"/>
                        <a:pt x="1" y="578"/>
                      </a:cubicBezTo>
                      <a:lnTo>
                        <a:pt x="1" y="59951"/>
                      </a:lnTo>
                      <a:cubicBezTo>
                        <a:pt x="1" y="59986"/>
                        <a:pt x="27" y="60015"/>
                        <a:pt x="63" y="60017"/>
                      </a:cubicBezTo>
                      <a:lnTo>
                        <a:pt x="4826" y="60366"/>
                      </a:lnTo>
                      <a:lnTo>
                        <a:pt x="4832" y="60366"/>
                      </a:lnTo>
                      <a:cubicBezTo>
                        <a:pt x="4868" y="60366"/>
                        <a:pt x="4898" y="60336"/>
                        <a:pt x="4898" y="60300"/>
                      </a:cubicBezTo>
                      <a:lnTo>
                        <a:pt x="4877" y="67"/>
                      </a:lnTo>
                      <a:cubicBezTo>
                        <a:pt x="4877" y="48"/>
                        <a:pt x="4869" y="29"/>
                        <a:pt x="4854" y="16"/>
                      </a:cubicBezTo>
                      <a:cubicBezTo>
                        <a:pt x="4841" y="6"/>
                        <a:pt x="4827" y="1"/>
                        <a:pt x="481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4" name="Google Shape;2966;p27">
                  <a:extLst>
                    <a:ext uri="{FF2B5EF4-FFF2-40B4-BE49-F238E27FC236}">
                      <a16:creationId xmlns:a16="http://schemas.microsoft.com/office/drawing/2014/main" id="{BD588EDE-069A-9E3F-E1C5-0728FDED8310}"/>
                    </a:ext>
                  </a:extLst>
                </p:cNvPr>
                <p:cNvSpPr/>
                <p:nvPr/>
              </p:nvSpPr>
              <p:spPr>
                <a:xfrm>
                  <a:off x="3670563" y="2117550"/>
                  <a:ext cx="125425" cy="1512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17" h="60485" extrusionOk="0">
                      <a:moveTo>
                        <a:pt x="4742" y="267"/>
                      </a:moveTo>
                      <a:lnTo>
                        <a:pt x="4763" y="60224"/>
                      </a:lnTo>
                      <a:lnTo>
                        <a:pt x="251" y="59893"/>
                      </a:lnTo>
                      <a:lnTo>
                        <a:pt x="251" y="751"/>
                      </a:lnTo>
                      <a:lnTo>
                        <a:pt x="4742" y="267"/>
                      </a:lnTo>
                      <a:close/>
                      <a:moveTo>
                        <a:pt x="4859" y="135"/>
                      </a:moveTo>
                      <a:lnTo>
                        <a:pt x="134" y="643"/>
                      </a:lnTo>
                      <a:lnTo>
                        <a:pt x="134" y="60003"/>
                      </a:lnTo>
                      <a:lnTo>
                        <a:pt x="4882" y="60351"/>
                      </a:lnTo>
                      <a:lnTo>
                        <a:pt x="4882" y="60351"/>
                      </a:lnTo>
                      <a:lnTo>
                        <a:pt x="4859" y="135"/>
                      </a:lnTo>
                      <a:close/>
                      <a:moveTo>
                        <a:pt x="4865" y="120"/>
                      </a:moveTo>
                      <a:cubicBezTo>
                        <a:pt x="4867" y="120"/>
                        <a:pt x="4871" y="120"/>
                        <a:pt x="4873" y="122"/>
                      </a:cubicBezTo>
                      <a:cubicBezTo>
                        <a:pt x="4875" y="122"/>
                        <a:pt x="4876" y="125"/>
                        <a:pt x="4876" y="127"/>
                      </a:cubicBezTo>
                      <a:lnTo>
                        <a:pt x="4897" y="60360"/>
                      </a:lnTo>
                      <a:cubicBezTo>
                        <a:pt x="4897" y="60362"/>
                        <a:pt x="4895" y="60364"/>
                        <a:pt x="4893" y="60366"/>
                      </a:cubicBezTo>
                      <a:cubicBezTo>
                        <a:pt x="4893" y="60368"/>
                        <a:pt x="4892" y="60368"/>
                        <a:pt x="4890" y="60368"/>
                      </a:cubicBezTo>
                      <a:lnTo>
                        <a:pt x="4890" y="60426"/>
                      </a:lnTo>
                      <a:lnTo>
                        <a:pt x="4888" y="60368"/>
                      </a:lnTo>
                      <a:lnTo>
                        <a:pt x="4890" y="60368"/>
                      </a:lnTo>
                      <a:lnTo>
                        <a:pt x="125" y="60018"/>
                      </a:lnTo>
                      <a:cubicBezTo>
                        <a:pt x="121" y="60018"/>
                        <a:pt x="117" y="60014"/>
                        <a:pt x="117" y="60011"/>
                      </a:cubicBezTo>
                      <a:lnTo>
                        <a:pt x="117" y="638"/>
                      </a:lnTo>
                      <a:cubicBezTo>
                        <a:pt x="117" y="634"/>
                        <a:pt x="121" y="630"/>
                        <a:pt x="125" y="630"/>
                      </a:cubicBezTo>
                      <a:lnTo>
                        <a:pt x="4865" y="120"/>
                      </a:lnTo>
                      <a:close/>
                      <a:moveTo>
                        <a:pt x="4865" y="0"/>
                      </a:moveTo>
                      <a:cubicBezTo>
                        <a:pt x="4862" y="0"/>
                        <a:pt x="4860" y="0"/>
                        <a:pt x="4858" y="1"/>
                      </a:cubicBezTo>
                      <a:lnTo>
                        <a:pt x="112" y="511"/>
                      </a:lnTo>
                      <a:cubicBezTo>
                        <a:pt x="47" y="519"/>
                        <a:pt x="0" y="573"/>
                        <a:pt x="0" y="638"/>
                      </a:cubicBezTo>
                      <a:lnTo>
                        <a:pt x="0" y="60011"/>
                      </a:lnTo>
                      <a:cubicBezTo>
                        <a:pt x="0" y="60077"/>
                        <a:pt x="51" y="60131"/>
                        <a:pt x="117" y="60137"/>
                      </a:cubicBezTo>
                      <a:lnTo>
                        <a:pt x="4880" y="60485"/>
                      </a:lnTo>
                      <a:lnTo>
                        <a:pt x="4890" y="60485"/>
                      </a:lnTo>
                      <a:cubicBezTo>
                        <a:pt x="4922" y="60485"/>
                        <a:pt x="4952" y="60474"/>
                        <a:pt x="4975" y="60453"/>
                      </a:cubicBezTo>
                      <a:cubicBezTo>
                        <a:pt x="5001" y="60428"/>
                        <a:pt x="5016" y="60394"/>
                        <a:pt x="5016" y="60360"/>
                      </a:cubicBezTo>
                      <a:lnTo>
                        <a:pt x="4994" y="127"/>
                      </a:lnTo>
                      <a:cubicBezTo>
                        <a:pt x="4994" y="91"/>
                        <a:pt x="4979" y="57"/>
                        <a:pt x="4952" y="33"/>
                      </a:cubicBezTo>
                      <a:cubicBezTo>
                        <a:pt x="4927" y="12"/>
                        <a:pt x="4896" y="0"/>
                        <a:pt x="486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5" name="Google Shape;2967;p27">
                  <a:extLst>
                    <a:ext uri="{FF2B5EF4-FFF2-40B4-BE49-F238E27FC236}">
                      <a16:creationId xmlns:a16="http://schemas.microsoft.com/office/drawing/2014/main" id="{E74A6104-0343-846C-E0E5-8BFA43A672AF}"/>
                    </a:ext>
                  </a:extLst>
                </p:cNvPr>
                <p:cNvSpPr/>
                <p:nvPr/>
              </p:nvSpPr>
              <p:spPr>
                <a:xfrm>
                  <a:off x="3671363" y="2118350"/>
                  <a:ext cx="123775" cy="1510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" h="60421" extrusionOk="0">
                      <a:moveTo>
                        <a:pt x="4742" y="199"/>
                      </a:moveTo>
                      <a:lnTo>
                        <a:pt x="4763" y="60226"/>
                      </a:lnTo>
                      <a:lnTo>
                        <a:pt x="187" y="59892"/>
                      </a:lnTo>
                      <a:lnTo>
                        <a:pt x="187" y="689"/>
                      </a:lnTo>
                      <a:lnTo>
                        <a:pt x="4742" y="199"/>
                      </a:lnTo>
                      <a:close/>
                      <a:moveTo>
                        <a:pt x="4795" y="139"/>
                      </a:moveTo>
                      <a:lnTo>
                        <a:pt x="134" y="641"/>
                      </a:lnTo>
                      <a:lnTo>
                        <a:pt x="134" y="59941"/>
                      </a:lnTo>
                      <a:lnTo>
                        <a:pt x="4818" y="60285"/>
                      </a:lnTo>
                      <a:lnTo>
                        <a:pt x="4795" y="169"/>
                      </a:lnTo>
                      <a:lnTo>
                        <a:pt x="4795" y="139"/>
                      </a:lnTo>
                      <a:close/>
                      <a:moveTo>
                        <a:pt x="4839" y="55"/>
                      </a:moveTo>
                      <a:cubicBezTo>
                        <a:pt x="4848" y="55"/>
                        <a:pt x="4856" y="59"/>
                        <a:pt x="4863" y="65"/>
                      </a:cubicBezTo>
                      <a:cubicBezTo>
                        <a:pt x="4871" y="73"/>
                        <a:pt x="4877" y="84"/>
                        <a:pt x="4877" y="95"/>
                      </a:cubicBezTo>
                      <a:lnTo>
                        <a:pt x="4897" y="60328"/>
                      </a:lnTo>
                      <a:cubicBezTo>
                        <a:pt x="4897" y="60340"/>
                        <a:pt x="4894" y="60349"/>
                        <a:pt x="4884" y="60357"/>
                      </a:cubicBezTo>
                      <a:cubicBezTo>
                        <a:pt x="4877" y="60364"/>
                        <a:pt x="4867" y="60368"/>
                        <a:pt x="4858" y="60368"/>
                      </a:cubicBezTo>
                      <a:lnTo>
                        <a:pt x="4858" y="60394"/>
                      </a:lnTo>
                      <a:lnTo>
                        <a:pt x="4854" y="60368"/>
                      </a:lnTo>
                      <a:lnTo>
                        <a:pt x="91" y="60018"/>
                      </a:lnTo>
                      <a:cubicBezTo>
                        <a:pt x="70" y="60016"/>
                        <a:pt x="53" y="59999"/>
                        <a:pt x="53" y="59979"/>
                      </a:cubicBezTo>
                      <a:lnTo>
                        <a:pt x="53" y="606"/>
                      </a:lnTo>
                      <a:cubicBezTo>
                        <a:pt x="53" y="585"/>
                        <a:pt x="68" y="568"/>
                        <a:pt x="89" y="566"/>
                      </a:cubicBezTo>
                      <a:lnTo>
                        <a:pt x="4829" y="56"/>
                      </a:lnTo>
                      <a:lnTo>
                        <a:pt x="4833" y="56"/>
                      </a:lnTo>
                      <a:cubicBezTo>
                        <a:pt x="4835" y="55"/>
                        <a:pt x="4837" y="55"/>
                        <a:pt x="4839" y="55"/>
                      </a:cubicBezTo>
                      <a:close/>
                      <a:moveTo>
                        <a:pt x="4832" y="1"/>
                      </a:moveTo>
                      <a:cubicBezTo>
                        <a:pt x="4830" y="1"/>
                        <a:pt x="4828" y="1"/>
                        <a:pt x="4826" y="1"/>
                      </a:cubicBezTo>
                      <a:lnTo>
                        <a:pt x="83" y="511"/>
                      </a:lnTo>
                      <a:cubicBezTo>
                        <a:pt x="36" y="517"/>
                        <a:pt x="0" y="556"/>
                        <a:pt x="0" y="606"/>
                      </a:cubicBezTo>
                      <a:lnTo>
                        <a:pt x="0" y="59979"/>
                      </a:lnTo>
                      <a:cubicBezTo>
                        <a:pt x="0" y="60028"/>
                        <a:pt x="38" y="60069"/>
                        <a:pt x="87" y="60073"/>
                      </a:cubicBezTo>
                      <a:lnTo>
                        <a:pt x="4848" y="60421"/>
                      </a:lnTo>
                      <a:lnTo>
                        <a:pt x="4858" y="60421"/>
                      </a:lnTo>
                      <a:cubicBezTo>
                        <a:pt x="4909" y="60421"/>
                        <a:pt x="4950" y="60379"/>
                        <a:pt x="4950" y="60328"/>
                      </a:cubicBezTo>
                      <a:lnTo>
                        <a:pt x="4929" y="95"/>
                      </a:lnTo>
                      <a:cubicBezTo>
                        <a:pt x="4929" y="69"/>
                        <a:pt x="4918" y="42"/>
                        <a:pt x="4897" y="25"/>
                      </a:cubicBezTo>
                      <a:cubicBezTo>
                        <a:pt x="4880" y="10"/>
                        <a:pt x="4856" y="1"/>
                        <a:pt x="483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6" name="Google Shape;2968;p27">
                  <a:extLst>
                    <a:ext uri="{FF2B5EF4-FFF2-40B4-BE49-F238E27FC236}">
                      <a16:creationId xmlns:a16="http://schemas.microsoft.com/office/drawing/2014/main" id="{AB69ED7B-7F65-0FDD-A1F8-ED1F4A258F53}"/>
                    </a:ext>
                  </a:extLst>
                </p:cNvPr>
                <p:cNvSpPr/>
                <p:nvPr/>
              </p:nvSpPr>
              <p:spPr>
                <a:xfrm>
                  <a:off x="3669888" y="2116875"/>
                  <a:ext cx="126750" cy="1513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70" h="60541" extrusionOk="0">
                      <a:moveTo>
                        <a:pt x="4743" y="324"/>
                      </a:moveTo>
                      <a:lnTo>
                        <a:pt x="4764" y="60223"/>
                      </a:lnTo>
                      <a:lnTo>
                        <a:pt x="305" y="59896"/>
                      </a:lnTo>
                      <a:lnTo>
                        <a:pt x="305" y="801"/>
                      </a:lnTo>
                      <a:lnTo>
                        <a:pt x="4743" y="324"/>
                      </a:lnTo>
                      <a:close/>
                      <a:moveTo>
                        <a:pt x="4890" y="1"/>
                      </a:moveTo>
                      <a:cubicBezTo>
                        <a:pt x="4888" y="1"/>
                        <a:pt x="4885" y="1"/>
                        <a:pt x="4883" y="1"/>
                      </a:cubicBezTo>
                      <a:lnTo>
                        <a:pt x="137" y="511"/>
                      </a:lnTo>
                      <a:cubicBezTo>
                        <a:pt x="59" y="521"/>
                        <a:pt x="1" y="585"/>
                        <a:pt x="1" y="665"/>
                      </a:cubicBezTo>
                      <a:lnTo>
                        <a:pt x="1" y="60038"/>
                      </a:lnTo>
                      <a:cubicBezTo>
                        <a:pt x="1" y="60117"/>
                        <a:pt x="61" y="60185"/>
                        <a:pt x="142" y="60191"/>
                      </a:cubicBezTo>
                      <a:lnTo>
                        <a:pt x="4905" y="60538"/>
                      </a:lnTo>
                      <a:lnTo>
                        <a:pt x="4917" y="60540"/>
                      </a:lnTo>
                      <a:cubicBezTo>
                        <a:pt x="4954" y="60540"/>
                        <a:pt x="4992" y="60525"/>
                        <a:pt x="5019" y="60499"/>
                      </a:cubicBezTo>
                      <a:cubicBezTo>
                        <a:pt x="5051" y="60470"/>
                        <a:pt x="5070" y="60429"/>
                        <a:pt x="5070" y="60387"/>
                      </a:cubicBezTo>
                      <a:lnTo>
                        <a:pt x="5047" y="154"/>
                      </a:lnTo>
                      <a:cubicBezTo>
                        <a:pt x="5047" y="111"/>
                        <a:pt x="5028" y="69"/>
                        <a:pt x="4996" y="39"/>
                      </a:cubicBezTo>
                      <a:cubicBezTo>
                        <a:pt x="4966" y="14"/>
                        <a:pt x="4929" y="1"/>
                        <a:pt x="489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7" name="Google Shape;2969;p27">
                  <a:extLst>
                    <a:ext uri="{FF2B5EF4-FFF2-40B4-BE49-F238E27FC236}">
                      <a16:creationId xmlns:a16="http://schemas.microsoft.com/office/drawing/2014/main" id="{76D6873A-CA28-9D34-F02A-DC01AA96CEB8}"/>
                    </a:ext>
                  </a:extLst>
                </p:cNvPr>
                <p:cNvSpPr/>
                <p:nvPr/>
              </p:nvSpPr>
              <p:spPr>
                <a:xfrm>
                  <a:off x="3790488" y="2137000"/>
                  <a:ext cx="55150" cy="149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6" h="59649" extrusionOk="0">
                      <a:moveTo>
                        <a:pt x="2140" y="1"/>
                      </a:moveTo>
                      <a:cubicBezTo>
                        <a:pt x="2107" y="1"/>
                        <a:pt x="2073" y="23"/>
                        <a:pt x="2073" y="67"/>
                      </a:cubicBezTo>
                      <a:lnTo>
                        <a:pt x="2073" y="58972"/>
                      </a:lnTo>
                      <a:lnTo>
                        <a:pt x="76" y="59518"/>
                      </a:lnTo>
                      <a:cubicBezTo>
                        <a:pt x="0" y="59539"/>
                        <a:pt x="15" y="59648"/>
                        <a:pt x="93" y="59648"/>
                      </a:cubicBezTo>
                      <a:cubicBezTo>
                        <a:pt x="98" y="59648"/>
                        <a:pt x="104" y="59648"/>
                        <a:pt x="110" y="59646"/>
                      </a:cubicBezTo>
                      <a:lnTo>
                        <a:pt x="2157" y="59087"/>
                      </a:lnTo>
                      <a:cubicBezTo>
                        <a:pt x="2187" y="59079"/>
                        <a:pt x="2206" y="59053"/>
                        <a:pt x="2206" y="59023"/>
                      </a:cubicBezTo>
                      <a:lnTo>
                        <a:pt x="2206" y="67"/>
                      </a:lnTo>
                      <a:cubicBezTo>
                        <a:pt x="2206" y="23"/>
                        <a:pt x="2173" y="1"/>
                        <a:pt x="214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8" name="Google Shape;2970;p27">
                  <a:extLst>
                    <a:ext uri="{FF2B5EF4-FFF2-40B4-BE49-F238E27FC236}">
                      <a16:creationId xmlns:a16="http://schemas.microsoft.com/office/drawing/2014/main" id="{216CB9E4-5BB2-E466-9526-624CD1AA7EB9}"/>
                    </a:ext>
                  </a:extLst>
                </p:cNvPr>
                <p:cNvSpPr/>
                <p:nvPr/>
              </p:nvSpPr>
              <p:spPr>
                <a:xfrm>
                  <a:off x="3788388" y="2135550"/>
                  <a:ext cx="58775" cy="149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1" h="59765" extrusionOk="0">
                      <a:moveTo>
                        <a:pt x="2224" y="118"/>
                      </a:moveTo>
                      <a:cubicBezTo>
                        <a:pt x="2227" y="118"/>
                        <a:pt x="2231" y="122"/>
                        <a:pt x="2231" y="125"/>
                      </a:cubicBezTo>
                      <a:lnTo>
                        <a:pt x="2231" y="59081"/>
                      </a:lnTo>
                      <a:cubicBezTo>
                        <a:pt x="2231" y="59085"/>
                        <a:pt x="2229" y="59088"/>
                        <a:pt x="2226" y="59088"/>
                      </a:cubicBezTo>
                      <a:lnTo>
                        <a:pt x="177" y="59648"/>
                      </a:lnTo>
                      <a:cubicBezTo>
                        <a:pt x="171" y="59648"/>
                        <a:pt x="167" y="59640"/>
                        <a:pt x="169" y="59636"/>
                      </a:cubicBezTo>
                      <a:cubicBezTo>
                        <a:pt x="171" y="59635"/>
                        <a:pt x="173" y="59633"/>
                        <a:pt x="175" y="59633"/>
                      </a:cubicBezTo>
                      <a:lnTo>
                        <a:pt x="2216" y="59075"/>
                      </a:lnTo>
                      <a:lnTo>
                        <a:pt x="2216" y="125"/>
                      </a:lnTo>
                      <a:cubicBezTo>
                        <a:pt x="2216" y="122"/>
                        <a:pt x="2220" y="118"/>
                        <a:pt x="2224" y="118"/>
                      </a:cubicBezTo>
                      <a:close/>
                      <a:moveTo>
                        <a:pt x="2224" y="1"/>
                      </a:moveTo>
                      <a:cubicBezTo>
                        <a:pt x="2160" y="1"/>
                        <a:pt x="2097" y="42"/>
                        <a:pt x="2097" y="125"/>
                      </a:cubicBezTo>
                      <a:lnTo>
                        <a:pt x="2097" y="58986"/>
                      </a:lnTo>
                      <a:lnTo>
                        <a:pt x="143" y="59517"/>
                      </a:lnTo>
                      <a:cubicBezTo>
                        <a:pt x="1" y="59557"/>
                        <a:pt x="29" y="59765"/>
                        <a:pt x="177" y="59765"/>
                      </a:cubicBezTo>
                      <a:cubicBezTo>
                        <a:pt x="188" y="59765"/>
                        <a:pt x="199" y="59765"/>
                        <a:pt x="209" y="59761"/>
                      </a:cubicBezTo>
                      <a:lnTo>
                        <a:pt x="2258" y="59204"/>
                      </a:lnTo>
                      <a:cubicBezTo>
                        <a:pt x="2312" y="59188"/>
                        <a:pt x="2350" y="59137"/>
                        <a:pt x="2350" y="59081"/>
                      </a:cubicBezTo>
                      <a:lnTo>
                        <a:pt x="2350" y="125"/>
                      </a:lnTo>
                      <a:cubicBezTo>
                        <a:pt x="2350" y="42"/>
                        <a:pt x="2287" y="1"/>
                        <a:pt x="222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9" name="Google Shape;2971;p27">
                  <a:extLst>
                    <a:ext uri="{FF2B5EF4-FFF2-40B4-BE49-F238E27FC236}">
                      <a16:creationId xmlns:a16="http://schemas.microsoft.com/office/drawing/2014/main" id="{32995A6E-56EB-C805-6234-E9D3732AE651}"/>
                    </a:ext>
                  </a:extLst>
                </p:cNvPr>
                <p:cNvSpPr/>
                <p:nvPr/>
              </p:nvSpPr>
              <p:spPr>
                <a:xfrm>
                  <a:off x="3789538" y="2136325"/>
                  <a:ext cx="56825" cy="149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3" h="59702" extrusionOk="0">
                      <a:moveTo>
                        <a:pt x="2178" y="55"/>
                      </a:moveTo>
                      <a:cubicBezTo>
                        <a:pt x="2200" y="55"/>
                        <a:pt x="2217" y="74"/>
                        <a:pt x="2217" y="94"/>
                      </a:cubicBezTo>
                      <a:lnTo>
                        <a:pt x="2217" y="59050"/>
                      </a:lnTo>
                      <a:cubicBezTo>
                        <a:pt x="2217" y="59069"/>
                        <a:pt x="2206" y="59084"/>
                        <a:pt x="2189" y="59089"/>
                      </a:cubicBezTo>
                      <a:lnTo>
                        <a:pt x="140" y="59647"/>
                      </a:lnTo>
                      <a:cubicBezTo>
                        <a:pt x="137" y="59648"/>
                        <a:pt x="134" y="59648"/>
                        <a:pt x="130" y="59648"/>
                      </a:cubicBezTo>
                      <a:cubicBezTo>
                        <a:pt x="113" y="59648"/>
                        <a:pt x="98" y="59636"/>
                        <a:pt x="93" y="59619"/>
                      </a:cubicBezTo>
                      <a:cubicBezTo>
                        <a:pt x="85" y="59598"/>
                        <a:pt x="99" y="59575"/>
                        <a:pt x="119" y="59569"/>
                      </a:cubicBezTo>
                      <a:lnTo>
                        <a:pt x="2138" y="59019"/>
                      </a:lnTo>
                      <a:lnTo>
                        <a:pt x="2138" y="94"/>
                      </a:lnTo>
                      <a:cubicBezTo>
                        <a:pt x="2138" y="74"/>
                        <a:pt x="2155" y="55"/>
                        <a:pt x="2178" y="55"/>
                      </a:cubicBezTo>
                      <a:close/>
                      <a:moveTo>
                        <a:pt x="2178" y="1"/>
                      </a:moveTo>
                      <a:cubicBezTo>
                        <a:pt x="2130" y="1"/>
                        <a:pt x="2083" y="32"/>
                        <a:pt x="2083" y="94"/>
                      </a:cubicBezTo>
                      <a:lnTo>
                        <a:pt x="2083" y="58980"/>
                      </a:lnTo>
                      <a:lnTo>
                        <a:pt x="106" y="59518"/>
                      </a:lnTo>
                      <a:cubicBezTo>
                        <a:pt x="0" y="59547"/>
                        <a:pt x="21" y="59702"/>
                        <a:pt x="131" y="59702"/>
                      </a:cubicBezTo>
                      <a:cubicBezTo>
                        <a:pt x="138" y="59702"/>
                        <a:pt x="148" y="59702"/>
                        <a:pt x="155" y="59700"/>
                      </a:cubicBezTo>
                      <a:lnTo>
                        <a:pt x="2202" y="59140"/>
                      </a:lnTo>
                      <a:cubicBezTo>
                        <a:pt x="2244" y="59129"/>
                        <a:pt x="2272" y="59093"/>
                        <a:pt x="2272" y="59050"/>
                      </a:cubicBezTo>
                      <a:lnTo>
                        <a:pt x="2272" y="94"/>
                      </a:lnTo>
                      <a:cubicBezTo>
                        <a:pt x="2272" y="32"/>
                        <a:pt x="2225" y="1"/>
                        <a:pt x="217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0" name="Google Shape;2972;p27">
                  <a:extLst>
                    <a:ext uri="{FF2B5EF4-FFF2-40B4-BE49-F238E27FC236}">
                      <a16:creationId xmlns:a16="http://schemas.microsoft.com/office/drawing/2014/main" id="{034B6358-2230-1DE2-EB08-13E64E5BAEE0}"/>
                    </a:ext>
                  </a:extLst>
                </p:cNvPr>
                <p:cNvSpPr/>
                <p:nvPr/>
              </p:nvSpPr>
              <p:spPr>
                <a:xfrm>
                  <a:off x="3787488" y="2134900"/>
                  <a:ext cx="60325" cy="1495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3" h="59820" extrusionOk="0">
                      <a:moveTo>
                        <a:pt x="2260" y="0"/>
                      </a:moveTo>
                      <a:cubicBezTo>
                        <a:pt x="2175" y="0"/>
                        <a:pt x="2107" y="68"/>
                        <a:pt x="2107" y="151"/>
                      </a:cubicBezTo>
                      <a:lnTo>
                        <a:pt x="2107" y="58991"/>
                      </a:lnTo>
                      <a:lnTo>
                        <a:pt x="173" y="59519"/>
                      </a:lnTo>
                      <a:cubicBezTo>
                        <a:pt x="1" y="59564"/>
                        <a:pt x="33" y="59819"/>
                        <a:pt x="213" y="59819"/>
                      </a:cubicBezTo>
                      <a:cubicBezTo>
                        <a:pt x="226" y="59819"/>
                        <a:pt x="239" y="59817"/>
                        <a:pt x="252" y="59814"/>
                      </a:cubicBezTo>
                      <a:lnTo>
                        <a:pt x="2299" y="59254"/>
                      </a:lnTo>
                      <a:cubicBezTo>
                        <a:pt x="2365" y="59237"/>
                        <a:pt x="2413" y="59177"/>
                        <a:pt x="2413" y="59107"/>
                      </a:cubicBezTo>
                      <a:lnTo>
                        <a:pt x="2413" y="151"/>
                      </a:lnTo>
                      <a:cubicBezTo>
                        <a:pt x="2413" y="68"/>
                        <a:pt x="2345" y="0"/>
                        <a:pt x="226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1" name="Google Shape;2973;p27">
                  <a:extLst>
                    <a:ext uri="{FF2B5EF4-FFF2-40B4-BE49-F238E27FC236}">
                      <a16:creationId xmlns:a16="http://schemas.microsoft.com/office/drawing/2014/main" id="{EDE10071-D884-69DD-71AC-AEC3E1EA2ECB}"/>
                    </a:ext>
                  </a:extLst>
                </p:cNvPr>
                <p:cNvSpPr/>
                <p:nvPr/>
              </p:nvSpPr>
              <p:spPr>
                <a:xfrm>
                  <a:off x="2914288" y="1880800"/>
                  <a:ext cx="763600" cy="255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44" h="10227" extrusionOk="0">
                      <a:moveTo>
                        <a:pt x="152" y="1"/>
                      </a:moveTo>
                      <a:cubicBezTo>
                        <a:pt x="42" y="1"/>
                        <a:pt x="0" y="172"/>
                        <a:pt x="123" y="211"/>
                      </a:cubicBezTo>
                      <a:lnTo>
                        <a:pt x="255" y="257"/>
                      </a:lnTo>
                      <a:lnTo>
                        <a:pt x="30361" y="10221"/>
                      </a:lnTo>
                      <a:cubicBezTo>
                        <a:pt x="30370" y="10225"/>
                        <a:pt x="30383" y="10227"/>
                        <a:pt x="30395" y="10227"/>
                      </a:cubicBezTo>
                      <a:cubicBezTo>
                        <a:pt x="30516" y="10227"/>
                        <a:pt x="30544" y="10055"/>
                        <a:pt x="30427" y="10017"/>
                      </a:cubicBezTo>
                      <a:lnTo>
                        <a:pt x="323" y="52"/>
                      </a:lnTo>
                      <a:lnTo>
                        <a:pt x="189" y="7"/>
                      </a:lnTo>
                      <a:cubicBezTo>
                        <a:pt x="176" y="3"/>
                        <a:pt x="164" y="1"/>
                        <a:pt x="15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2" name="Google Shape;2974;p27">
                  <a:extLst>
                    <a:ext uri="{FF2B5EF4-FFF2-40B4-BE49-F238E27FC236}">
                      <a16:creationId xmlns:a16="http://schemas.microsoft.com/office/drawing/2014/main" id="{E80849F0-D930-7A60-CDC5-1F68F3789570}"/>
                    </a:ext>
                  </a:extLst>
                </p:cNvPr>
                <p:cNvSpPr/>
                <p:nvPr/>
              </p:nvSpPr>
              <p:spPr>
                <a:xfrm>
                  <a:off x="2913488" y="1879375"/>
                  <a:ext cx="766450" cy="25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658" h="10343" extrusionOk="0">
                      <a:moveTo>
                        <a:pt x="187" y="119"/>
                      </a:moveTo>
                      <a:cubicBezTo>
                        <a:pt x="193" y="119"/>
                        <a:pt x="199" y="119"/>
                        <a:pt x="202" y="121"/>
                      </a:cubicBezTo>
                      <a:lnTo>
                        <a:pt x="337" y="164"/>
                      </a:lnTo>
                      <a:lnTo>
                        <a:pt x="30442" y="10131"/>
                      </a:lnTo>
                      <a:cubicBezTo>
                        <a:pt x="30466" y="10138"/>
                        <a:pt x="30480" y="10165"/>
                        <a:pt x="30472" y="10191"/>
                      </a:cubicBezTo>
                      <a:cubicBezTo>
                        <a:pt x="30464" y="10211"/>
                        <a:pt x="30446" y="10223"/>
                        <a:pt x="30426" y="10223"/>
                      </a:cubicBezTo>
                      <a:cubicBezTo>
                        <a:pt x="30421" y="10223"/>
                        <a:pt x="30416" y="10223"/>
                        <a:pt x="30412" y="10221"/>
                      </a:cubicBezTo>
                      <a:lnTo>
                        <a:pt x="306" y="257"/>
                      </a:lnTo>
                      <a:lnTo>
                        <a:pt x="172" y="213"/>
                      </a:lnTo>
                      <a:cubicBezTo>
                        <a:pt x="121" y="196"/>
                        <a:pt x="132" y="119"/>
                        <a:pt x="187" y="119"/>
                      </a:cubicBezTo>
                      <a:close/>
                      <a:moveTo>
                        <a:pt x="187" y="0"/>
                      </a:moveTo>
                      <a:cubicBezTo>
                        <a:pt x="118" y="0"/>
                        <a:pt x="53" y="46"/>
                        <a:pt x="30" y="115"/>
                      </a:cubicBezTo>
                      <a:cubicBezTo>
                        <a:pt x="0" y="202"/>
                        <a:pt x="49" y="297"/>
                        <a:pt x="136" y="325"/>
                      </a:cubicBezTo>
                      <a:lnTo>
                        <a:pt x="269" y="368"/>
                      </a:lnTo>
                      <a:lnTo>
                        <a:pt x="30374" y="10333"/>
                      </a:lnTo>
                      <a:cubicBezTo>
                        <a:pt x="30391" y="10338"/>
                        <a:pt x="30408" y="10342"/>
                        <a:pt x="30427" y="10342"/>
                      </a:cubicBezTo>
                      <a:cubicBezTo>
                        <a:pt x="30616" y="10342"/>
                        <a:pt x="30657" y="10078"/>
                        <a:pt x="30478" y="10017"/>
                      </a:cubicBezTo>
                      <a:lnTo>
                        <a:pt x="374" y="53"/>
                      </a:lnTo>
                      <a:lnTo>
                        <a:pt x="240" y="9"/>
                      </a:lnTo>
                      <a:cubicBezTo>
                        <a:pt x="223" y="3"/>
                        <a:pt x="205" y="0"/>
                        <a:pt x="18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3" name="Google Shape;2975;p27">
                  <a:extLst>
                    <a:ext uri="{FF2B5EF4-FFF2-40B4-BE49-F238E27FC236}">
                      <a16:creationId xmlns:a16="http://schemas.microsoft.com/office/drawing/2014/main" id="{25B87DA3-F08E-6E4A-4E71-7F8C22CD03B6}"/>
                    </a:ext>
                  </a:extLst>
                </p:cNvPr>
                <p:cNvSpPr/>
                <p:nvPr/>
              </p:nvSpPr>
              <p:spPr>
                <a:xfrm>
                  <a:off x="1203338" y="1854500"/>
                  <a:ext cx="1472450" cy="248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898" h="9920" extrusionOk="0">
                      <a:moveTo>
                        <a:pt x="58751" y="1"/>
                      </a:moveTo>
                      <a:cubicBezTo>
                        <a:pt x="58744" y="1"/>
                        <a:pt x="58737" y="1"/>
                        <a:pt x="58729" y="2"/>
                      </a:cubicBezTo>
                      <a:lnTo>
                        <a:pt x="58595" y="23"/>
                      </a:lnTo>
                      <a:lnTo>
                        <a:pt x="431" y="9657"/>
                      </a:lnTo>
                      <a:lnTo>
                        <a:pt x="131" y="9706"/>
                      </a:lnTo>
                      <a:cubicBezTo>
                        <a:pt x="0" y="9729"/>
                        <a:pt x="15" y="9920"/>
                        <a:pt x="148" y="9920"/>
                      </a:cubicBezTo>
                      <a:cubicBezTo>
                        <a:pt x="153" y="9920"/>
                        <a:pt x="159" y="9920"/>
                        <a:pt x="165" y="9918"/>
                      </a:cubicBezTo>
                      <a:lnTo>
                        <a:pt x="465" y="9869"/>
                      </a:lnTo>
                      <a:lnTo>
                        <a:pt x="58629" y="237"/>
                      </a:lnTo>
                      <a:lnTo>
                        <a:pt x="58763" y="214"/>
                      </a:lnTo>
                      <a:cubicBezTo>
                        <a:pt x="58897" y="193"/>
                        <a:pt x="58872" y="1"/>
                        <a:pt x="5875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4" name="Google Shape;2976;p27">
                  <a:extLst>
                    <a:ext uri="{FF2B5EF4-FFF2-40B4-BE49-F238E27FC236}">
                      <a16:creationId xmlns:a16="http://schemas.microsoft.com/office/drawing/2014/main" id="{81C091E8-AFF9-9385-148D-D1910DAAFF6D}"/>
                    </a:ext>
                  </a:extLst>
                </p:cNvPr>
                <p:cNvSpPr/>
                <p:nvPr/>
              </p:nvSpPr>
              <p:spPr>
                <a:xfrm>
                  <a:off x="1201313" y="1853025"/>
                  <a:ext cx="1475175" cy="251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007" h="10040" extrusionOk="0">
                      <a:moveTo>
                        <a:pt x="58827" y="118"/>
                      </a:moveTo>
                      <a:cubicBezTo>
                        <a:pt x="58886" y="118"/>
                        <a:pt x="58893" y="205"/>
                        <a:pt x="58835" y="215"/>
                      </a:cubicBezTo>
                      <a:lnTo>
                        <a:pt x="58700" y="237"/>
                      </a:lnTo>
                      <a:lnTo>
                        <a:pt x="537" y="9869"/>
                      </a:lnTo>
                      <a:lnTo>
                        <a:pt x="236" y="9920"/>
                      </a:lnTo>
                      <a:cubicBezTo>
                        <a:pt x="233" y="9921"/>
                        <a:pt x="230" y="9921"/>
                        <a:pt x="228" y="9921"/>
                      </a:cubicBezTo>
                      <a:cubicBezTo>
                        <a:pt x="171" y="9921"/>
                        <a:pt x="160" y="9835"/>
                        <a:pt x="221" y="9824"/>
                      </a:cubicBezTo>
                      <a:lnTo>
                        <a:pt x="522" y="9775"/>
                      </a:lnTo>
                      <a:lnTo>
                        <a:pt x="58685" y="141"/>
                      </a:lnTo>
                      <a:lnTo>
                        <a:pt x="58819" y="120"/>
                      </a:lnTo>
                      <a:cubicBezTo>
                        <a:pt x="58821" y="118"/>
                        <a:pt x="58823" y="118"/>
                        <a:pt x="58827" y="118"/>
                      </a:cubicBezTo>
                      <a:close/>
                      <a:moveTo>
                        <a:pt x="58828" y="1"/>
                      </a:moveTo>
                      <a:cubicBezTo>
                        <a:pt x="58819" y="1"/>
                        <a:pt x="58810" y="1"/>
                        <a:pt x="58800" y="3"/>
                      </a:cubicBezTo>
                      <a:lnTo>
                        <a:pt x="58666" y="26"/>
                      </a:lnTo>
                      <a:lnTo>
                        <a:pt x="503" y="9657"/>
                      </a:lnTo>
                      <a:lnTo>
                        <a:pt x="200" y="9707"/>
                      </a:lnTo>
                      <a:cubicBezTo>
                        <a:pt x="0" y="9741"/>
                        <a:pt x="25" y="10037"/>
                        <a:pt x="229" y="10039"/>
                      </a:cubicBezTo>
                      <a:cubicBezTo>
                        <a:pt x="238" y="10037"/>
                        <a:pt x="246" y="10037"/>
                        <a:pt x="255" y="10035"/>
                      </a:cubicBezTo>
                      <a:lnTo>
                        <a:pt x="556" y="9986"/>
                      </a:lnTo>
                      <a:lnTo>
                        <a:pt x="58721" y="353"/>
                      </a:lnTo>
                      <a:lnTo>
                        <a:pt x="58853" y="332"/>
                      </a:lnTo>
                      <a:cubicBezTo>
                        <a:pt x="58944" y="317"/>
                        <a:pt x="59007" y="232"/>
                        <a:pt x="58991" y="141"/>
                      </a:cubicBezTo>
                      <a:cubicBezTo>
                        <a:pt x="58978" y="59"/>
                        <a:pt x="58908" y="1"/>
                        <a:pt x="588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sp>
        <p:nvSpPr>
          <p:cNvPr id="500" name="TextBox 499">
            <a:extLst>
              <a:ext uri="{FF2B5EF4-FFF2-40B4-BE49-F238E27FC236}">
                <a16:creationId xmlns:a16="http://schemas.microsoft.com/office/drawing/2014/main" id="{7D41B380-0BBE-0287-D423-F9BF743C9360}"/>
              </a:ext>
            </a:extLst>
          </p:cNvPr>
          <p:cNvSpPr txBox="1"/>
          <p:nvPr/>
        </p:nvSpPr>
        <p:spPr>
          <a:xfrm>
            <a:off x="308003" y="3996891"/>
            <a:ext cx="2886029" cy="1762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04" name="TextBox 503">
            <a:extLst>
              <a:ext uri="{FF2B5EF4-FFF2-40B4-BE49-F238E27FC236}">
                <a16:creationId xmlns:a16="http://schemas.microsoft.com/office/drawing/2014/main" id="{10549120-FB2B-B773-0B90-A28CC471923B}"/>
              </a:ext>
            </a:extLst>
          </p:cNvPr>
          <p:cNvSpPr txBox="1"/>
          <p:nvPr/>
        </p:nvSpPr>
        <p:spPr>
          <a:xfrm>
            <a:off x="3326048" y="3996891"/>
            <a:ext cx="2886029" cy="1762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05" name="TextBox 504">
            <a:extLst>
              <a:ext uri="{FF2B5EF4-FFF2-40B4-BE49-F238E27FC236}">
                <a16:creationId xmlns:a16="http://schemas.microsoft.com/office/drawing/2014/main" id="{FA72F321-029D-ADD0-BBAD-320CB110DAD1}"/>
              </a:ext>
            </a:extLst>
          </p:cNvPr>
          <p:cNvSpPr txBox="1"/>
          <p:nvPr/>
        </p:nvSpPr>
        <p:spPr>
          <a:xfrm>
            <a:off x="6387291" y="3996891"/>
            <a:ext cx="2886029" cy="1762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2290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500" grpId="0"/>
      <p:bldP spid="504" grpId="0"/>
      <p:bldP spid="50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Oval 75">
            <a:extLst>
              <a:ext uri="{FF2B5EF4-FFF2-40B4-BE49-F238E27FC236}">
                <a16:creationId xmlns:a16="http://schemas.microsoft.com/office/drawing/2014/main" id="{9BA9B8F6-4CD5-F4B8-1599-D4AAA7D5C179}"/>
              </a:ext>
            </a:extLst>
          </p:cNvPr>
          <p:cNvSpPr/>
          <p:nvPr/>
        </p:nvSpPr>
        <p:spPr>
          <a:xfrm>
            <a:off x="11531160" y="3092403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40439144-5DA7-8A96-A515-27915A116953}"/>
              </a:ext>
            </a:extLst>
          </p:cNvPr>
          <p:cNvSpPr/>
          <p:nvPr/>
        </p:nvSpPr>
        <p:spPr>
          <a:xfrm>
            <a:off x="11531160" y="3886972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F4BAFB25-1B6E-206F-C2FD-CB0ED468F165}"/>
              </a:ext>
            </a:extLst>
          </p:cNvPr>
          <p:cNvSpPr/>
          <p:nvPr/>
        </p:nvSpPr>
        <p:spPr>
          <a:xfrm>
            <a:off x="11531160" y="4658998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DF1C4409-F547-FE68-B6EB-DDFB775FD76F}"/>
              </a:ext>
            </a:extLst>
          </p:cNvPr>
          <p:cNvSpPr/>
          <p:nvPr/>
        </p:nvSpPr>
        <p:spPr>
          <a:xfrm>
            <a:off x="11531160" y="5452149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C8683BDB-1F4C-4BF7-D61B-B75A8A4C5D96}"/>
              </a:ext>
            </a:extLst>
          </p:cNvPr>
          <p:cNvSpPr/>
          <p:nvPr/>
        </p:nvSpPr>
        <p:spPr>
          <a:xfrm>
            <a:off x="11530172" y="2317349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B5B8948B-6410-6F95-A5BB-B388891E05BA}"/>
              </a:ext>
            </a:extLst>
          </p:cNvPr>
          <p:cNvSpPr/>
          <p:nvPr/>
        </p:nvSpPr>
        <p:spPr>
          <a:xfrm>
            <a:off x="11518882" y="1495237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58CFFC3-1E3C-0BC4-54FE-004DADD09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en-US" smtClean="0"/>
              <a:pPr/>
              <a:t>16</a:t>
            </a:fld>
            <a:endParaRPr lang="en-US" dirty="0"/>
          </a:p>
        </p:txBody>
      </p:sp>
      <p:grpSp>
        <p:nvGrpSpPr>
          <p:cNvPr id="3" name="Google Shape;9637;p64">
            <a:extLst>
              <a:ext uri="{FF2B5EF4-FFF2-40B4-BE49-F238E27FC236}">
                <a16:creationId xmlns:a16="http://schemas.microsoft.com/office/drawing/2014/main" id="{C925ED75-C0D0-C029-B00E-CAA00F109669}"/>
              </a:ext>
            </a:extLst>
          </p:cNvPr>
          <p:cNvGrpSpPr/>
          <p:nvPr/>
        </p:nvGrpSpPr>
        <p:grpSpPr>
          <a:xfrm>
            <a:off x="11467737" y="3870079"/>
            <a:ext cx="409885" cy="319555"/>
            <a:chOff x="2611458" y="3816374"/>
            <a:chExt cx="426329" cy="332375"/>
          </a:xfrm>
          <a:solidFill>
            <a:srgbClr val="002060"/>
          </a:solidFill>
        </p:grpSpPr>
        <p:sp>
          <p:nvSpPr>
            <p:cNvPr id="4" name="Google Shape;9638;p64">
              <a:extLst>
                <a:ext uri="{FF2B5EF4-FFF2-40B4-BE49-F238E27FC236}">
                  <a16:creationId xmlns:a16="http://schemas.microsoft.com/office/drawing/2014/main" id="{9384065A-4A54-65ED-8F8C-3FF3672780D6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9639;p64">
              <a:extLst>
                <a:ext uri="{FF2B5EF4-FFF2-40B4-BE49-F238E27FC236}">
                  <a16:creationId xmlns:a16="http://schemas.microsoft.com/office/drawing/2014/main" id="{650BC25A-C536-4C44-E857-4334A2FB3E27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9640;p64">
              <a:extLst>
                <a:ext uri="{FF2B5EF4-FFF2-40B4-BE49-F238E27FC236}">
                  <a16:creationId xmlns:a16="http://schemas.microsoft.com/office/drawing/2014/main" id="{49FA0C96-2FA0-7737-0440-A7439C5FEA11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9641;p64">
              <a:extLst>
                <a:ext uri="{FF2B5EF4-FFF2-40B4-BE49-F238E27FC236}">
                  <a16:creationId xmlns:a16="http://schemas.microsoft.com/office/drawing/2014/main" id="{94D874E3-4AF4-BEA1-AD68-B4537A9FC029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9642;p64">
              <a:extLst>
                <a:ext uri="{FF2B5EF4-FFF2-40B4-BE49-F238E27FC236}">
                  <a16:creationId xmlns:a16="http://schemas.microsoft.com/office/drawing/2014/main" id="{4B4BC31E-F565-52B9-628E-8CAB46ADED90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9643;p64">
              <a:extLst>
                <a:ext uri="{FF2B5EF4-FFF2-40B4-BE49-F238E27FC236}">
                  <a16:creationId xmlns:a16="http://schemas.microsoft.com/office/drawing/2014/main" id="{AD317BF8-52C2-97FD-614F-99ABF20FA0A4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9644;p64">
              <a:extLst>
                <a:ext uri="{FF2B5EF4-FFF2-40B4-BE49-F238E27FC236}">
                  <a16:creationId xmlns:a16="http://schemas.microsoft.com/office/drawing/2014/main" id="{446B60AE-E069-5473-0A03-B6653A159027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645;p64">
              <a:extLst>
                <a:ext uri="{FF2B5EF4-FFF2-40B4-BE49-F238E27FC236}">
                  <a16:creationId xmlns:a16="http://schemas.microsoft.com/office/drawing/2014/main" id="{FE452003-019C-1C58-FB00-9474027663A9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646;p64">
              <a:extLst>
                <a:ext uri="{FF2B5EF4-FFF2-40B4-BE49-F238E27FC236}">
                  <a16:creationId xmlns:a16="http://schemas.microsoft.com/office/drawing/2014/main" id="{7A5E1941-943A-4A04-61E3-DC3AC4DBCF8C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647;p64">
              <a:extLst>
                <a:ext uri="{FF2B5EF4-FFF2-40B4-BE49-F238E27FC236}">
                  <a16:creationId xmlns:a16="http://schemas.microsoft.com/office/drawing/2014/main" id="{1B38CF05-E1F0-2AFE-1DF6-C16239361383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" name="Google Shape;9201;p64">
            <a:extLst>
              <a:ext uri="{FF2B5EF4-FFF2-40B4-BE49-F238E27FC236}">
                <a16:creationId xmlns:a16="http://schemas.microsoft.com/office/drawing/2014/main" id="{14FCB0E1-5002-E953-D756-8CEE4F61621D}"/>
              </a:ext>
            </a:extLst>
          </p:cNvPr>
          <p:cNvGrpSpPr/>
          <p:nvPr/>
        </p:nvGrpSpPr>
        <p:grpSpPr>
          <a:xfrm>
            <a:off x="11492106" y="2264506"/>
            <a:ext cx="361147" cy="361529"/>
            <a:chOff x="7538896" y="1970156"/>
            <a:chExt cx="361147" cy="361529"/>
          </a:xfrm>
          <a:solidFill>
            <a:srgbClr val="002060"/>
          </a:solidFill>
        </p:grpSpPr>
        <p:sp>
          <p:nvSpPr>
            <p:cNvPr id="15" name="Google Shape;9202;p64">
              <a:extLst>
                <a:ext uri="{FF2B5EF4-FFF2-40B4-BE49-F238E27FC236}">
                  <a16:creationId xmlns:a16="http://schemas.microsoft.com/office/drawing/2014/main" id="{4DCF91D6-AD84-1F74-5D72-318339C3BB70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203;p64">
              <a:extLst>
                <a:ext uri="{FF2B5EF4-FFF2-40B4-BE49-F238E27FC236}">
                  <a16:creationId xmlns:a16="http://schemas.microsoft.com/office/drawing/2014/main" id="{EEADFACC-118C-138B-369B-C3F917B3FC42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204;p64">
              <a:extLst>
                <a:ext uri="{FF2B5EF4-FFF2-40B4-BE49-F238E27FC236}">
                  <a16:creationId xmlns:a16="http://schemas.microsoft.com/office/drawing/2014/main" id="{AB504380-7B3B-A451-FECB-9BB9BA95E95C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205;p64">
              <a:extLst>
                <a:ext uri="{FF2B5EF4-FFF2-40B4-BE49-F238E27FC236}">
                  <a16:creationId xmlns:a16="http://schemas.microsoft.com/office/drawing/2014/main" id="{CA4E5571-3190-AEF0-486E-2303B71792F0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206;p64">
              <a:extLst>
                <a:ext uri="{FF2B5EF4-FFF2-40B4-BE49-F238E27FC236}">
                  <a16:creationId xmlns:a16="http://schemas.microsoft.com/office/drawing/2014/main" id="{322D9888-5304-3CC7-B9C5-3B2E2C72C57B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9207;p64">
              <a:extLst>
                <a:ext uri="{FF2B5EF4-FFF2-40B4-BE49-F238E27FC236}">
                  <a16:creationId xmlns:a16="http://schemas.microsoft.com/office/drawing/2014/main" id="{45D75996-2C6C-BB00-1FFC-01D1FABD5560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" name="Google Shape;9261;p64">
            <a:extLst>
              <a:ext uri="{FF2B5EF4-FFF2-40B4-BE49-F238E27FC236}">
                <a16:creationId xmlns:a16="http://schemas.microsoft.com/office/drawing/2014/main" id="{276825B8-E873-BCC5-C73C-B28F71D48CBC}"/>
              </a:ext>
            </a:extLst>
          </p:cNvPr>
          <p:cNvGrpSpPr/>
          <p:nvPr/>
        </p:nvGrpSpPr>
        <p:grpSpPr>
          <a:xfrm>
            <a:off x="11506683" y="4638562"/>
            <a:ext cx="331993" cy="331993"/>
            <a:chOff x="870939" y="2439293"/>
            <a:chExt cx="331993" cy="331993"/>
          </a:xfrm>
          <a:solidFill>
            <a:srgbClr val="002060"/>
          </a:solidFill>
        </p:grpSpPr>
        <p:sp>
          <p:nvSpPr>
            <p:cNvPr id="22" name="Google Shape;9262;p64">
              <a:extLst>
                <a:ext uri="{FF2B5EF4-FFF2-40B4-BE49-F238E27FC236}">
                  <a16:creationId xmlns:a16="http://schemas.microsoft.com/office/drawing/2014/main" id="{3A2D6C67-0B3F-9E66-D2BF-BA7FEB85AB36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263;p64">
              <a:extLst>
                <a:ext uri="{FF2B5EF4-FFF2-40B4-BE49-F238E27FC236}">
                  <a16:creationId xmlns:a16="http://schemas.microsoft.com/office/drawing/2014/main" id="{0136E113-84FF-E495-6571-5E44C27A6034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264;p64">
              <a:extLst>
                <a:ext uri="{FF2B5EF4-FFF2-40B4-BE49-F238E27FC236}">
                  <a16:creationId xmlns:a16="http://schemas.microsoft.com/office/drawing/2014/main" id="{83DEA688-68FC-7507-E835-B0BFB76A80C6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265;p64">
              <a:extLst>
                <a:ext uri="{FF2B5EF4-FFF2-40B4-BE49-F238E27FC236}">
                  <a16:creationId xmlns:a16="http://schemas.microsoft.com/office/drawing/2014/main" id="{FF107C38-D975-EAFF-A796-5351D66F00D5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266;p64">
              <a:extLst>
                <a:ext uri="{FF2B5EF4-FFF2-40B4-BE49-F238E27FC236}">
                  <a16:creationId xmlns:a16="http://schemas.microsoft.com/office/drawing/2014/main" id="{857DF390-C1A3-F365-080B-AC83243169A5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9267;p64">
              <a:extLst>
                <a:ext uri="{FF2B5EF4-FFF2-40B4-BE49-F238E27FC236}">
                  <a16:creationId xmlns:a16="http://schemas.microsoft.com/office/drawing/2014/main" id="{8DBE09D3-7235-E6C6-5629-02E1E1C79246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9268;p64">
              <a:extLst>
                <a:ext uri="{FF2B5EF4-FFF2-40B4-BE49-F238E27FC236}">
                  <a16:creationId xmlns:a16="http://schemas.microsoft.com/office/drawing/2014/main" id="{878BA3A2-D547-C95D-99A8-E41C6E540912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269;p64">
              <a:extLst>
                <a:ext uri="{FF2B5EF4-FFF2-40B4-BE49-F238E27FC236}">
                  <a16:creationId xmlns:a16="http://schemas.microsoft.com/office/drawing/2014/main" id="{B47BD659-8528-F049-A683-9092703ADCBD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270;p64">
              <a:extLst>
                <a:ext uri="{FF2B5EF4-FFF2-40B4-BE49-F238E27FC236}">
                  <a16:creationId xmlns:a16="http://schemas.microsoft.com/office/drawing/2014/main" id="{07A0049F-66EE-5180-EB6C-BD1D26FAE68D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271;p64">
              <a:extLst>
                <a:ext uri="{FF2B5EF4-FFF2-40B4-BE49-F238E27FC236}">
                  <a16:creationId xmlns:a16="http://schemas.microsoft.com/office/drawing/2014/main" id="{C75DF272-FE21-3729-DD3D-E772FB46FD2C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272;p64">
              <a:extLst>
                <a:ext uri="{FF2B5EF4-FFF2-40B4-BE49-F238E27FC236}">
                  <a16:creationId xmlns:a16="http://schemas.microsoft.com/office/drawing/2014/main" id="{812F177F-5113-6B65-D270-E1CA4E55B823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273;p64">
              <a:extLst>
                <a:ext uri="{FF2B5EF4-FFF2-40B4-BE49-F238E27FC236}">
                  <a16:creationId xmlns:a16="http://schemas.microsoft.com/office/drawing/2014/main" id="{6E358DAE-492C-FF72-1D7F-8761B1831EFB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274;p64">
              <a:extLst>
                <a:ext uri="{FF2B5EF4-FFF2-40B4-BE49-F238E27FC236}">
                  <a16:creationId xmlns:a16="http://schemas.microsoft.com/office/drawing/2014/main" id="{053C994D-3F81-C3EF-883E-6E23473190C5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75;p64">
              <a:extLst>
                <a:ext uri="{FF2B5EF4-FFF2-40B4-BE49-F238E27FC236}">
                  <a16:creationId xmlns:a16="http://schemas.microsoft.com/office/drawing/2014/main" id="{6D11BAF1-2E69-DD05-A1BB-526AF22A9598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276;p64">
              <a:extLst>
                <a:ext uri="{FF2B5EF4-FFF2-40B4-BE49-F238E27FC236}">
                  <a16:creationId xmlns:a16="http://schemas.microsoft.com/office/drawing/2014/main" id="{E381D34A-2FDF-A295-190B-BD974CF77559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77;p64">
              <a:extLst>
                <a:ext uri="{FF2B5EF4-FFF2-40B4-BE49-F238E27FC236}">
                  <a16:creationId xmlns:a16="http://schemas.microsoft.com/office/drawing/2014/main" id="{E0431019-643C-ABBC-D3CD-B03A7C3B25A5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" name="Google Shape;9284;p64">
            <a:extLst>
              <a:ext uri="{FF2B5EF4-FFF2-40B4-BE49-F238E27FC236}">
                <a16:creationId xmlns:a16="http://schemas.microsoft.com/office/drawing/2014/main" id="{FEE7C1C8-34A5-D1CC-6A40-B0847905EBF4}"/>
              </a:ext>
            </a:extLst>
          </p:cNvPr>
          <p:cNvGrpSpPr/>
          <p:nvPr/>
        </p:nvGrpSpPr>
        <p:grpSpPr>
          <a:xfrm>
            <a:off x="11542505" y="1453286"/>
            <a:ext cx="260349" cy="362292"/>
            <a:chOff x="5388757" y="2414659"/>
            <a:chExt cx="260349" cy="362292"/>
          </a:xfrm>
          <a:solidFill>
            <a:srgbClr val="002060"/>
          </a:solidFill>
        </p:grpSpPr>
        <p:sp>
          <p:nvSpPr>
            <p:cNvPr id="39" name="Google Shape;9285;p64">
              <a:extLst>
                <a:ext uri="{FF2B5EF4-FFF2-40B4-BE49-F238E27FC236}">
                  <a16:creationId xmlns:a16="http://schemas.microsoft.com/office/drawing/2014/main" id="{8FD19B36-34FA-8890-18B2-E07F32C4A864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86;p64">
              <a:extLst>
                <a:ext uri="{FF2B5EF4-FFF2-40B4-BE49-F238E27FC236}">
                  <a16:creationId xmlns:a16="http://schemas.microsoft.com/office/drawing/2014/main" id="{5C936794-2AFC-B2AF-6FAE-EB3B83BFD7CB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87;p64">
              <a:extLst>
                <a:ext uri="{FF2B5EF4-FFF2-40B4-BE49-F238E27FC236}">
                  <a16:creationId xmlns:a16="http://schemas.microsoft.com/office/drawing/2014/main" id="{BBC7A435-203A-3437-C3A7-C4F87EB11AE7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88;p64">
              <a:extLst>
                <a:ext uri="{FF2B5EF4-FFF2-40B4-BE49-F238E27FC236}">
                  <a16:creationId xmlns:a16="http://schemas.microsoft.com/office/drawing/2014/main" id="{2359C3BE-0AB6-47D5-4BAD-8E3F9D2DDE7E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89;p64">
              <a:extLst>
                <a:ext uri="{FF2B5EF4-FFF2-40B4-BE49-F238E27FC236}">
                  <a16:creationId xmlns:a16="http://schemas.microsoft.com/office/drawing/2014/main" id="{E10A65C6-2978-E077-5DE5-24FCAEE9E9FD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9290;p64">
              <a:extLst>
                <a:ext uri="{FF2B5EF4-FFF2-40B4-BE49-F238E27FC236}">
                  <a16:creationId xmlns:a16="http://schemas.microsoft.com/office/drawing/2014/main" id="{A85D43AA-3B7A-056C-072F-9E8FF2C2FDE0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9291;p64">
              <a:extLst>
                <a:ext uri="{FF2B5EF4-FFF2-40B4-BE49-F238E27FC236}">
                  <a16:creationId xmlns:a16="http://schemas.microsoft.com/office/drawing/2014/main" id="{183775B8-9186-F1B9-1C2C-2699CB4F7D2D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92;p64">
              <a:extLst>
                <a:ext uri="{FF2B5EF4-FFF2-40B4-BE49-F238E27FC236}">
                  <a16:creationId xmlns:a16="http://schemas.microsoft.com/office/drawing/2014/main" id="{CAEE706D-27E8-C6A9-CAEB-09D00C546B80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93;p64">
              <a:extLst>
                <a:ext uri="{FF2B5EF4-FFF2-40B4-BE49-F238E27FC236}">
                  <a16:creationId xmlns:a16="http://schemas.microsoft.com/office/drawing/2014/main" id="{2A937EEF-B32A-704C-28C2-30561BF1DA93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94;p64">
              <a:extLst>
                <a:ext uri="{FF2B5EF4-FFF2-40B4-BE49-F238E27FC236}">
                  <a16:creationId xmlns:a16="http://schemas.microsoft.com/office/drawing/2014/main" id="{551DF1A7-63E5-B0DC-FE37-D8FA4A05A249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95;p64">
              <a:extLst>
                <a:ext uri="{FF2B5EF4-FFF2-40B4-BE49-F238E27FC236}">
                  <a16:creationId xmlns:a16="http://schemas.microsoft.com/office/drawing/2014/main" id="{F3F89716-973B-F1CB-1DEC-63B063AC0F63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96;p64">
              <a:extLst>
                <a:ext uri="{FF2B5EF4-FFF2-40B4-BE49-F238E27FC236}">
                  <a16:creationId xmlns:a16="http://schemas.microsoft.com/office/drawing/2014/main" id="{CA6F2EBA-28F1-519C-0262-A89D22CD291F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97;p64">
              <a:extLst>
                <a:ext uri="{FF2B5EF4-FFF2-40B4-BE49-F238E27FC236}">
                  <a16:creationId xmlns:a16="http://schemas.microsoft.com/office/drawing/2014/main" id="{6CC3A580-1A44-66F5-AFBF-F7E9176B8D91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98;p64">
              <a:extLst>
                <a:ext uri="{FF2B5EF4-FFF2-40B4-BE49-F238E27FC236}">
                  <a16:creationId xmlns:a16="http://schemas.microsoft.com/office/drawing/2014/main" id="{2F42A46C-E50A-AEF3-8053-D88279010ED6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99;p64">
              <a:extLst>
                <a:ext uri="{FF2B5EF4-FFF2-40B4-BE49-F238E27FC236}">
                  <a16:creationId xmlns:a16="http://schemas.microsoft.com/office/drawing/2014/main" id="{BCBA4D3C-EB26-1BB9-7B05-7CA603682831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300;p64">
              <a:extLst>
                <a:ext uri="{FF2B5EF4-FFF2-40B4-BE49-F238E27FC236}">
                  <a16:creationId xmlns:a16="http://schemas.microsoft.com/office/drawing/2014/main" id="{5091F25C-CAC7-DCA3-2507-CCA9AFBC5113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301;p64">
              <a:extLst>
                <a:ext uri="{FF2B5EF4-FFF2-40B4-BE49-F238E27FC236}">
                  <a16:creationId xmlns:a16="http://schemas.microsoft.com/office/drawing/2014/main" id="{4CDCB322-B91E-1F17-916F-3162DE7C3C30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302;p64">
              <a:extLst>
                <a:ext uri="{FF2B5EF4-FFF2-40B4-BE49-F238E27FC236}">
                  <a16:creationId xmlns:a16="http://schemas.microsoft.com/office/drawing/2014/main" id="{E8F3597D-B364-ACBF-B2BE-CD96993F897D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303;p64">
              <a:extLst>
                <a:ext uri="{FF2B5EF4-FFF2-40B4-BE49-F238E27FC236}">
                  <a16:creationId xmlns:a16="http://schemas.microsoft.com/office/drawing/2014/main" id="{958524EA-A76C-6DAC-4811-17AAAB49AB9D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304;p64">
              <a:extLst>
                <a:ext uri="{FF2B5EF4-FFF2-40B4-BE49-F238E27FC236}">
                  <a16:creationId xmlns:a16="http://schemas.microsoft.com/office/drawing/2014/main" id="{F993B122-EA01-7ED0-2CA7-41DA4747C13D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" name="Google Shape;9434;p64">
            <a:extLst>
              <a:ext uri="{FF2B5EF4-FFF2-40B4-BE49-F238E27FC236}">
                <a16:creationId xmlns:a16="http://schemas.microsoft.com/office/drawing/2014/main" id="{2051F3CD-C655-068E-7651-2CB01F6A1D42}"/>
              </a:ext>
            </a:extLst>
          </p:cNvPr>
          <p:cNvGrpSpPr/>
          <p:nvPr/>
        </p:nvGrpSpPr>
        <p:grpSpPr>
          <a:xfrm>
            <a:off x="11498551" y="3074963"/>
            <a:ext cx="348257" cy="346188"/>
            <a:chOff x="3541011" y="3367320"/>
            <a:chExt cx="348257" cy="346188"/>
          </a:xfrm>
          <a:solidFill>
            <a:srgbClr val="002060"/>
          </a:solidFill>
        </p:grpSpPr>
        <p:sp>
          <p:nvSpPr>
            <p:cNvPr id="60" name="Google Shape;9435;p64">
              <a:extLst>
                <a:ext uri="{FF2B5EF4-FFF2-40B4-BE49-F238E27FC236}">
                  <a16:creationId xmlns:a16="http://schemas.microsoft.com/office/drawing/2014/main" id="{93057411-5783-5BBC-CA94-B0E3977C4A81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436;p64">
              <a:extLst>
                <a:ext uri="{FF2B5EF4-FFF2-40B4-BE49-F238E27FC236}">
                  <a16:creationId xmlns:a16="http://schemas.microsoft.com/office/drawing/2014/main" id="{9FC986FF-A50D-114A-3E93-6EF6209D2F42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437;p64">
              <a:extLst>
                <a:ext uri="{FF2B5EF4-FFF2-40B4-BE49-F238E27FC236}">
                  <a16:creationId xmlns:a16="http://schemas.microsoft.com/office/drawing/2014/main" id="{03A9FC58-CCE1-ADDC-1F13-7B69DFBD56C6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438;p64">
              <a:extLst>
                <a:ext uri="{FF2B5EF4-FFF2-40B4-BE49-F238E27FC236}">
                  <a16:creationId xmlns:a16="http://schemas.microsoft.com/office/drawing/2014/main" id="{D907B9E1-E0F2-08E9-286B-8D51B59E4F1F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" name="Google Shape;9683;p64">
            <a:extLst>
              <a:ext uri="{FF2B5EF4-FFF2-40B4-BE49-F238E27FC236}">
                <a16:creationId xmlns:a16="http://schemas.microsoft.com/office/drawing/2014/main" id="{6F6C40C8-1788-403D-BA62-DCAE4BCE2939}"/>
              </a:ext>
            </a:extLst>
          </p:cNvPr>
          <p:cNvGrpSpPr/>
          <p:nvPr/>
        </p:nvGrpSpPr>
        <p:grpSpPr>
          <a:xfrm>
            <a:off x="11488875" y="5419482"/>
            <a:ext cx="367608" cy="350548"/>
            <a:chOff x="6659725" y="3808035"/>
            <a:chExt cx="367608" cy="350548"/>
          </a:xfrm>
          <a:solidFill>
            <a:srgbClr val="002060"/>
          </a:solidFill>
        </p:grpSpPr>
        <p:sp>
          <p:nvSpPr>
            <p:cNvPr id="65" name="Google Shape;9684;p64">
              <a:extLst>
                <a:ext uri="{FF2B5EF4-FFF2-40B4-BE49-F238E27FC236}">
                  <a16:creationId xmlns:a16="http://schemas.microsoft.com/office/drawing/2014/main" id="{A4C93BF1-EC96-9DC2-3059-527BAC727610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9685;p64">
              <a:extLst>
                <a:ext uri="{FF2B5EF4-FFF2-40B4-BE49-F238E27FC236}">
                  <a16:creationId xmlns:a16="http://schemas.microsoft.com/office/drawing/2014/main" id="{90538037-F86E-A782-191D-39FFA15CB27F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66855285-EE03-9480-852F-366CADBAE516}"/>
              </a:ext>
            </a:extLst>
          </p:cNvPr>
          <p:cNvSpPr txBox="1"/>
          <p:nvPr/>
        </p:nvSpPr>
        <p:spPr>
          <a:xfrm>
            <a:off x="9710590" y="1474582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A54C165-BBC5-86ED-29CE-6F952266D9D8}"/>
              </a:ext>
            </a:extLst>
          </p:cNvPr>
          <p:cNvSpPr txBox="1"/>
          <p:nvPr/>
        </p:nvSpPr>
        <p:spPr>
          <a:xfrm>
            <a:off x="9710590" y="2293727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A2B4424-72CA-CBCB-293F-10BC90C44E96}"/>
              </a:ext>
            </a:extLst>
          </p:cNvPr>
          <p:cNvSpPr txBox="1"/>
          <p:nvPr/>
        </p:nvSpPr>
        <p:spPr>
          <a:xfrm>
            <a:off x="9710591" y="3046072"/>
            <a:ext cx="16885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C8671A0-2562-4BE6-EA4C-19095117D56B}"/>
              </a:ext>
            </a:extLst>
          </p:cNvPr>
          <p:cNvSpPr txBox="1"/>
          <p:nvPr/>
        </p:nvSpPr>
        <p:spPr>
          <a:xfrm>
            <a:off x="9710589" y="3892419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B45D249A-BF09-E55D-1E11-014FD7B2A474}"/>
              </a:ext>
            </a:extLst>
          </p:cNvPr>
          <p:cNvSpPr txBox="1"/>
          <p:nvPr/>
        </p:nvSpPr>
        <p:spPr>
          <a:xfrm>
            <a:off x="9710588" y="4637314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4A0A5D3-019F-7386-1810-B862D27A2562}"/>
              </a:ext>
            </a:extLst>
          </p:cNvPr>
          <p:cNvSpPr txBox="1"/>
          <p:nvPr/>
        </p:nvSpPr>
        <p:spPr>
          <a:xfrm>
            <a:off x="9710588" y="5456459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73" name="Graphic 72">
            <a:extLst>
              <a:ext uri="{FF2B5EF4-FFF2-40B4-BE49-F238E27FC236}">
                <a16:creationId xmlns:a16="http://schemas.microsoft.com/office/drawing/2014/main" id="{CE71A881-97AC-0F01-3DC9-D60F8A80D45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10836" y="354981"/>
            <a:ext cx="789863" cy="789862"/>
          </a:xfrm>
          <a:prstGeom prst="rect">
            <a:avLst/>
          </a:prstGeom>
        </p:spPr>
      </p:pic>
      <p:sp>
        <p:nvSpPr>
          <p:cNvPr id="80" name="TextBox 85">
            <a:extLst>
              <a:ext uri="{FF2B5EF4-FFF2-40B4-BE49-F238E27FC236}">
                <a16:creationId xmlns:a16="http://schemas.microsoft.com/office/drawing/2014/main" id="{85F8FBAA-8672-2A7E-A18A-12B7F09435CE}"/>
              </a:ext>
            </a:extLst>
          </p:cNvPr>
          <p:cNvSpPr txBox="1"/>
          <p:nvPr/>
        </p:nvSpPr>
        <p:spPr>
          <a:xfrm>
            <a:off x="9947507" y="488677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6">
            <a:extLst>
              <a:ext uri="{FF2B5EF4-FFF2-40B4-BE49-F238E27FC236}">
                <a16:creationId xmlns:a16="http://schemas.microsoft.com/office/drawing/2014/main" id="{3F481433-F748-2EFD-A4FB-78C437D3F275}"/>
              </a:ext>
            </a:extLst>
          </p:cNvPr>
          <p:cNvSpPr txBox="1"/>
          <p:nvPr/>
        </p:nvSpPr>
        <p:spPr>
          <a:xfrm>
            <a:off x="9947506" y="860262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معماری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D3954B71-73AA-2469-9B2C-AC1A37175917}"/>
              </a:ext>
            </a:extLst>
          </p:cNvPr>
          <p:cNvSpPr/>
          <p:nvPr/>
        </p:nvSpPr>
        <p:spPr>
          <a:xfrm>
            <a:off x="10669815" y="6236006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Google Shape;8410;p6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DF0838F-3F41-481A-6545-CBD7CDF71E29}"/>
              </a:ext>
            </a:extLst>
          </p:cNvPr>
          <p:cNvSpPr/>
          <p:nvPr/>
        </p:nvSpPr>
        <p:spPr>
          <a:xfrm>
            <a:off x="10654944" y="6213002"/>
            <a:ext cx="356196" cy="328410"/>
          </a:xfrm>
          <a:custGeom>
            <a:avLst/>
            <a:gdLst/>
            <a:ahLst/>
            <a:cxnLst/>
            <a:rect l="l" t="t" r="r" b="b"/>
            <a:pathLst>
              <a:path w="11217" h="10342" extrusionOk="0">
                <a:moveTo>
                  <a:pt x="3394" y="1186"/>
                </a:moveTo>
                <a:lnTo>
                  <a:pt x="3394" y="1507"/>
                </a:lnTo>
                <a:lnTo>
                  <a:pt x="1668" y="1507"/>
                </a:lnTo>
                <a:lnTo>
                  <a:pt x="1668" y="1186"/>
                </a:lnTo>
                <a:close/>
                <a:moveTo>
                  <a:pt x="3096" y="1829"/>
                </a:moveTo>
                <a:lnTo>
                  <a:pt x="3096" y="2090"/>
                </a:lnTo>
                <a:lnTo>
                  <a:pt x="2013" y="3043"/>
                </a:lnTo>
                <a:lnTo>
                  <a:pt x="2013" y="1829"/>
                </a:lnTo>
                <a:close/>
                <a:moveTo>
                  <a:pt x="6740" y="5948"/>
                </a:moveTo>
                <a:cubicBezTo>
                  <a:pt x="6775" y="5948"/>
                  <a:pt x="6799" y="5972"/>
                  <a:pt x="6799" y="6008"/>
                </a:cubicBezTo>
                <a:lnTo>
                  <a:pt x="6799" y="10020"/>
                </a:lnTo>
                <a:lnTo>
                  <a:pt x="4644" y="10020"/>
                </a:lnTo>
                <a:lnTo>
                  <a:pt x="4644" y="6008"/>
                </a:lnTo>
                <a:cubicBezTo>
                  <a:pt x="4644" y="5972"/>
                  <a:pt x="4668" y="5948"/>
                  <a:pt x="4704" y="5948"/>
                </a:cubicBezTo>
                <a:close/>
                <a:moveTo>
                  <a:pt x="5601" y="1"/>
                </a:moveTo>
                <a:cubicBezTo>
                  <a:pt x="5543" y="1"/>
                  <a:pt x="5484" y="19"/>
                  <a:pt x="5430" y="55"/>
                </a:cubicBezTo>
                <a:lnTo>
                  <a:pt x="3692" y="1567"/>
                </a:lnTo>
                <a:lnTo>
                  <a:pt x="3692" y="1126"/>
                </a:lnTo>
                <a:cubicBezTo>
                  <a:pt x="3692" y="995"/>
                  <a:pt x="3573" y="876"/>
                  <a:pt x="3442" y="876"/>
                </a:cubicBezTo>
                <a:lnTo>
                  <a:pt x="1596" y="876"/>
                </a:lnTo>
                <a:cubicBezTo>
                  <a:pt x="1453" y="876"/>
                  <a:pt x="1334" y="995"/>
                  <a:pt x="1334" y="1126"/>
                </a:cubicBezTo>
                <a:lnTo>
                  <a:pt x="1334" y="1590"/>
                </a:lnTo>
                <a:cubicBezTo>
                  <a:pt x="1334" y="1721"/>
                  <a:pt x="1453" y="1840"/>
                  <a:pt x="1596" y="1840"/>
                </a:cubicBezTo>
                <a:lnTo>
                  <a:pt x="1691" y="1840"/>
                </a:lnTo>
                <a:lnTo>
                  <a:pt x="1691" y="3329"/>
                </a:lnTo>
                <a:lnTo>
                  <a:pt x="108" y="4710"/>
                </a:lnTo>
                <a:cubicBezTo>
                  <a:pt x="25" y="4781"/>
                  <a:pt x="1" y="4888"/>
                  <a:pt x="25" y="4984"/>
                </a:cubicBezTo>
                <a:cubicBezTo>
                  <a:pt x="60" y="5079"/>
                  <a:pt x="167" y="5138"/>
                  <a:pt x="251" y="5138"/>
                </a:cubicBezTo>
                <a:lnTo>
                  <a:pt x="1322" y="5138"/>
                </a:lnTo>
                <a:lnTo>
                  <a:pt x="1322" y="7972"/>
                </a:lnTo>
                <a:cubicBezTo>
                  <a:pt x="1322" y="8056"/>
                  <a:pt x="1394" y="8139"/>
                  <a:pt x="1489" y="8139"/>
                </a:cubicBezTo>
                <a:cubicBezTo>
                  <a:pt x="1572" y="8139"/>
                  <a:pt x="1656" y="8056"/>
                  <a:pt x="1656" y="7972"/>
                </a:cubicBezTo>
                <a:lnTo>
                  <a:pt x="1656" y="5055"/>
                </a:lnTo>
                <a:lnTo>
                  <a:pt x="5609" y="1614"/>
                </a:lnTo>
                <a:lnTo>
                  <a:pt x="9561" y="5055"/>
                </a:lnTo>
                <a:lnTo>
                  <a:pt x="9561" y="9937"/>
                </a:lnTo>
                <a:cubicBezTo>
                  <a:pt x="9561" y="9984"/>
                  <a:pt x="9526" y="10020"/>
                  <a:pt x="9478" y="10020"/>
                </a:cubicBezTo>
                <a:lnTo>
                  <a:pt x="7109" y="10020"/>
                </a:lnTo>
                <a:lnTo>
                  <a:pt x="7109" y="6008"/>
                </a:lnTo>
                <a:cubicBezTo>
                  <a:pt x="7109" y="5793"/>
                  <a:pt x="6930" y="5615"/>
                  <a:pt x="6728" y="5615"/>
                </a:cubicBezTo>
                <a:lnTo>
                  <a:pt x="4680" y="5615"/>
                </a:lnTo>
                <a:cubicBezTo>
                  <a:pt x="4478" y="5615"/>
                  <a:pt x="4299" y="5793"/>
                  <a:pt x="4299" y="6008"/>
                </a:cubicBezTo>
                <a:lnTo>
                  <a:pt x="4299" y="10020"/>
                </a:lnTo>
                <a:lnTo>
                  <a:pt x="1739" y="10020"/>
                </a:lnTo>
                <a:cubicBezTo>
                  <a:pt x="1691" y="10020"/>
                  <a:pt x="1656" y="9984"/>
                  <a:pt x="1656" y="9937"/>
                </a:cubicBezTo>
                <a:lnTo>
                  <a:pt x="1656" y="8734"/>
                </a:lnTo>
                <a:cubicBezTo>
                  <a:pt x="1656" y="8639"/>
                  <a:pt x="1572" y="8567"/>
                  <a:pt x="1489" y="8567"/>
                </a:cubicBezTo>
                <a:cubicBezTo>
                  <a:pt x="1394" y="8567"/>
                  <a:pt x="1322" y="8639"/>
                  <a:pt x="1322" y="8734"/>
                </a:cubicBezTo>
                <a:lnTo>
                  <a:pt x="1322" y="9937"/>
                </a:lnTo>
                <a:cubicBezTo>
                  <a:pt x="1322" y="10163"/>
                  <a:pt x="1501" y="10342"/>
                  <a:pt x="1727" y="10342"/>
                </a:cubicBezTo>
                <a:lnTo>
                  <a:pt x="9466" y="10342"/>
                </a:lnTo>
                <a:cubicBezTo>
                  <a:pt x="9692" y="10342"/>
                  <a:pt x="9871" y="10163"/>
                  <a:pt x="9871" y="9937"/>
                </a:cubicBezTo>
                <a:lnTo>
                  <a:pt x="9871" y="5127"/>
                </a:lnTo>
                <a:lnTo>
                  <a:pt x="10943" y="5127"/>
                </a:lnTo>
                <a:cubicBezTo>
                  <a:pt x="11038" y="5127"/>
                  <a:pt x="11133" y="5067"/>
                  <a:pt x="11157" y="4960"/>
                </a:cubicBezTo>
                <a:cubicBezTo>
                  <a:pt x="11216" y="4877"/>
                  <a:pt x="11205" y="4769"/>
                  <a:pt x="11121" y="4698"/>
                </a:cubicBezTo>
                <a:lnTo>
                  <a:pt x="8811" y="2686"/>
                </a:lnTo>
                <a:cubicBezTo>
                  <a:pt x="8785" y="2659"/>
                  <a:pt x="8748" y="2647"/>
                  <a:pt x="8711" y="2647"/>
                </a:cubicBezTo>
                <a:cubicBezTo>
                  <a:pt x="8665" y="2647"/>
                  <a:pt x="8618" y="2665"/>
                  <a:pt x="8585" y="2698"/>
                </a:cubicBezTo>
                <a:cubicBezTo>
                  <a:pt x="8526" y="2757"/>
                  <a:pt x="8538" y="2864"/>
                  <a:pt x="8597" y="2924"/>
                </a:cubicBezTo>
                <a:lnTo>
                  <a:pt x="10764" y="4805"/>
                </a:lnTo>
                <a:lnTo>
                  <a:pt x="9776" y="4805"/>
                </a:lnTo>
                <a:lnTo>
                  <a:pt x="5763" y="1305"/>
                </a:lnTo>
                <a:cubicBezTo>
                  <a:pt x="5716" y="1269"/>
                  <a:pt x="5659" y="1251"/>
                  <a:pt x="5601" y="1251"/>
                </a:cubicBezTo>
                <a:cubicBezTo>
                  <a:pt x="5543" y="1251"/>
                  <a:pt x="5484" y="1269"/>
                  <a:pt x="5430" y="1305"/>
                </a:cubicBezTo>
                <a:lnTo>
                  <a:pt x="1418" y="4805"/>
                </a:lnTo>
                <a:lnTo>
                  <a:pt x="429" y="4805"/>
                </a:lnTo>
                <a:lnTo>
                  <a:pt x="1918" y="3507"/>
                </a:lnTo>
                <a:lnTo>
                  <a:pt x="3335" y="2281"/>
                </a:lnTo>
                <a:lnTo>
                  <a:pt x="5609" y="340"/>
                </a:lnTo>
                <a:lnTo>
                  <a:pt x="8026" y="2436"/>
                </a:lnTo>
                <a:cubicBezTo>
                  <a:pt x="8052" y="2463"/>
                  <a:pt x="8086" y="2475"/>
                  <a:pt x="8121" y="2475"/>
                </a:cubicBezTo>
                <a:cubicBezTo>
                  <a:pt x="8164" y="2475"/>
                  <a:pt x="8207" y="2457"/>
                  <a:pt x="8240" y="2424"/>
                </a:cubicBezTo>
                <a:cubicBezTo>
                  <a:pt x="8299" y="2364"/>
                  <a:pt x="8288" y="2257"/>
                  <a:pt x="8228" y="2198"/>
                </a:cubicBezTo>
                <a:lnTo>
                  <a:pt x="5763" y="55"/>
                </a:lnTo>
                <a:cubicBezTo>
                  <a:pt x="5716" y="19"/>
                  <a:pt x="5659" y="1"/>
                  <a:pt x="5601" y="1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3DA7F459-5B4B-5E26-5602-2A0C7108D27E}"/>
              </a:ext>
            </a:extLst>
          </p:cNvPr>
          <p:cNvSpPr/>
          <p:nvPr/>
        </p:nvSpPr>
        <p:spPr>
          <a:xfrm>
            <a:off x="11399719" y="6226240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C746704C-F38C-14BD-A71B-219098A19CAF}"/>
              </a:ext>
            </a:extLst>
          </p:cNvPr>
          <p:cNvSpPr/>
          <p:nvPr/>
        </p:nvSpPr>
        <p:spPr>
          <a:xfrm>
            <a:off x="9939912" y="6236006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7" name="Google Shape;10366;p6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5EDB533-5DCB-2942-475B-1B81CA37710C}"/>
              </a:ext>
            </a:extLst>
          </p:cNvPr>
          <p:cNvSpPr/>
          <p:nvPr/>
        </p:nvSpPr>
        <p:spPr>
          <a:xfrm rot="5400000" flipV="1">
            <a:off x="10005883" y="6184149"/>
            <a:ext cx="177196" cy="386117"/>
          </a:xfrm>
          <a:custGeom>
            <a:avLst/>
            <a:gdLst/>
            <a:ahLst/>
            <a:cxnLst/>
            <a:rect l="l" t="t" r="r" b="b"/>
            <a:pathLst>
              <a:path w="5038" h="10978" extrusionOk="0">
                <a:moveTo>
                  <a:pt x="1918" y="1893"/>
                </a:moveTo>
                <a:cubicBezTo>
                  <a:pt x="2156" y="1893"/>
                  <a:pt x="2358" y="2084"/>
                  <a:pt x="2358" y="2322"/>
                </a:cubicBezTo>
                <a:lnTo>
                  <a:pt x="2358" y="3465"/>
                </a:lnTo>
                <a:lnTo>
                  <a:pt x="1501" y="3465"/>
                </a:lnTo>
                <a:lnTo>
                  <a:pt x="1501" y="2703"/>
                </a:lnTo>
                <a:lnTo>
                  <a:pt x="1501" y="2310"/>
                </a:lnTo>
                <a:cubicBezTo>
                  <a:pt x="1501" y="2191"/>
                  <a:pt x="1549" y="2084"/>
                  <a:pt x="1620" y="2012"/>
                </a:cubicBezTo>
                <a:cubicBezTo>
                  <a:pt x="1703" y="1929"/>
                  <a:pt x="1822" y="1893"/>
                  <a:pt x="1918" y="1893"/>
                </a:cubicBezTo>
                <a:close/>
                <a:moveTo>
                  <a:pt x="751" y="322"/>
                </a:moveTo>
                <a:cubicBezTo>
                  <a:pt x="989" y="322"/>
                  <a:pt x="1180" y="524"/>
                  <a:pt x="1180" y="750"/>
                </a:cubicBezTo>
                <a:lnTo>
                  <a:pt x="1180" y="2322"/>
                </a:lnTo>
                <a:lnTo>
                  <a:pt x="1180" y="2715"/>
                </a:lnTo>
                <a:lnTo>
                  <a:pt x="1180" y="3465"/>
                </a:lnTo>
                <a:lnTo>
                  <a:pt x="715" y="3465"/>
                </a:lnTo>
                <a:cubicBezTo>
                  <a:pt x="572" y="3465"/>
                  <a:pt x="429" y="3513"/>
                  <a:pt x="310" y="3584"/>
                </a:cubicBezTo>
                <a:lnTo>
                  <a:pt x="310" y="738"/>
                </a:lnTo>
                <a:lnTo>
                  <a:pt x="334" y="738"/>
                </a:lnTo>
                <a:cubicBezTo>
                  <a:pt x="334" y="619"/>
                  <a:pt x="370" y="524"/>
                  <a:pt x="453" y="441"/>
                </a:cubicBezTo>
                <a:cubicBezTo>
                  <a:pt x="525" y="369"/>
                  <a:pt x="644" y="322"/>
                  <a:pt x="751" y="322"/>
                </a:cubicBezTo>
                <a:close/>
                <a:moveTo>
                  <a:pt x="4335" y="1870"/>
                </a:moveTo>
                <a:cubicBezTo>
                  <a:pt x="4537" y="1870"/>
                  <a:pt x="4716" y="2036"/>
                  <a:pt x="4716" y="2262"/>
                </a:cubicBezTo>
                <a:lnTo>
                  <a:pt x="4716" y="3275"/>
                </a:lnTo>
                <a:cubicBezTo>
                  <a:pt x="4704" y="3477"/>
                  <a:pt x="4537" y="3656"/>
                  <a:pt x="4335" y="3656"/>
                </a:cubicBezTo>
                <a:lnTo>
                  <a:pt x="4239" y="3656"/>
                </a:lnTo>
                <a:cubicBezTo>
                  <a:pt x="4037" y="3656"/>
                  <a:pt x="3858" y="3501"/>
                  <a:pt x="3858" y="3275"/>
                </a:cubicBezTo>
                <a:lnTo>
                  <a:pt x="3858" y="2286"/>
                </a:lnTo>
                <a:lnTo>
                  <a:pt x="3858" y="2262"/>
                </a:lnTo>
                <a:cubicBezTo>
                  <a:pt x="3858" y="2048"/>
                  <a:pt x="4013" y="1870"/>
                  <a:pt x="4239" y="1870"/>
                </a:cubicBezTo>
                <a:close/>
                <a:moveTo>
                  <a:pt x="3108" y="1870"/>
                </a:moveTo>
                <a:cubicBezTo>
                  <a:pt x="3335" y="1870"/>
                  <a:pt x="3525" y="2048"/>
                  <a:pt x="3525" y="2286"/>
                </a:cubicBezTo>
                <a:lnTo>
                  <a:pt x="3525" y="3275"/>
                </a:lnTo>
                <a:lnTo>
                  <a:pt x="3525" y="3501"/>
                </a:lnTo>
                <a:cubicBezTo>
                  <a:pt x="3525" y="3715"/>
                  <a:pt x="3346" y="3917"/>
                  <a:pt x="3108" y="3917"/>
                </a:cubicBezTo>
                <a:lnTo>
                  <a:pt x="3037" y="3917"/>
                </a:lnTo>
                <a:lnTo>
                  <a:pt x="3037" y="3620"/>
                </a:lnTo>
                <a:cubicBezTo>
                  <a:pt x="3037" y="3525"/>
                  <a:pt x="2965" y="3453"/>
                  <a:pt x="2870" y="3453"/>
                </a:cubicBezTo>
                <a:lnTo>
                  <a:pt x="2668" y="3453"/>
                </a:lnTo>
                <a:lnTo>
                  <a:pt x="2668" y="2310"/>
                </a:lnTo>
                <a:lnTo>
                  <a:pt x="2668" y="2286"/>
                </a:lnTo>
                <a:cubicBezTo>
                  <a:pt x="2668" y="2072"/>
                  <a:pt x="2846" y="1870"/>
                  <a:pt x="3085" y="1870"/>
                </a:cubicBezTo>
                <a:close/>
                <a:moveTo>
                  <a:pt x="2727" y="3763"/>
                </a:moveTo>
                <a:lnTo>
                  <a:pt x="2727" y="4632"/>
                </a:lnTo>
                <a:cubicBezTo>
                  <a:pt x="2727" y="4846"/>
                  <a:pt x="2549" y="5025"/>
                  <a:pt x="2323" y="5025"/>
                </a:cubicBezTo>
                <a:lnTo>
                  <a:pt x="727" y="5025"/>
                </a:lnTo>
                <a:cubicBezTo>
                  <a:pt x="513" y="5025"/>
                  <a:pt x="334" y="4846"/>
                  <a:pt x="334" y="4632"/>
                </a:cubicBezTo>
                <a:lnTo>
                  <a:pt x="334" y="4167"/>
                </a:lnTo>
                <a:cubicBezTo>
                  <a:pt x="334" y="3941"/>
                  <a:pt x="513" y="3763"/>
                  <a:pt x="727" y="3763"/>
                </a:cubicBezTo>
                <a:close/>
                <a:moveTo>
                  <a:pt x="763" y="0"/>
                </a:moveTo>
                <a:cubicBezTo>
                  <a:pt x="572" y="0"/>
                  <a:pt x="370" y="72"/>
                  <a:pt x="227" y="227"/>
                </a:cubicBezTo>
                <a:cubicBezTo>
                  <a:pt x="72" y="369"/>
                  <a:pt x="1" y="548"/>
                  <a:pt x="1" y="762"/>
                </a:cubicBezTo>
                <a:lnTo>
                  <a:pt x="1" y="6751"/>
                </a:lnTo>
                <a:cubicBezTo>
                  <a:pt x="1" y="6846"/>
                  <a:pt x="72" y="6918"/>
                  <a:pt x="167" y="6918"/>
                </a:cubicBezTo>
                <a:cubicBezTo>
                  <a:pt x="251" y="6918"/>
                  <a:pt x="334" y="6846"/>
                  <a:pt x="334" y="6751"/>
                </a:cubicBezTo>
                <a:lnTo>
                  <a:pt x="334" y="5239"/>
                </a:lnTo>
                <a:cubicBezTo>
                  <a:pt x="453" y="5310"/>
                  <a:pt x="584" y="5358"/>
                  <a:pt x="727" y="5358"/>
                </a:cubicBezTo>
                <a:lnTo>
                  <a:pt x="2323" y="5358"/>
                </a:lnTo>
                <a:cubicBezTo>
                  <a:pt x="2727" y="5358"/>
                  <a:pt x="3037" y="5025"/>
                  <a:pt x="3037" y="4644"/>
                </a:cubicBezTo>
                <a:lnTo>
                  <a:pt x="3037" y="4239"/>
                </a:lnTo>
                <a:lnTo>
                  <a:pt x="3108" y="4239"/>
                </a:lnTo>
                <a:cubicBezTo>
                  <a:pt x="3394" y="4239"/>
                  <a:pt x="3644" y="4072"/>
                  <a:pt x="3763" y="3822"/>
                </a:cubicBezTo>
                <a:cubicBezTo>
                  <a:pt x="3882" y="3929"/>
                  <a:pt x="4049" y="3989"/>
                  <a:pt x="4216" y="3989"/>
                </a:cubicBezTo>
                <a:lnTo>
                  <a:pt x="4299" y="3989"/>
                </a:lnTo>
                <a:cubicBezTo>
                  <a:pt x="4442" y="3989"/>
                  <a:pt x="4573" y="3941"/>
                  <a:pt x="4692" y="3870"/>
                </a:cubicBezTo>
                <a:lnTo>
                  <a:pt x="4692" y="8335"/>
                </a:lnTo>
                <a:lnTo>
                  <a:pt x="2989" y="8335"/>
                </a:lnTo>
                <a:cubicBezTo>
                  <a:pt x="2906" y="8335"/>
                  <a:pt x="2834" y="8406"/>
                  <a:pt x="2834" y="8501"/>
                </a:cubicBezTo>
                <a:cubicBezTo>
                  <a:pt x="2834" y="8585"/>
                  <a:pt x="2906" y="8656"/>
                  <a:pt x="2989" y="8656"/>
                </a:cubicBezTo>
                <a:lnTo>
                  <a:pt x="4692" y="8656"/>
                </a:lnTo>
                <a:lnTo>
                  <a:pt x="4692" y="9299"/>
                </a:lnTo>
                <a:lnTo>
                  <a:pt x="334" y="9299"/>
                </a:lnTo>
                <a:lnTo>
                  <a:pt x="334" y="8656"/>
                </a:lnTo>
                <a:lnTo>
                  <a:pt x="2311" y="8656"/>
                </a:lnTo>
                <a:cubicBezTo>
                  <a:pt x="2394" y="8656"/>
                  <a:pt x="2477" y="8585"/>
                  <a:pt x="2477" y="8501"/>
                </a:cubicBezTo>
                <a:cubicBezTo>
                  <a:pt x="2477" y="8406"/>
                  <a:pt x="2394" y="8335"/>
                  <a:pt x="2311" y="8335"/>
                </a:cubicBezTo>
                <a:lnTo>
                  <a:pt x="346" y="8335"/>
                </a:lnTo>
                <a:lnTo>
                  <a:pt x="346" y="7382"/>
                </a:lnTo>
                <a:cubicBezTo>
                  <a:pt x="346" y="7287"/>
                  <a:pt x="275" y="7215"/>
                  <a:pt x="179" y="7215"/>
                </a:cubicBezTo>
                <a:cubicBezTo>
                  <a:pt x="96" y="7215"/>
                  <a:pt x="13" y="7287"/>
                  <a:pt x="13" y="7382"/>
                </a:cubicBezTo>
                <a:lnTo>
                  <a:pt x="13" y="9454"/>
                </a:lnTo>
                <a:cubicBezTo>
                  <a:pt x="13" y="9537"/>
                  <a:pt x="96" y="9609"/>
                  <a:pt x="179" y="9609"/>
                </a:cubicBezTo>
                <a:lnTo>
                  <a:pt x="1299" y="9609"/>
                </a:lnTo>
                <a:lnTo>
                  <a:pt x="1299" y="10823"/>
                </a:lnTo>
                <a:cubicBezTo>
                  <a:pt x="1299" y="10906"/>
                  <a:pt x="1370" y="10978"/>
                  <a:pt x="1465" y="10978"/>
                </a:cubicBezTo>
                <a:lnTo>
                  <a:pt x="2203" y="10978"/>
                </a:lnTo>
                <a:cubicBezTo>
                  <a:pt x="2299" y="10978"/>
                  <a:pt x="2370" y="10906"/>
                  <a:pt x="2370" y="10823"/>
                </a:cubicBezTo>
                <a:cubicBezTo>
                  <a:pt x="2370" y="10728"/>
                  <a:pt x="2299" y="10656"/>
                  <a:pt x="2203" y="10656"/>
                </a:cubicBezTo>
                <a:lnTo>
                  <a:pt x="1608" y="10656"/>
                </a:lnTo>
                <a:lnTo>
                  <a:pt x="1608" y="9597"/>
                </a:lnTo>
                <a:lnTo>
                  <a:pt x="3442" y="9597"/>
                </a:lnTo>
                <a:lnTo>
                  <a:pt x="3442" y="10656"/>
                </a:lnTo>
                <a:lnTo>
                  <a:pt x="2834" y="10656"/>
                </a:lnTo>
                <a:cubicBezTo>
                  <a:pt x="2739" y="10656"/>
                  <a:pt x="2668" y="10728"/>
                  <a:pt x="2668" y="10823"/>
                </a:cubicBezTo>
                <a:cubicBezTo>
                  <a:pt x="2668" y="10906"/>
                  <a:pt x="2739" y="10978"/>
                  <a:pt x="2834" y="10978"/>
                </a:cubicBezTo>
                <a:lnTo>
                  <a:pt x="3585" y="10978"/>
                </a:lnTo>
                <a:cubicBezTo>
                  <a:pt x="3680" y="10978"/>
                  <a:pt x="3751" y="10906"/>
                  <a:pt x="3751" y="10823"/>
                </a:cubicBezTo>
                <a:lnTo>
                  <a:pt x="3751" y="9609"/>
                </a:lnTo>
                <a:lnTo>
                  <a:pt x="4870" y="9609"/>
                </a:lnTo>
                <a:cubicBezTo>
                  <a:pt x="4954" y="9609"/>
                  <a:pt x="5037" y="9537"/>
                  <a:pt x="5037" y="9454"/>
                </a:cubicBezTo>
                <a:lnTo>
                  <a:pt x="5037" y="2703"/>
                </a:lnTo>
                <a:lnTo>
                  <a:pt x="5037" y="2262"/>
                </a:lnTo>
                <a:cubicBezTo>
                  <a:pt x="5037" y="1870"/>
                  <a:pt x="4716" y="1560"/>
                  <a:pt x="4335" y="1560"/>
                </a:cubicBezTo>
                <a:lnTo>
                  <a:pt x="4239" y="1560"/>
                </a:lnTo>
                <a:cubicBezTo>
                  <a:pt x="4025" y="1560"/>
                  <a:pt x="3823" y="1667"/>
                  <a:pt x="3692" y="1834"/>
                </a:cubicBezTo>
                <a:cubicBezTo>
                  <a:pt x="3561" y="1667"/>
                  <a:pt x="3346" y="1560"/>
                  <a:pt x="3132" y="1560"/>
                </a:cubicBezTo>
                <a:lnTo>
                  <a:pt x="3096" y="1560"/>
                </a:lnTo>
                <a:cubicBezTo>
                  <a:pt x="2858" y="1560"/>
                  <a:pt x="2656" y="1667"/>
                  <a:pt x="2513" y="1846"/>
                </a:cubicBezTo>
                <a:cubicBezTo>
                  <a:pt x="2382" y="1679"/>
                  <a:pt x="2180" y="1560"/>
                  <a:pt x="1942" y="1560"/>
                </a:cubicBezTo>
                <a:cubicBezTo>
                  <a:pt x="1787" y="1560"/>
                  <a:pt x="1644" y="1608"/>
                  <a:pt x="1501" y="1691"/>
                </a:cubicBezTo>
                <a:lnTo>
                  <a:pt x="1501" y="738"/>
                </a:lnTo>
                <a:cubicBezTo>
                  <a:pt x="1501" y="322"/>
                  <a:pt x="1168" y="0"/>
                  <a:pt x="763" y="0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366;p6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7B1B3B9-FEF1-48B5-6106-D13E22EE04EA}"/>
              </a:ext>
            </a:extLst>
          </p:cNvPr>
          <p:cNvSpPr/>
          <p:nvPr/>
        </p:nvSpPr>
        <p:spPr>
          <a:xfrm rot="16200000" flipH="1" flipV="1">
            <a:off x="11483006" y="6184149"/>
            <a:ext cx="177196" cy="386117"/>
          </a:xfrm>
          <a:custGeom>
            <a:avLst/>
            <a:gdLst/>
            <a:ahLst/>
            <a:cxnLst/>
            <a:rect l="l" t="t" r="r" b="b"/>
            <a:pathLst>
              <a:path w="5038" h="10978" extrusionOk="0">
                <a:moveTo>
                  <a:pt x="1918" y="1893"/>
                </a:moveTo>
                <a:cubicBezTo>
                  <a:pt x="2156" y="1893"/>
                  <a:pt x="2358" y="2084"/>
                  <a:pt x="2358" y="2322"/>
                </a:cubicBezTo>
                <a:lnTo>
                  <a:pt x="2358" y="3465"/>
                </a:lnTo>
                <a:lnTo>
                  <a:pt x="1501" y="3465"/>
                </a:lnTo>
                <a:lnTo>
                  <a:pt x="1501" y="2703"/>
                </a:lnTo>
                <a:lnTo>
                  <a:pt x="1501" y="2310"/>
                </a:lnTo>
                <a:cubicBezTo>
                  <a:pt x="1501" y="2191"/>
                  <a:pt x="1549" y="2084"/>
                  <a:pt x="1620" y="2012"/>
                </a:cubicBezTo>
                <a:cubicBezTo>
                  <a:pt x="1703" y="1929"/>
                  <a:pt x="1822" y="1893"/>
                  <a:pt x="1918" y="1893"/>
                </a:cubicBezTo>
                <a:close/>
                <a:moveTo>
                  <a:pt x="751" y="322"/>
                </a:moveTo>
                <a:cubicBezTo>
                  <a:pt x="989" y="322"/>
                  <a:pt x="1180" y="524"/>
                  <a:pt x="1180" y="750"/>
                </a:cubicBezTo>
                <a:lnTo>
                  <a:pt x="1180" y="2322"/>
                </a:lnTo>
                <a:lnTo>
                  <a:pt x="1180" y="2715"/>
                </a:lnTo>
                <a:lnTo>
                  <a:pt x="1180" y="3465"/>
                </a:lnTo>
                <a:lnTo>
                  <a:pt x="715" y="3465"/>
                </a:lnTo>
                <a:cubicBezTo>
                  <a:pt x="572" y="3465"/>
                  <a:pt x="429" y="3513"/>
                  <a:pt x="310" y="3584"/>
                </a:cubicBezTo>
                <a:lnTo>
                  <a:pt x="310" y="738"/>
                </a:lnTo>
                <a:lnTo>
                  <a:pt x="334" y="738"/>
                </a:lnTo>
                <a:cubicBezTo>
                  <a:pt x="334" y="619"/>
                  <a:pt x="370" y="524"/>
                  <a:pt x="453" y="441"/>
                </a:cubicBezTo>
                <a:cubicBezTo>
                  <a:pt x="525" y="369"/>
                  <a:pt x="644" y="322"/>
                  <a:pt x="751" y="322"/>
                </a:cubicBezTo>
                <a:close/>
                <a:moveTo>
                  <a:pt x="4335" y="1870"/>
                </a:moveTo>
                <a:cubicBezTo>
                  <a:pt x="4537" y="1870"/>
                  <a:pt x="4716" y="2036"/>
                  <a:pt x="4716" y="2262"/>
                </a:cubicBezTo>
                <a:lnTo>
                  <a:pt x="4716" y="3275"/>
                </a:lnTo>
                <a:cubicBezTo>
                  <a:pt x="4704" y="3477"/>
                  <a:pt x="4537" y="3656"/>
                  <a:pt x="4335" y="3656"/>
                </a:cubicBezTo>
                <a:lnTo>
                  <a:pt x="4239" y="3656"/>
                </a:lnTo>
                <a:cubicBezTo>
                  <a:pt x="4037" y="3656"/>
                  <a:pt x="3858" y="3501"/>
                  <a:pt x="3858" y="3275"/>
                </a:cubicBezTo>
                <a:lnTo>
                  <a:pt x="3858" y="2286"/>
                </a:lnTo>
                <a:lnTo>
                  <a:pt x="3858" y="2262"/>
                </a:lnTo>
                <a:cubicBezTo>
                  <a:pt x="3858" y="2048"/>
                  <a:pt x="4013" y="1870"/>
                  <a:pt x="4239" y="1870"/>
                </a:cubicBezTo>
                <a:close/>
                <a:moveTo>
                  <a:pt x="3108" y="1870"/>
                </a:moveTo>
                <a:cubicBezTo>
                  <a:pt x="3335" y="1870"/>
                  <a:pt x="3525" y="2048"/>
                  <a:pt x="3525" y="2286"/>
                </a:cubicBezTo>
                <a:lnTo>
                  <a:pt x="3525" y="3275"/>
                </a:lnTo>
                <a:lnTo>
                  <a:pt x="3525" y="3501"/>
                </a:lnTo>
                <a:cubicBezTo>
                  <a:pt x="3525" y="3715"/>
                  <a:pt x="3346" y="3917"/>
                  <a:pt x="3108" y="3917"/>
                </a:cubicBezTo>
                <a:lnTo>
                  <a:pt x="3037" y="3917"/>
                </a:lnTo>
                <a:lnTo>
                  <a:pt x="3037" y="3620"/>
                </a:lnTo>
                <a:cubicBezTo>
                  <a:pt x="3037" y="3525"/>
                  <a:pt x="2965" y="3453"/>
                  <a:pt x="2870" y="3453"/>
                </a:cubicBezTo>
                <a:lnTo>
                  <a:pt x="2668" y="3453"/>
                </a:lnTo>
                <a:lnTo>
                  <a:pt x="2668" y="2310"/>
                </a:lnTo>
                <a:lnTo>
                  <a:pt x="2668" y="2286"/>
                </a:lnTo>
                <a:cubicBezTo>
                  <a:pt x="2668" y="2072"/>
                  <a:pt x="2846" y="1870"/>
                  <a:pt x="3085" y="1870"/>
                </a:cubicBezTo>
                <a:close/>
                <a:moveTo>
                  <a:pt x="2727" y="3763"/>
                </a:moveTo>
                <a:lnTo>
                  <a:pt x="2727" y="4632"/>
                </a:lnTo>
                <a:cubicBezTo>
                  <a:pt x="2727" y="4846"/>
                  <a:pt x="2549" y="5025"/>
                  <a:pt x="2323" y="5025"/>
                </a:cubicBezTo>
                <a:lnTo>
                  <a:pt x="727" y="5025"/>
                </a:lnTo>
                <a:cubicBezTo>
                  <a:pt x="513" y="5025"/>
                  <a:pt x="334" y="4846"/>
                  <a:pt x="334" y="4632"/>
                </a:cubicBezTo>
                <a:lnTo>
                  <a:pt x="334" y="4167"/>
                </a:lnTo>
                <a:cubicBezTo>
                  <a:pt x="334" y="3941"/>
                  <a:pt x="513" y="3763"/>
                  <a:pt x="727" y="3763"/>
                </a:cubicBezTo>
                <a:close/>
                <a:moveTo>
                  <a:pt x="763" y="0"/>
                </a:moveTo>
                <a:cubicBezTo>
                  <a:pt x="572" y="0"/>
                  <a:pt x="370" y="72"/>
                  <a:pt x="227" y="227"/>
                </a:cubicBezTo>
                <a:cubicBezTo>
                  <a:pt x="72" y="369"/>
                  <a:pt x="1" y="548"/>
                  <a:pt x="1" y="762"/>
                </a:cubicBezTo>
                <a:lnTo>
                  <a:pt x="1" y="6751"/>
                </a:lnTo>
                <a:cubicBezTo>
                  <a:pt x="1" y="6846"/>
                  <a:pt x="72" y="6918"/>
                  <a:pt x="167" y="6918"/>
                </a:cubicBezTo>
                <a:cubicBezTo>
                  <a:pt x="251" y="6918"/>
                  <a:pt x="334" y="6846"/>
                  <a:pt x="334" y="6751"/>
                </a:cubicBezTo>
                <a:lnTo>
                  <a:pt x="334" y="5239"/>
                </a:lnTo>
                <a:cubicBezTo>
                  <a:pt x="453" y="5310"/>
                  <a:pt x="584" y="5358"/>
                  <a:pt x="727" y="5358"/>
                </a:cubicBezTo>
                <a:lnTo>
                  <a:pt x="2323" y="5358"/>
                </a:lnTo>
                <a:cubicBezTo>
                  <a:pt x="2727" y="5358"/>
                  <a:pt x="3037" y="5025"/>
                  <a:pt x="3037" y="4644"/>
                </a:cubicBezTo>
                <a:lnTo>
                  <a:pt x="3037" y="4239"/>
                </a:lnTo>
                <a:lnTo>
                  <a:pt x="3108" y="4239"/>
                </a:lnTo>
                <a:cubicBezTo>
                  <a:pt x="3394" y="4239"/>
                  <a:pt x="3644" y="4072"/>
                  <a:pt x="3763" y="3822"/>
                </a:cubicBezTo>
                <a:cubicBezTo>
                  <a:pt x="3882" y="3929"/>
                  <a:pt x="4049" y="3989"/>
                  <a:pt x="4216" y="3989"/>
                </a:cubicBezTo>
                <a:lnTo>
                  <a:pt x="4299" y="3989"/>
                </a:lnTo>
                <a:cubicBezTo>
                  <a:pt x="4442" y="3989"/>
                  <a:pt x="4573" y="3941"/>
                  <a:pt x="4692" y="3870"/>
                </a:cubicBezTo>
                <a:lnTo>
                  <a:pt x="4692" y="8335"/>
                </a:lnTo>
                <a:lnTo>
                  <a:pt x="2989" y="8335"/>
                </a:lnTo>
                <a:cubicBezTo>
                  <a:pt x="2906" y="8335"/>
                  <a:pt x="2834" y="8406"/>
                  <a:pt x="2834" y="8501"/>
                </a:cubicBezTo>
                <a:cubicBezTo>
                  <a:pt x="2834" y="8585"/>
                  <a:pt x="2906" y="8656"/>
                  <a:pt x="2989" y="8656"/>
                </a:cubicBezTo>
                <a:lnTo>
                  <a:pt x="4692" y="8656"/>
                </a:lnTo>
                <a:lnTo>
                  <a:pt x="4692" y="9299"/>
                </a:lnTo>
                <a:lnTo>
                  <a:pt x="334" y="9299"/>
                </a:lnTo>
                <a:lnTo>
                  <a:pt x="334" y="8656"/>
                </a:lnTo>
                <a:lnTo>
                  <a:pt x="2311" y="8656"/>
                </a:lnTo>
                <a:cubicBezTo>
                  <a:pt x="2394" y="8656"/>
                  <a:pt x="2477" y="8585"/>
                  <a:pt x="2477" y="8501"/>
                </a:cubicBezTo>
                <a:cubicBezTo>
                  <a:pt x="2477" y="8406"/>
                  <a:pt x="2394" y="8335"/>
                  <a:pt x="2311" y="8335"/>
                </a:cubicBezTo>
                <a:lnTo>
                  <a:pt x="346" y="8335"/>
                </a:lnTo>
                <a:lnTo>
                  <a:pt x="346" y="7382"/>
                </a:lnTo>
                <a:cubicBezTo>
                  <a:pt x="346" y="7287"/>
                  <a:pt x="275" y="7215"/>
                  <a:pt x="179" y="7215"/>
                </a:cubicBezTo>
                <a:cubicBezTo>
                  <a:pt x="96" y="7215"/>
                  <a:pt x="13" y="7287"/>
                  <a:pt x="13" y="7382"/>
                </a:cubicBezTo>
                <a:lnTo>
                  <a:pt x="13" y="9454"/>
                </a:lnTo>
                <a:cubicBezTo>
                  <a:pt x="13" y="9537"/>
                  <a:pt x="96" y="9609"/>
                  <a:pt x="179" y="9609"/>
                </a:cubicBezTo>
                <a:lnTo>
                  <a:pt x="1299" y="9609"/>
                </a:lnTo>
                <a:lnTo>
                  <a:pt x="1299" y="10823"/>
                </a:lnTo>
                <a:cubicBezTo>
                  <a:pt x="1299" y="10906"/>
                  <a:pt x="1370" y="10978"/>
                  <a:pt x="1465" y="10978"/>
                </a:cubicBezTo>
                <a:lnTo>
                  <a:pt x="2203" y="10978"/>
                </a:lnTo>
                <a:cubicBezTo>
                  <a:pt x="2299" y="10978"/>
                  <a:pt x="2370" y="10906"/>
                  <a:pt x="2370" y="10823"/>
                </a:cubicBezTo>
                <a:cubicBezTo>
                  <a:pt x="2370" y="10728"/>
                  <a:pt x="2299" y="10656"/>
                  <a:pt x="2203" y="10656"/>
                </a:cubicBezTo>
                <a:lnTo>
                  <a:pt x="1608" y="10656"/>
                </a:lnTo>
                <a:lnTo>
                  <a:pt x="1608" y="9597"/>
                </a:lnTo>
                <a:lnTo>
                  <a:pt x="3442" y="9597"/>
                </a:lnTo>
                <a:lnTo>
                  <a:pt x="3442" y="10656"/>
                </a:lnTo>
                <a:lnTo>
                  <a:pt x="2834" y="10656"/>
                </a:lnTo>
                <a:cubicBezTo>
                  <a:pt x="2739" y="10656"/>
                  <a:pt x="2668" y="10728"/>
                  <a:pt x="2668" y="10823"/>
                </a:cubicBezTo>
                <a:cubicBezTo>
                  <a:pt x="2668" y="10906"/>
                  <a:pt x="2739" y="10978"/>
                  <a:pt x="2834" y="10978"/>
                </a:cubicBezTo>
                <a:lnTo>
                  <a:pt x="3585" y="10978"/>
                </a:lnTo>
                <a:cubicBezTo>
                  <a:pt x="3680" y="10978"/>
                  <a:pt x="3751" y="10906"/>
                  <a:pt x="3751" y="10823"/>
                </a:cubicBezTo>
                <a:lnTo>
                  <a:pt x="3751" y="9609"/>
                </a:lnTo>
                <a:lnTo>
                  <a:pt x="4870" y="9609"/>
                </a:lnTo>
                <a:cubicBezTo>
                  <a:pt x="4954" y="9609"/>
                  <a:pt x="5037" y="9537"/>
                  <a:pt x="5037" y="9454"/>
                </a:cubicBezTo>
                <a:lnTo>
                  <a:pt x="5037" y="2703"/>
                </a:lnTo>
                <a:lnTo>
                  <a:pt x="5037" y="2262"/>
                </a:lnTo>
                <a:cubicBezTo>
                  <a:pt x="5037" y="1870"/>
                  <a:pt x="4716" y="1560"/>
                  <a:pt x="4335" y="1560"/>
                </a:cubicBezTo>
                <a:lnTo>
                  <a:pt x="4239" y="1560"/>
                </a:lnTo>
                <a:cubicBezTo>
                  <a:pt x="4025" y="1560"/>
                  <a:pt x="3823" y="1667"/>
                  <a:pt x="3692" y="1834"/>
                </a:cubicBezTo>
                <a:cubicBezTo>
                  <a:pt x="3561" y="1667"/>
                  <a:pt x="3346" y="1560"/>
                  <a:pt x="3132" y="1560"/>
                </a:cubicBezTo>
                <a:lnTo>
                  <a:pt x="3096" y="1560"/>
                </a:lnTo>
                <a:cubicBezTo>
                  <a:pt x="2858" y="1560"/>
                  <a:pt x="2656" y="1667"/>
                  <a:pt x="2513" y="1846"/>
                </a:cubicBezTo>
                <a:cubicBezTo>
                  <a:pt x="2382" y="1679"/>
                  <a:pt x="2180" y="1560"/>
                  <a:pt x="1942" y="1560"/>
                </a:cubicBezTo>
                <a:cubicBezTo>
                  <a:pt x="1787" y="1560"/>
                  <a:pt x="1644" y="1608"/>
                  <a:pt x="1501" y="1691"/>
                </a:cubicBezTo>
                <a:lnTo>
                  <a:pt x="1501" y="738"/>
                </a:lnTo>
                <a:cubicBezTo>
                  <a:pt x="1501" y="322"/>
                  <a:pt x="1168" y="0"/>
                  <a:pt x="763" y="0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CA56EBB5-ABFA-CC73-CCF5-C5E40729F2BF}"/>
              </a:ext>
            </a:extLst>
          </p:cNvPr>
          <p:cNvSpPr txBox="1"/>
          <p:nvPr/>
        </p:nvSpPr>
        <p:spPr>
          <a:xfrm>
            <a:off x="914400" y="383058"/>
            <a:ext cx="85109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sz="20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9382638F-0B1A-A813-4D20-2DFEDEDC995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8223" y="2127202"/>
            <a:ext cx="5147856" cy="4550873"/>
          </a:xfrm>
          <a:prstGeom prst="rect">
            <a:avLst/>
          </a:prstGeom>
        </p:spPr>
      </p:pic>
      <p:sp>
        <p:nvSpPr>
          <p:cNvPr id="85" name="TextBox 84">
            <a:extLst>
              <a:ext uri="{FF2B5EF4-FFF2-40B4-BE49-F238E27FC236}">
                <a16:creationId xmlns:a16="http://schemas.microsoft.com/office/drawing/2014/main" id="{969789A8-44CB-BB04-64E1-28D95D46510C}"/>
              </a:ext>
            </a:extLst>
          </p:cNvPr>
          <p:cNvSpPr txBox="1"/>
          <p:nvPr/>
        </p:nvSpPr>
        <p:spPr>
          <a:xfrm>
            <a:off x="4995748" y="3456751"/>
            <a:ext cx="3966268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D1262463-37F7-C927-0E5F-960A930486F2}"/>
              </a:ext>
            </a:extLst>
          </p:cNvPr>
          <p:cNvSpPr txBox="1"/>
          <p:nvPr/>
        </p:nvSpPr>
        <p:spPr>
          <a:xfrm>
            <a:off x="4995748" y="4881241"/>
            <a:ext cx="3966268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0A56C2D1-2F5A-E011-70F5-4D82310C4DD8}"/>
              </a:ext>
            </a:extLst>
          </p:cNvPr>
          <p:cNvSpPr/>
          <p:nvPr/>
        </p:nvSpPr>
        <p:spPr>
          <a:xfrm>
            <a:off x="8949623" y="2463562"/>
            <a:ext cx="338882" cy="338882"/>
          </a:xfrm>
          <a:prstGeom prst="ellipse">
            <a:avLst/>
          </a:prstGeom>
          <a:solidFill>
            <a:srgbClr val="F2F5F1"/>
          </a:solidFill>
          <a:ln w="19050">
            <a:noFill/>
          </a:ln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68D2EFD9-0FC7-532D-2DAF-E69D0FCE1285}"/>
              </a:ext>
            </a:extLst>
          </p:cNvPr>
          <p:cNvSpPr/>
          <p:nvPr/>
        </p:nvSpPr>
        <p:spPr>
          <a:xfrm>
            <a:off x="8949623" y="3874772"/>
            <a:ext cx="338882" cy="338882"/>
          </a:xfrm>
          <a:prstGeom prst="ellipse">
            <a:avLst/>
          </a:prstGeom>
          <a:solidFill>
            <a:srgbClr val="F2F5F1"/>
          </a:solidFill>
          <a:ln w="19050">
            <a:noFill/>
          </a:ln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6E31A841-9C73-66A4-7BB7-BD31D5779BE0}"/>
              </a:ext>
            </a:extLst>
          </p:cNvPr>
          <p:cNvSpPr/>
          <p:nvPr/>
        </p:nvSpPr>
        <p:spPr>
          <a:xfrm>
            <a:off x="8949623" y="5285981"/>
            <a:ext cx="338882" cy="338882"/>
          </a:xfrm>
          <a:prstGeom prst="ellipse">
            <a:avLst/>
          </a:prstGeom>
          <a:solidFill>
            <a:srgbClr val="F2F5F1"/>
          </a:solidFill>
          <a:ln w="19050">
            <a:noFill/>
          </a:ln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25651991-6DCB-B056-4163-2F8AAB047CF9}"/>
              </a:ext>
            </a:extLst>
          </p:cNvPr>
          <p:cNvSpPr txBox="1"/>
          <p:nvPr/>
        </p:nvSpPr>
        <p:spPr>
          <a:xfrm>
            <a:off x="4995748" y="2040174"/>
            <a:ext cx="3966268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2383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85" grpId="0"/>
      <p:bldP spid="86" grpId="0"/>
      <p:bldP spid="87" grpId="0" animBg="1"/>
      <p:bldP spid="88" grpId="0" animBg="1"/>
      <p:bldP spid="89" grpId="0" animBg="1"/>
      <p:bldP spid="9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Oval 75">
            <a:extLst>
              <a:ext uri="{FF2B5EF4-FFF2-40B4-BE49-F238E27FC236}">
                <a16:creationId xmlns:a16="http://schemas.microsoft.com/office/drawing/2014/main" id="{9BA9B8F6-4CD5-F4B8-1599-D4AAA7D5C179}"/>
              </a:ext>
            </a:extLst>
          </p:cNvPr>
          <p:cNvSpPr/>
          <p:nvPr/>
        </p:nvSpPr>
        <p:spPr>
          <a:xfrm>
            <a:off x="11531160" y="3092403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40439144-5DA7-8A96-A515-27915A116953}"/>
              </a:ext>
            </a:extLst>
          </p:cNvPr>
          <p:cNvSpPr/>
          <p:nvPr/>
        </p:nvSpPr>
        <p:spPr>
          <a:xfrm>
            <a:off x="11531160" y="3886972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F4BAFB25-1B6E-206F-C2FD-CB0ED468F165}"/>
              </a:ext>
            </a:extLst>
          </p:cNvPr>
          <p:cNvSpPr/>
          <p:nvPr/>
        </p:nvSpPr>
        <p:spPr>
          <a:xfrm>
            <a:off x="11531160" y="4658998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DF1C4409-F547-FE68-B6EB-DDFB775FD76F}"/>
              </a:ext>
            </a:extLst>
          </p:cNvPr>
          <p:cNvSpPr/>
          <p:nvPr/>
        </p:nvSpPr>
        <p:spPr>
          <a:xfrm>
            <a:off x="11531160" y="5452149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C8683BDB-1F4C-4BF7-D61B-B75A8A4C5D96}"/>
              </a:ext>
            </a:extLst>
          </p:cNvPr>
          <p:cNvSpPr/>
          <p:nvPr/>
        </p:nvSpPr>
        <p:spPr>
          <a:xfrm>
            <a:off x="11530172" y="2317349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B5B8948B-6410-6F95-A5BB-B388891E05BA}"/>
              </a:ext>
            </a:extLst>
          </p:cNvPr>
          <p:cNvSpPr/>
          <p:nvPr/>
        </p:nvSpPr>
        <p:spPr>
          <a:xfrm>
            <a:off x="11518882" y="1495237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58CFFC3-1E3C-0BC4-54FE-004DADD09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en-US" smtClean="0"/>
              <a:pPr/>
              <a:t>17</a:t>
            </a:fld>
            <a:endParaRPr lang="en-US" dirty="0"/>
          </a:p>
        </p:txBody>
      </p:sp>
      <p:grpSp>
        <p:nvGrpSpPr>
          <p:cNvPr id="3" name="Google Shape;9637;p64">
            <a:extLst>
              <a:ext uri="{FF2B5EF4-FFF2-40B4-BE49-F238E27FC236}">
                <a16:creationId xmlns:a16="http://schemas.microsoft.com/office/drawing/2014/main" id="{C925ED75-C0D0-C029-B00E-CAA00F109669}"/>
              </a:ext>
            </a:extLst>
          </p:cNvPr>
          <p:cNvGrpSpPr/>
          <p:nvPr/>
        </p:nvGrpSpPr>
        <p:grpSpPr>
          <a:xfrm>
            <a:off x="11467737" y="3870079"/>
            <a:ext cx="409885" cy="319555"/>
            <a:chOff x="2611458" y="3816374"/>
            <a:chExt cx="426329" cy="332375"/>
          </a:xfrm>
          <a:solidFill>
            <a:srgbClr val="002060"/>
          </a:solidFill>
        </p:grpSpPr>
        <p:sp>
          <p:nvSpPr>
            <p:cNvPr id="4" name="Google Shape;9638;p64">
              <a:extLst>
                <a:ext uri="{FF2B5EF4-FFF2-40B4-BE49-F238E27FC236}">
                  <a16:creationId xmlns:a16="http://schemas.microsoft.com/office/drawing/2014/main" id="{9384065A-4A54-65ED-8F8C-3FF3672780D6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9639;p64">
              <a:extLst>
                <a:ext uri="{FF2B5EF4-FFF2-40B4-BE49-F238E27FC236}">
                  <a16:creationId xmlns:a16="http://schemas.microsoft.com/office/drawing/2014/main" id="{650BC25A-C536-4C44-E857-4334A2FB3E27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9640;p64">
              <a:extLst>
                <a:ext uri="{FF2B5EF4-FFF2-40B4-BE49-F238E27FC236}">
                  <a16:creationId xmlns:a16="http://schemas.microsoft.com/office/drawing/2014/main" id="{49FA0C96-2FA0-7737-0440-A7439C5FEA11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9641;p64">
              <a:extLst>
                <a:ext uri="{FF2B5EF4-FFF2-40B4-BE49-F238E27FC236}">
                  <a16:creationId xmlns:a16="http://schemas.microsoft.com/office/drawing/2014/main" id="{94D874E3-4AF4-BEA1-AD68-B4537A9FC029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9642;p64">
              <a:extLst>
                <a:ext uri="{FF2B5EF4-FFF2-40B4-BE49-F238E27FC236}">
                  <a16:creationId xmlns:a16="http://schemas.microsoft.com/office/drawing/2014/main" id="{4B4BC31E-F565-52B9-628E-8CAB46ADED90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9643;p64">
              <a:extLst>
                <a:ext uri="{FF2B5EF4-FFF2-40B4-BE49-F238E27FC236}">
                  <a16:creationId xmlns:a16="http://schemas.microsoft.com/office/drawing/2014/main" id="{AD317BF8-52C2-97FD-614F-99ABF20FA0A4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9644;p64">
              <a:extLst>
                <a:ext uri="{FF2B5EF4-FFF2-40B4-BE49-F238E27FC236}">
                  <a16:creationId xmlns:a16="http://schemas.microsoft.com/office/drawing/2014/main" id="{446B60AE-E069-5473-0A03-B6653A159027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645;p64">
              <a:extLst>
                <a:ext uri="{FF2B5EF4-FFF2-40B4-BE49-F238E27FC236}">
                  <a16:creationId xmlns:a16="http://schemas.microsoft.com/office/drawing/2014/main" id="{FE452003-019C-1C58-FB00-9474027663A9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646;p64">
              <a:extLst>
                <a:ext uri="{FF2B5EF4-FFF2-40B4-BE49-F238E27FC236}">
                  <a16:creationId xmlns:a16="http://schemas.microsoft.com/office/drawing/2014/main" id="{7A5E1941-943A-4A04-61E3-DC3AC4DBCF8C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647;p64">
              <a:extLst>
                <a:ext uri="{FF2B5EF4-FFF2-40B4-BE49-F238E27FC236}">
                  <a16:creationId xmlns:a16="http://schemas.microsoft.com/office/drawing/2014/main" id="{1B38CF05-E1F0-2AFE-1DF6-C16239361383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" name="Google Shape;9201;p64">
            <a:extLst>
              <a:ext uri="{FF2B5EF4-FFF2-40B4-BE49-F238E27FC236}">
                <a16:creationId xmlns:a16="http://schemas.microsoft.com/office/drawing/2014/main" id="{14FCB0E1-5002-E953-D756-8CEE4F61621D}"/>
              </a:ext>
            </a:extLst>
          </p:cNvPr>
          <p:cNvGrpSpPr/>
          <p:nvPr/>
        </p:nvGrpSpPr>
        <p:grpSpPr>
          <a:xfrm>
            <a:off x="11492106" y="2264506"/>
            <a:ext cx="361147" cy="361529"/>
            <a:chOff x="7538896" y="1970156"/>
            <a:chExt cx="361147" cy="361529"/>
          </a:xfrm>
          <a:solidFill>
            <a:srgbClr val="002060"/>
          </a:solidFill>
        </p:grpSpPr>
        <p:sp>
          <p:nvSpPr>
            <p:cNvPr id="15" name="Google Shape;9202;p64">
              <a:extLst>
                <a:ext uri="{FF2B5EF4-FFF2-40B4-BE49-F238E27FC236}">
                  <a16:creationId xmlns:a16="http://schemas.microsoft.com/office/drawing/2014/main" id="{4DCF91D6-AD84-1F74-5D72-318339C3BB70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203;p64">
              <a:extLst>
                <a:ext uri="{FF2B5EF4-FFF2-40B4-BE49-F238E27FC236}">
                  <a16:creationId xmlns:a16="http://schemas.microsoft.com/office/drawing/2014/main" id="{EEADFACC-118C-138B-369B-C3F917B3FC42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204;p64">
              <a:extLst>
                <a:ext uri="{FF2B5EF4-FFF2-40B4-BE49-F238E27FC236}">
                  <a16:creationId xmlns:a16="http://schemas.microsoft.com/office/drawing/2014/main" id="{AB504380-7B3B-A451-FECB-9BB9BA95E95C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205;p64">
              <a:extLst>
                <a:ext uri="{FF2B5EF4-FFF2-40B4-BE49-F238E27FC236}">
                  <a16:creationId xmlns:a16="http://schemas.microsoft.com/office/drawing/2014/main" id="{CA4E5571-3190-AEF0-486E-2303B71792F0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206;p64">
              <a:extLst>
                <a:ext uri="{FF2B5EF4-FFF2-40B4-BE49-F238E27FC236}">
                  <a16:creationId xmlns:a16="http://schemas.microsoft.com/office/drawing/2014/main" id="{322D9888-5304-3CC7-B9C5-3B2E2C72C57B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9207;p64">
              <a:extLst>
                <a:ext uri="{FF2B5EF4-FFF2-40B4-BE49-F238E27FC236}">
                  <a16:creationId xmlns:a16="http://schemas.microsoft.com/office/drawing/2014/main" id="{45D75996-2C6C-BB00-1FFC-01D1FABD5560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" name="Google Shape;9261;p64">
            <a:extLst>
              <a:ext uri="{FF2B5EF4-FFF2-40B4-BE49-F238E27FC236}">
                <a16:creationId xmlns:a16="http://schemas.microsoft.com/office/drawing/2014/main" id="{276825B8-E873-BCC5-C73C-B28F71D48CBC}"/>
              </a:ext>
            </a:extLst>
          </p:cNvPr>
          <p:cNvGrpSpPr/>
          <p:nvPr/>
        </p:nvGrpSpPr>
        <p:grpSpPr>
          <a:xfrm>
            <a:off x="11506683" y="4638562"/>
            <a:ext cx="331993" cy="331993"/>
            <a:chOff x="870939" y="2439293"/>
            <a:chExt cx="331993" cy="331993"/>
          </a:xfrm>
          <a:solidFill>
            <a:srgbClr val="002060"/>
          </a:solidFill>
        </p:grpSpPr>
        <p:sp>
          <p:nvSpPr>
            <p:cNvPr id="22" name="Google Shape;9262;p64">
              <a:extLst>
                <a:ext uri="{FF2B5EF4-FFF2-40B4-BE49-F238E27FC236}">
                  <a16:creationId xmlns:a16="http://schemas.microsoft.com/office/drawing/2014/main" id="{3A2D6C67-0B3F-9E66-D2BF-BA7FEB85AB36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263;p64">
              <a:extLst>
                <a:ext uri="{FF2B5EF4-FFF2-40B4-BE49-F238E27FC236}">
                  <a16:creationId xmlns:a16="http://schemas.microsoft.com/office/drawing/2014/main" id="{0136E113-84FF-E495-6571-5E44C27A6034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264;p64">
              <a:extLst>
                <a:ext uri="{FF2B5EF4-FFF2-40B4-BE49-F238E27FC236}">
                  <a16:creationId xmlns:a16="http://schemas.microsoft.com/office/drawing/2014/main" id="{83DEA688-68FC-7507-E835-B0BFB76A80C6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265;p64">
              <a:extLst>
                <a:ext uri="{FF2B5EF4-FFF2-40B4-BE49-F238E27FC236}">
                  <a16:creationId xmlns:a16="http://schemas.microsoft.com/office/drawing/2014/main" id="{FF107C38-D975-EAFF-A796-5351D66F00D5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266;p64">
              <a:extLst>
                <a:ext uri="{FF2B5EF4-FFF2-40B4-BE49-F238E27FC236}">
                  <a16:creationId xmlns:a16="http://schemas.microsoft.com/office/drawing/2014/main" id="{857DF390-C1A3-F365-080B-AC83243169A5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9267;p64">
              <a:extLst>
                <a:ext uri="{FF2B5EF4-FFF2-40B4-BE49-F238E27FC236}">
                  <a16:creationId xmlns:a16="http://schemas.microsoft.com/office/drawing/2014/main" id="{8DBE09D3-7235-E6C6-5629-02E1E1C79246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9268;p64">
              <a:extLst>
                <a:ext uri="{FF2B5EF4-FFF2-40B4-BE49-F238E27FC236}">
                  <a16:creationId xmlns:a16="http://schemas.microsoft.com/office/drawing/2014/main" id="{878BA3A2-D547-C95D-99A8-E41C6E540912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269;p64">
              <a:extLst>
                <a:ext uri="{FF2B5EF4-FFF2-40B4-BE49-F238E27FC236}">
                  <a16:creationId xmlns:a16="http://schemas.microsoft.com/office/drawing/2014/main" id="{B47BD659-8528-F049-A683-9092703ADCBD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270;p64">
              <a:extLst>
                <a:ext uri="{FF2B5EF4-FFF2-40B4-BE49-F238E27FC236}">
                  <a16:creationId xmlns:a16="http://schemas.microsoft.com/office/drawing/2014/main" id="{07A0049F-66EE-5180-EB6C-BD1D26FAE68D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271;p64">
              <a:extLst>
                <a:ext uri="{FF2B5EF4-FFF2-40B4-BE49-F238E27FC236}">
                  <a16:creationId xmlns:a16="http://schemas.microsoft.com/office/drawing/2014/main" id="{C75DF272-FE21-3729-DD3D-E772FB46FD2C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272;p64">
              <a:extLst>
                <a:ext uri="{FF2B5EF4-FFF2-40B4-BE49-F238E27FC236}">
                  <a16:creationId xmlns:a16="http://schemas.microsoft.com/office/drawing/2014/main" id="{812F177F-5113-6B65-D270-E1CA4E55B823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273;p64">
              <a:extLst>
                <a:ext uri="{FF2B5EF4-FFF2-40B4-BE49-F238E27FC236}">
                  <a16:creationId xmlns:a16="http://schemas.microsoft.com/office/drawing/2014/main" id="{6E358DAE-492C-FF72-1D7F-8761B1831EFB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274;p64">
              <a:extLst>
                <a:ext uri="{FF2B5EF4-FFF2-40B4-BE49-F238E27FC236}">
                  <a16:creationId xmlns:a16="http://schemas.microsoft.com/office/drawing/2014/main" id="{053C994D-3F81-C3EF-883E-6E23473190C5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75;p64">
              <a:extLst>
                <a:ext uri="{FF2B5EF4-FFF2-40B4-BE49-F238E27FC236}">
                  <a16:creationId xmlns:a16="http://schemas.microsoft.com/office/drawing/2014/main" id="{6D11BAF1-2E69-DD05-A1BB-526AF22A9598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276;p64">
              <a:extLst>
                <a:ext uri="{FF2B5EF4-FFF2-40B4-BE49-F238E27FC236}">
                  <a16:creationId xmlns:a16="http://schemas.microsoft.com/office/drawing/2014/main" id="{E381D34A-2FDF-A295-190B-BD974CF77559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77;p64">
              <a:extLst>
                <a:ext uri="{FF2B5EF4-FFF2-40B4-BE49-F238E27FC236}">
                  <a16:creationId xmlns:a16="http://schemas.microsoft.com/office/drawing/2014/main" id="{E0431019-643C-ABBC-D3CD-B03A7C3B25A5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" name="Google Shape;9284;p64">
            <a:extLst>
              <a:ext uri="{FF2B5EF4-FFF2-40B4-BE49-F238E27FC236}">
                <a16:creationId xmlns:a16="http://schemas.microsoft.com/office/drawing/2014/main" id="{FEE7C1C8-34A5-D1CC-6A40-B0847905EBF4}"/>
              </a:ext>
            </a:extLst>
          </p:cNvPr>
          <p:cNvGrpSpPr/>
          <p:nvPr/>
        </p:nvGrpSpPr>
        <p:grpSpPr>
          <a:xfrm>
            <a:off x="11542505" y="1453286"/>
            <a:ext cx="260349" cy="362292"/>
            <a:chOff x="5388757" y="2414659"/>
            <a:chExt cx="260349" cy="362292"/>
          </a:xfrm>
          <a:solidFill>
            <a:srgbClr val="002060"/>
          </a:solidFill>
        </p:grpSpPr>
        <p:sp>
          <p:nvSpPr>
            <p:cNvPr id="39" name="Google Shape;9285;p64">
              <a:extLst>
                <a:ext uri="{FF2B5EF4-FFF2-40B4-BE49-F238E27FC236}">
                  <a16:creationId xmlns:a16="http://schemas.microsoft.com/office/drawing/2014/main" id="{8FD19B36-34FA-8890-18B2-E07F32C4A864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86;p64">
              <a:extLst>
                <a:ext uri="{FF2B5EF4-FFF2-40B4-BE49-F238E27FC236}">
                  <a16:creationId xmlns:a16="http://schemas.microsoft.com/office/drawing/2014/main" id="{5C936794-2AFC-B2AF-6FAE-EB3B83BFD7CB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87;p64">
              <a:extLst>
                <a:ext uri="{FF2B5EF4-FFF2-40B4-BE49-F238E27FC236}">
                  <a16:creationId xmlns:a16="http://schemas.microsoft.com/office/drawing/2014/main" id="{BBC7A435-203A-3437-C3A7-C4F87EB11AE7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88;p64">
              <a:extLst>
                <a:ext uri="{FF2B5EF4-FFF2-40B4-BE49-F238E27FC236}">
                  <a16:creationId xmlns:a16="http://schemas.microsoft.com/office/drawing/2014/main" id="{2359C3BE-0AB6-47D5-4BAD-8E3F9D2DDE7E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89;p64">
              <a:extLst>
                <a:ext uri="{FF2B5EF4-FFF2-40B4-BE49-F238E27FC236}">
                  <a16:creationId xmlns:a16="http://schemas.microsoft.com/office/drawing/2014/main" id="{E10A65C6-2978-E077-5DE5-24FCAEE9E9FD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9290;p64">
              <a:extLst>
                <a:ext uri="{FF2B5EF4-FFF2-40B4-BE49-F238E27FC236}">
                  <a16:creationId xmlns:a16="http://schemas.microsoft.com/office/drawing/2014/main" id="{A85D43AA-3B7A-056C-072F-9E8FF2C2FDE0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9291;p64">
              <a:extLst>
                <a:ext uri="{FF2B5EF4-FFF2-40B4-BE49-F238E27FC236}">
                  <a16:creationId xmlns:a16="http://schemas.microsoft.com/office/drawing/2014/main" id="{183775B8-9186-F1B9-1C2C-2699CB4F7D2D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92;p64">
              <a:extLst>
                <a:ext uri="{FF2B5EF4-FFF2-40B4-BE49-F238E27FC236}">
                  <a16:creationId xmlns:a16="http://schemas.microsoft.com/office/drawing/2014/main" id="{CAEE706D-27E8-C6A9-CAEB-09D00C546B80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93;p64">
              <a:extLst>
                <a:ext uri="{FF2B5EF4-FFF2-40B4-BE49-F238E27FC236}">
                  <a16:creationId xmlns:a16="http://schemas.microsoft.com/office/drawing/2014/main" id="{2A937EEF-B32A-704C-28C2-30561BF1DA93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94;p64">
              <a:extLst>
                <a:ext uri="{FF2B5EF4-FFF2-40B4-BE49-F238E27FC236}">
                  <a16:creationId xmlns:a16="http://schemas.microsoft.com/office/drawing/2014/main" id="{551DF1A7-63E5-B0DC-FE37-D8FA4A05A249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95;p64">
              <a:extLst>
                <a:ext uri="{FF2B5EF4-FFF2-40B4-BE49-F238E27FC236}">
                  <a16:creationId xmlns:a16="http://schemas.microsoft.com/office/drawing/2014/main" id="{F3F89716-973B-F1CB-1DEC-63B063AC0F63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96;p64">
              <a:extLst>
                <a:ext uri="{FF2B5EF4-FFF2-40B4-BE49-F238E27FC236}">
                  <a16:creationId xmlns:a16="http://schemas.microsoft.com/office/drawing/2014/main" id="{CA6F2EBA-28F1-519C-0262-A89D22CD291F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97;p64">
              <a:extLst>
                <a:ext uri="{FF2B5EF4-FFF2-40B4-BE49-F238E27FC236}">
                  <a16:creationId xmlns:a16="http://schemas.microsoft.com/office/drawing/2014/main" id="{6CC3A580-1A44-66F5-AFBF-F7E9176B8D91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98;p64">
              <a:extLst>
                <a:ext uri="{FF2B5EF4-FFF2-40B4-BE49-F238E27FC236}">
                  <a16:creationId xmlns:a16="http://schemas.microsoft.com/office/drawing/2014/main" id="{2F42A46C-E50A-AEF3-8053-D88279010ED6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99;p64">
              <a:extLst>
                <a:ext uri="{FF2B5EF4-FFF2-40B4-BE49-F238E27FC236}">
                  <a16:creationId xmlns:a16="http://schemas.microsoft.com/office/drawing/2014/main" id="{BCBA4D3C-EB26-1BB9-7B05-7CA603682831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300;p64">
              <a:extLst>
                <a:ext uri="{FF2B5EF4-FFF2-40B4-BE49-F238E27FC236}">
                  <a16:creationId xmlns:a16="http://schemas.microsoft.com/office/drawing/2014/main" id="{5091F25C-CAC7-DCA3-2507-CCA9AFBC5113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301;p64">
              <a:extLst>
                <a:ext uri="{FF2B5EF4-FFF2-40B4-BE49-F238E27FC236}">
                  <a16:creationId xmlns:a16="http://schemas.microsoft.com/office/drawing/2014/main" id="{4CDCB322-B91E-1F17-916F-3162DE7C3C30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302;p64">
              <a:extLst>
                <a:ext uri="{FF2B5EF4-FFF2-40B4-BE49-F238E27FC236}">
                  <a16:creationId xmlns:a16="http://schemas.microsoft.com/office/drawing/2014/main" id="{E8F3597D-B364-ACBF-B2BE-CD96993F897D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303;p64">
              <a:extLst>
                <a:ext uri="{FF2B5EF4-FFF2-40B4-BE49-F238E27FC236}">
                  <a16:creationId xmlns:a16="http://schemas.microsoft.com/office/drawing/2014/main" id="{958524EA-A76C-6DAC-4811-17AAAB49AB9D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304;p64">
              <a:extLst>
                <a:ext uri="{FF2B5EF4-FFF2-40B4-BE49-F238E27FC236}">
                  <a16:creationId xmlns:a16="http://schemas.microsoft.com/office/drawing/2014/main" id="{F993B122-EA01-7ED0-2CA7-41DA4747C13D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" name="Google Shape;9434;p64">
            <a:extLst>
              <a:ext uri="{FF2B5EF4-FFF2-40B4-BE49-F238E27FC236}">
                <a16:creationId xmlns:a16="http://schemas.microsoft.com/office/drawing/2014/main" id="{2051F3CD-C655-068E-7651-2CB01F6A1D42}"/>
              </a:ext>
            </a:extLst>
          </p:cNvPr>
          <p:cNvGrpSpPr/>
          <p:nvPr/>
        </p:nvGrpSpPr>
        <p:grpSpPr>
          <a:xfrm>
            <a:off x="11498551" y="3074963"/>
            <a:ext cx="348257" cy="346188"/>
            <a:chOff x="3541011" y="3367320"/>
            <a:chExt cx="348257" cy="346188"/>
          </a:xfrm>
          <a:solidFill>
            <a:srgbClr val="002060"/>
          </a:solidFill>
        </p:grpSpPr>
        <p:sp>
          <p:nvSpPr>
            <p:cNvPr id="60" name="Google Shape;9435;p64">
              <a:extLst>
                <a:ext uri="{FF2B5EF4-FFF2-40B4-BE49-F238E27FC236}">
                  <a16:creationId xmlns:a16="http://schemas.microsoft.com/office/drawing/2014/main" id="{93057411-5783-5BBC-CA94-B0E3977C4A81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436;p64">
              <a:extLst>
                <a:ext uri="{FF2B5EF4-FFF2-40B4-BE49-F238E27FC236}">
                  <a16:creationId xmlns:a16="http://schemas.microsoft.com/office/drawing/2014/main" id="{9FC986FF-A50D-114A-3E93-6EF6209D2F42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437;p64">
              <a:extLst>
                <a:ext uri="{FF2B5EF4-FFF2-40B4-BE49-F238E27FC236}">
                  <a16:creationId xmlns:a16="http://schemas.microsoft.com/office/drawing/2014/main" id="{03A9FC58-CCE1-ADDC-1F13-7B69DFBD56C6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438;p64">
              <a:extLst>
                <a:ext uri="{FF2B5EF4-FFF2-40B4-BE49-F238E27FC236}">
                  <a16:creationId xmlns:a16="http://schemas.microsoft.com/office/drawing/2014/main" id="{D907B9E1-E0F2-08E9-286B-8D51B59E4F1F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" name="Google Shape;9683;p64">
            <a:extLst>
              <a:ext uri="{FF2B5EF4-FFF2-40B4-BE49-F238E27FC236}">
                <a16:creationId xmlns:a16="http://schemas.microsoft.com/office/drawing/2014/main" id="{6F6C40C8-1788-403D-BA62-DCAE4BCE2939}"/>
              </a:ext>
            </a:extLst>
          </p:cNvPr>
          <p:cNvGrpSpPr/>
          <p:nvPr/>
        </p:nvGrpSpPr>
        <p:grpSpPr>
          <a:xfrm>
            <a:off x="11488875" y="5419482"/>
            <a:ext cx="367608" cy="350548"/>
            <a:chOff x="6659725" y="3808035"/>
            <a:chExt cx="367608" cy="350548"/>
          </a:xfrm>
          <a:solidFill>
            <a:srgbClr val="002060"/>
          </a:solidFill>
        </p:grpSpPr>
        <p:sp>
          <p:nvSpPr>
            <p:cNvPr id="65" name="Google Shape;9684;p64">
              <a:extLst>
                <a:ext uri="{FF2B5EF4-FFF2-40B4-BE49-F238E27FC236}">
                  <a16:creationId xmlns:a16="http://schemas.microsoft.com/office/drawing/2014/main" id="{A4C93BF1-EC96-9DC2-3059-527BAC727610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9685;p64">
              <a:extLst>
                <a:ext uri="{FF2B5EF4-FFF2-40B4-BE49-F238E27FC236}">
                  <a16:creationId xmlns:a16="http://schemas.microsoft.com/office/drawing/2014/main" id="{90538037-F86E-A782-191D-39FFA15CB27F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66855285-EE03-9480-852F-366CADBAE516}"/>
              </a:ext>
            </a:extLst>
          </p:cNvPr>
          <p:cNvSpPr txBox="1"/>
          <p:nvPr/>
        </p:nvSpPr>
        <p:spPr>
          <a:xfrm>
            <a:off x="9710590" y="1474582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A54C165-BBC5-86ED-29CE-6F952266D9D8}"/>
              </a:ext>
            </a:extLst>
          </p:cNvPr>
          <p:cNvSpPr txBox="1"/>
          <p:nvPr/>
        </p:nvSpPr>
        <p:spPr>
          <a:xfrm>
            <a:off x="9710590" y="2293727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A2B4424-72CA-CBCB-293F-10BC90C44E96}"/>
              </a:ext>
            </a:extLst>
          </p:cNvPr>
          <p:cNvSpPr txBox="1"/>
          <p:nvPr/>
        </p:nvSpPr>
        <p:spPr>
          <a:xfrm>
            <a:off x="9710591" y="3046072"/>
            <a:ext cx="16885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C8671A0-2562-4BE6-EA4C-19095117D56B}"/>
              </a:ext>
            </a:extLst>
          </p:cNvPr>
          <p:cNvSpPr txBox="1"/>
          <p:nvPr/>
        </p:nvSpPr>
        <p:spPr>
          <a:xfrm>
            <a:off x="9710589" y="3892419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B45D249A-BF09-E55D-1E11-014FD7B2A474}"/>
              </a:ext>
            </a:extLst>
          </p:cNvPr>
          <p:cNvSpPr txBox="1"/>
          <p:nvPr/>
        </p:nvSpPr>
        <p:spPr>
          <a:xfrm>
            <a:off x="9710588" y="4637314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4A0A5D3-019F-7386-1810-B862D27A2562}"/>
              </a:ext>
            </a:extLst>
          </p:cNvPr>
          <p:cNvSpPr txBox="1"/>
          <p:nvPr/>
        </p:nvSpPr>
        <p:spPr>
          <a:xfrm>
            <a:off x="9710588" y="5456459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73" name="Graphic 72">
            <a:extLst>
              <a:ext uri="{FF2B5EF4-FFF2-40B4-BE49-F238E27FC236}">
                <a16:creationId xmlns:a16="http://schemas.microsoft.com/office/drawing/2014/main" id="{CE71A881-97AC-0F01-3DC9-D60F8A80D45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10836" y="354981"/>
            <a:ext cx="789863" cy="789862"/>
          </a:xfrm>
          <a:prstGeom prst="rect">
            <a:avLst/>
          </a:prstGeom>
        </p:spPr>
      </p:pic>
      <p:sp>
        <p:nvSpPr>
          <p:cNvPr id="80" name="TextBox 85">
            <a:extLst>
              <a:ext uri="{FF2B5EF4-FFF2-40B4-BE49-F238E27FC236}">
                <a16:creationId xmlns:a16="http://schemas.microsoft.com/office/drawing/2014/main" id="{85F8FBAA-8672-2A7E-A18A-12B7F09435CE}"/>
              </a:ext>
            </a:extLst>
          </p:cNvPr>
          <p:cNvSpPr txBox="1"/>
          <p:nvPr/>
        </p:nvSpPr>
        <p:spPr>
          <a:xfrm>
            <a:off x="9947507" y="488677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6">
            <a:extLst>
              <a:ext uri="{FF2B5EF4-FFF2-40B4-BE49-F238E27FC236}">
                <a16:creationId xmlns:a16="http://schemas.microsoft.com/office/drawing/2014/main" id="{3F481433-F748-2EFD-A4FB-78C437D3F275}"/>
              </a:ext>
            </a:extLst>
          </p:cNvPr>
          <p:cNvSpPr txBox="1"/>
          <p:nvPr/>
        </p:nvSpPr>
        <p:spPr>
          <a:xfrm>
            <a:off x="9947506" y="860262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معماری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D3954B71-73AA-2469-9B2C-AC1A37175917}"/>
              </a:ext>
            </a:extLst>
          </p:cNvPr>
          <p:cNvSpPr/>
          <p:nvPr/>
        </p:nvSpPr>
        <p:spPr>
          <a:xfrm>
            <a:off x="10669815" y="6236006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Google Shape;8410;p6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DF0838F-3F41-481A-6545-CBD7CDF71E29}"/>
              </a:ext>
            </a:extLst>
          </p:cNvPr>
          <p:cNvSpPr/>
          <p:nvPr/>
        </p:nvSpPr>
        <p:spPr>
          <a:xfrm>
            <a:off x="10654944" y="6213002"/>
            <a:ext cx="356196" cy="328410"/>
          </a:xfrm>
          <a:custGeom>
            <a:avLst/>
            <a:gdLst/>
            <a:ahLst/>
            <a:cxnLst/>
            <a:rect l="l" t="t" r="r" b="b"/>
            <a:pathLst>
              <a:path w="11217" h="10342" extrusionOk="0">
                <a:moveTo>
                  <a:pt x="3394" y="1186"/>
                </a:moveTo>
                <a:lnTo>
                  <a:pt x="3394" y="1507"/>
                </a:lnTo>
                <a:lnTo>
                  <a:pt x="1668" y="1507"/>
                </a:lnTo>
                <a:lnTo>
                  <a:pt x="1668" y="1186"/>
                </a:lnTo>
                <a:close/>
                <a:moveTo>
                  <a:pt x="3096" y="1829"/>
                </a:moveTo>
                <a:lnTo>
                  <a:pt x="3096" y="2090"/>
                </a:lnTo>
                <a:lnTo>
                  <a:pt x="2013" y="3043"/>
                </a:lnTo>
                <a:lnTo>
                  <a:pt x="2013" y="1829"/>
                </a:lnTo>
                <a:close/>
                <a:moveTo>
                  <a:pt x="6740" y="5948"/>
                </a:moveTo>
                <a:cubicBezTo>
                  <a:pt x="6775" y="5948"/>
                  <a:pt x="6799" y="5972"/>
                  <a:pt x="6799" y="6008"/>
                </a:cubicBezTo>
                <a:lnTo>
                  <a:pt x="6799" y="10020"/>
                </a:lnTo>
                <a:lnTo>
                  <a:pt x="4644" y="10020"/>
                </a:lnTo>
                <a:lnTo>
                  <a:pt x="4644" y="6008"/>
                </a:lnTo>
                <a:cubicBezTo>
                  <a:pt x="4644" y="5972"/>
                  <a:pt x="4668" y="5948"/>
                  <a:pt x="4704" y="5948"/>
                </a:cubicBezTo>
                <a:close/>
                <a:moveTo>
                  <a:pt x="5601" y="1"/>
                </a:moveTo>
                <a:cubicBezTo>
                  <a:pt x="5543" y="1"/>
                  <a:pt x="5484" y="19"/>
                  <a:pt x="5430" y="55"/>
                </a:cubicBezTo>
                <a:lnTo>
                  <a:pt x="3692" y="1567"/>
                </a:lnTo>
                <a:lnTo>
                  <a:pt x="3692" y="1126"/>
                </a:lnTo>
                <a:cubicBezTo>
                  <a:pt x="3692" y="995"/>
                  <a:pt x="3573" y="876"/>
                  <a:pt x="3442" y="876"/>
                </a:cubicBezTo>
                <a:lnTo>
                  <a:pt x="1596" y="876"/>
                </a:lnTo>
                <a:cubicBezTo>
                  <a:pt x="1453" y="876"/>
                  <a:pt x="1334" y="995"/>
                  <a:pt x="1334" y="1126"/>
                </a:cubicBezTo>
                <a:lnTo>
                  <a:pt x="1334" y="1590"/>
                </a:lnTo>
                <a:cubicBezTo>
                  <a:pt x="1334" y="1721"/>
                  <a:pt x="1453" y="1840"/>
                  <a:pt x="1596" y="1840"/>
                </a:cubicBezTo>
                <a:lnTo>
                  <a:pt x="1691" y="1840"/>
                </a:lnTo>
                <a:lnTo>
                  <a:pt x="1691" y="3329"/>
                </a:lnTo>
                <a:lnTo>
                  <a:pt x="108" y="4710"/>
                </a:lnTo>
                <a:cubicBezTo>
                  <a:pt x="25" y="4781"/>
                  <a:pt x="1" y="4888"/>
                  <a:pt x="25" y="4984"/>
                </a:cubicBezTo>
                <a:cubicBezTo>
                  <a:pt x="60" y="5079"/>
                  <a:pt x="167" y="5138"/>
                  <a:pt x="251" y="5138"/>
                </a:cubicBezTo>
                <a:lnTo>
                  <a:pt x="1322" y="5138"/>
                </a:lnTo>
                <a:lnTo>
                  <a:pt x="1322" y="7972"/>
                </a:lnTo>
                <a:cubicBezTo>
                  <a:pt x="1322" y="8056"/>
                  <a:pt x="1394" y="8139"/>
                  <a:pt x="1489" y="8139"/>
                </a:cubicBezTo>
                <a:cubicBezTo>
                  <a:pt x="1572" y="8139"/>
                  <a:pt x="1656" y="8056"/>
                  <a:pt x="1656" y="7972"/>
                </a:cubicBezTo>
                <a:lnTo>
                  <a:pt x="1656" y="5055"/>
                </a:lnTo>
                <a:lnTo>
                  <a:pt x="5609" y="1614"/>
                </a:lnTo>
                <a:lnTo>
                  <a:pt x="9561" y="5055"/>
                </a:lnTo>
                <a:lnTo>
                  <a:pt x="9561" y="9937"/>
                </a:lnTo>
                <a:cubicBezTo>
                  <a:pt x="9561" y="9984"/>
                  <a:pt x="9526" y="10020"/>
                  <a:pt x="9478" y="10020"/>
                </a:cubicBezTo>
                <a:lnTo>
                  <a:pt x="7109" y="10020"/>
                </a:lnTo>
                <a:lnTo>
                  <a:pt x="7109" y="6008"/>
                </a:lnTo>
                <a:cubicBezTo>
                  <a:pt x="7109" y="5793"/>
                  <a:pt x="6930" y="5615"/>
                  <a:pt x="6728" y="5615"/>
                </a:cubicBezTo>
                <a:lnTo>
                  <a:pt x="4680" y="5615"/>
                </a:lnTo>
                <a:cubicBezTo>
                  <a:pt x="4478" y="5615"/>
                  <a:pt x="4299" y="5793"/>
                  <a:pt x="4299" y="6008"/>
                </a:cubicBezTo>
                <a:lnTo>
                  <a:pt x="4299" y="10020"/>
                </a:lnTo>
                <a:lnTo>
                  <a:pt x="1739" y="10020"/>
                </a:lnTo>
                <a:cubicBezTo>
                  <a:pt x="1691" y="10020"/>
                  <a:pt x="1656" y="9984"/>
                  <a:pt x="1656" y="9937"/>
                </a:cubicBezTo>
                <a:lnTo>
                  <a:pt x="1656" y="8734"/>
                </a:lnTo>
                <a:cubicBezTo>
                  <a:pt x="1656" y="8639"/>
                  <a:pt x="1572" y="8567"/>
                  <a:pt x="1489" y="8567"/>
                </a:cubicBezTo>
                <a:cubicBezTo>
                  <a:pt x="1394" y="8567"/>
                  <a:pt x="1322" y="8639"/>
                  <a:pt x="1322" y="8734"/>
                </a:cubicBezTo>
                <a:lnTo>
                  <a:pt x="1322" y="9937"/>
                </a:lnTo>
                <a:cubicBezTo>
                  <a:pt x="1322" y="10163"/>
                  <a:pt x="1501" y="10342"/>
                  <a:pt x="1727" y="10342"/>
                </a:cubicBezTo>
                <a:lnTo>
                  <a:pt x="9466" y="10342"/>
                </a:lnTo>
                <a:cubicBezTo>
                  <a:pt x="9692" y="10342"/>
                  <a:pt x="9871" y="10163"/>
                  <a:pt x="9871" y="9937"/>
                </a:cubicBezTo>
                <a:lnTo>
                  <a:pt x="9871" y="5127"/>
                </a:lnTo>
                <a:lnTo>
                  <a:pt x="10943" y="5127"/>
                </a:lnTo>
                <a:cubicBezTo>
                  <a:pt x="11038" y="5127"/>
                  <a:pt x="11133" y="5067"/>
                  <a:pt x="11157" y="4960"/>
                </a:cubicBezTo>
                <a:cubicBezTo>
                  <a:pt x="11216" y="4877"/>
                  <a:pt x="11205" y="4769"/>
                  <a:pt x="11121" y="4698"/>
                </a:cubicBezTo>
                <a:lnTo>
                  <a:pt x="8811" y="2686"/>
                </a:lnTo>
                <a:cubicBezTo>
                  <a:pt x="8785" y="2659"/>
                  <a:pt x="8748" y="2647"/>
                  <a:pt x="8711" y="2647"/>
                </a:cubicBezTo>
                <a:cubicBezTo>
                  <a:pt x="8665" y="2647"/>
                  <a:pt x="8618" y="2665"/>
                  <a:pt x="8585" y="2698"/>
                </a:cubicBezTo>
                <a:cubicBezTo>
                  <a:pt x="8526" y="2757"/>
                  <a:pt x="8538" y="2864"/>
                  <a:pt x="8597" y="2924"/>
                </a:cubicBezTo>
                <a:lnTo>
                  <a:pt x="10764" y="4805"/>
                </a:lnTo>
                <a:lnTo>
                  <a:pt x="9776" y="4805"/>
                </a:lnTo>
                <a:lnTo>
                  <a:pt x="5763" y="1305"/>
                </a:lnTo>
                <a:cubicBezTo>
                  <a:pt x="5716" y="1269"/>
                  <a:pt x="5659" y="1251"/>
                  <a:pt x="5601" y="1251"/>
                </a:cubicBezTo>
                <a:cubicBezTo>
                  <a:pt x="5543" y="1251"/>
                  <a:pt x="5484" y="1269"/>
                  <a:pt x="5430" y="1305"/>
                </a:cubicBezTo>
                <a:lnTo>
                  <a:pt x="1418" y="4805"/>
                </a:lnTo>
                <a:lnTo>
                  <a:pt x="429" y="4805"/>
                </a:lnTo>
                <a:lnTo>
                  <a:pt x="1918" y="3507"/>
                </a:lnTo>
                <a:lnTo>
                  <a:pt x="3335" y="2281"/>
                </a:lnTo>
                <a:lnTo>
                  <a:pt x="5609" y="340"/>
                </a:lnTo>
                <a:lnTo>
                  <a:pt x="8026" y="2436"/>
                </a:lnTo>
                <a:cubicBezTo>
                  <a:pt x="8052" y="2463"/>
                  <a:pt x="8086" y="2475"/>
                  <a:pt x="8121" y="2475"/>
                </a:cubicBezTo>
                <a:cubicBezTo>
                  <a:pt x="8164" y="2475"/>
                  <a:pt x="8207" y="2457"/>
                  <a:pt x="8240" y="2424"/>
                </a:cubicBezTo>
                <a:cubicBezTo>
                  <a:pt x="8299" y="2364"/>
                  <a:pt x="8288" y="2257"/>
                  <a:pt x="8228" y="2198"/>
                </a:cubicBezTo>
                <a:lnTo>
                  <a:pt x="5763" y="55"/>
                </a:lnTo>
                <a:cubicBezTo>
                  <a:pt x="5716" y="19"/>
                  <a:pt x="5659" y="1"/>
                  <a:pt x="5601" y="1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3DA7F459-5B4B-5E26-5602-2A0C7108D27E}"/>
              </a:ext>
            </a:extLst>
          </p:cNvPr>
          <p:cNvSpPr/>
          <p:nvPr/>
        </p:nvSpPr>
        <p:spPr>
          <a:xfrm>
            <a:off x="11399719" y="6226240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C746704C-F38C-14BD-A71B-219098A19CAF}"/>
              </a:ext>
            </a:extLst>
          </p:cNvPr>
          <p:cNvSpPr/>
          <p:nvPr/>
        </p:nvSpPr>
        <p:spPr>
          <a:xfrm>
            <a:off x="9939912" y="6236006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7" name="Google Shape;10366;p6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5EDB533-5DCB-2942-475B-1B81CA37710C}"/>
              </a:ext>
            </a:extLst>
          </p:cNvPr>
          <p:cNvSpPr/>
          <p:nvPr/>
        </p:nvSpPr>
        <p:spPr>
          <a:xfrm rot="5400000" flipV="1">
            <a:off x="10005883" y="6184149"/>
            <a:ext cx="177196" cy="386117"/>
          </a:xfrm>
          <a:custGeom>
            <a:avLst/>
            <a:gdLst/>
            <a:ahLst/>
            <a:cxnLst/>
            <a:rect l="l" t="t" r="r" b="b"/>
            <a:pathLst>
              <a:path w="5038" h="10978" extrusionOk="0">
                <a:moveTo>
                  <a:pt x="1918" y="1893"/>
                </a:moveTo>
                <a:cubicBezTo>
                  <a:pt x="2156" y="1893"/>
                  <a:pt x="2358" y="2084"/>
                  <a:pt x="2358" y="2322"/>
                </a:cubicBezTo>
                <a:lnTo>
                  <a:pt x="2358" y="3465"/>
                </a:lnTo>
                <a:lnTo>
                  <a:pt x="1501" y="3465"/>
                </a:lnTo>
                <a:lnTo>
                  <a:pt x="1501" y="2703"/>
                </a:lnTo>
                <a:lnTo>
                  <a:pt x="1501" y="2310"/>
                </a:lnTo>
                <a:cubicBezTo>
                  <a:pt x="1501" y="2191"/>
                  <a:pt x="1549" y="2084"/>
                  <a:pt x="1620" y="2012"/>
                </a:cubicBezTo>
                <a:cubicBezTo>
                  <a:pt x="1703" y="1929"/>
                  <a:pt x="1822" y="1893"/>
                  <a:pt x="1918" y="1893"/>
                </a:cubicBezTo>
                <a:close/>
                <a:moveTo>
                  <a:pt x="751" y="322"/>
                </a:moveTo>
                <a:cubicBezTo>
                  <a:pt x="989" y="322"/>
                  <a:pt x="1180" y="524"/>
                  <a:pt x="1180" y="750"/>
                </a:cubicBezTo>
                <a:lnTo>
                  <a:pt x="1180" y="2322"/>
                </a:lnTo>
                <a:lnTo>
                  <a:pt x="1180" y="2715"/>
                </a:lnTo>
                <a:lnTo>
                  <a:pt x="1180" y="3465"/>
                </a:lnTo>
                <a:lnTo>
                  <a:pt x="715" y="3465"/>
                </a:lnTo>
                <a:cubicBezTo>
                  <a:pt x="572" y="3465"/>
                  <a:pt x="429" y="3513"/>
                  <a:pt x="310" y="3584"/>
                </a:cubicBezTo>
                <a:lnTo>
                  <a:pt x="310" y="738"/>
                </a:lnTo>
                <a:lnTo>
                  <a:pt x="334" y="738"/>
                </a:lnTo>
                <a:cubicBezTo>
                  <a:pt x="334" y="619"/>
                  <a:pt x="370" y="524"/>
                  <a:pt x="453" y="441"/>
                </a:cubicBezTo>
                <a:cubicBezTo>
                  <a:pt x="525" y="369"/>
                  <a:pt x="644" y="322"/>
                  <a:pt x="751" y="322"/>
                </a:cubicBezTo>
                <a:close/>
                <a:moveTo>
                  <a:pt x="4335" y="1870"/>
                </a:moveTo>
                <a:cubicBezTo>
                  <a:pt x="4537" y="1870"/>
                  <a:pt x="4716" y="2036"/>
                  <a:pt x="4716" y="2262"/>
                </a:cubicBezTo>
                <a:lnTo>
                  <a:pt x="4716" y="3275"/>
                </a:lnTo>
                <a:cubicBezTo>
                  <a:pt x="4704" y="3477"/>
                  <a:pt x="4537" y="3656"/>
                  <a:pt x="4335" y="3656"/>
                </a:cubicBezTo>
                <a:lnTo>
                  <a:pt x="4239" y="3656"/>
                </a:lnTo>
                <a:cubicBezTo>
                  <a:pt x="4037" y="3656"/>
                  <a:pt x="3858" y="3501"/>
                  <a:pt x="3858" y="3275"/>
                </a:cubicBezTo>
                <a:lnTo>
                  <a:pt x="3858" y="2286"/>
                </a:lnTo>
                <a:lnTo>
                  <a:pt x="3858" y="2262"/>
                </a:lnTo>
                <a:cubicBezTo>
                  <a:pt x="3858" y="2048"/>
                  <a:pt x="4013" y="1870"/>
                  <a:pt x="4239" y="1870"/>
                </a:cubicBezTo>
                <a:close/>
                <a:moveTo>
                  <a:pt x="3108" y="1870"/>
                </a:moveTo>
                <a:cubicBezTo>
                  <a:pt x="3335" y="1870"/>
                  <a:pt x="3525" y="2048"/>
                  <a:pt x="3525" y="2286"/>
                </a:cubicBezTo>
                <a:lnTo>
                  <a:pt x="3525" y="3275"/>
                </a:lnTo>
                <a:lnTo>
                  <a:pt x="3525" y="3501"/>
                </a:lnTo>
                <a:cubicBezTo>
                  <a:pt x="3525" y="3715"/>
                  <a:pt x="3346" y="3917"/>
                  <a:pt x="3108" y="3917"/>
                </a:cubicBezTo>
                <a:lnTo>
                  <a:pt x="3037" y="3917"/>
                </a:lnTo>
                <a:lnTo>
                  <a:pt x="3037" y="3620"/>
                </a:lnTo>
                <a:cubicBezTo>
                  <a:pt x="3037" y="3525"/>
                  <a:pt x="2965" y="3453"/>
                  <a:pt x="2870" y="3453"/>
                </a:cubicBezTo>
                <a:lnTo>
                  <a:pt x="2668" y="3453"/>
                </a:lnTo>
                <a:lnTo>
                  <a:pt x="2668" y="2310"/>
                </a:lnTo>
                <a:lnTo>
                  <a:pt x="2668" y="2286"/>
                </a:lnTo>
                <a:cubicBezTo>
                  <a:pt x="2668" y="2072"/>
                  <a:pt x="2846" y="1870"/>
                  <a:pt x="3085" y="1870"/>
                </a:cubicBezTo>
                <a:close/>
                <a:moveTo>
                  <a:pt x="2727" y="3763"/>
                </a:moveTo>
                <a:lnTo>
                  <a:pt x="2727" y="4632"/>
                </a:lnTo>
                <a:cubicBezTo>
                  <a:pt x="2727" y="4846"/>
                  <a:pt x="2549" y="5025"/>
                  <a:pt x="2323" y="5025"/>
                </a:cubicBezTo>
                <a:lnTo>
                  <a:pt x="727" y="5025"/>
                </a:lnTo>
                <a:cubicBezTo>
                  <a:pt x="513" y="5025"/>
                  <a:pt x="334" y="4846"/>
                  <a:pt x="334" y="4632"/>
                </a:cubicBezTo>
                <a:lnTo>
                  <a:pt x="334" y="4167"/>
                </a:lnTo>
                <a:cubicBezTo>
                  <a:pt x="334" y="3941"/>
                  <a:pt x="513" y="3763"/>
                  <a:pt x="727" y="3763"/>
                </a:cubicBezTo>
                <a:close/>
                <a:moveTo>
                  <a:pt x="763" y="0"/>
                </a:moveTo>
                <a:cubicBezTo>
                  <a:pt x="572" y="0"/>
                  <a:pt x="370" y="72"/>
                  <a:pt x="227" y="227"/>
                </a:cubicBezTo>
                <a:cubicBezTo>
                  <a:pt x="72" y="369"/>
                  <a:pt x="1" y="548"/>
                  <a:pt x="1" y="762"/>
                </a:cubicBezTo>
                <a:lnTo>
                  <a:pt x="1" y="6751"/>
                </a:lnTo>
                <a:cubicBezTo>
                  <a:pt x="1" y="6846"/>
                  <a:pt x="72" y="6918"/>
                  <a:pt x="167" y="6918"/>
                </a:cubicBezTo>
                <a:cubicBezTo>
                  <a:pt x="251" y="6918"/>
                  <a:pt x="334" y="6846"/>
                  <a:pt x="334" y="6751"/>
                </a:cubicBezTo>
                <a:lnTo>
                  <a:pt x="334" y="5239"/>
                </a:lnTo>
                <a:cubicBezTo>
                  <a:pt x="453" y="5310"/>
                  <a:pt x="584" y="5358"/>
                  <a:pt x="727" y="5358"/>
                </a:cubicBezTo>
                <a:lnTo>
                  <a:pt x="2323" y="5358"/>
                </a:lnTo>
                <a:cubicBezTo>
                  <a:pt x="2727" y="5358"/>
                  <a:pt x="3037" y="5025"/>
                  <a:pt x="3037" y="4644"/>
                </a:cubicBezTo>
                <a:lnTo>
                  <a:pt x="3037" y="4239"/>
                </a:lnTo>
                <a:lnTo>
                  <a:pt x="3108" y="4239"/>
                </a:lnTo>
                <a:cubicBezTo>
                  <a:pt x="3394" y="4239"/>
                  <a:pt x="3644" y="4072"/>
                  <a:pt x="3763" y="3822"/>
                </a:cubicBezTo>
                <a:cubicBezTo>
                  <a:pt x="3882" y="3929"/>
                  <a:pt x="4049" y="3989"/>
                  <a:pt x="4216" y="3989"/>
                </a:cubicBezTo>
                <a:lnTo>
                  <a:pt x="4299" y="3989"/>
                </a:lnTo>
                <a:cubicBezTo>
                  <a:pt x="4442" y="3989"/>
                  <a:pt x="4573" y="3941"/>
                  <a:pt x="4692" y="3870"/>
                </a:cubicBezTo>
                <a:lnTo>
                  <a:pt x="4692" y="8335"/>
                </a:lnTo>
                <a:lnTo>
                  <a:pt x="2989" y="8335"/>
                </a:lnTo>
                <a:cubicBezTo>
                  <a:pt x="2906" y="8335"/>
                  <a:pt x="2834" y="8406"/>
                  <a:pt x="2834" y="8501"/>
                </a:cubicBezTo>
                <a:cubicBezTo>
                  <a:pt x="2834" y="8585"/>
                  <a:pt x="2906" y="8656"/>
                  <a:pt x="2989" y="8656"/>
                </a:cubicBezTo>
                <a:lnTo>
                  <a:pt x="4692" y="8656"/>
                </a:lnTo>
                <a:lnTo>
                  <a:pt x="4692" y="9299"/>
                </a:lnTo>
                <a:lnTo>
                  <a:pt x="334" y="9299"/>
                </a:lnTo>
                <a:lnTo>
                  <a:pt x="334" y="8656"/>
                </a:lnTo>
                <a:lnTo>
                  <a:pt x="2311" y="8656"/>
                </a:lnTo>
                <a:cubicBezTo>
                  <a:pt x="2394" y="8656"/>
                  <a:pt x="2477" y="8585"/>
                  <a:pt x="2477" y="8501"/>
                </a:cubicBezTo>
                <a:cubicBezTo>
                  <a:pt x="2477" y="8406"/>
                  <a:pt x="2394" y="8335"/>
                  <a:pt x="2311" y="8335"/>
                </a:cubicBezTo>
                <a:lnTo>
                  <a:pt x="346" y="8335"/>
                </a:lnTo>
                <a:lnTo>
                  <a:pt x="346" y="7382"/>
                </a:lnTo>
                <a:cubicBezTo>
                  <a:pt x="346" y="7287"/>
                  <a:pt x="275" y="7215"/>
                  <a:pt x="179" y="7215"/>
                </a:cubicBezTo>
                <a:cubicBezTo>
                  <a:pt x="96" y="7215"/>
                  <a:pt x="13" y="7287"/>
                  <a:pt x="13" y="7382"/>
                </a:cubicBezTo>
                <a:lnTo>
                  <a:pt x="13" y="9454"/>
                </a:lnTo>
                <a:cubicBezTo>
                  <a:pt x="13" y="9537"/>
                  <a:pt x="96" y="9609"/>
                  <a:pt x="179" y="9609"/>
                </a:cubicBezTo>
                <a:lnTo>
                  <a:pt x="1299" y="9609"/>
                </a:lnTo>
                <a:lnTo>
                  <a:pt x="1299" y="10823"/>
                </a:lnTo>
                <a:cubicBezTo>
                  <a:pt x="1299" y="10906"/>
                  <a:pt x="1370" y="10978"/>
                  <a:pt x="1465" y="10978"/>
                </a:cubicBezTo>
                <a:lnTo>
                  <a:pt x="2203" y="10978"/>
                </a:lnTo>
                <a:cubicBezTo>
                  <a:pt x="2299" y="10978"/>
                  <a:pt x="2370" y="10906"/>
                  <a:pt x="2370" y="10823"/>
                </a:cubicBezTo>
                <a:cubicBezTo>
                  <a:pt x="2370" y="10728"/>
                  <a:pt x="2299" y="10656"/>
                  <a:pt x="2203" y="10656"/>
                </a:cubicBezTo>
                <a:lnTo>
                  <a:pt x="1608" y="10656"/>
                </a:lnTo>
                <a:lnTo>
                  <a:pt x="1608" y="9597"/>
                </a:lnTo>
                <a:lnTo>
                  <a:pt x="3442" y="9597"/>
                </a:lnTo>
                <a:lnTo>
                  <a:pt x="3442" y="10656"/>
                </a:lnTo>
                <a:lnTo>
                  <a:pt x="2834" y="10656"/>
                </a:lnTo>
                <a:cubicBezTo>
                  <a:pt x="2739" y="10656"/>
                  <a:pt x="2668" y="10728"/>
                  <a:pt x="2668" y="10823"/>
                </a:cubicBezTo>
                <a:cubicBezTo>
                  <a:pt x="2668" y="10906"/>
                  <a:pt x="2739" y="10978"/>
                  <a:pt x="2834" y="10978"/>
                </a:cubicBezTo>
                <a:lnTo>
                  <a:pt x="3585" y="10978"/>
                </a:lnTo>
                <a:cubicBezTo>
                  <a:pt x="3680" y="10978"/>
                  <a:pt x="3751" y="10906"/>
                  <a:pt x="3751" y="10823"/>
                </a:cubicBezTo>
                <a:lnTo>
                  <a:pt x="3751" y="9609"/>
                </a:lnTo>
                <a:lnTo>
                  <a:pt x="4870" y="9609"/>
                </a:lnTo>
                <a:cubicBezTo>
                  <a:pt x="4954" y="9609"/>
                  <a:pt x="5037" y="9537"/>
                  <a:pt x="5037" y="9454"/>
                </a:cubicBezTo>
                <a:lnTo>
                  <a:pt x="5037" y="2703"/>
                </a:lnTo>
                <a:lnTo>
                  <a:pt x="5037" y="2262"/>
                </a:lnTo>
                <a:cubicBezTo>
                  <a:pt x="5037" y="1870"/>
                  <a:pt x="4716" y="1560"/>
                  <a:pt x="4335" y="1560"/>
                </a:cubicBezTo>
                <a:lnTo>
                  <a:pt x="4239" y="1560"/>
                </a:lnTo>
                <a:cubicBezTo>
                  <a:pt x="4025" y="1560"/>
                  <a:pt x="3823" y="1667"/>
                  <a:pt x="3692" y="1834"/>
                </a:cubicBezTo>
                <a:cubicBezTo>
                  <a:pt x="3561" y="1667"/>
                  <a:pt x="3346" y="1560"/>
                  <a:pt x="3132" y="1560"/>
                </a:cubicBezTo>
                <a:lnTo>
                  <a:pt x="3096" y="1560"/>
                </a:lnTo>
                <a:cubicBezTo>
                  <a:pt x="2858" y="1560"/>
                  <a:pt x="2656" y="1667"/>
                  <a:pt x="2513" y="1846"/>
                </a:cubicBezTo>
                <a:cubicBezTo>
                  <a:pt x="2382" y="1679"/>
                  <a:pt x="2180" y="1560"/>
                  <a:pt x="1942" y="1560"/>
                </a:cubicBezTo>
                <a:cubicBezTo>
                  <a:pt x="1787" y="1560"/>
                  <a:pt x="1644" y="1608"/>
                  <a:pt x="1501" y="1691"/>
                </a:cubicBezTo>
                <a:lnTo>
                  <a:pt x="1501" y="738"/>
                </a:lnTo>
                <a:cubicBezTo>
                  <a:pt x="1501" y="322"/>
                  <a:pt x="1168" y="0"/>
                  <a:pt x="763" y="0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366;p6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7B1B3B9-FEF1-48B5-6106-D13E22EE04EA}"/>
              </a:ext>
            </a:extLst>
          </p:cNvPr>
          <p:cNvSpPr/>
          <p:nvPr/>
        </p:nvSpPr>
        <p:spPr>
          <a:xfrm rot="16200000" flipH="1" flipV="1">
            <a:off x="11483006" y="6184149"/>
            <a:ext cx="177196" cy="386117"/>
          </a:xfrm>
          <a:custGeom>
            <a:avLst/>
            <a:gdLst/>
            <a:ahLst/>
            <a:cxnLst/>
            <a:rect l="l" t="t" r="r" b="b"/>
            <a:pathLst>
              <a:path w="5038" h="10978" extrusionOk="0">
                <a:moveTo>
                  <a:pt x="1918" y="1893"/>
                </a:moveTo>
                <a:cubicBezTo>
                  <a:pt x="2156" y="1893"/>
                  <a:pt x="2358" y="2084"/>
                  <a:pt x="2358" y="2322"/>
                </a:cubicBezTo>
                <a:lnTo>
                  <a:pt x="2358" y="3465"/>
                </a:lnTo>
                <a:lnTo>
                  <a:pt x="1501" y="3465"/>
                </a:lnTo>
                <a:lnTo>
                  <a:pt x="1501" y="2703"/>
                </a:lnTo>
                <a:lnTo>
                  <a:pt x="1501" y="2310"/>
                </a:lnTo>
                <a:cubicBezTo>
                  <a:pt x="1501" y="2191"/>
                  <a:pt x="1549" y="2084"/>
                  <a:pt x="1620" y="2012"/>
                </a:cubicBezTo>
                <a:cubicBezTo>
                  <a:pt x="1703" y="1929"/>
                  <a:pt x="1822" y="1893"/>
                  <a:pt x="1918" y="1893"/>
                </a:cubicBezTo>
                <a:close/>
                <a:moveTo>
                  <a:pt x="751" y="322"/>
                </a:moveTo>
                <a:cubicBezTo>
                  <a:pt x="989" y="322"/>
                  <a:pt x="1180" y="524"/>
                  <a:pt x="1180" y="750"/>
                </a:cubicBezTo>
                <a:lnTo>
                  <a:pt x="1180" y="2322"/>
                </a:lnTo>
                <a:lnTo>
                  <a:pt x="1180" y="2715"/>
                </a:lnTo>
                <a:lnTo>
                  <a:pt x="1180" y="3465"/>
                </a:lnTo>
                <a:lnTo>
                  <a:pt x="715" y="3465"/>
                </a:lnTo>
                <a:cubicBezTo>
                  <a:pt x="572" y="3465"/>
                  <a:pt x="429" y="3513"/>
                  <a:pt x="310" y="3584"/>
                </a:cubicBezTo>
                <a:lnTo>
                  <a:pt x="310" y="738"/>
                </a:lnTo>
                <a:lnTo>
                  <a:pt x="334" y="738"/>
                </a:lnTo>
                <a:cubicBezTo>
                  <a:pt x="334" y="619"/>
                  <a:pt x="370" y="524"/>
                  <a:pt x="453" y="441"/>
                </a:cubicBezTo>
                <a:cubicBezTo>
                  <a:pt x="525" y="369"/>
                  <a:pt x="644" y="322"/>
                  <a:pt x="751" y="322"/>
                </a:cubicBezTo>
                <a:close/>
                <a:moveTo>
                  <a:pt x="4335" y="1870"/>
                </a:moveTo>
                <a:cubicBezTo>
                  <a:pt x="4537" y="1870"/>
                  <a:pt x="4716" y="2036"/>
                  <a:pt x="4716" y="2262"/>
                </a:cubicBezTo>
                <a:lnTo>
                  <a:pt x="4716" y="3275"/>
                </a:lnTo>
                <a:cubicBezTo>
                  <a:pt x="4704" y="3477"/>
                  <a:pt x="4537" y="3656"/>
                  <a:pt x="4335" y="3656"/>
                </a:cubicBezTo>
                <a:lnTo>
                  <a:pt x="4239" y="3656"/>
                </a:lnTo>
                <a:cubicBezTo>
                  <a:pt x="4037" y="3656"/>
                  <a:pt x="3858" y="3501"/>
                  <a:pt x="3858" y="3275"/>
                </a:cubicBezTo>
                <a:lnTo>
                  <a:pt x="3858" y="2286"/>
                </a:lnTo>
                <a:lnTo>
                  <a:pt x="3858" y="2262"/>
                </a:lnTo>
                <a:cubicBezTo>
                  <a:pt x="3858" y="2048"/>
                  <a:pt x="4013" y="1870"/>
                  <a:pt x="4239" y="1870"/>
                </a:cubicBezTo>
                <a:close/>
                <a:moveTo>
                  <a:pt x="3108" y="1870"/>
                </a:moveTo>
                <a:cubicBezTo>
                  <a:pt x="3335" y="1870"/>
                  <a:pt x="3525" y="2048"/>
                  <a:pt x="3525" y="2286"/>
                </a:cubicBezTo>
                <a:lnTo>
                  <a:pt x="3525" y="3275"/>
                </a:lnTo>
                <a:lnTo>
                  <a:pt x="3525" y="3501"/>
                </a:lnTo>
                <a:cubicBezTo>
                  <a:pt x="3525" y="3715"/>
                  <a:pt x="3346" y="3917"/>
                  <a:pt x="3108" y="3917"/>
                </a:cubicBezTo>
                <a:lnTo>
                  <a:pt x="3037" y="3917"/>
                </a:lnTo>
                <a:lnTo>
                  <a:pt x="3037" y="3620"/>
                </a:lnTo>
                <a:cubicBezTo>
                  <a:pt x="3037" y="3525"/>
                  <a:pt x="2965" y="3453"/>
                  <a:pt x="2870" y="3453"/>
                </a:cubicBezTo>
                <a:lnTo>
                  <a:pt x="2668" y="3453"/>
                </a:lnTo>
                <a:lnTo>
                  <a:pt x="2668" y="2310"/>
                </a:lnTo>
                <a:lnTo>
                  <a:pt x="2668" y="2286"/>
                </a:lnTo>
                <a:cubicBezTo>
                  <a:pt x="2668" y="2072"/>
                  <a:pt x="2846" y="1870"/>
                  <a:pt x="3085" y="1870"/>
                </a:cubicBezTo>
                <a:close/>
                <a:moveTo>
                  <a:pt x="2727" y="3763"/>
                </a:moveTo>
                <a:lnTo>
                  <a:pt x="2727" y="4632"/>
                </a:lnTo>
                <a:cubicBezTo>
                  <a:pt x="2727" y="4846"/>
                  <a:pt x="2549" y="5025"/>
                  <a:pt x="2323" y="5025"/>
                </a:cubicBezTo>
                <a:lnTo>
                  <a:pt x="727" y="5025"/>
                </a:lnTo>
                <a:cubicBezTo>
                  <a:pt x="513" y="5025"/>
                  <a:pt x="334" y="4846"/>
                  <a:pt x="334" y="4632"/>
                </a:cubicBezTo>
                <a:lnTo>
                  <a:pt x="334" y="4167"/>
                </a:lnTo>
                <a:cubicBezTo>
                  <a:pt x="334" y="3941"/>
                  <a:pt x="513" y="3763"/>
                  <a:pt x="727" y="3763"/>
                </a:cubicBezTo>
                <a:close/>
                <a:moveTo>
                  <a:pt x="763" y="0"/>
                </a:moveTo>
                <a:cubicBezTo>
                  <a:pt x="572" y="0"/>
                  <a:pt x="370" y="72"/>
                  <a:pt x="227" y="227"/>
                </a:cubicBezTo>
                <a:cubicBezTo>
                  <a:pt x="72" y="369"/>
                  <a:pt x="1" y="548"/>
                  <a:pt x="1" y="762"/>
                </a:cubicBezTo>
                <a:lnTo>
                  <a:pt x="1" y="6751"/>
                </a:lnTo>
                <a:cubicBezTo>
                  <a:pt x="1" y="6846"/>
                  <a:pt x="72" y="6918"/>
                  <a:pt x="167" y="6918"/>
                </a:cubicBezTo>
                <a:cubicBezTo>
                  <a:pt x="251" y="6918"/>
                  <a:pt x="334" y="6846"/>
                  <a:pt x="334" y="6751"/>
                </a:cubicBezTo>
                <a:lnTo>
                  <a:pt x="334" y="5239"/>
                </a:lnTo>
                <a:cubicBezTo>
                  <a:pt x="453" y="5310"/>
                  <a:pt x="584" y="5358"/>
                  <a:pt x="727" y="5358"/>
                </a:cubicBezTo>
                <a:lnTo>
                  <a:pt x="2323" y="5358"/>
                </a:lnTo>
                <a:cubicBezTo>
                  <a:pt x="2727" y="5358"/>
                  <a:pt x="3037" y="5025"/>
                  <a:pt x="3037" y="4644"/>
                </a:cubicBezTo>
                <a:lnTo>
                  <a:pt x="3037" y="4239"/>
                </a:lnTo>
                <a:lnTo>
                  <a:pt x="3108" y="4239"/>
                </a:lnTo>
                <a:cubicBezTo>
                  <a:pt x="3394" y="4239"/>
                  <a:pt x="3644" y="4072"/>
                  <a:pt x="3763" y="3822"/>
                </a:cubicBezTo>
                <a:cubicBezTo>
                  <a:pt x="3882" y="3929"/>
                  <a:pt x="4049" y="3989"/>
                  <a:pt x="4216" y="3989"/>
                </a:cubicBezTo>
                <a:lnTo>
                  <a:pt x="4299" y="3989"/>
                </a:lnTo>
                <a:cubicBezTo>
                  <a:pt x="4442" y="3989"/>
                  <a:pt x="4573" y="3941"/>
                  <a:pt x="4692" y="3870"/>
                </a:cubicBezTo>
                <a:lnTo>
                  <a:pt x="4692" y="8335"/>
                </a:lnTo>
                <a:lnTo>
                  <a:pt x="2989" y="8335"/>
                </a:lnTo>
                <a:cubicBezTo>
                  <a:pt x="2906" y="8335"/>
                  <a:pt x="2834" y="8406"/>
                  <a:pt x="2834" y="8501"/>
                </a:cubicBezTo>
                <a:cubicBezTo>
                  <a:pt x="2834" y="8585"/>
                  <a:pt x="2906" y="8656"/>
                  <a:pt x="2989" y="8656"/>
                </a:cubicBezTo>
                <a:lnTo>
                  <a:pt x="4692" y="8656"/>
                </a:lnTo>
                <a:lnTo>
                  <a:pt x="4692" y="9299"/>
                </a:lnTo>
                <a:lnTo>
                  <a:pt x="334" y="9299"/>
                </a:lnTo>
                <a:lnTo>
                  <a:pt x="334" y="8656"/>
                </a:lnTo>
                <a:lnTo>
                  <a:pt x="2311" y="8656"/>
                </a:lnTo>
                <a:cubicBezTo>
                  <a:pt x="2394" y="8656"/>
                  <a:pt x="2477" y="8585"/>
                  <a:pt x="2477" y="8501"/>
                </a:cubicBezTo>
                <a:cubicBezTo>
                  <a:pt x="2477" y="8406"/>
                  <a:pt x="2394" y="8335"/>
                  <a:pt x="2311" y="8335"/>
                </a:cubicBezTo>
                <a:lnTo>
                  <a:pt x="346" y="8335"/>
                </a:lnTo>
                <a:lnTo>
                  <a:pt x="346" y="7382"/>
                </a:lnTo>
                <a:cubicBezTo>
                  <a:pt x="346" y="7287"/>
                  <a:pt x="275" y="7215"/>
                  <a:pt x="179" y="7215"/>
                </a:cubicBezTo>
                <a:cubicBezTo>
                  <a:pt x="96" y="7215"/>
                  <a:pt x="13" y="7287"/>
                  <a:pt x="13" y="7382"/>
                </a:cubicBezTo>
                <a:lnTo>
                  <a:pt x="13" y="9454"/>
                </a:lnTo>
                <a:cubicBezTo>
                  <a:pt x="13" y="9537"/>
                  <a:pt x="96" y="9609"/>
                  <a:pt x="179" y="9609"/>
                </a:cubicBezTo>
                <a:lnTo>
                  <a:pt x="1299" y="9609"/>
                </a:lnTo>
                <a:lnTo>
                  <a:pt x="1299" y="10823"/>
                </a:lnTo>
                <a:cubicBezTo>
                  <a:pt x="1299" y="10906"/>
                  <a:pt x="1370" y="10978"/>
                  <a:pt x="1465" y="10978"/>
                </a:cubicBezTo>
                <a:lnTo>
                  <a:pt x="2203" y="10978"/>
                </a:lnTo>
                <a:cubicBezTo>
                  <a:pt x="2299" y="10978"/>
                  <a:pt x="2370" y="10906"/>
                  <a:pt x="2370" y="10823"/>
                </a:cubicBezTo>
                <a:cubicBezTo>
                  <a:pt x="2370" y="10728"/>
                  <a:pt x="2299" y="10656"/>
                  <a:pt x="2203" y="10656"/>
                </a:cubicBezTo>
                <a:lnTo>
                  <a:pt x="1608" y="10656"/>
                </a:lnTo>
                <a:lnTo>
                  <a:pt x="1608" y="9597"/>
                </a:lnTo>
                <a:lnTo>
                  <a:pt x="3442" y="9597"/>
                </a:lnTo>
                <a:lnTo>
                  <a:pt x="3442" y="10656"/>
                </a:lnTo>
                <a:lnTo>
                  <a:pt x="2834" y="10656"/>
                </a:lnTo>
                <a:cubicBezTo>
                  <a:pt x="2739" y="10656"/>
                  <a:pt x="2668" y="10728"/>
                  <a:pt x="2668" y="10823"/>
                </a:cubicBezTo>
                <a:cubicBezTo>
                  <a:pt x="2668" y="10906"/>
                  <a:pt x="2739" y="10978"/>
                  <a:pt x="2834" y="10978"/>
                </a:cubicBezTo>
                <a:lnTo>
                  <a:pt x="3585" y="10978"/>
                </a:lnTo>
                <a:cubicBezTo>
                  <a:pt x="3680" y="10978"/>
                  <a:pt x="3751" y="10906"/>
                  <a:pt x="3751" y="10823"/>
                </a:cubicBezTo>
                <a:lnTo>
                  <a:pt x="3751" y="9609"/>
                </a:lnTo>
                <a:lnTo>
                  <a:pt x="4870" y="9609"/>
                </a:lnTo>
                <a:cubicBezTo>
                  <a:pt x="4954" y="9609"/>
                  <a:pt x="5037" y="9537"/>
                  <a:pt x="5037" y="9454"/>
                </a:cubicBezTo>
                <a:lnTo>
                  <a:pt x="5037" y="2703"/>
                </a:lnTo>
                <a:lnTo>
                  <a:pt x="5037" y="2262"/>
                </a:lnTo>
                <a:cubicBezTo>
                  <a:pt x="5037" y="1870"/>
                  <a:pt x="4716" y="1560"/>
                  <a:pt x="4335" y="1560"/>
                </a:cubicBezTo>
                <a:lnTo>
                  <a:pt x="4239" y="1560"/>
                </a:lnTo>
                <a:cubicBezTo>
                  <a:pt x="4025" y="1560"/>
                  <a:pt x="3823" y="1667"/>
                  <a:pt x="3692" y="1834"/>
                </a:cubicBezTo>
                <a:cubicBezTo>
                  <a:pt x="3561" y="1667"/>
                  <a:pt x="3346" y="1560"/>
                  <a:pt x="3132" y="1560"/>
                </a:cubicBezTo>
                <a:lnTo>
                  <a:pt x="3096" y="1560"/>
                </a:lnTo>
                <a:cubicBezTo>
                  <a:pt x="2858" y="1560"/>
                  <a:pt x="2656" y="1667"/>
                  <a:pt x="2513" y="1846"/>
                </a:cubicBezTo>
                <a:cubicBezTo>
                  <a:pt x="2382" y="1679"/>
                  <a:pt x="2180" y="1560"/>
                  <a:pt x="1942" y="1560"/>
                </a:cubicBezTo>
                <a:cubicBezTo>
                  <a:pt x="1787" y="1560"/>
                  <a:pt x="1644" y="1608"/>
                  <a:pt x="1501" y="1691"/>
                </a:cubicBezTo>
                <a:lnTo>
                  <a:pt x="1501" y="738"/>
                </a:lnTo>
                <a:cubicBezTo>
                  <a:pt x="1501" y="322"/>
                  <a:pt x="1168" y="0"/>
                  <a:pt x="763" y="0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CA56EBB5-ABFA-CC73-CCF5-C5E40729F2BF}"/>
              </a:ext>
            </a:extLst>
          </p:cNvPr>
          <p:cNvSpPr txBox="1"/>
          <p:nvPr/>
        </p:nvSpPr>
        <p:spPr>
          <a:xfrm>
            <a:off x="914400" y="383058"/>
            <a:ext cx="85109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sz="20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4278D394-2C7A-A860-F49A-EE818D5BC1C4}"/>
              </a:ext>
            </a:extLst>
          </p:cNvPr>
          <p:cNvSpPr/>
          <p:nvPr/>
        </p:nvSpPr>
        <p:spPr>
          <a:xfrm>
            <a:off x="8309845" y="2259767"/>
            <a:ext cx="551868" cy="551868"/>
          </a:xfrm>
          <a:prstGeom prst="roundRect">
            <a:avLst/>
          </a:prstGeom>
          <a:solidFill>
            <a:srgbClr val="F2F5F1"/>
          </a:solidFill>
          <a:ln w="6350">
            <a:solidFill>
              <a:schemeClr val="tx1"/>
            </a:solidFill>
            <a:prstDash val="sysDot"/>
          </a:ln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001E5A"/>
                </a:solidFill>
              </a:rPr>
              <a:t>01</a:t>
            </a:r>
            <a:endParaRPr lang="en-US" dirty="0">
              <a:solidFill>
                <a:srgbClr val="001E5A"/>
              </a:solidFill>
            </a:endParaRPr>
          </a:p>
        </p:txBody>
      </p:sp>
      <p:sp>
        <p:nvSpPr>
          <p:cNvPr id="85" name="Rectangle: Rounded Corners 84">
            <a:extLst>
              <a:ext uri="{FF2B5EF4-FFF2-40B4-BE49-F238E27FC236}">
                <a16:creationId xmlns:a16="http://schemas.microsoft.com/office/drawing/2014/main" id="{0558247B-7649-707A-E627-B9DF910ED2DB}"/>
              </a:ext>
            </a:extLst>
          </p:cNvPr>
          <p:cNvSpPr/>
          <p:nvPr/>
        </p:nvSpPr>
        <p:spPr>
          <a:xfrm>
            <a:off x="8309845" y="3636987"/>
            <a:ext cx="551868" cy="551868"/>
          </a:xfrm>
          <a:prstGeom prst="roundRect">
            <a:avLst/>
          </a:prstGeom>
          <a:solidFill>
            <a:srgbClr val="F2F5F1"/>
          </a:solidFill>
          <a:ln w="6350">
            <a:solidFill>
              <a:schemeClr val="tx1"/>
            </a:solidFill>
            <a:prstDash val="sysDot"/>
          </a:ln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001E5A"/>
                </a:solidFill>
              </a:rPr>
              <a:t>02</a:t>
            </a:r>
            <a:endParaRPr lang="en-US" dirty="0">
              <a:solidFill>
                <a:srgbClr val="001E5A"/>
              </a:solidFill>
            </a:endParaRPr>
          </a:p>
        </p:txBody>
      </p:sp>
      <p:sp>
        <p:nvSpPr>
          <p:cNvPr id="86" name="Rectangle: Rounded Corners 85">
            <a:extLst>
              <a:ext uri="{FF2B5EF4-FFF2-40B4-BE49-F238E27FC236}">
                <a16:creationId xmlns:a16="http://schemas.microsoft.com/office/drawing/2014/main" id="{6C0D223A-9650-8BE7-AD19-B8C717743EE1}"/>
              </a:ext>
            </a:extLst>
          </p:cNvPr>
          <p:cNvSpPr/>
          <p:nvPr/>
        </p:nvSpPr>
        <p:spPr>
          <a:xfrm>
            <a:off x="8349350" y="5116549"/>
            <a:ext cx="551868" cy="551868"/>
          </a:xfrm>
          <a:prstGeom prst="roundRect">
            <a:avLst/>
          </a:prstGeom>
          <a:solidFill>
            <a:srgbClr val="F2F5F1"/>
          </a:solidFill>
          <a:ln w="6350">
            <a:solidFill>
              <a:schemeClr val="tx1"/>
            </a:solidFill>
            <a:prstDash val="sysDot"/>
          </a:ln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001E5A"/>
                </a:solidFill>
              </a:rPr>
              <a:t>03</a:t>
            </a:r>
            <a:endParaRPr lang="en-US" dirty="0">
              <a:solidFill>
                <a:srgbClr val="001E5A"/>
              </a:solidFill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2EAB5ADE-6313-EB4C-0CF2-AEDF4F6C6072}"/>
              </a:ext>
            </a:extLst>
          </p:cNvPr>
          <p:cNvSpPr txBox="1"/>
          <p:nvPr/>
        </p:nvSpPr>
        <p:spPr>
          <a:xfrm>
            <a:off x="5046219" y="1934394"/>
            <a:ext cx="3172426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9CE7AAC0-EE24-6864-AE21-8A856E4F6DD0}"/>
              </a:ext>
            </a:extLst>
          </p:cNvPr>
          <p:cNvSpPr txBox="1"/>
          <p:nvPr/>
        </p:nvSpPr>
        <p:spPr>
          <a:xfrm>
            <a:off x="5046219" y="3291108"/>
            <a:ext cx="3172426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510406FA-3779-280E-333F-15FFECA80568}"/>
              </a:ext>
            </a:extLst>
          </p:cNvPr>
          <p:cNvSpPr txBox="1"/>
          <p:nvPr/>
        </p:nvSpPr>
        <p:spPr>
          <a:xfrm>
            <a:off x="5046219" y="4771745"/>
            <a:ext cx="3172426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90" name="Rectangle: Rounded Corners 89">
            <a:extLst>
              <a:ext uri="{FF2B5EF4-FFF2-40B4-BE49-F238E27FC236}">
                <a16:creationId xmlns:a16="http://schemas.microsoft.com/office/drawing/2014/main" id="{AE8C6359-5825-9674-D96A-FF35505CDF87}"/>
              </a:ext>
            </a:extLst>
          </p:cNvPr>
          <p:cNvSpPr/>
          <p:nvPr/>
        </p:nvSpPr>
        <p:spPr>
          <a:xfrm>
            <a:off x="3947519" y="2228342"/>
            <a:ext cx="551868" cy="551868"/>
          </a:xfrm>
          <a:prstGeom prst="roundRect">
            <a:avLst/>
          </a:prstGeom>
          <a:solidFill>
            <a:srgbClr val="F2F5F1"/>
          </a:solidFill>
          <a:ln w="6350">
            <a:solidFill>
              <a:schemeClr val="tx1"/>
            </a:solidFill>
            <a:prstDash val="sysDot"/>
          </a:ln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001E5A"/>
                </a:solidFill>
              </a:rPr>
              <a:t>04</a:t>
            </a:r>
            <a:endParaRPr lang="en-US" dirty="0">
              <a:solidFill>
                <a:srgbClr val="001E5A"/>
              </a:solidFill>
            </a:endParaRPr>
          </a:p>
        </p:txBody>
      </p:sp>
      <p:sp>
        <p:nvSpPr>
          <p:cNvPr id="91" name="Rectangle: Rounded Corners 90">
            <a:extLst>
              <a:ext uri="{FF2B5EF4-FFF2-40B4-BE49-F238E27FC236}">
                <a16:creationId xmlns:a16="http://schemas.microsoft.com/office/drawing/2014/main" id="{45072825-44A9-3C56-B2A9-C7D849EEF434}"/>
              </a:ext>
            </a:extLst>
          </p:cNvPr>
          <p:cNvSpPr/>
          <p:nvPr/>
        </p:nvSpPr>
        <p:spPr>
          <a:xfrm>
            <a:off x="3947519" y="3605562"/>
            <a:ext cx="551868" cy="551868"/>
          </a:xfrm>
          <a:prstGeom prst="roundRect">
            <a:avLst/>
          </a:prstGeom>
          <a:solidFill>
            <a:srgbClr val="F2F5F1"/>
          </a:solidFill>
          <a:ln w="6350">
            <a:solidFill>
              <a:schemeClr val="tx1"/>
            </a:solidFill>
            <a:prstDash val="sysDot"/>
          </a:ln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001E5A"/>
                </a:solidFill>
              </a:rPr>
              <a:t>05</a:t>
            </a:r>
            <a:endParaRPr lang="en-US" dirty="0">
              <a:solidFill>
                <a:srgbClr val="001E5A"/>
              </a:solidFill>
            </a:endParaRPr>
          </a:p>
        </p:txBody>
      </p:sp>
      <p:sp>
        <p:nvSpPr>
          <p:cNvPr id="92" name="Rectangle: Rounded Corners 91">
            <a:extLst>
              <a:ext uri="{FF2B5EF4-FFF2-40B4-BE49-F238E27FC236}">
                <a16:creationId xmlns:a16="http://schemas.microsoft.com/office/drawing/2014/main" id="{AE2D7FA6-1C3A-4272-769E-5C818B71E0C2}"/>
              </a:ext>
            </a:extLst>
          </p:cNvPr>
          <p:cNvSpPr/>
          <p:nvPr/>
        </p:nvSpPr>
        <p:spPr>
          <a:xfrm>
            <a:off x="3987024" y="5085124"/>
            <a:ext cx="551868" cy="551868"/>
          </a:xfrm>
          <a:prstGeom prst="roundRect">
            <a:avLst/>
          </a:prstGeom>
          <a:solidFill>
            <a:srgbClr val="F2F5F1"/>
          </a:solidFill>
          <a:ln w="6350">
            <a:solidFill>
              <a:schemeClr val="tx1"/>
            </a:solidFill>
            <a:prstDash val="sysDot"/>
          </a:ln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solidFill>
                  <a:srgbClr val="001E5A"/>
                </a:solidFill>
              </a:rPr>
              <a:t>06</a:t>
            </a:r>
            <a:endParaRPr lang="en-US" dirty="0">
              <a:solidFill>
                <a:srgbClr val="001E5A"/>
              </a:solidFill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51D5EEE4-146D-2A1A-F339-937180B16F60}"/>
              </a:ext>
            </a:extLst>
          </p:cNvPr>
          <p:cNvSpPr txBox="1"/>
          <p:nvPr/>
        </p:nvSpPr>
        <p:spPr>
          <a:xfrm>
            <a:off x="683893" y="1902969"/>
            <a:ext cx="3172426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D717FB82-6A98-9075-5D0C-851C56467243}"/>
              </a:ext>
            </a:extLst>
          </p:cNvPr>
          <p:cNvSpPr txBox="1"/>
          <p:nvPr/>
        </p:nvSpPr>
        <p:spPr>
          <a:xfrm>
            <a:off x="683893" y="3259683"/>
            <a:ext cx="3172426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5D7D72B2-4304-B52E-B917-A38F33E30AFF}"/>
              </a:ext>
            </a:extLst>
          </p:cNvPr>
          <p:cNvSpPr txBox="1"/>
          <p:nvPr/>
        </p:nvSpPr>
        <p:spPr>
          <a:xfrm>
            <a:off x="683893" y="4740320"/>
            <a:ext cx="3172426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57306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82" grpId="0" animBg="1"/>
      <p:bldP spid="85" grpId="0" animBg="1"/>
      <p:bldP spid="86" grpId="0" animBg="1"/>
      <p:bldP spid="87" grpId="0"/>
      <p:bldP spid="88" grpId="0"/>
      <p:bldP spid="89" grpId="0"/>
      <p:bldP spid="90" grpId="0" animBg="1"/>
      <p:bldP spid="91" grpId="0" animBg="1"/>
      <p:bldP spid="92" grpId="0" animBg="1"/>
      <p:bldP spid="93" grpId="0"/>
      <p:bldP spid="94" grpId="0"/>
      <p:bldP spid="10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>
            <a:extLst>
              <a:ext uri="{FF2B5EF4-FFF2-40B4-BE49-F238E27FC236}">
                <a16:creationId xmlns:a16="http://schemas.microsoft.com/office/drawing/2014/main" id="{F0929020-C8BB-2EA2-D603-5940517EF586}"/>
              </a:ext>
            </a:extLst>
          </p:cNvPr>
          <p:cNvSpPr txBox="1"/>
          <p:nvPr/>
        </p:nvSpPr>
        <p:spPr>
          <a:xfrm>
            <a:off x="1938462" y="2781242"/>
            <a:ext cx="611944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6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84089DD-AEE9-2C6C-C45A-FE33575B4E03}"/>
              </a:ext>
            </a:extLst>
          </p:cNvPr>
          <p:cNvGrpSpPr/>
          <p:nvPr/>
        </p:nvGrpSpPr>
        <p:grpSpPr>
          <a:xfrm>
            <a:off x="9087824" y="2712440"/>
            <a:ext cx="1943509" cy="1644532"/>
            <a:chOff x="11467737" y="3870079"/>
            <a:chExt cx="409885" cy="346831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563F94EA-9CAA-3282-1E32-D90B57EA8432}"/>
                </a:ext>
              </a:extLst>
            </p:cNvPr>
            <p:cNvSpPr/>
            <p:nvPr/>
          </p:nvSpPr>
          <p:spPr>
            <a:xfrm>
              <a:off x="11531160" y="3886972"/>
              <a:ext cx="329938" cy="329938"/>
            </a:xfrm>
            <a:prstGeom prst="ellipse">
              <a:avLst/>
            </a:prstGeom>
            <a:solidFill>
              <a:srgbClr val="D5B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7" name="Google Shape;9637;p64">
              <a:extLst>
                <a:ext uri="{FF2B5EF4-FFF2-40B4-BE49-F238E27FC236}">
                  <a16:creationId xmlns:a16="http://schemas.microsoft.com/office/drawing/2014/main" id="{C8B610FD-80FE-3C32-0ED0-F61A73368EE5}"/>
                </a:ext>
              </a:extLst>
            </p:cNvPr>
            <p:cNvGrpSpPr/>
            <p:nvPr/>
          </p:nvGrpSpPr>
          <p:grpSpPr>
            <a:xfrm>
              <a:off x="11467737" y="3870079"/>
              <a:ext cx="409885" cy="319555"/>
              <a:chOff x="2611458" y="3816374"/>
              <a:chExt cx="426329" cy="332375"/>
            </a:xfrm>
            <a:solidFill>
              <a:srgbClr val="002060"/>
            </a:solidFill>
          </p:grpSpPr>
          <p:sp>
            <p:nvSpPr>
              <p:cNvPr id="18" name="Google Shape;9638;p64">
                <a:extLst>
                  <a:ext uri="{FF2B5EF4-FFF2-40B4-BE49-F238E27FC236}">
                    <a16:creationId xmlns:a16="http://schemas.microsoft.com/office/drawing/2014/main" id="{AE2D7F97-7ED9-B97E-52B4-3BF2FA0059CD}"/>
                  </a:ext>
                </a:extLst>
              </p:cNvPr>
              <p:cNvSpPr/>
              <p:nvPr/>
            </p:nvSpPr>
            <p:spPr>
              <a:xfrm>
                <a:off x="2611458" y="3816374"/>
                <a:ext cx="426329" cy="332375"/>
              </a:xfrm>
              <a:custGeom>
                <a:avLst/>
                <a:gdLst/>
                <a:ahLst/>
                <a:cxnLst/>
                <a:rect l="l" t="t" r="r" b="b"/>
                <a:pathLst>
                  <a:path w="13395" h="10443" extrusionOk="0">
                    <a:moveTo>
                      <a:pt x="13002" y="429"/>
                    </a:moveTo>
                    <a:lnTo>
                      <a:pt x="12966" y="846"/>
                    </a:lnTo>
                    <a:lnTo>
                      <a:pt x="11418" y="846"/>
                    </a:lnTo>
                    <a:cubicBezTo>
                      <a:pt x="11299" y="846"/>
                      <a:pt x="11216" y="929"/>
                      <a:pt x="11216" y="1048"/>
                    </a:cubicBezTo>
                    <a:cubicBezTo>
                      <a:pt x="11216" y="1167"/>
                      <a:pt x="11299" y="1263"/>
                      <a:pt x="11418" y="1263"/>
                    </a:cubicBezTo>
                    <a:lnTo>
                      <a:pt x="12633" y="1263"/>
                    </a:lnTo>
                    <a:lnTo>
                      <a:pt x="12633" y="7501"/>
                    </a:lnTo>
                    <a:lnTo>
                      <a:pt x="5429" y="7501"/>
                    </a:lnTo>
                    <a:lnTo>
                      <a:pt x="5429" y="7287"/>
                    </a:lnTo>
                    <a:cubicBezTo>
                      <a:pt x="5429" y="7168"/>
                      <a:pt x="5334" y="7085"/>
                      <a:pt x="5215" y="7085"/>
                    </a:cubicBezTo>
                    <a:lnTo>
                      <a:pt x="4870" y="7085"/>
                    </a:lnTo>
                    <a:cubicBezTo>
                      <a:pt x="4834" y="6942"/>
                      <a:pt x="4786" y="6811"/>
                      <a:pt x="4715" y="6692"/>
                    </a:cubicBezTo>
                    <a:lnTo>
                      <a:pt x="4953" y="6454"/>
                    </a:lnTo>
                    <a:cubicBezTo>
                      <a:pt x="5036" y="6358"/>
                      <a:pt x="5036" y="6227"/>
                      <a:pt x="4953" y="6156"/>
                    </a:cubicBezTo>
                    <a:lnTo>
                      <a:pt x="4310" y="5513"/>
                    </a:lnTo>
                    <a:cubicBezTo>
                      <a:pt x="4263" y="5477"/>
                      <a:pt x="4215" y="5454"/>
                      <a:pt x="4155" y="5454"/>
                    </a:cubicBezTo>
                    <a:cubicBezTo>
                      <a:pt x="4096" y="5454"/>
                      <a:pt x="4060" y="5477"/>
                      <a:pt x="4013" y="5513"/>
                    </a:cubicBezTo>
                    <a:lnTo>
                      <a:pt x="3774" y="5751"/>
                    </a:lnTo>
                    <a:cubicBezTo>
                      <a:pt x="3655" y="5692"/>
                      <a:pt x="3524" y="5632"/>
                      <a:pt x="3382" y="5596"/>
                    </a:cubicBezTo>
                    <a:lnTo>
                      <a:pt x="3382" y="5251"/>
                    </a:lnTo>
                    <a:cubicBezTo>
                      <a:pt x="3382" y="5132"/>
                      <a:pt x="3298" y="5037"/>
                      <a:pt x="3179" y="5037"/>
                    </a:cubicBezTo>
                    <a:lnTo>
                      <a:pt x="2655" y="5037"/>
                    </a:lnTo>
                    <a:lnTo>
                      <a:pt x="2655" y="1274"/>
                    </a:lnTo>
                    <a:lnTo>
                      <a:pt x="10704" y="1274"/>
                    </a:lnTo>
                    <a:cubicBezTo>
                      <a:pt x="10823" y="1274"/>
                      <a:pt x="10918" y="1191"/>
                      <a:pt x="10918" y="1072"/>
                    </a:cubicBezTo>
                    <a:cubicBezTo>
                      <a:pt x="10918" y="953"/>
                      <a:pt x="10823" y="858"/>
                      <a:pt x="10704" y="858"/>
                    </a:cubicBezTo>
                    <a:lnTo>
                      <a:pt x="2310" y="858"/>
                    </a:lnTo>
                    <a:lnTo>
                      <a:pt x="2310" y="429"/>
                    </a:lnTo>
                    <a:close/>
                    <a:moveTo>
                      <a:pt x="12966" y="7918"/>
                    </a:moveTo>
                    <a:lnTo>
                      <a:pt x="12966" y="8347"/>
                    </a:lnTo>
                    <a:lnTo>
                      <a:pt x="5358" y="8347"/>
                    </a:lnTo>
                    <a:cubicBezTo>
                      <a:pt x="5394" y="8299"/>
                      <a:pt x="5417" y="8251"/>
                      <a:pt x="5417" y="8192"/>
                    </a:cubicBezTo>
                    <a:lnTo>
                      <a:pt x="5417" y="7954"/>
                    </a:lnTo>
                    <a:lnTo>
                      <a:pt x="12835" y="7954"/>
                    </a:lnTo>
                    <a:cubicBezTo>
                      <a:pt x="12883" y="7954"/>
                      <a:pt x="12930" y="7942"/>
                      <a:pt x="12954" y="7918"/>
                    </a:cubicBezTo>
                    <a:close/>
                    <a:moveTo>
                      <a:pt x="2953" y="5442"/>
                    </a:moveTo>
                    <a:lnTo>
                      <a:pt x="2953" y="5739"/>
                    </a:lnTo>
                    <a:cubicBezTo>
                      <a:pt x="2953" y="5846"/>
                      <a:pt x="3024" y="5918"/>
                      <a:pt x="3120" y="5954"/>
                    </a:cubicBezTo>
                    <a:cubicBezTo>
                      <a:pt x="3310" y="5989"/>
                      <a:pt x="3501" y="6073"/>
                      <a:pt x="3679" y="6192"/>
                    </a:cubicBezTo>
                    <a:cubicBezTo>
                      <a:pt x="3716" y="6215"/>
                      <a:pt x="3755" y="6225"/>
                      <a:pt x="3793" y="6225"/>
                    </a:cubicBezTo>
                    <a:cubicBezTo>
                      <a:pt x="3853" y="6225"/>
                      <a:pt x="3909" y="6200"/>
                      <a:pt x="3953" y="6156"/>
                    </a:cubicBezTo>
                    <a:lnTo>
                      <a:pt x="4155" y="5954"/>
                    </a:lnTo>
                    <a:lnTo>
                      <a:pt x="4501" y="6287"/>
                    </a:lnTo>
                    <a:lnTo>
                      <a:pt x="4298" y="6501"/>
                    </a:lnTo>
                    <a:cubicBezTo>
                      <a:pt x="4215" y="6573"/>
                      <a:pt x="4203" y="6680"/>
                      <a:pt x="4263" y="6763"/>
                    </a:cubicBezTo>
                    <a:cubicBezTo>
                      <a:pt x="4370" y="6942"/>
                      <a:pt x="4453" y="7144"/>
                      <a:pt x="4501" y="7335"/>
                    </a:cubicBezTo>
                    <a:cubicBezTo>
                      <a:pt x="4513" y="7418"/>
                      <a:pt x="4608" y="7501"/>
                      <a:pt x="4715" y="7501"/>
                    </a:cubicBezTo>
                    <a:lnTo>
                      <a:pt x="5013" y="7501"/>
                    </a:lnTo>
                    <a:lnTo>
                      <a:pt x="5013" y="7990"/>
                    </a:lnTo>
                    <a:lnTo>
                      <a:pt x="4715" y="7990"/>
                    </a:lnTo>
                    <a:cubicBezTo>
                      <a:pt x="4608" y="7990"/>
                      <a:pt x="4525" y="8061"/>
                      <a:pt x="4501" y="8156"/>
                    </a:cubicBezTo>
                    <a:cubicBezTo>
                      <a:pt x="4453" y="8347"/>
                      <a:pt x="4382" y="8537"/>
                      <a:pt x="4263" y="8716"/>
                    </a:cubicBezTo>
                    <a:cubicBezTo>
                      <a:pt x="4203" y="8811"/>
                      <a:pt x="4215" y="8906"/>
                      <a:pt x="4298" y="8990"/>
                    </a:cubicBezTo>
                    <a:lnTo>
                      <a:pt x="4501" y="9192"/>
                    </a:lnTo>
                    <a:lnTo>
                      <a:pt x="4155" y="9537"/>
                    </a:lnTo>
                    <a:lnTo>
                      <a:pt x="3953" y="9323"/>
                    </a:lnTo>
                    <a:cubicBezTo>
                      <a:pt x="3912" y="9282"/>
                      <a:pt x="3860" y="9261"/>
                      <a:pt x="3805" y="9261"/>
                    </a:cubicBezTo>
                    <a:cubicBezTo>
                      <a:pt x="3764" y="9261"/>
                      <a:pt x="3720" y="9273"/>
                      <a:pt x="3679" y="9299"/>
                    </a:cubicBezTo>
                    <a:cubicBezTo>
                      <a:pt x="3501" y="9394"/>
                      <a:pt x="3310" y="9490"/>
                      <a:pt x="3120" y="9537"/>
                    </a:cubicBezTo>
                    <a:cubicBezTo>
                      <a:pt x="3024" y="9549"/>
                      <a:pt x="2953" y="9633"/>
                      <a:pt x="2953" y="9740"/>
                    </a:cubicBezTo>
                    <a:lnTo>
                      <a:pt x="2953" y="10037"/>
                    </a:lnTo>
                    <a:lnTo>
                      <a:pt x="2465" y="10037"/>
                    </a:lnTo>
                    <a:lnTo>
                      <a:pt x="2465" y="9740"/>
                    </a:lnTo>
                    <a:cubicBezTo>
                      <a:pt x="2465" y="9633"/>
                      <a:pt x="2393" y="9561"/>
                      <a:pt x="2298" y="9537"/>
                    </a:cubicBezTo>
                    <a:cubicBezTo>
                      <a:pt x="2108" y="9490"/>
                      <a:pt x="1917" y="9418"/>
                      <a:pt x="1738" y="9299"/>
                    </a:cubicBezTo>
                    <a:cubicBezTo>
                      <a:pt x="1697" y="9273"/>
                      <a:pt x="1654" y="9261"/>
                      <a:pt x="1612" y="9261"/>
                    </a:cubicBezTo>
                    <a:cubicBezTo>
                      <a:pt x="1557" y="9261"/>
                      <a:pt x="1505" y="9282"/>
                      <a:pt x="1465" y="9323"/>
                    </a:cubicBezTo>
                    <a:lnTo>
                      <a:pt x="1262" y="9537"/>
                    </a:lnTo>
                    <a:lnTo>
                      <a:pt x="917" y="9192"/>
                    </a:lnTo>
                    <a:lnTo>
                      <a:pt x="1119" y="8990"/>
                    </a:lnTo>
                    <a:cubicBezTo>
                      <a:pt x="1203" y="8906"/>
                      <a:pt x="1215" y="8799"/>
                      <a:pt x="1155" y="8716"/>
                    </a:cubicBezTo>
                    <a:cubicBezTo>
                      <a:pt x="1048" y="8537"/>
                      <a:pt x="965" y="8347"/>
                      <a:pt x="917" y="8156"/>
                    </a:cubicBezTo>
                    <a:cubicBezTo>
                      <a:pt x="905" y="8061"/>
                      <a:pt x="810" y="7990"/>
                      <a:pt x="703" y="7990"/>
                    </a:cubicBezTo>
                    <a:lnTo>
                      <a:pt x="405" y="7990"/>
                    </a:lnTo>
                    <a:lnTo>
                      <a:pt x="405" y="7501"/>
                    </a:lnTo>
                    <a:lnTo>
                      <a:pt x="703" y="7501"/>
                    </a:lnTo>
                    <a:cubicBezTo>
                      <a:pt x="810" y="7501"/>
                      <a:pt x="881" y="7418"/>
                      <a:pt x="917" y="7335"/>
                    </a:cubicBezTo>
                    <a:cubicBezTo>
                      <a:pt x="965" y="7144"/>
                      <a:pt x="1036" y="6942"/>
                      <a:pt x="1155" y="6763"/>
                    </a:cubicBezTo>
                    <a:cubicBezTo>
                      <a:pt x="1215" y="6680"/>
                      <a:pt x="1203" y="6573"/>
                      <a:pt x="1119" y="6501"/>
                    </a:cubicBezTo>
                    <a:lnTo>
                      <a:pt x="917" y="6287"/>
                    </a:lnTo>
                    <a:lnTo>
                      <a:pt x="1262" y="5954"/>
                    </a:lnTo>
                    <a:lnTo>
                      <a:pt x="1465" y="6156"/>
                    </a:lnTo>
                    <a:cubicBezTo>
                      <a:pt x="1508" y="6200"/>
                      <a:pt x="1565" y="6225"/>
                      <a:pt x="1624" y="6225"/>
                    </a:cubicBezTo>
                    <a:cubicBezTo>
                      <a:pt x="1662" y="6225"/>
                      <a:pt x="1701" y="6215"/>
                      <a:pt x="1738" y="6192"/>
                    </a:cubicBezTo>
                    <a:cubicBezTo>
                      <a:pt x="1917" y="6085"/>
                      <a:pt x="2108" y="5989"/>
                      <a:pt x="2298" y="5954"/>
                    </a:cubicBezTo>
                    <a:cubicBezTo>
                      <a:pt x="2393" y="5930"/>
                      <a:pt x="2465" y="5846"/>
                      <a:pt x="2465" y="5739"/>
                    </a:cubicBezTo>
                    <a:lnTo>
                      <a:pt x="2465" y="5442"/>
                    </a:lnTo>
                    <a:close/>
                    <a:moveTo>
                      <a:pt x="2084" y="0"/>
                    </a:moveTo>
                    <a:cubicBezTo>
                      <a:pt x="1977" y="0"/>
                      <a:pt x="1881" y="84"/>
                      <a:pt x="1881" y="203"/>
                    </a:cubicBezTo>
                    <a:lnTo>
                      <a:pt x="1881" y="1048"/>
                    </a:lnTo>
                    <a:cubicBezTo>
                      <a:pt x="1881" y="1167"/>
                      <a:pt x="1977" y="1263"/>
                      <a:pt x="2084" y="1263"/>
                    </a:cubicBezTo>
                    <a:lnTo>
                      <a:pt x="2227" y="1263"/>
                    </a:lnTo>
                    <a:lnTo>
                      <a:pt x="2227" y="5037"/>
                    </a:lnTo>
                    <a:cubicBezTo>
                      <a:pt x="2119" y="5061"/>
                      <a:pt x="2048" y="5144"/>
                      <a:pt x="2048" y="5251"/>
                    </a:cubicBezTo>
                    <a:lnTo>
                      <a:pt x="2048" y="5584"/>
                    </a:lnTo>
                    <a:cubicBezTo>
                      <a:pt x="1905" y="5632"/>
                      <a:pt x="1774" y="5680"/>
                      <a:pt x="1655" y="5751"/>
                    </a:cubicBezTo>
                    <a:lnTo>
                      <a:pt x="1417" y="5513"/>
                    </a:lnTo>
                    <a:cubicBezTo>
                      <a:pt x="1369" y="5465"/>
                      <a:pt x="1334" y="5454"/>
                      <a:pt x="1274" y="5454"/>
                    </a:cubicBezTo>
                    <a:cubicBezTo>
                      <a:pt x="1215" y="5454"/>
                      <a:pt x="1167" y="5465"/>
                      <a:pt x="1119" y="5513"/>
                    </a:cubicBezTo>
                    <a:lnTo>
                      <a:pt x="476" y="6156"/>
                    </a:lnTo>
                    <a:cubicBezTo>
                      <a:pt x="393" y="6239"/>
                      <a:pt x="393" y="6382"/>
                      <a:pt x="476" y="6454"/>
                    </a:cubicBezTo>
                    <a:lnTo>
                      <a:pt x="715" y="6692"/>
                    </a:lnTo>
                    <a:cubicBezTo>
                      <a:pt x="655" y="6811"/>
                      <a:pt x="595" y="6942"/>
                      <a:pt x="560" y="7073"/>
                    </a:cubicBezTo>
                    <a:lnTo>
                      <a:pt x="214" y="7073"/>
                    </a:lnTo>
                    <a:cubicBezTo>
                      <a:pt x="95" y="7073"/>
                      <a:pt x="0" y="7168"/>
                      <a:pt x="0" y="7287"/>
                    </a:cubicBezTo>
                    <a:lnTo>
                      <a:pt x="0" y="8192"/>
                    </a:lnTo>
                    <a:cubicBezTo>
                      <a:pt x="0" y="8311"/>
                      <a:pt x="95" y="8406"/>
                      <a:pt x="214" y="8406"/>
                    </a:cubicBezTo>
                    <a:lnTo>
                      <a:pt x="560" y="8406"/>
                    </a:lnTo>
                    <a:cubicBezTo>
                      <a:pt x="595" y="8537"/>
                      <a:pt x="643" y="8668"/>
                      <a:pt x="715" y="8787"/>
                    </a:cubicBezTo>
                    <a:lnTo>
                      <a:pt x="476" y="9025"/>
                    </a:lnTo>
                    <a:cubicBezTo>
                      <a:pt x="393" y="9121"/>
                      <a:pt x="393" y="9252"/>
                      <a:pt x="476" y="9323"/>
                    </a:cubicBezTo>
                    <a:lnTo>
                      <a:pt x="1119" y="9966"/>
                    </a:lnTo>
                    <a:cubicBezTo>
                      <a:pt x="1167" y="10008"/>
                      <a:pt x="1223" y="10028"/>
                      <a:pt x="1277" y="10028"/>
                    </a:cubicBezTo>
                    <a:cubicBezTo>
                      <a:pt x="1331" y="10028"/>
                      <a:pt x="1381" y="10008"/>
                      <a:pt x="1417" y="9966"/>
                    </a:cubicBezTo>
                    <a:lnTo>
                      <a:pt x="1655" y="9728"/>
                    </a:lnTo>
                    <a:cubicBezTo>
                      <a:pt x="1774" y="9787"/>
                      <a:pt x="1905" y="9847"/>
                      <a:pt x="2048" y="9895"/>
                    </a:cubicBezTo>
                    <a:lnTo>
                      <a:pt x="2048" y="10228"/>
                    </a:lnTo>
                    <a:cubicBezTo>
                      <a:pt x="2048" y="10347"/>
                      <a:pt x="2131" y="10442"/>
                      <a:pt x="2250" y="10442"/>
                    </a:cubicBezTo>
                    <a:lnTo>
                      <a:pt x="3155" y="10442"/>
                    </a:lnTo>
                    <a:cubicBezTo>
                      <a:pt x="3274" y="10442"/>
                      <a:pt x="3370" y="10347"/>
                      <a:pt x="3370" y="10228"/>
                    </a:cubicBezTo>
                    <a:lnTo>
                      <a:pt x="3370" y="9895"/>
                    </a:lnTo>
                    <a:cubicBezTo>
                      <a:pt x="3501" y="9847"/>
                      <a:pt x="3632" y="9799"/>
                      <a:pt x="3751" y="9728"/>
                    </a:cubicBezTo>
                    <a:lnTo>
                      <a:pt x="3989" y="9966"/>
                    </a:lnTo>
                    <a:cubicBezTo>
                      <a:pt x="4036" y="10008"/>
                      <a:pt x="4093" y="10028"/>
                      <a:pt x="4146" y="10028"/>
                    </a:cubicBezTo>
                    <a:cubicBezTo>
                      <a:pt x="4200" y="10028"/>
                      <a:pt x="4251" y="10008"/>
                      <a:pt x="4286" y="9966"/>
                    </a:cubicBezTo>
                    <a:lnTo>
                      <a:pt x="4929" y="9323"/>
                    </a:lnTo>
                    <a:cubicBezTo>
                      <a:pt x="5025" y="9240"/>
                      <a:pt x="5025" y="9097"/>
                      <a:pt x="4929" y="9025"/>
                    </a:cubicBezTo>
                    <a:lnTo>
                      <a:pt x="4691" y="8787"/>
                    </a:lnTo>
                    <a:cubicBezTo>
                      <a:pt x="4691" y="8775"/>
                      <a:pt x="4703" y="8775"/>
                      <a:pt x="4703" y="8763"/>
                    </a:cubicBezTo>
                    <a:lnTo>
                      <a:pt x="13180" y="8763"/>
                    </a:lnTo>
                    <a:cubicBezTo>
                      <a:pt x="13299" y="8763"/>
                      <a:pt x="13383" y="8668"/>
                      <a:pt x="13383" y="8549"/>
                    </a:cubicBezTo>
                    <a:lnTo>
                      <a:pt x="13383" y="7704"/>
                    </a:lnTo>
                    <a:cubicBezTo>
                      <a:pt x="13383" y="7585"/>
                      <a:pt x="13299" y="7489"/>
                      <a:pt x="13180" y="7489"/>
                    </a:cubicBezTo>
                    <a:lnTo>
                      <a:pt x="13037" y="7489"/>
                    </a:lnTo>
                    <a:lnTo>
                      <a:pt x="13037" y="1263"/>
                    </a:lnTo>
                    <a:lnTo>
                      <a:pt x="13192" y="1263"/>
                    </a:lnTo>
                    <a:cubicBezTo>
                      <a:pt x="13311" y="1263"/>
                      <a:pt x="13395" y="1167"/>
                      <a:pt x="13395" y="1048"/>
                    </a:cubicBezTo>
                    <a:lnTo>
                      <a:pt x="13395" y="203"/>
                    </a:lnTo>
                    <a:cubicBezTo>
                      <a:pt x="13395" y="84"/>
                      <a:pt x="13311" y="0"/>
                      <a:pt x="131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9639;p64">
                <a:extLst>
                  <a:ext uri="{FF2B5EF4-FFF2-40B4-BE49-F238E27FC236}">
                    <a16:creationId xmlns:a16="http://schemas.microsoft.com/office/drawing/2014/main" id="{81FF4CC2-AF60-922C-05D9-3BE14EA3BB55}"/>
                  </a:ext>
                </a:extLst>
              </p:cNvPr>
              <p:cNvSpPr/>
              <p:nvPr/>
            </p:nvSpPr>
            <p:spPr>
              <a:xfrm>
                <a:off x="2803568" y="3950909"/>
                <a:ext cx="40198" cy="85648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2691" extrusionOk="0">
                    <a:moveTo>
                      <a:pt x="846" y="417"/>
                    </a:moveTo>
                    <a:lnTo>
                      <a:pt x="846" y="2262"/>
                    </a:lnTo>
                    <a:lnTo>
                      <a:pt x="417" y="2262"/>
                    </a:lnTo>
                    <a:lnTo>
                      <a:pt x="417" y="417"/>
                    </a:lnTo>
                    <a:close/>
                    <a:moveTo>
                      <a:pt x="203" y="0"/>
                    </a:moveTo>
                    <a:cubicBezTo>
                      <a:pt x="84" y="0"/>
                      <a:pt x="1" y="84"/>
                      <a:pt x="1" y="203"/>
                    </a:cubicBezTo>
                    <a:lnTo>
                      <a:pt x="1" y="2477"/>
                    </a:lnTo>
                    <a:cubicBezTo>
                      <a:pt x="1" y="2596"/>
                      <a:pt x="84" y="2691"/>
                      <a:pt x="203" y="2691"/>
                    </a:cubicBezTo>
                    <a:lnTo>
                      <a:pt x="1060" y="2691"/>
                    </a:lnTo>
                    <a:cubicBezTo>
                      <a:pt x="1167" y="2691"/>
                      <a:pt x="1263" y="2596"/>
                      <a:pt x="1263" y="2477"/>
                    </a:cubicBezTo>
                    <a:lnTo>
                      <a:pt x="1263" y="203"/>
                    </a:lnTo>
                    <a:cubicBezTo>
                      <a:pt x="1263" y="84"/>
                      <a:pt x="1179" y="0"/>
                      <a:pt x="10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9640;p64">
                <a:extLst>
                  <a:ext uri="{FF2B5EF4-FFF2-40B4-BE49-F238E27FC236}">
                    <a16:creationId xmlns:a16="http://schemas.microsoft.com/office/drawing/2014/main" id="{E8A5D60E-76B6-7AC2-A263-C60C5C154B03}"/>
                  </a:ext>
                </a:extLst>
              </p:cNvPr>
              <p:cNvSpPr/>
              <p:nvPr/>
            </p:nvSpPr>
            <p:spPr>
              <a:xfrm>
                <a:off x="2851691" y="3917935"/>
                <a:ext cx="40580" cy="118621"/>
              </a:xfrm>
              <a:custGeom>
                <a:avLst/>
                <a:gdLst/>
                <a:ahLst/>
                <a:cxnLst/>
                <a:rect l="l" t="t" r="r" b="b"/>
                <a:pathLst>
                  <a:path w="1275" h="3727" extrusionOk="0">
                    <a:moveTo>
                      <a:pt x="858" y="417"/>
                    </a:moveTo>
                    <a:lnTo>
                      <a:pt x="858" y="3298"/>
                    </a:lnTo>
                    <a:lnTo>
                      <a:pt x="417" y="3298"/>
                    </a:lnTo>
                    <a:lnTo>
                      <a:pt x="417" y="417"/>
                    </a:lnTo>
                    <a:close/>
                    <a:moveTo>
                      <a:pt x="215" y="0"/>
                    </a:moveTo>
                    <a:cubicBezTo>
                      <a:pt x="96" y="0"/>
                      <a:pt x="1" y="96"/>
                      <a:pt x="1" y="215"/>
                    </a:cubicBezTo>
                    <a:lnTo>
                      <a:pt x="1" y="3513"/>
                    </a:lnTo>
                    <a:cubicBezTo>
                      <a:pt x="1" y="3632"/>
                      <a:pt x="96" y="3727"/>
                      <a:pt x="215" y="3727"/>
                    </a:cubicBezTo>
                    <a:lnTo>
                      <a:pt x="1060" y="3727"/>
                    </a:lnTo>
                    <a:cubicBezTo>
                      <a:pt x="1179" y="3727"/>
                      <a:pt x="1275" y="3632"/>
                      <a:pt x="1275" y="3513"/>
                    </a:cubicBezTo>
                    <a:lnTo>
                      <a:pt x="1275" y="215"/>
                    </a:lnTo>
                    <a:cubicBezTo>
                      <a:pt x="1275" y="96"/>
                      <a:pt x="1179" y="0"/>
                      <a:pt x="10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9641;p64">
                <a:extLst>
                  <a:ext uri="{FF2B5EF4-FFF2-40B4-BE49-F238E27FC236}">
                    <a16:creationId xmlns:a16="http://schemas.microsoft.com/office/drawing/2014/main" id="{2C15DB7A-B0B3-6599-D5F5-E8688EA7CF1C}"/>
                  </a:ext>
                </a:extLst>
              </p:cNvPr>
              <p:cNvSpPr/>
              <p:nvPr/>
            </p:nvSpPr>
            <p:spPr>
              <a:xfrm>
                <a:off x="2900197" y="3934995"/>
                <a:ext cx="40198" cy="101562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3191" extrusionOk="0">
                    <a:moveTo>
                      <a:pt x="846" y="417"/>
                    </a:moveTo>
                    <a:lnTo>
                      <a:pt x="846" y="2762"/>
                    </a:lnTo>
                    <a:lnTo>
                      <a:pt x="417" y="2762"/>
                    </a:lnTo>
                    <a:lnTo>
                      <a:pt x="417" y="417"/>
                    </a:lnTo>
                    <a:close/>
                    <a:moveTo>
                      <a:pt x="203" y="0"/>
                    </a:moveTo>
                    <a:cubicBezTo>
                      <a:pt x="84" y="0"/>
                      <a:pt x="1" y="95"/>
                      <a:pt x="1" y="214"/>
                    </a:cubicBezTo>
                    <a:lnTo>
                      <a:pt x="1" y="2977"/>
                    </a:lnTo>
                    <a:cubicBezTo>
                      <a:pt x="1" y="3096"/>
                      <a:pt x="84" y="3191"/>
                      <a:pt x="203" y="3191"/>
                    </a:cubicBezTo>
                    <a:lnTo>
                      <a:pt x="1048" y="3191"/>
                    </a:lnTo>
                    <a:cubicBezTo>
                      <a:pt x="1168" y="3191"/>
                      <a:pt x="1263" y="3096"/>
                      <a:pt x="1263" y="2977"/>
                    </a:cubicBezTo>
                    <a:lnTo>
                      <a:pt x="1263" y="214"/>
                    </a:lnTo>
                    <a:cubicBezTo>
                      <a:pt x="1263" y="95"/>
                      <a:pt x="1179" y="0"/>
                      <a:pt x="104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9642;p64">
                <a:extLst>
                  <a:ext uri="{FF2B5EF4-FFF2-40B4-BE49-F238E27FC236}">
                    <a16:creationId xmlns:a16="http://schemas.microsoft.com/office/drawing/2014/main" id="{67049325-C278-2042-7476-E04CE20E4EBE}"/>
                  </a:ext>
                </a:extLst>
              </p:cNvPr>
              <p:cNvSpPr/>
              <p:nvPr/>
            </p:nvSpPr>
            <p:spPr>
              <a:xfrm>
                <a:off x="2948320" y="3879265"/>
                <a:ext cx="40580" cy="156941"/>
              </a:xfrm>
              <a:custGeom>
                <a:avLst/>
                <a:gdLst/>
                <a:ahLst/>
                <a:cxnLst/>
                <a:rect l="l" t="t" r="r" b="b"/>
                <a:pathLst>
                  <a:path w="1275" h="4931" extrusionOk="0">
                    <a:moveTo>
                      <a:pt x="858" y="430"/>
                    </a:moveTo>
                    <a:lnTo>
                      <a:pt x="858" y="4525"/>
                    </a:lnTo>
                    <a:lnTo>
                      <a:pt x="418" y="4525"/>
                    </a:lnTo>
                    <a:lnTo>
                      <a:pt x="418" y="430"/>
                    </a:lnTo>
                    <a:close/>
                    <a:moveTo>
                      <a:pt x="215" y="1"/>
                    </a:moveTo>
                    <a:cubicBezTo>
                      <a:pt x="96" y="1"/>
                      <a:pt x="1" y="108"/>
                      <a:pt x="1" y="203"/>
                    </a:cubicBezTo>
                    <a:lnTo>
                      <a:pt x="1" y="4716"/>
                    </a:lnTo>
                    <a:cubicBezTo>
                      <a:pt x="1" y="4835"/>
                      <a:pt x="96" y="4930"/>
                      <a:pt x="215" y="4930"/>
                    </a:cubicBezTo>
                    <a:lnTo>
                      <a:pt x="1060" y="4930"/>
                    </a:lnTo>
                    <a:cubicBezTo>
                      <a:pt x="1180" y="4930"/>
                      <a:pt x="1275" y="4835"/>
                      <a:pt x="1275" y="4716"/>
                    </a:cubicBezTo>
                    <a:lnTo>
                      <a:pt x="1275" y="203"/>
                    </a:lnTo>
                    <a:cubicBezTo>
                      <a:pt x="1275" y="84"/>
                      <a:pt x="1180" y="1"/>
                      <a:pt x="106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9643;p64">
                <a:extLst>
                  <a:ext uri="{FF2B5EF4-FFF2-40B4-BE49-F238E27FC236}">
                    <a16:creationId xmlns:a16="http://schemas.microsoft.com/office/drawing/2014/main" id="{BDFA9AEC-5785-3027-5295-A22CF0A635C1}"/>
                  </a:ext>
                </a:extLst>
              </p:cNvPr>
              <p:cNvSpPr/>
              <p:nvPr/>
            </p:nvSpPr>
            <p:spPr>
              <a:xfrm>
                <a:off x="2716807" y="3896325"/>
                <a:ext cx="49269" cy="13304"/>
              </a:xfrm>
              <a:custGeom>
                <a:avLst/>
                <a:gdLst/>
                <a:ahLst/>
                <a:cxnLst/>
                <a:rect l="l" t="t" r="r" b="b"/>
                <a:pathLst>
                  <a:path w="1548" h="418" extrusionOk="0">
                    <a:moveTo>
                      <a:pt x="214" y="1"/>
                    </a:moveTo>
                    <a:cubicBezTo>
                      <a:pt x="95" y="1"/>
                      <a:pt x="0" y="84"/>
                      <a:pt x="0" y="203"/>
                    </a:cubicBezTo>
                    <a:cubicBezTo>
                      <a:pt x="0" y="322"/>
                      <a:pt x="107" y="417"/>
                      <a:pt x="214" y="417"/>
                    </a:cubicBezTo>
                    <a:lnTo>
                      <a:pt x="1345" y="417"/>
                    </a:lnTo>
                    <a:cubicBezTo>
                      <a:pt x="1453" y="417"/>
                      <a:pt x="1548" y="322"/>
                      <a:pt x="1548" y="203"/>
                    </a:cubicBezTo>
                    <a:cubicBezTo>
                      <a:pt x="1548" y="84"/>
                      <a:pt x="1453" y="1"/>
                      <a:pt x="134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9644;p64">
                <a:extLst>
                  <a:ext uri="{FF2B5EF4-FFF2-40B4-BE49-F238E27FC236}">
                    <a16:creationId xmlns:a16="http://schemas.microsoft.com/office/drawing/2014/main" id="{8212AEF2-CBD0-E26D-17BE-2E46A8BA4E61}"/>
                  </a:ext>
                </a:extLst>
              </p:cNvPr>
              <p:cNvSpPr/>
              <p:nvPr/>
            </p:nvSpPr>
            <p:spPr>
              <a:xfrm>
                <a:off x="2717157" y="3917553"/>
                <a:ext cx="69002" cy="13304"/>
              </a:xfrm>
              <a:custGeom>
                <a:avLst/>
                <a:gdLst/>
                <a:ahLst/>
                <a:cxnLst/>
                <a:rect l="l" t="t" r="r" b="b"/>
                <a:pathLst>
                  <a:path w="2168" h="418" extrusionOk="0">
                    <a:moveTo>
                      <a:pt x="215" y="0"/>
                    </a:moveTo>
                    <a:cubicBezTo>
                      <a:pt x="96" y="0"/>
                      <a:pt x="1" y="96"/>
                      <a:pt x="1" y="215"/>
                    </a:cubicBezTo>
                    <a:cubicBezTo>
                      <a:pt x="1" y="334"/>
                      <a:pt x="96" y="417"/>
                      <a:pt x="215" y="417"/>
                    </a:cubicBezTo>
                    <a:lnTo>
                      <a:pt x="1954" y="417"/>
                    </a:lnTo>
                    <a:cubicBezTo>
                      <a:pt x="2073" y="417"/>
                      <a:pt x="2168" y="334"/>
                      <a:pt x="2168" y="215"/>
                    </a:cubicBezTo>
                    <a:cubicBezTo>
                      <a:pt x="2168" y="96"/>
                      <a:pt x="2061" y="0"/>
                      <a:pt x="195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9645;p64">
                <a:extLst>
                  <a:ext uri="{FF2B5EF4-FFF2-40B4-BE49-F238E27FC236}">
                    <a16:creationId xmlns:a16="http://schemas.microsoft.com/office/drawing/2014/main" id="{DB3D0829-2A66-4520-84C9-E9038E049A9C}"/>
                  </a:ext>
                </a:extLst>
              </p:cNvPr>
              <p:cNvSpPr/>
              <p:nvPr/>
            </p:nvSpPr>
            <p:spPr>
              <a:xfrm>
                <a:off x="2717157" y="3938782"/>
                <a:ext cx="69002" cy="13272"/>
              </a:xfrm>
              <a:custGeom>
                <a:avLst/>
                <a:gdLst/>
                <a:ahLst/>
                <a:cxnLst/>
                <a:rect l="l" t="t" r="r" b="b"/>
                <a:pathLst>
                  <a:path w="2168" h="417" extrusionOk="0">
                    <a:moveTo>
                      <a:pt x="215" y="0"/>
                    </a:moveTo>
                    <a:cubicBezTo>
                      <a:pt x="96" y="0"/>
                      <a:pt x="1" y="95"/>
                      <a:pt x="1" y="214"/>
                    </a:cubicBezTo>
                    <a:cubicBezTo>
                      <a:pt x="1" y="334"/>
                      <a:pt x="96" y="417"/>
                      <a:pt x="215" y="417"/>
                    </a:cubicBezTo>
                    <a:lnTo>
                      <a:pt x="1954" y="417"/>
                    </a:lnTo>
                    <a:cubicBezTo>
                      <a:pt x="2073" y="417"/>
                      <a:pt x="2168" y="334"/>
                      <a:pt x="2168" y="214"/>
                    </a:cubicBezTo>
                    <a:cubicBezTo>
                      <a:pt x="2168" y="95"/>
                      <a:pt x="2061" y="0"/>
                      <a:pt x="195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9646;p64">
                <a:extLst>
                  <a:ext uri="{FF2B5EF4-FFF2-40B4-BE49-F238E27FC236}">
                    <a16:creationId xmlns:a16="http://schemas.microsoft.com/office/drawing/2014/main" id="{FD0D9848-B4F6-C84D-E218-69EF13A326B0}"/>
                  </a:ext>
                </a:extLst>
              </p:cNvPr>
              <p:cNvSpPr/>
              <p:nvPr/>
            </p:nvSpPr>
            <p:spPr>
              <a:xfrm>
                <a:off x="2717157" y="3960361"/>
                <a:ext cx="69002" cy="13304"/>
              </a:xfrm>
              <a:custGeom>
                <a:avLst/>
                <a:gdLst/>
                <a:ahLst/>
                <a:cxnLst/>
                <a:rect l="l" t="t" r="r" b="b"/>
                <a:pathLst>
                  <a:path w="2168" h="418" extrusionOk="0">
                    <a:moveTo>
                      <a:pt x="215" y="1"/>
                    </a:moveTo>
                    <a:cubicBezTo>
                      <a:pt x="96" y="1"/>
                      <a:pt x="1" y="84"/>
                      <a:pt x="1" y="203"/>
                    </a:cubicBezTo>
                    <a:cubicBezTo>
                      <a:pt x="1" y="322"/>
                      <a:pt x="96" y="418"/>
                      <a:pt x="215" y="418"/>
                    </a:cubicBezTo>
                    <a:lnTo>
                      <a:pt x="1954" y="418"/>
                    </a:lnTo>
                    <a:cubicBezTo>
                      <a:pt x="2073" y="418"/>
                      <a:pt x="2168" y="322"/>
                      <a:pt x="2168" y="203"/>
                    </a:cubicBezTo>
                    <a:cubicBezTo>
                      <a:pt x="2168" y="84"/>
                      <a:pt x="2061" y="1"/>
                      <a:pt x="195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9647;p64">
                <a:extLst>
                  <a:ext uri="{FF2B5EF4-FFF2-40B4-BE49-F238E27FC236}">
                    <a16:creationId xmlns:a16="http://schemas.microsoft.com/office/drawing/2014/main" id="{EA182D1D-9EEF-8E39-9DEE-0405493F27C5}"/>
                  </a:ext>
                </a:extLst>
              </p:cNvPr>
              <p:cNvSpPr/>
              <p:nvPr/>
            </p:nvSpPr>
            <p:spPr>
              <a:xfrm>
                <a:off x="2655793" y="4020993"/>
                <a:ext cx="84152" cy="82656"/>
              </a:xfrm>
              <a:custGeom>
                <a:avLst/>
                <a:gdLst/>
                <a:ahLst/>
                <a:cxnLst/>
                <a:rect l="l" t="t" r="r" b="b"/>
                <a:pathLst>
                  <a:path w="2644" h="2597" extrusionOk="0">
                    <a:moveTo>
                      <a:pt x="1322" y="1"/>
                    </a:moveTo>
                    <a:cubicBezTo>
                      <a:pt x="595" y="1"/>
                      <a:pt x="0" y="596"/>
                      <a:pt x="0" y="1322"/>
                    </a:cubicBezTo>
                    <a:cubicBezTo>
                      <a:pt x="0" y="1620"/>
                      <a:pt x="84" y="1882"/>
                      <a:pt x="262" y="2120"/>
                    </a:cubicBezTo>
                    <a:cubicBezTo>
                      <a:pt x="312" y="2177"/>
                      <a:pt x="379" y="2204"/>
                      <a:pt x="442" y="2204"/>
                    </a:cubicBezTo>
                    <a:cubicBezTo>
                      <a:pt x="485" y="2204"/>
                      <a:pt x="526" y="2192"/>
                      <a:pt x="560" y="2168"/>
                    </a:cubicBezTo>
                    <a:cubicBezTo>
                      <a:pt x="655" y="2096"/>
                      <a:pt x="667" y="1965"/>
                      <a:pt x="607" y="1870"/>
                    </a:cubicBezTo>
                    <a:cubicBezTo>
                      <a:pt x="488" y="1703"/>
                      <a:pt x="429" y="1525"/>
                      <a:pt x="429" y="1322"/>
                    </a:cubicBezTo>
                    <a:cubicBezTo>
                      <a:pt x="429" y="822"/>
                      <a:pt x="834" y="406"/>
                      <a:pt x="1334" y="406"/>
                    </a:cubicBezTo>
                    <a:cubicBezTo>
                      <a:pt x="1846" y="406"/>
                      <a:pt x="2239" y="810"/>
                      <a:pt x="2239" y="1322"/>
                    </a:cubicBezTo>
                    <a:cubicBezTo>
                      <a:pt x="2239" y="1620"/>
                      <a:pt x="2096" y="1894"/>
                      <a:pt x="1846" y="2061"/>
                    </a:cubicBezTo>
                    <a:cubicBezTo>
                      <a:pt x="1822" y="2061"/>
                      <a:pt x="1822" y="2073"/>
                      <a:pt x="1810" y="2073"/>
                    </a:cubicBezTo>
                    <a:lnTo>
                      <a:pt x="1798" y="2073"/>
                    </a:lnTo>
                    <a:cubicBezTo>
                      <a:pt x="1786" y="2073"/>
                      <a:pt x="1786" y="2096"/>
                      <a:pt x="1762" y="2096"/>
                    </a:cubicBezTo>
                    <a:lnTo>
                      <a:pt x="1750" y="2096"/>
                    </a:lnTo>
                    <a:cubicBezTo>
                      <a:pt x="1738" y="2096"/>
                      <a:pt x="1738" y="2108"/>
                      <a:pt x="1727" y="2108"/>
                    </a:cubicBezTo>
                    <a:cubicBezTo>
                      <a:pt x="1703" y="2108"/>
                      <a:pt x="1691" y="2120"/>
                      <a:pt x="1691" y="2120"/>
                    </a:cubicBezTo>
                    <a:lnTo>
                      <a:pt x="1679" y="2120"/>
                    </a:lnTo>
                    <a:cubicBezTo>
                      <a:pt x="1667" y="2120"/>
                      <a:pt x="1667" y="2120"/>
                      <a:pt x="1643" y="2144"/>
                    </a:cubicBezTo>
                    <a:lnTo>
                      <a:pt x="1631" y="2144"/>
                    </a:lnTo>
                    <a:cubicBezTo>
                      <a:pt x="1619" y="2144"/>
                      <a:pt x="1608" y="2156"/>
                      <a:pt x="1608" y="2156"/>
                    </a:cubicBezTo>
                    <a:cubicBezTo>
                      <a:pt x="1584" y="2156"/>
                      <a:pt x="1572" y="2156"/>
                      <a:pt x="1560" y="2168"/>
                    </a:cubicBezTo>
                    <a:lnTo>
                      <a:pt x="1072" y="2168"/>
                    </a:lnTo>
                    <a:cubicBezTo>
                      <a:pt x="1048" y="2168"/>
                      <a:pt x="1036" y="2168"/>
                      <a:pt x="1024" y="2156"/>
                    </a:cubicBezTo>
                    <a:cubicBezTo>
                      <a:pt x="1012" y="2156"/>
                      <a:pt x="988" y="2144"/>
                      <a:pt x="988" y="2144"/>
                    </a:cubicBezTo>
                    <a:lnTo>
                      <a:pt x="976" y="2144"/>
                    </a:lnTo>
                    <a:cubicBezTo>
                      <a:pt x="951" y="2133"/>
                      <a:pt x="925" y="2127"/>
                      <a:pt x="899" y="2127"/>
                    </a:cubicBezTo>
                    <a:cubicBezTo>
                      <a:pt x="817" y="2127"/>
                      <a:pt x="742" y="2181"/>
                      <a:pt x="715" y="2263"/>
                    </a:cubicBezTo>
                    <a:cubicBezTo>
                      <a:pt x="667" y="2358"/>
                      <a:pt x="726" y="2501"/>
                      <a:pt x="834" y="2525"/>
                    </a:cubicBezTo>
                    <a:lnTo>
                      <a:pt x="846" y="2525"/>
                    </a:lnTo>
                    <a:cubicBezTo>
                      <a:pt x="857" y="2525"/>
                      <a:pt x="869" y="2537"/>
                      <a:pt x="905" y="2537"/>
                    </a:cubicBezTo>
                    <a:cubicBezTo>
                      <a:pt x="917" y="2537"/>
                      <a:pt x="929" y="2561"/>
                      <a:pt x="965" y="2561"/>
                    </a:cubicBezTo>
                    <a:lnTo>
                      <a:pt x="976" y="2561"/>
                    </a:lnTo>
                    <a:cubicBezTo>
                      <a:pt x="988" y="2561"/>
                      <a:pt x="1012" y="2561"/>
                      <a:pt x="1024" y="2573"/>
                    </a:cubicBezTo>
                    <a:lnTo>
                      <a:pt x="1036" y="2573"/>
                    </a:lnTo>
                    <a:cubicBezTo>
                      <a:pt x="1048" y="2573"/>
                      <a:pt x="1072" y="2573"/>
                      <a:pt x="1096" y="2584"/>
                    </a:cubicBezTo>
                    <a:cubicBezTo>
                      <a:pt x="1107" y="2584"/>
                      <a:pt x="1143" y="2584"/>
                      <a:pt x="1155" y="2596"/>
                    </a:cubicBezTo>
                    <a:lnTo>
                      <a:pt x="1429" y="2596"/>
                    </a:lnTo>
                    <a:cubicBezTo>
                      <a:pt x="1441" y="2596"/>
                      <a:pt x="1465" y="2596"/>
                      <a:pt x="1488" y="2584"/>
                    </a:cubicBezTo>
                    <a:cubicBezTo>
                      <a:pt x="1500" y="2584"/>
                      <a:pt x="1524" y="2584"/>
                      <a:pt x="1548" y="2573"/>
                    </a:cubicBezTo>
                    <a:lnTo>
                      <a:pt x="1560" y="2573"/>
                    </a:lnTo>
                    <a:cubicBezTo>
                      <a:pt x="1572" y="2573"/>
                      <a:pt x="1584" y="2573"/>
                      <a:pt x="1608" y="2561"/>
                    </a:cubicBezTo>
                    <a:lnTo>
                      <a:pt x="1619" y="2561"/>
                    </a:lnTo>
                    <a:cubicBezTo>
                      <a:pt x="1631" y="2561"/>
                      <a:pt x="1643" y="2537"/>
                      <a:pt x="1679" y="2537"/>
                    </a:cubicBezTo>
                    <a:cubicBezTo>
                      <a:pt x="1691" y="2537"/>
                      <a:pt x="1703" y="2525"/>
                      <a:pt x="1738" y="2525"/>
                    </a:cubicBezTo>
                    <a:lnTo>
                      <a:pt x="1750" y="2525"/>
                    </a:lnTo>
                    <a:cubicBezTo>
                      <a:pt x="1762" y="2525"/>
                      <a:pt x="1786" y="2513"/>
                      <a:pt x="1798" y="2513"/>
                    </a:cubicBezTo>
                    <a:lnTo>
                      <a:pt x="1810" y="2513"/>
                    </a:lnTo>
                    <a:cubicBezTo>
                      <a:pt x="1822" y="2513"/>
                      <a:pt x="1846" y="2489"/>
                      <a:pt x="1858" y="2477"/>
                    </a:cubicBezTo>
                    <a:cubicBezTo>
                      <a:pt x="1869" y="2465"/>
                      <a:pt x="1881" y="2465"/>
                      <a:pt x="1905" y="2454"/>
                    </a:cubicBezTo>
                    <a:lnTo>
                      <a:pt x="1917" y="2430"/>
                    </a:lnTo>
                    <a:cubicBezTo>
                      <a:pt x="1929" y="2430"/>
                      <a:pt x="1941" y="2418"/>
                      <a:pt x="1941" y="2418"/>
                    </a:cubicBezTo>
                    <a:lnTo>
                      <a:pt x="1965" y="2406"/>
                    </a:lnTo>
                    <a:cubicBezTo>
                      <a:pt x="1977" y="2394"/>
                      <a:pt x="1989" y="2394"/>
                      <a:pt x="2000" y="2370"/>
                    </a:cubicBezTo>
                    <a:cubicBezTo>
                      <a:pt x="2381" y="2120"/>
                      <a:pt x="2584" y="1715"/>
                      <a:pt x="2584" y="1275"/>
                    </a:cubicBezTo>
                    <a:cubicBezTo>
                      <a:pt x="2643" y="596"/>
                      <a:pt x="2048" y="1"/>
                      <a:pt x="132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54453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Oval 75">
            <a:extLst>
              <a:ext uri="{FF2B5EF4-FFF2-40B4-BE49-F238E27FC236}">
                <a16:creationId xmlns:a16="http://schemas.microsoft.com/office/drawing/2014/main" id="{9BA9B8F6-4CD5-F4B8-1599-D4AAA7D5C179}"/>
              </a:ext>
            </a:extLst>
          </p:cNvPr>
          <p:cNvSpPr/>
          <p:nvPr/>
        </p:nvSpPr>
        <p:spPr>
          <a:xfrm>
            <a:off x="11531160" y="3092403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40439144-5DA7-8A96-A515-27915A116953}"/>
              </a:ext>
            </a:extLst>
          </p:cNvPr>
          <p:cNvSpPr/>
          <p:nvPr/>
        </p:nvSpPr>
        <p:spPr>
          <a:xfrm>
            <a:off x="11531160" y="3886972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F4BAFB25-1B6E-206F-C2FD-CB0ED468F165}"/>
              </a:ext>
            </a:extLst>
          </p:cNvPr>
          <p:cNvSpPr/>
          <p:nvPr/>
        </p:nvSpPr>
        <p:spPr>
          <a:xfrm>
            <a:off x="11531160" y="4658998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DF1C4409-F547-FE68-B6EB-DDFB775FD76F}"/>
              </a:ext>
            </a:extLst>
          </p:cNvPr>
          <p:cNvSpPr/>
          <p:nvPr/>
        </p:nvSpPr>
        <p:spPr>
          <a:xfrm>
            <a:off x="11531160" y="5452149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C8683BDB-1F4C-4BF7-D61B-B75A8A4C5D96}"/>
              </a:ext>
            </a:extLst>
          </p:cNvPr>
          <p:cNvSpPr/>
          <p:nvPr/>
        </p:nvSpPr>
        <p:spPr>
          <a:xfrm>
            <a:off x="11530172" y="2317349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B5B8948B-6410-6F95-A5BB-B388891E05BA}"/>
              </a:ext>
            </a:extLst>
          </p:cNvPr>
          <p:cNvSpPr/>
          <p:nvPr/>
        </p:nvSpPr>
        <p:spPr>
          <a:xfrm>
            <a:off x="11518882" y="1495237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58CFFC3-1E3C-0BC4-54FE-004DADD09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en-US" smtClean="0"/>
              <a:pPr/>
              <a:t>19</a:t>
            </a:fld>
            <a:endParaRPr lang="en-US" dirty="0"/>
          </a:p>
        </p:txBody>
      </p:sp>
      <p:grpSp>
        <p:nvGrpSpPr>
          <p:cNvPr id="3" name="Google Shape;9637;p64">
            <a:extLst>
              <a:ext uri="{FF2B5EF4-FFF2-40B4-BE49-F238E27FC236}">
                <a16:creationId xmlns:a16="http://schemas.microsoft.com/office/drawing/2014/main" id="{C925ED75-C0D0-C029-B00E-CAA00F109669}"/>
              </a:ext>
            </a:extLst>
          </p:cNvPr>
          <p:cNvGrpSpPr/>
          <p:nvPr/>
        </p:nvGrpSpPr>
        <p:grpSpPr>
          <a:xfrm>
            <a:off x="11467737" y="3870079"/>
            <a:ext cx="409885" cy="319555"/>
            <a:chOff x="2611458" y="3816374"/>
            <a:chExt cx="426329" cy="332375"/>
          </a:xfrm>
          <a:solidFill>
            <a:srgbClr val="002060"/>
          </a:solidFill>
        </p:grpSpPr>
        <p:sp>
          <p:nvSpPr>
            <p:cNvPr id="4" name="Google Shape;9638;p64">
              <a:extLst>
                <a:ext uri="{FF2B5EF4-FFF2-40B4-BE49-F238E27FC236}">
                  <a16:creationId xmlns:a16="http://schemas.microsoft.com/office/drawing/2014/main" id="{9384065A-4A54-65ED-8F8C-3FF3672780D6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9639;p64">
              <a:extLst>
                <a:ext uri="{FF2B5EF4-FFF2-40B4-BE49-F238E27FC236}">
                  <a16:creationId xmlns:a16="http://schemas.microsoft.com/office/drawing/2014/main" id="{650BC25A-C536-4C44-E857-4334A2FB3E27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9640;p64">
              <a:extLst>
                <a:ext uri="{FF2B5EF4-FFF2-40B4-BE49-F238E27FC236}">
                  <a16:creationId xmlns:a16="http://schemas.microsoft.com/office/drawing/2014/main" id="{49FA0C96-2FA0-7737-0440-A7439C5FEA11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9641;p64">
              <a:extLst>
                <a:ext uri="{FF2B5EF4-FFF2-40B4-BE49-F238E27FC236}">
                  <a16:creationId xmlns:a16="http://schemas.microsoft.com/office/drawing/2014/main" id="{94D874E3-4AF4-BEA1-AD68-B4537A9FC029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9642;p64">
              <a:extLst>
                <a:ext uri="{FF2B5EF4-FFF2-40B4-BE49-F238E27FC236}">
                  <a16:creationId xmlns:a16="http://schemas.microsoft.com/office/drawing/2014/main" id="{4B4BC31E-F565-52B9-628E-8CAB46ADED90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9643;p64">
              <a:extLst>
                <a:ext uri="{FF2B5EF4-FFF2-40B4-BE49-F238E27FC236}">
                  <a16:creationId xmlns:a16="http://schemas.microsoft.com/office/drawing/2014/main" id="{AD317BF8-52C2-97FD-614F-99ABF20FA0A4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9644;p64">
              <a:extLst>
                <a:ext uri="{FF2B5EF4-FFF2-40B4-BE49-F238E27FC236}">
                  <a16:creationId xmlns:a16="http://schemas.microsoft.com/office/drawing/2014/main" id="{446B60AE-E069-5473-0A03-B6653A159027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645;p64">
              <a:extLst>
                <a:ext uri="{FF2B5EF4-FFF2-40B4-BE49-F238E27FC236}">
                  <a16:creationId xmlns:a16="http://schemas.microsoft.com/office/drawing/2014/main" id="{FE452003-019C-1C58-FB00-9474027663A9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646;p64">
              <a:extLst>
                <a:ext uri="{FF2B5EF4-FFF2-40B4-BE49-F238E27FC236}">
                  <a16:creationId xmlns:a16="http://schemas.microsoft.com/office/drawing/2014/main" id="{7A5E1941-943A-4A04-61E3-DC3AC4DBCF8C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647;p64">
              <a:extLst>
                <a:ext uri="{FF2B5EF4-FFF2-40B4-BE49-F238E27FC236}">
                  <a16:creationId xmlns:a16="http://schemas.microsoft.com/office/drawing/2014/main" id="{1B38CF05-E1F0-2AFE-1DF6-C16239361383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" name="Google Shape;9201;p64">
            <a:extLst>
              <a:ext uri="{FF2B5EF4-FFF2-40B4-BE49-F238E27FC236}">
                <a16:creationId xmlns:a16="http://schemas.microsoft.com/office/drawing/2014/main" id="{14FCB0E1-5002-E953-D756-8CEE4F61621D}"/>
              </a:ext>
            </a:extLst>
          </p:cNvPr>
          <p:cNvGrpSpPr/>
          <p:nvPr/>
        </p:nvGrpSpPr>
        <p:grpSpPr>
          <a:xfrm>
            <a:off x="11492106" y="2264506"/>
            <a:ext cx="361147" cy="361529"/>
            <a:chOff x="7538896" y="1970156"/>
            <a:chExt cx="361147" cy="361529"/>
          </a:xfrm>
          <a:solidFill>
            <a:srgbClr val="002060"/>
          </a:solidFill>
        </p:grpSpPr>
        <p:sp>
          <p:nvSpPr>
            <p:cNvPr id="15" name="Google Shape;9202;p64">
              <a:extLst>
                <a:ext uri="{FF2B5EF4-FFF2-40B4-BE49-F238E27FC236}">
                  <a16:creationId xmlns:a16="http://schemas.microsoft.com/office/drawing/2014/main" id="{4DCF91D6-AD84-1F74-5D72-318339C3BB70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203;p64">
              <a:extLst>
                <a:ext uri="{FF2B5EF4-FFF2-40B4-BE49-F238E27FC236}">
                  <a16:creationId xmlns:a16="http://schemas.microsoft.com/office/drawing/2014/main" id="{EEADFACC-118C-138B-369B-C3F917B3FC42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204;p64">
              <a:extLst>
                <a:ext uri="{FF2B5EF4-FFF2-40B4-BE49-F238E27FC236}">
                  <a16:creationId xmlns:a16="http://schemas.microsoft.com/office/drawing/2014/main" id="{AB504380-7B3B-A451-FECB-9BB9BA95E95C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205;p64">
              <a:extLst>
                <a:ext uri="{FF2B5EF4-FFF2-40B4-BE49-F238E27FC236}">
                  <a16:creationId xmlns:a16="http://schemas.microsoft.com/office/drawing/2014/main" id="{CA4E5571-3190-AEF0-486E-2303B71792F0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206;p64">
              <a:extLst>
                <a:ext uri="{FF2B5EF4-FFF2-40B4-BE49-F238E27FC236}">
                  <a16:creationId xmlns:a16="http://schemas.microsoft.com/office/drawing/2014/main" id="{322D9888-5304-3CC7-B9C5-3B2E2C72C57B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9207;p64">
              <a:extLst>
                <a:ext uri="{FF2B5EF4-FFF2-40B4-BE49-F238E27FC236}">
                  <a16:creationId xmlns:a16="http://schemas.microsoft.com/office/drawing/2014/main" id="{45D75996-2C6C-BB00-1FFC-01D1FABD5560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" name="Google Shape;9261;p64">
            <a:extLst>
              <a:ext uri="{FF2B5EF4-FFF2-40B4-BE49-F238E27FC236}">
                <a16:creationId xmlns:a16="http://schemas.microsoft.com/office/drawing/2014/main" id="{276825B8-E873-BCC5-C73C-B28F71D48CBC}"/>
              </a:ext>
            </a:extLst>
          </p:cNvPr>
          <p:cNvGrpSpPr/>
          <p:nvPr/>
        </p:nvGrpSpPr>
        <p:grpSpPr>
          <a:xfrm>
            <a:off x="11506683" y="4638562"/>
            <a:ext cx="331993" cy="331993"/>
            <a:chOff x="870939" y="2439293"/>
            <a:chExt cx="331993" cy="331993"/>
          </a:xfrm>
          <a:solidFill>
            <a:srgbClr val="002060"/>
          </a:solidFill>
        </p:grpSpPr>
        <p:sp>
          <p:nvSpPr>
            <p:cNvPr id="22" name="Google Shape;9262;p64">
              <a:extLst>
                <a:ext uri="{FF2B5EF4-FFF2-40B4-BE49-F238E27FC236}">
                  <a16:creationId xmlns:a16="http://schemas.microsoft.com/office/drawing/2014/main" id="{3A2D6C67-0B3F-9E66-D2BF-BA7FEB85AB36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263;p64">
              <a:extLst>
                <a:ext uri="{FF2B5EF4-FFF2-40B4-BE49-F238E27FC236}">
                  <a16:creationId xmlns:a16="http://schemas.microsoft.com/office/drawing/2014/main" id="{0136E113-84FF-E495-6571-5E44C27A6034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264;p64">
              <a:extLst>
                <a:ext uri="{FF2B5EF4-FFF2-40B4-BE49-F238E27FC236}">
                  <a16:creationId xmlns:a16="http://schemas.microsoft.com/office/drawing/2014/main" id="{83DEA688-68FC-7507-E835-B0BFB76A80C6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265;p64">
              <a:extLst>
                <a:ext uri="{FF2B5EF4-FFF2-40B4-BE49-F238E27FC236}">
                  <a16:creationId xmlns:a16="http://schemas.microsoft.com/office/drawing/2014/main" id="{FF107C38-D975-EAFF-A796-5351D66F00D5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266;p64">
              <a:extLst>
                <a:ext uri="{FF2B5EF4-FFF2-40B4-BE49-F238E27FC236}">
                  <a16:creationId xmlns:a16="http://schemas.microsoft.com/office/drawing/2014/main" id="{857DF390-C1A3-F365-080B-AC83243169A5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9267;p64">
              <a:extLst>
                <a:ext uri="{FF2B5EF4-FFF2-40B4-BE49-F238E27FC236}">
                  <a16:creationId xmlns:a16="http://schemas.microsoft.com/office/drawing/2014/main" id="{8DBE09D3-7235-E6C6-5629-02E1E1C79246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9268;p64">
              <a:extLst>
                <a:ext uri="{FF2B5EF4-FFF2-40B4-BE49-F238E27FC236}">
                  <a16:creationId xmlns:a16="http://schemas.microsoft.com/office/drawing/2014/main" id="{878BA3A2-D547-C95D-99A8-E41C6E540912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269;p64">
              <a:extLst>
                <a:ext uri="{FF2B5EF4-FFF2-40B4-BE49-F238E27FC236}">
                  <a16:creationId xmlns:a16="http://schemas.microsoft.com/office/drawing/2014/main" id="{B47BD659-8528-F049-A683-9092703ADCBD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270;p64">
              <a:extLst>
                <a:ext uri="{FF2B5EF4-FFF2-40B4-BE49-F238E27FC236}">
                  <a16:creationId xmlns:a16="http://schemas.microsoft.com/office/drawing/2014/main" id="{07A0049F-66EE-5180-EB6C-BD1D26FAE68D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271;p64">
              <a:extLst>
                <a:ext uri="{FF2B5EF4-FFF2-40B4-BE49-F238E27FC236}">
                  <a16:creationId xmlns:a16="http://schemas.microsoft.com/office/drawing/2014/main" id="{C75DF272-FE21-3729-DD3D-E772FB46FD2C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272;p64">
              <a:extLst>
                <a:ext uri="{FF2B5EF4-FFF2-40B4-BE49-F238E27FC236}">
                  <a16:creationId xmlns:a16="http://schemas.microsoft.com/office/drawing/2014/main" id="{812F177F-5113-6B65-D270-E1CA4E55B823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273;p64">
              <a:extLst>
                <a:ext uri="{FF2B5EF4-FFF2-40B4-BE49-F238E27FC236}">
                  <a16:creationId xmlns:a16="http://schemas.microsoft.com/office/drawing/2014/main" id="{6E358DAE-492C-FF72-1D7F-8761B1831EFB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274;p64">
              <a:extLst>
                <a:ext uri="{FF2B5EF4-FFF2-40B4-BE49-F238E27FC236}">
                  <a16:creationId xmlns:a16="http://schemas.microsoft.com/office/drawing/2014/main" id="{053C994D-3F81-C3EF-883E-6E23473190C5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75;p64">
              <a:extLst>
                <a:ext uri="{FF2B5EF4-FFF2-40B4-BE49-F238E27FC236}">
                  <a16:creationId xmlns:a16="http://schemas.microsoft.com/office/drawing/2014/main" id="{6D11BAF1-2E69-DD05-A1BB-526AF22A9598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276;p64">
              <a:extLst>
                <a:ext uri="{FF2B5EF4-FFF2-40B4-BE49-F238E27FC236}">
                  <a16:creationId xmlns:a16="http://schemas.microsoft.com/office/drawing/2014/main" id="{E381D34A-2FDF-A295-190B-BD974CF77559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77;p64">
              <a:extLst>
                <a:ext uri="{FF2B5EF4-FFF2-40B4-BE49-F238E27FC236}">
                  <a16:creationId xmlns:a16="http://schemas.microsoft.com/office/drawing/2014/main" id="{E0431019-643C-ABBC-D3CD-B03A7C3B25A5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" name="Google Shape;9284;p64">
            <a:extLst>
              <a:ext uri="{FF2B5EF4-FFF2-40B4-BE49-F238E27FC236}">
                <a16:creationId xmlns:a16="http://schemas.microsoft.com/office/drawing/2014/main" id="{FEE7C1C8-34A5-D1CC-6A40-B0847905EBF4}"/>
              </a:ext>
            </a:extLst>
          </p:cNvPr>
          <p:cNvGrpSpPr/>
          <p:nvPr/>
        </p:nvGrpSpPr>
        <p:grpSpPr>
          <a:xfrm>
            <a:off x="11542505" y="1453286"/>
            <a:ext cx="260349" cy="362292"/>
            <a:chOff x="5388757" y="2414659"/>
            <a:chExt cx="260349" cy="362292"/>
          </a:xfrm>
          <a:solidFill>
            <a:srgbClr val="002060"/>
          </a:solidFill>
        </p:grpSpPr>
        <p:sp>
          <p:nvSpPr>
            <p:cNvPr id="39" name="Google Shape;9285;p64">
              <a:extLst>
                <a:ext uri="{FF2B5EF4-FFF2-40B4-BE49-F238E27FC236}">
                  <a16:creationId xmlns:a16="http://schemas.microsoft.com/office/drawing/2014/main" id="{8FD19B36-34FA-8890-18B2-E07F32C4A864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86;p64">
              <a:extLst>
                <a:ext uri="{FF2B5EF4-FFF2-40B4-BE49-F238E27FC236}">
                  <a16:creationId xmlns:a16="http://schemas.microsoft.com/office/drawing/2014/main" id="{5C936794-2AFC-B2AF-6FAE-EB3B83BFD7CB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87;p64">
              <a:extLst>
                <a:ext uri="{FF2B5EF4-FFF2-40B4-BE49-F238E27FC236}">
                  <a16:creationId xmlns:a16="http://schemas.microsoft.com/office/drawing/2014/main" id="{BBC7A435-203A-3437-C3A7-C4F87EB11AE7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88;p64">
              <a:extLst>
                <a:ext uri="{FF2B5EF4-FFF2-40B4-BE49-F238E27FC236}">
                  <a16:creationId xmlns:a16="http://schemas.microsoft.com/office/drawing/2014/main" id="{2359C3BE-0AB6-47D5-4BAD-8E3F9D2DDE7E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89;p64">
              <a:extLst>
                <a:ext uri="{FF2B5EF4-FFF2-40B4-BE49-F238E27FC236}">
                  <a16:creationId xmlns:a16="http://schemas.microsoft.com/office/drawing/2014/main" id="{E10A65C6-2978-E077-5DE5-24FCAEE9E9FD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9290;p64">
              <a:extLst>
                <a:ext uri="{FF2B5EF4-FFF2-40B4-BE49-F238E27FC236}">
                  <a16:creationId xmlns:a16="http://schemas.microsoft.com/office/drawing/2014/main" id="{A85D43AA-3B7A-056C-072F-9E8FF2C2FDE0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9291;p64">
              <a:extLst>
                <a:ext uri="{FF2B5EF4-FFF2-40B4-BE49-F238E27FC236}">
                  <a16:creationId xmlns:a16="http://schemas.microsoft.com/office/drawing/2014/main" id="{183775B8-9186-F1B9-1C2C-2699CB4F7D2D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92;p64">
              <a:extLst>
                <a:ext uri="{FF2B5EF4-FFF2-40B4-BE49-F238E27FC236}">
                  <a16:creationId xmlns:a16="http://schemas.microsoft.com/office/drawing/2014/main" id="{CAEE706D-27E8-C6A9-CAEB-09D00C546B80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93;p64">
              <a:extLst>
                <a:ext uri="{FF2B5EF4-FFF2-40B4-BE49-F238E27FC236}">
                  <a16:creationId xmlns:a16="http://schemas.microsoft.com/office/drawing/2014/main" id="{2A937EEF-B32A-704C-28C2-30561BF1DA93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94;p64">
              <a:extLst>
                <a:ext uri="{FF2B5EF4-FFF2-40B4-BE49-F238E27FC236}">
                  <a16:creationId xmlns:a16="http://schemas.microsoft.com/office/drawing/2014/main" id="{551DF1A7-63E5-B0DC-FE37-D8FA4A05A249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95;p64">
              <a:extLst>
                <a:ext uri="{FF2B5EF4-FFF2-40B4-BE49-F238E27FC236}">
                  <a16:creationId xmlns:a16="http://schemas.microsoft.com/office/drawing/2014/main" id="{F3F89716-973B-F1CB-1DEC-63B063AC0F63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96;p64">
              <a:extLst>
                <a:ext uri="{FF2B5EF4-FFF2-40B4-BE49-F238E27FC236}">
                  <a16:creationId xmlns:a16="http://schemas.microsoft.com/office/drawing/2014/main" id="{CA6F2EBA-28F1-519C-0262-A89D22CD291F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97;p64">
              <a:extLst>
                <a:ext uri="{FF2B5EF4-FFF2-40B4-BE49-F238E27FC236}">
                  <a16:creationId xmlns:a16="http://schemas.microsoft.com/office/drawing/2014/main" id="{6CC3A580-1A44-66F5-AFBF-F7E9176B8D91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98;p64">
              <a:extLst>
                <a:ext uri="{FF2B5EF4-FFF2-40B4-BE49-F238E27FC236}">
                  <a16:creationId xmlns:a16="http://schemas.microsoft.com/office/drawing/2014/main" id="{2F42A46C-E50A-AEF3-8053-D88279010ED6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99;p64">
              <a:extLst>
                <a:ext uri="{FF2B5EF4-FFF2-40B4-BE49-F238E27FC236}">
                  <a16:creationId xmlns:a16="http://schemas.microsoft.com/office/drawing/2014/main" id="{BCBA4D3C-EB26-1BB9-7B05-7CA603682831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300;p64">
              <a:extLst>
                <a:ext uri="{FF2B5EF4-FFF2-40B4-BE49-F238E27FC236}">
                  <a16:creationId xmlns:a16="http://schemas.microsoft.com/office/drawing/2014/main" id="{5091F25C-CAC7-DCA3-2507-CCA9AFBC5113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301;p64">
              <a:extLst>
                <a:ext uri="{FF2B5EF4-FFF2-40B4-BE49-F238E27FC236}">
                  <a16:creationId xmlns:a16="http://schemas.microsoft.com/office/drawing/2014/main" id="{4CDCB322-B91E-1F17-916F-3162DE7C3C30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302;p64">
              <a:extLst>
                <a:ext uri="{FF2B5EF4-FFF2-40B4-BE49-F238E27FC236}">
                  <a16:creationId xmlns:a16="http://schemas.microsoft.com/office/drawing/2014/main" id="{E8F3597D-B364-ACBF-B2BE-CD96993F897D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303;p64">
              <a:extLst>
                <a:ext uri="{FF2B5EF4-FFF2-40B4-BE49-F238E27FC236}">
                  <a16:creationId xmlns:a16="http://schemas.microsoft.com/office/drawing/2014/main" id="{958524EA-A76C-6DAC-4811-17AAAB49AB9D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304;p64">
              <a:extLst>
                <a:ext uri="{FF2B5EF4-FFF2-40B4-BE49-F238E27FC236}">
                  <a16:creationId xmlns:a16="http://schemas.microsoft.com/office/drawing/2014/main" id="{F993B122-EA01-7ED0-2CA7-41DA4747C13D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" name="Google Shape;9434;p64">
            <a:extLst>
              <a:ext uri="{FF2B5EF4-FFF2-40B4-BE49-F238E27FC236}">
                <a16:creationId xmlns:a16="http://schemas.microsoft.com/office/drawing/2014/main" id="{2051F3CD-C655-068E-7651-2CB01F6A1D42}"/>
              </a:ext>
            </a:extLst>
          </p:cNvPr>
          <p:cNvGrpSpPr/>
          <p:nvPr/>
        </p:nvGrpSpPr>
        <p:grpSpPr>
          <a:xfrm>
            <a:off x="11498551" y="3074963"/>
            <a:ext cx="348257" cy="346188"/>
            <a:chOff x="3541011" y="3367320"/>
            <a:chExt cx="348257" cy="346188"/>
          </a:xfrm>
          <a:solidFill>
            <a:srgbClr val="002060"/>
          </a:solidFill>
        </p:grpSpPr>
        <p:sp>
          <p:nvSpPr>
            <p:cNvPr id="60" name="Google Shape;9435;p64">
              <a:extLst>
                <a:ext uri="{FF2B5EF4-FFF2-40B4-BE49-F238E27FC236}">
                  <a16:creationId xmlns:a16="http://schemas.microsoft.com/office/drawing/2014/main" id="{93057411-5783-5BBC-CA94-B0E3977C4A81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436;p64">
              <a:extLst>
                <a:ext uri="{FF2B5EF4-FFF2-40B4-BE49-F238E27FC236}">
                  <a16:creationId xmlns:a16="http://schemas.microsoft.com/office/drawing/2014/main" id="{9FC986FF-A50D-114A-3E93-6EF6209D2F42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437;p64">
              <a:extLst>
                <a:ext uri="{FF2B5EF4-FFF2-40B4-BE49-F238E27FC236}">
                  <a16:creationId xmlns:a16="http://schemas.microsoft.com/office/drawing/2014/main" id="{03A9FC58-CCE1-ADDC-1F13-7B69DFBD56C6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438;p64">
              <a:extLst>
                <a:ext uri="{FF2B5EF4-FFF2-40B4-BE49-F238E27FC236}">
                  <a16:creationId xmlns:a16="http://schemas.microsoft.com/office/drawing/2014/main" id="{D907B9E1-E0F2-08E9-286B-8D51B59E4F1F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" name="Google Shape;9683;p64">
            <a:extLst>
              <a:ext uri="{FF2B5EF4-FFF2-40B4-BE49-F238E27FC236}">
                <a16:creationId xmlns:a16="http://schemas.microsoft.com/office/drawing/2014/main" id="{6F6C40C8-1788-403D-BA62-DCAE4BCE2939}"/>
              </a:ext>
            </a:extLst>
          </p:cNvPr>
          <p:cNvGrpSpPr/>
          <p:nvPr/>
        </p:nvGrpSpPr>
        <p:grpSpPr>
          <a:xfrm>
            <a:off x="11488875" y="5419482"/>
            <a:ext cx="367608" cy="350548"/>
            <a:chOff x="6659725" y="3808035"/>
            <a:chExt cx="367608" cy="350548"/>
          </a:xfrm>
          <a:solidFill>
            <a:srgbClr val="002060"/>
          </a:solidFill>
        </p:grpSpPr>
        <p:sp>
          <p:nvSpPr>
            <p:cNvPr id="65" name="Google Shape;9684;p64">
              <a:extLst>
                <a:ext uri="{FF2B5EF4-FFF2-40B4-BE49-F238E27FC236}">
                  <a16:creationId xmlns:a16="http://schemas.microsoft.com/office/drawing/2014/main" id="{A4C93BF1-EC96-9DC2-3059-527BAC727610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9685;p64">
              <a:extLst>
                <a:ext uri="{FF2B5EF4-FFF2-40B4-BE49-F238E27FC236}">
                  <a16:creationId xmlns:a16="http://schemas.microsoft.com/office/drawing/2014/main" id="{90538037-F86E-A782-191D-39FFA15CB27F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66855285-EE03-9480-852F-366CADBAE516}"/>
              </a:ext>
            </a:extLst>
          </p:cNvPr>
          <p:cNvSpPr txBox="1"/>
          <p:nvPr/>
        </p:nvSpPr>
        <p:spPr>
          <a:xfrm>
            <a:off x="9710590" y="1474582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A54C165-BBC5-86ED-29CE-6F952266D9D8}"/>
              </a:ext>
            </a:extLst>
          </p:cNvPr>
          <p:cNvSpPr txBox="1"/>
          <p:nvPr/>
        </p:nvSpPr>
        <p:spPr>
          <a:xfrm>
            <a:off x="9710590" y="2293727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A2B4424-72CA-CBCB-293F-10BC90C44E96}"/>
              </a:ext>
            </a:extLst>
          </p:cNvPr>
          <p:cNvSpPr txBox="1"/>
          <p:nvPr/>
        </p:nvSpPr>
        <p:spPr>
          <a:xfrm>
            <a:off x="9710591" y="3046072"/>
            <a:ext cx="16885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C8671A0-2562-4BE6-EA4C-19095117D56B}"/>
              </a:ext>
            </a:extLst>
          </p:cNvPr>
          <p:cNvSpPr txBox="1"/>
          <p:nvPr/>
        </p:nvSpPr>
        <p:spPr>
          <a:xfrm>
            <a:off x="9710589" y="3892419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B45D249A-BF09-E55D-1E11-014FD7B2A474}"/>
              </a:ext>
            </a:extLst>
          </p:cNvPr>
          <p:cNvSpPr txBox="1"/>
          <p:nvPr/>
        </p:nvSpPr>
        <p:spPr>
          <a:xfrm>
            <a:off x="9710588" y="4637314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4A0A5D3-019F-7386-1810-B862D27A2562}"/>
              </a:ext>
            </a:extLst>
          </p:cNvPr>
          <p:cNvSpPr txBox="1"/>
          <p:nvPr/>
        </p:nvSpPr>
        <p:spPr>
          <a:xfrm>
            <a:off x="9710588" y="5456459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73" name="Graphic 72">
            <a:extLst>
              <a:ext uri="{FF2B5EF4-FFF2-40B4-BE49-F238E27FC236}">
                <a16:creationId xmlns:a16="http://schemas.microsoft.com/office/drawing/2014/main" id="{CE71A881-97AC-0F01-3DC9-D60F8A80D45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10836" y="354981"/>
            <a:ext cx="789863" cy="789862"/>
          </a:xfrm>
          <a:prstGeom prst="rect">
            <a:avLst/>
          </a:prstGeom>
        </p:spPr>
      </p:pic>
      <p:sp>
        <p:nvSpPr>
          <p:cNvPr id="80" name="TextBox 85">
            <a:extLst>
              <a:ext uri="{FF2B5EF4-FFF2-40B4-BE49-F238E27FC236}">
                <a16:creationId xmlns:a16="http://schemas.microsoft.com/office/drawing/2014/main" id="{85F8FBAA-8672-2A7E-A18A-12B7F09435CE}"/>
              </a:ext>
            </a:extLst>
          </p:cNvPr>
          <p:cNvSpPr txBox="1"/>
          <p:nvPr/>
        </p:nvSpPr>
        <p:spPr>
          <a:xfrm>
            <a:off x="9947507" y="488677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6">
            <a:extLst>
              <a:ext uri="{FF2B5EF4-FFF2-40B4-BE49-F238E27FC236}">
                <a16:creationId xmlns:a16="http://schemas.microsoft.com/office/drawing/2014/main" id="{3F481433-F748-2EFD-A4FB-78C437D3F275}"/>
              </a:ext>
            </a:extLst>
          </p:cNvPr>
          <p:cNvSpPr txBox="1"/>
          <p:nvPr/>
        </p:nvSpPr>
        <p:spPr>
          <a:xfrm>
            <a:off x="9947506" y="860262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معماری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D3954B71-73AA-2469-9B2C-AC1A37175917}"/>
              </a:ext>
            </a:extLst>
          </p:cNvPr>
          <p:cNvSpPr/>
          <p:nvPr/>
        </p:nvSpPr>
        <p:spPr>
          <a:xfrm>
            <a:off x="10669815" y="6236006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Google Shape;8410;p6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DF0838F-3F41-481A-6545-CBD7CDF71E29}"/>
              </a:ext>
            </a:extLst>
          </p:cNvPr>
          <p:cNvSpPr/>
          <p:nvPr/>
        </p:nvSpPr>
        <p:spPr>
          <a:xfrm>
            <a:off x="10654944" y="6213002"/>
            <a:ext cx="356196" cy="328410"/>
          </a:xfrm>
          <a:custGeom>
            <a:avLst/>
            <a:gdLst/>
            <a:ahLst/>
            <a:cxnLst/>
            <a:rect l="l" t="t" r="r" b="b"/>
            <a:pathLst>
              <a:path w="11217" h="10342" extrusionOk="0">
                <a:moveTo>
                  <a:pt x="3394" y="1186"/>
                </a:moveTo>
                <a:lnTo>
                  <a:pt x="3394" y="1507"/>
                </a:lnTo>
                <a:lnTo>
                  <a:pt x="1668" y="1507"/>
                </a:lnTo>
                <a:lnTo>
                  <a:pt x="1668" y="1186"/>
                </a:lnTo>
                <a:close/>
                <a:moveTo>
                  <a:pt x="3096" y="1829"/>
                </a:moveTo>
                <a:lnTo>
                  <a:pt x="3096" y="2090"/>
                </a:lnTo>
                <a:lnTo>
                  <a:pt x="2013" y="3043"/>
                </a:lnTo>
                <a:lnTo>
                  <a:pt x="2013" y="1829"/>
                </a:lnTo>
                <a:close/>
                <a:moveTo>
                  <a:pt x="6740" y="5948"/>
                </a:moveTo>
                <a:cubicBezTo>
                  <a:pt x="6775" y="5948"/>
                  <a:pt x="6799" y="5972"/>
                  <a:pt x="6799" y="6008"/>
                </a:cubicBezTo>
                <a:lnTo>
                  <a:pt x="6799" y="10020"/>
                </a:lnTo>
                <a:lnTo>
                  <a:pt x="4644" y="10020"/>
                </a:lnTo>
                <a:lnTo>
                  <a:pt x="4644" y="6008"/>
                </a:lnTo>
                <a:cubicBezTo>
                  <a:pt x="4644" y="5972"/>
                  <a:pt x="4668" y="5948"/>
                  <a:pt x="4704" y="5948"/>
                </a:cubicBezTo>
                <a:close/>
                <a:moveTo>
                  <a:pt x="5601" y="1"/>
                </a:moveTo>
                <a:cubicBezTo>
                  <a:pt x="5543" y="1"/>
                  <a:pt x="5484" y="19"/>
                  <a:pt x="5430" y="55"/>
                </a:cubicBezTo>
                <a:lnTo>
                  <a:pt x="3692" y="1567"/>
                </a:lnTo>
                <a:lnTo>
                  <a:pt x="3692" y="1126"/>
                </a:lnTo>
                <a:cubicBezTo>
                  <a:pt x="3692" y="995"/>
                  <a:pt x="3573" y="876"/>
                  <a:pt x="3442" y="876"/>
                </a:cubicBezTo>
                <a:lnTo>
                  <a:pt x="1596" y="876"/>
                </a:lnTo>
                <a:cubicBezTo>
                  <a:pt x="1453" y="876"/>
                  <a:pt x="1334" y="995"/>
                  <a:pt x="1334" y="1126"/>
                </a:cubicBezTo>
                <a:lnTo>
                  <a:pt x="1334" y="1590"/>
                </a:lnTo>
                <a:cubicBezTo>
                  <a:pt x="1334" y="1721"/>
                  <a:pt x="1453" y="1840"/>
                  <a:pt x="1596" y="1840"/>
                </a:cubicBezTo>
                <a:lnTo>
                  <a:pt x="1691" y="1840"/>
                </a:lnTo>
                <a:lnTo>
                  <a:pt x="1691" y="3329"/>
                </a:lnTo>
                <a:lnTo>
                  <a:pt x="108" y="4710"/>
                </a:lnTo>
                <a:cubicBezTo>
                  <a:pt x="25" y="4781"/>
                  <a:pt x="1" y="4888"/>
                  <a:pt x="25" y="4984"/>
                </a:cubicBezTo>
                <a:cubicBezTo>
                  <a:pt x="60" y="5079"/>
                  <a:pt x="167" y="5138"/>
                  <a:pt x="251" y="5138"/>
                </a:cubicBezTo>
                <a:lnTo>
                  <a:pt x="1322" y="5138"/>
                </a:lnTo>
                <a:lnTo>
                  <a:pt x="1322" y="7972"/>
                </a:lnTo>
                <a:cubicBezTo>
                  <a:pt x="1322" y="8056"/>
                  <a:pt x="1394" y="8139"/>
                  <a:pt x="1489" y="8139"/>
                </a:cubicBezTo>
                <a:cubicBezTo>
                  <a:pt x="1572" y="8139"/>
                  <a:pt x="1656" y="8056"/>
                  <a:pt x="1656" y="7972"/>
                </a:cubicBezTo>
                <a:lnTo>
                  <a:pt x="1656" y="5055"/>
                </a:lnTo>
                <a:lnTo>
                  <a:pt x="5609" y="1614"/>
                </a:lnTo>
                <a:lnTo>
                  <a:pt x="9561" y="5055"/>
                </a:lnTo>
                <a:lnTo>
                  <a:pt x="9561" y="9937"/>
                </a:lnTo>
                <a:cubicBezTo>
                  <a:pt x="9561" y="9984"/>
                  <a:pt x="9526" y="10020"/>
                  <a:pt x="9478" y="10020"/>
                </a:cubicBezTo>
                <a:lnTo>
                  <a:pt x="7109" y="10020"/>
                </a:lnTo>
                <a:lnTo>
                  <a:pt x="7109" y="6008"/>
                </a:lnTo>
                <a:cubicBezTo>
                  <a:pt x="7109" y="5793"/>
                  <a:pt x="6930" y="5615"/>
                  <a:pt x="6728" y="5615"/>
                </a:cubicBezTo>
                <a:lnTo>
                  <a:pt x="4680" y="5615"/>
                </a:lnTo>
                <a:cubicBezTo>
                  <a:pt x="4478" y="5615"/>
                  <a:pt x="4299" y="5793"/>
                  <a:pt x="4299" y="6008"/>
                </a:cubicBezTo>
                <a:lnTo>
                  <a:pt x="4299" y="10020"/>
                </a:lnTo>
                <a:lnTo>
                  <a:pt x="1739" y="10020"/>
                </a:lnTo>
                <a:cubicBezTo>
                  <a:pt x="1691" y="10020"/>
                  <a:pt x="1656" y="9984"/>
                  <a:pt x="1656" y="9937"/>
                </a:cubicBezTo>
                <a:lnTo>
                  <a:pt x="1656" y="8734"/>
                </a:lnTo>
                <a:cubicBezTo>
                  <a:pt x="1656" y="8639"/>
                  <a:pt x="1572" y="8567"/>
                  <a:pt x="1489" y="8567"/>
                </a:cubicBezTo>
                <a:cubicBezTo>
                  <a:pt x="1394" y="8567"/>
                  <a:pt x="1322" y="8639"/>
                  <a:pt x="1322" y="8734"/>
                </a:cubicBezTo>
                <a:lnTo>
                  <a:pt x="1322" y="9937"/>
                </a:lnTo>
                <a:cubicBezTo>
                  <a:pt x="1322" y="10163"/>
                  <a:pt x="1501" y="10342"/>
                  <a:pt x="1727" y="10342"/>
                </a:cubicBezTo>
                <a:lnTo>
                  <a:pt x="9466" y="10342"/>
                </a:lnTo>
                <a:cubicBezTo>
                  <a:pt x="9692" y="10342"/>
                  <a:pt x="9871" y="10163"/>
                  <a:pt x="9871" y="9937"/>
                </a:cubicBezTo>
                <a:lnTo>
                  <a:pt x="9871" y="5127"/>
                </a:lnTo>
                <a:lnTo>
                  <a:pt x="10943" y="5127"/>
                </a:lnTo>
                <a:cubicBezTo>
                  <a:pt x="11038" y="5127"/>
                  <a:pt x="11133" y="5067"/>
                  <a:pt x="11157" y="4960"/>
                </a:cubicBezTo>
                <a:cubicBezTo>
                  <a:pt x="11216" y="4877"/>
                  <a:pt x="11205" y="4769"/>
                  <a:pt x="11121" y="4698"/>
                </a:cubicBezTo>
                <a:lnTo>
                  <a:pt x="8811" y="2686"/>
                </a:lnTo>
                <a:cubicBezTo>
                  <a:pt x="8785" y="2659"/>
                  <a:pt x="8748" y="2647"/>
                  <a:pt x="8711" y="2647"/>
                </a:cubicBezTo>
                <a:cubicBezTo>
                  <a:pt x="8665" y="2647"/>
                  <a:pt x="8618" y="2665"/>
                  <a:pt x="8585" y="2698"/>
                </a:cubicBezTo>
                <a:cubicBezTo>
                  <a:pt x="8526" y="2757"/>
                  <a:pt x="8538" y="2864"/>
                  <a:pt x="8597" y="2924"/>
                </a:cubicBezTo>
                <a:lnTo>
                  <a:pt x="10764" y="4805"/>
                </a:lnTo>
                <a:lnTo>
                  <a:pt x="9776" y="4805"/>
                </a:lnTo>
                <a:lnTo>
                  <a:pt x="5763" y="1305"/>
                </a:lnTo>
                <a:cubicBezTo>
                  <a:pt x="5716" y="1269"/>
                  <a:pt x="5659" y="1251"/>
                  <a:pt x="5601" y="1251"/>
                </a:cubicBezTo>
                <a:cubicBezTo>
                  <a:pt x="5543" y="1251"/>
                  <a:pt x="5484" y="1269"/>
                  <a:pt x="5430" y="1305"/>
                </a:cubicBezTo>
                <a:lnTo>
                  <a:pt x="1418" y="4805"/>
                </a:lnTo>
                <a:lnTo>
                  <a:pt x="429" y="4805"/>
                </a:lnTo>
                <a:lnTo>
                  <a:pt x="1918" y="3507"/>
                </a:lnTo>
                <a:lnTo>
                  <a:pt x="3335" y="2281"/>
                </a:lnTo>
                <a:lnTo>
                  <a:pt x="5609" y="340"/>
                </a:lnTo>
                <a:lnTo>
                  <a:pt x="8026" y="2436"/>
                </a:lnTo>
                <a:cubicBezTo>
                  <a:pt x="8052" y="2463"/>
                  <a:pt x="8086" y="2475"/>
                  <a:pt x="8121" y="2475"/>
                </a:cubicBezTo>
                <a:cubicBezTo>
                  <a:pt x="8164" y="2475"/>
                  <a:pt x="8207" y="2457"/>
                  <a:pt x="8240" y="2424"/>
                </a:cubicBezTo>
                <a:cubicBezTo>
                  <a:pt x="8299" y="2364"/>
                  <a:pt x="8288" y="2257"/>
                  <a:pt x="8228" y="2198"/>
                </a:cubicBezTo>
                <a:lnTo>
                  <a:pt x="5763" y="55"/>
                </a:lnTo>
                <a:cubicBezTo>
                  <a:pt x="5716" y="19"/>
                  <a:pt x="5659" y="1"/>
                  <a:pt x="5601" y="1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3DA7F459-5B4B-5E26-5602-2A0C7108D27E}"/>
              </a:ext>
            </a:extLst>
          </p:cNvPr>
          <p:cNvSpPr/>
          <p:nvPr/>
        </p:nvSpPr>
        <p:spPr>
          <a:xfrm>
            <a:off x="11399719" y="6226240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C746704C-F38C-14BD-A71B-219098A19CAF}"/>
              </a:ext>
            </a:extLst>
          </p:cNvPr>
          <p:cNvSpPr/>
          <p:nvPr/>
        </p:nvSpPr>
        <p:spPr>
          <a:xfrm>
            <a:off x="9939912" y="6236006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7" name="Google Shape;10366;p6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5EDB533-5DCB-2942-475B-1B81CA37710C}"/>
              </a:ext>
            </a:extLst>
          </p:cNvPr>
          <p:cNvSpPr/>
          <p:nvPr/>
        </p:nvSpPr>
        <p:spPr>
          <a:xfrm rot="5400000" flipV="1">
            <a:off x="10005883" y="6184149"/>
            <a:ext cx="177196" cy="386117"/>
          </a:xfrm>
          <a:custGeom>
            <a:avLst/>
            <a:gdLst/>
            <a:ahLst/>
            <a:cxnLst/>
            <a:rect l="l" t="t" r="r" b="b"/>
            <a:pathLst>
              <a:path w="5038" h="10978" extrusionOk="0">
                <a:moveTo>
                  <a:pt x="1918" y="1893"/>
                </a:moveTo>
                <a:cubicBezTo>
                  <a:pt x="2156" y="1893"/>
                  <a:pt x="2358" y="2084"/>
                  <a:pt x="2358" y="2322"/>
                </a:cubicBezTo>
                <a:lnTo>
                  <a:pt x="2358" y="3465"/>
                </a:lnTo>
                <a:lnTo>
                  <a:pt x="1501" y="3465"/>
                </a:lnTo>
                <a:lnTo>
                  <a:pt x="1501" y="2703"/>
                </a:lnTo>
                <a:lnTo>
                  <a:pt x="1501" y="2310"/>
                </a:lnTo>
                <a:cubicBezTo>
                  <a:pt x="1501" y="2191"/>
                  <a:pt x="1549" y="2084"/>
                  <a:pt x="1620" y="2012"/>
                </a:cubicBezTo>
                <a:cubicBezTo>
                  <a:pt x="1703" y="1929"/>
                  <a:pt x="1822" y="1893"/>
                  <a:pt x="1918" y="1893"/>
                </a:cubicBezTo>
                <a:close/>
                <a:moveTo>
                  <a:pt x="751" y="322"/>
                </a:moveTo>
                <a:cubicBezTo>
                  <a:pt x="989" y="322"/>
                  <a:pt x="1180" y="524"/>
                  <a:pt x="1180" y="750"/>
                </a:cubicBezTo>
                <a:lnTo>
                  <a:pt x="1180" y="2322"/>
                </a:lnTo>
                <a:lnTo>
                  <a:pt x="1180" y="2715"/>
                </a:lnTo>
                <a:lnTo>
                  <a:pt x="1180" y="3465"/>
                </a:lnTo>
                <a:lnTo>
                  <a:pt x="715" y="3465"/>
                </a:lnTo>
                <a:cubicBezTo>
                  <a:pt x="572" y="3465"/>
                  <a:pt x="429" y="3513"/>
                  <a:pt x="310" y="3584"/>
                </a:cubicBezTo>
                <a:lnTo>
                  <a:pt x="310" y="738"/>
                </a:lnTo>
                <a:lnTo>
                  <a:pt x="334" y="738"/>
                </a:lnTo>
                <a:cubicBezTo>
                  <a:pt x="334" y="619"/>
                  <a:pt x="370" y="524"/>
                  <a:pt x="453" y="441"/>
                </a:cubicBezTo>
                <a:cubicBezTo>
                  <a:pt x="525" y="369"/>
                  <a:pt x="644" y="322"/>
                  <a:pt x="751" y="322"/>
                </a:cubicBezTo>
                <a:close/>
                <a:moveTo>
                  <a:pt x="4335" y="1870"/>
                </a:moveTo>
                <a:cubicBezTo>
                  <a:pt x="4537" y="1870"/>
                  <a:pt x="4716" y="2036"/>
                  <a:pt x="4716" y="2262"/>
                </a:cubicBezTo>
                <a:lnTo>
                  <a:pt x="4716" y="3275"/>
                </a:lnTo>
                <a:cubicBezTo>
                  <a:pt x="4704" y="3477"/>
                  <a:pt x="4537" y="3656"/>
                  <a:pt x="4335" y="3656"/>
                </a:cubicBezTo>
                <a:lnTo>
                  <a:pt x="4239" y="3656"/>
                </a:lnTo>
                <a:cubicBezTo>
                  <a:pt x="4037" y="3656"/>
                  <a:pt x="3858" y="3501"/>
                  <a:pt x="3858" y="3275"/>
                </a:cubicBezTo>
                <a:lnTo>
                  <a:pt x="3858" y="2286"/>
                </a:lnTo>
                <a:lnTo>
                  <a:pt x="3858" y="2262"/>
                </a:lnTo>
                <a:cubicBezTo>
                  <a:pt x="3858" y="2048"/>
                  <a:pt x="4013" y="1870"/>
                  <a:pt x="4239" y="1870"/>
                </a:cubicBezTo>
                <a:close/>
                <a:moveTo>
                  <a:pt x="3108" y="1870"/>
                </a:moveTo>
                <a:cubicBezTo>
                  <a:pt x="3335" y="1870"/>
                  <a:pt x="3525" y="2048"/>
                  <a:pt x="3525" y="2286"/>
                </a:cubicBezTo>
                <a:lnTo>
                  <a:pt x="3525" y="3275"/>
                </a:lnTo>
                <a:lnTo>
                  <a:pt x="3525" y="3501"/>
                </a:lnTo>
                <a:cubicBezTo>
                  <a:pt x="3525" y="3715"/>
                  <a:pt x="3346" y="3917"/>
                  <a:pt x="3108" y="3917"/>
                </a:cubicBezTo>
                <a:lnTo>
                  <a:pt x="3037" y="3917"/>
                </a:lnTo>
                <a:lnTo>
                  <a:pt x="3037" y="3620"/>
                </a:lnTo>
                <a:cubicBezTo>
                  <a:pt x="3037" y="3525"/>
                  <a:pt x="2965" y="3453"/>
                  <a:pt x="2870" y="3453"/>
                </a:cubicBezTo>
                <a:lnTo>
                  <a:pt x="2668" y="3453"/>
                </a:lnTo>
                <a:lnTo>
                  <a:pt x="2668" y="2310"/>
                </a:lnTo>
                <a:lnTo>
                  <a:pt x="2668" y="2286"/>
                </a:lnTo>
                <a:cubicBezTo>
                  <a:pt x="2668" y="2072"/>
                  <a:pt x="2846" y="1870"/>
                  <a:pt x="3085" y="1870"/>
                </a:cubicBezTo>
                <a:close/>
                <a:moveTo>
                  <a:pt x="2727" y="3763"/>
                </a:moveTo>
                <a:lnTo>
                  <a:pt x="2727" y="4632"/>
                </a:lnTo>
                <a:cubicBezTo>
                  <a:pt x="2727" y="4846"/>
                  <a:pt x="2549" y="5025"/>
                  <a:pt x="2323" y="5025"/>
                </a:cubicBezTo>
                <a:lnTo>
                  <a:pt x="727" y="5025"/>
                </a:lnTo>
                <a:cubicBezTo>
                  <a:pt x="513" y="5025"/>
                  <a:pt x="334" y="4846"/>
                  <a:pt x="334" y="4632"/>
                </a:cubicBezTo>
                <a:lnTo>
                  <a:pt x="334" y="4167"/>
                </a:lnTo>
                <a:cubicBezTo>
                  <a:pt x="334" y="3941"/>
                  <a:pt x="513" y="3763"/>
                  <a:pt x="727" y="3763"/>
                </a:cubicBezTo>
                <a:close/>
                <a:moveTo>
                  <a:pt x="763" y="0"/>
                </a:moveTo>
                <a:cubicBezTo>
                  <a:pt x="572" y="0"/>
                  <a:pt x="370" y="72"/>
                  <a:pt x="227" y="227"/>
                </a:cubicBezTo>
                <a:cubicBezTo>
                  <a:pt x="72" y="369"/>
                  <a:pt x="1" y="548"/>
                  <a:pt x="1" y="762"/>
                </a:cubicBezTo>
                <a:lnTo>
                  <a:pt x="1" y="6751"/>
                </a:lnTo>
                <a:cubicBezTo>
                  <a:pt x="1" y="6846"/>
                  <a:pt x="72" y="6918"/>
                  <a:pt x="167" y="6918"/>
                </a:cubicBezTo>
                <a:cubicBezTo>
                  <a:pt x="251" y="6918"/>
                  <a:pt x="334" y="6846"/>
                  <a:pt x="334" y="6751"/>
                </a:cubicBezTo>
                <a:lnTo>
                  <a:pt x="334" y="5239"/>
                </a:lnTo>
                <a:cubicBezTo>
                  <a:pt x="453" y="5310"/>
                  <a:pt x="584" y="5358"/>
                  <a:pt x="727" y="5358"/>
                </a:cubicBezTo>
                <a:lnTo>
                  <a:pt x="2323" y="5358"/>
                </a:lnTo>
                <a:cubicBezTo>
                  <a:pt x="2727" y="5358"/>
                  <a:pt x="3037" y="5025"/>
                  <a:pt x="3037" y="4644"/>
                </a:cubicBezTo>
                <a:lnTo>
                  <a:pt x="3037" y="4239"/>
                </a:lnTo>
                <a:lnTo>
                  <a:pt x="3108" y="4239"/>
                </a:lnTo>
                <a:cubicBezTo>
                  <a:pt x="3394" y="4239"/>
                  <a:pt x="3644" y="4072"/>
                  <a:pt x="3763" y="3822"/>
                </a:cubicBezTo>
                <a:cubicBezTo>
                  <a:pt x="3882" y="3929"/>
                  <a:pt x="4049" y="3989"/>
                  <a:pt x="4216" y="3989"/>
                </a:cubicBezTo>
                <a:lnTo>
                  <a:pt x="4299" y="3989"/>
                </a:lnTo>
                <a:cubicBezTo>
                  <a:pt x="4442" y="3989"/>
                  <a:pt x="4573" y="3941"/>
                  <a:pt x="4692" y="3870"/>
                </a:cubicBezTo>
                <a:lnTo>
                  <a:pt x="4692" y="8335"/>
                </a:lnTo>
                <a:lnTo>
                  <a:pt x="2989" y="8335"/>
                </a:lnTo>
                <a:cubicBezTo>
                  <a:pt x="2906" y="8335"/>
                  <a:pt x="2834" y="8406"/>
                  <a:pt x="2834" y="8501"/>
                </a:cubicBezTo>
                <a:cubicBezTo>
                  <a:pt x="2834" y="8585"/>
                  <a:pt x="2906" y="8656"/>
                  <a:pt x="2989" y="8656"/>
                </a:cubicBezTo>
                <a:lnTo>
                  <a:pt x="4692" y="8656"/>
                </a:lnTo>
                <a:lnTo>
                  <a:pt x="4692" y="9299"/>
                </a:lnTo>
                <a:lnTo>
                  <a:pt x="334" y="9299"/>
                </a:lnTo>
                <a:lnTo>
                  <a:pt x="334" y="8656"/>
                </a:lnTo>
                <a:lnTo>
                  <a:pt x="2311" y="8656"/>
                </a:lnTo>
                <a:cubicBezTo>
                  <a:pt x="2394" y="8656"/>
                  <a:pt x="2477" y="8585"/>
                  <a:pt x="2477" y="8501"/>
                </a:cubicBezTo>
                <a:cubicBezTo>
                  <a:pt x="2477" y="8406"/>
                  <a:pt x="2394" y="8335"/>
                  <a:pt x="2311" y="8335"/>
                </a:cubicBezTo>
                <a:lnTo>
                  <a:pt x="346" y="8335"/>
                </a:lnTo>
                <a:lnTo>
                  <a:pt x="346" y="7382"/>
                </a:lnTo>
                <a:cubicBezTo>
                  <a:pt x="346" y="7287"/>
                  <a:pt x="275" y="7215"/>
                  <a:pt x="179" y="7215"/>
                </a:cubicBezTo>
                <a:cubicBezTo>
                  <a:pt x="96" y="7215"/>
                  <a:pt x="13" y="7287"/>
                  <a:pt x="13" y="7382"/>
                </a:cubicBezTo>
                <a:lnTo>
                  <a:pt x="13" y="9454"/>
                </a:lnTo>
                <a:cubicBezTo>
                  <a:pt x="13" y="9537"/>
                  <a:pt x="96" y="9609"/>
                  <a:pt x="179" y="9609"/>
                </a:cubicBezTo>
                <a:lnTo>
                  <a:pt x="1299" y="9609"/>
                </a:lnTo>
                <a:lnTo>
                  <a:pt x="1299" y="10823"/>
                </a:lnTo>
                <a:cubicBezTo>
                  <a:pt x="1299" y="10906"/>
                  <a:pt x="1370" y="10978"/>
                  <a:pt x="1465" y="10978"/>
                </a:cubicBezTo>
                <a:lnTo>
                  <a:pt x="2203" y="10978"/>
                </a:lnTo>
                <a:cubicBezTo>
                  <a:pt x="2299" y="10978"/>
                  <a:pt x="2370" y="10906"/>
                  <a:pt x="2370" y="10823"/>
                </a:cubicBezTo>
                <a:cubicBezTo>
                  <a:pt x="2370" y="10728"/>
                  <a:pt x="2299" y="10656"/>
                  <a:pt x="2203" y="10656"/>
                </a:cubicBezTo>
                <a:lnTo>
                  <a:pt x="1608" y="10656"/>
                </a:lnTo>
                <a:lnTo>
                  <a:pt x="1608" y="9597"/>
                </a:lnTo>
                <a:lnTo>
                  <a:pt x="3442" y="9597"/>
                </a:lnTo>
                <a:lnTo>
                  <a:pt x="3442" y="10656"/>
                </a:lnTo>
                <a:lnTo>
                  <a:pt x="2834" y="10656"/>
                </a:lnTo>
                <a:cubicBezTo>
                  <a:pt x="2739" y="10656"/>
                  <a:pt x="2668" y="10728"/>
                  <a:pt x="2668" y="10823"/>
                </a:cubicBezTo>
                <a:cubicBezTo>
                  <a:pt x="2668" y="10906"/>
                  <a:pt x="2739" y="10978"/>
                  <a:pt x="2834" y="10978"/>
                </a:cubicBezTo>
                <a:lnTo>
                  <a:pt x="3585" y="10978"/>
                </a:lnTo>
                <a:cubicBezTo>
                  <a:pt x="3680" y="10978"/>
                  <a:pt x="3751" y="10906"/>
                  <a:pt x="3751" y="10823"/>
                </a:cubicBezTo>
                <a:lnTo>
                  <a:pt x="3751" y="9609"/>
                </a:lnTo>
                <a:lnTo>
                  <a:pt x="4870" y="9609"/>
                </a:lnTo>
                <a:cubicBezTo>
                  <a:pt x="4954" y="9609"/>
                  <a:pt x="5037" y="9537"/>
                  <a:pt x="5037" y="9454"/>
                </a:cubicBezTo>
                <a:lnTo>
                  <a:pt x="5037" y="2703"/>
                </a:lnTo>
                <a:lnTo>
                  <a:pt x="5037" y="2262"/>
                </a:lnTo>
                <a:cubicBezTo>
                  <a:pt x="5037" y="1870"/>
                  <a:pt x="4716" y="1560"/>
                  <a:pt x="4335" y="1560"/>
                </a:cubicBezTo>
                <a:lnTo>
                  <a:pt x="4239" y="1560"/>
                </a:lnTo>
                <a:cubicBezTo>
                  <a:pt x="4025" y="1560"/>
                  <a:pt x="3823" y="1667"/>
                  <a:pt x="3692" y="1834"/>
                </a:cubicBezTo>
                <a:cubicBezTo>
                  <a:pt x="3561" y="1667"/>
                  <a:pt x="3346" y="1560"/>
                  <a:pt x="3132" y="1560"/>
                </a:cubicBezTo>
                <a:lnTo>
                  <a:pt x="3096" y="1560"/>
                </a:lnTo>
                <a:cubicBezTo>
                  <a:pt x="2858" y="1560"/>
                  <a:pt x="2656" y="1667"/>
                  <a:pt x="2513" y="1846"/>
                </a:cubicBezTo>
                <a:cubicBezTo>
                  <a:pt x="2382" y="1679"/>
                  <a:pt x="2180" y="1560"/>
                  <a:pt x="1942" y="1560"/>
                </a:cubicBezTo>
                <a:cubicBezTo>
                  <a:pt x="1787" y="1560"/>
                  <a:pt x="1644" y="1608"/>
                  <a:pt x="1501" y="1691"/>
                </a:cubicBezTo>
                <a:lnTo>
                  <a:pt x="1501" y="738"/>
                </a:lnTo>
                <a:cubicBezTo>
                  <a:pt x="1501" y="322"/>
                  <a:pt x="1168" y="0"/>
                  <a:pt x="763" y="0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366;p6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7B1B3B9-FEF1-48B5-6106-D13E22EE04EA}"/>
              </a:ext>
            </a:extLst>
          </p:cNvPr>
          <p:cNvSpPr/>
          <p:nvPr/>
        </p:nvSpPr>
        <p:spPr>
          <a:xfrm rot="16200000" flipH="1" flipV="1">
            <a:off x="11483006" y="6184149"/>
            <a:ext cx="177196" cy="386117"/>
          </a:xfrm>
          <a:custGeom>
            <a:avLst/>
            <a:gdLst/>
            <a:ahLst/>
            <a:cxnLst/>
            <a:rect l="l" t="t" r="r" b="b"/>
            <a:pathLst>
              <a:path w="5038" h="10978" extrusionOk="0">
                <a:moveTo>
                  <a:pt x="1918" y="1893"/>
                </a:moveTo>
                <a:cubicBezTo>
                  <a:pt x="2156" y="1893"/>
                  <a:pt x="2358" y="2084"/>
                  <a:pt x="2358" y="2322"/>
                </a:cubicBezTo>
                <a:lnTo>
                  <a:pt x="2358" y="3465"/>
                </a:lnTo>
                <a:lnTo>
                  <a:pt x="1501" y="3465"/>
                </a:lnTo>
                <a:lnTo>
                  <a:pt x="1501" y="2703"/>
                </a:lnTo>
                <a:lnTo>
                  <a:pt x="1501" y="2310"/>
                </a:lnTo>
                <a:cubicBezTo>
                  <a:pt x="1501" y="2191"/>
                  <a:pt x="1549" y="2084"/>
                  <a:pt x="1620" y="2012"/>
                </a:cubicBezTo>
                <a:cubicBezTo>
                  <a:pt x="1703" y="1929"/>
                  <a:pt x="1822" y="1893"/>
                  <a:pt x="1918" y="1893"/>
                </a:cubicBezTo>
                <a:close/>
                <a:moveTo>
                  <a:pt x="751" y="322"/>
                </a:moveTo>
                <a:cubicBezTo>
                  <a:pt x="989" y="322"/>
                  <a:pt x="1180" y="524"/>
                  <a:pt x="1180" y="750"/>
                </a:cubicBezTo>
                <a:lnTo>
                  <a:pt x="1180" y="2322"/>
                </a:lnTo>
                <a:lnTo>
                  <a:pt x="1180" y="2715"/>
                </a:lnTo>
                <a:lnTo>
                  <a:pt x="1180" y="3465"/>
                </a:lnTo>
                <a:lnTo>
                  <a:pt x="715" y="3465"/>
                </a:lnTo>
                <a:cubicBezTo>
                  <a:pt x="572" y="3465"/>
                  <a:pt x="429" y="3513"/>
                  <a:pt x="310" y="3584"/>
                </a:cubicBezTo>
                <a:lnTo>
                  <a:pt x="310" y="738"/>
                </a:lnTo>
                <a:lnTo>
                  <a:pt x="334" y="738"/>
                </a:lnTo>
                <a:cubicBezTo>
                  <a:pt x="334" y="619"/>
                  <a:pt x="370" y="524"/>
                  <a:pt x="453" y="441"/>
                </a:cubicBezTo>
                <a:cubicBezTo>
                  <a:pt x="525" y="369"/>
                  <a:pt x="644" y="322"/>
                  <a:pt x="751" y="322"/>
                </a:cubicBezTo>
                <a:close/>
                <a:moveTo>
                  <a:pt x="4335" y="1870"/>
                </a:moveTo>
                <a:cubicBezTo>
                  <a:pt x="4537" y="1870"/>
                  <a:pt x="4716" y="2036"/>
                  <a:pt x="4716" y="2262"/>
                </a:cubicBezTo>
                <a:lnTo>
                  <a:pt x="4716" y="3275"/>
                </a:lnTo>
                <a:cubicBezTo>
                  <a:pt x="4704" y="3477"/>
                  <a:pt x="4537" y="3656"/>
                  <a:pt x="4335" y="3656"/>
                </a:cubicBezTo>
                <a:lnTo>
                  <a:pt x="4239" y="3656"/>
                </a:lnTo>
                <a:cubicBezTo>
                  <a:pt x="4037" y="3656"/>
                  <a:pt x="3858" y="3501"/>
                  <a:pt x="3858" y="3275"/>
                </a:cubicBezTo>
                <a:lnTo>
                  <a:pt x="3858" y="2286"/>
                </a:lnTo>
                <a:lnTo>
                  <a:pt x="3858" y="2262"/>
                </a:lnTo>
                <a:cubicBezTo>
                  <a:pt x="3858" y="2048"/>
                  <a:pt x="4013" y="1870"/>
                  <a:pt x="4239" y="1870"/>
                </a:cubicBezTo>
                <a:close/>
                <a:moveTo>
                  <a:pt x="3108" y="1870"/>
                </a:moveTo>
                <a:cubicBezTo>
                  <a:pt x="3335" y="1870"/>
                  <a:pt x="3525" y="2048"/>
                  <a:pt x="3525" y="2286"/>
                </a:cubicBezTo>
                <a:lnTo>
                  <a:pt x="3525" y="3275"/>
                </a:lnTo>
                <a:lnTo>
                  <a:pt x="3525" y="3501"/>
                </a:lnTo>
                <a:cubicBezTo>
                  <a:pt x="3525" y="3715"/>
                  <a:pt x="3346" y="3917"/>
                  <a:pt x="3108" y="3917"/>
                </a:cubicBezTo>
                <a:lnTo>
                  <a:pt x="3037" y="3917"/>
                </a:lnTo>
                <a:lnTo>
                  <a:pt x="3037" y="3620"/>
                </a:lnTo>
                <a:cubicBezTo>
                  <a:pt x="3037" y="3525"/>
                  <a:pt x="2965" y="3453"/>
                  <a:pt x="2870" y="3453"/>
                </a:cubicBezTo>
                <a:lnTo>
                  <a:pt x="2668" y="3453"/>
                </a:lnTo>
                <a:lnTo>
                  <a:pt x="2668" y="2310"/>
                </a:lnTo>
                <a:lnTo>
                  <a:pt x="2668" y="2286"/>
                </a:lnTo>
                <a:cubicBezTo>
                  <a:pt x="2668" y="2072"/>
                  <a:pt x="2846" y="1870"/>
                  <a:pt x="3085" y="1870"/>
                </a:cubicBezTo>
                <a:close/>
                <a:moveTo>
                  <a:pt x="2727" y="3763"/>
                </a:moveTo>
                <a:lnTo>
                  <a:pt x="2727" y="4632"/>
                </a:lnTo>
                <a:cubicBezTo>
                  <a:pt x="2727" y="4846"/>
                  <a:pt x="2549" y="5025"/>
                  <a:pt x="2323" y="5025"/>
                </a:cubicBezTo>
                <a:lnTo>
                  <a:pt x="727" y="5025"/>
                </a:lnTo>
                <a:cubicBezTo>
                  <a:pt x="513" y="5025"/>
                  <a:pt x="334" y="4846"/>
                  <a:pt x="334" y="4632"/>
                </a:cubicBezTo>
                <a:lnTo>
                  <a:pt x="334" y="4167"/>
                </a:lnTo>
                <a:cubicBezTo>
                  <a:pt x="334" y="3941"/>
                  <a:pt x="513" y="3763"/>
                  <a:pt x="727" y="3763"/>
                </a:cubicBezTo>
                <a:close/>
                <a:moveTo>
                  <a:pt x="763" y="0"/>
                </a:moveTo>
                <a:cubicBezTo>
                  <a:pt x="572" y="0"/>
                  <a:pt x="370" y="72"/>
                  <a:pt x="227" y="227"/>
                </a:cubicBezTo>
                <a:cubicBezTo>
                  <a:pt x="72" y="369"/>
                  <a:pt x="1" y="548"/>
                  <a:pt x="1" y="762"/>
                </a:cubicBezTo>
                <a:lnTo>
                  <a:pt x="1" y="6751"/>
                </a:lnTo>
                <a:cubicBezTo>
                  <a:pt x="1" y="6846"/>
                  <a:pt x="72" y="6918"/>
                  <a:pt x="167" y="6918"/>
                </a:cubicBezTo>
                <a:cubicBezTo>
                  <a:pt x="251" y="6918"/>
                  <a:pt x="334" y="6846"/>
                  <a:pt x="334" y="6751"/>
                </a:cubicBezTo>
                <a:lnTo>
                  <a:pt x="334" y="5239"/>
                </a:lnTo>
                <a:cubicBezTo>
                  <a:pt x="453" y="5310"/>
                  <a:pt x="584" y="5358"/>
                  <a:pt x="727" y="5358"/>
                </a:cubicBezTo>
                <a:lnTo>
                  <a:pt x="2323" y="5358"/>
                </a:lnTo>
                <a:cubicBezTo>
                  <a:pt x="2727" y="5358"/>
                  <a:pt x="3037" y="5025"/>
                  <a:pt x="3037" y="4644"/>
                </a:cubicBezTo>
                <a:lnTo>
                  <a:pt x="3037" y="4239"/>
                </a:lnTo>
                <a:lnTo>
                  <a:pt x="3108" y="4239"/>
                </a:lnTo>
                <a:cubicBezTo>
                  <a:pt x="3394" y="4239"/>
                  <a:pt x="3644" y="4072"/>
                  <a:pt x="3763" y="3822"/>
                </a:cubicBezTo>
                <a:cubicBezTo>
                  <a:pt x="3882" y="3929"/>
                  <a:pt x="4049" y="3989"/>
                  <a:pt x="4216" y="3989"/>
                </a:cubicBezTo>
                <a:lnTo>
                  <a:pt x="4299" y="3989"/>
                </a:lnTo>
                <a:cubicBezTo>
                  <a:pt x="4442" y="3989"/>
                  <a:pt x="4573" y="3941"/>
                  <a:pt x="4692" y="3870"/>
                </a:cubicBezTo>
                <a:lnTo>
                  <a:pt x="4692" y="8335"/>
                </a:lnTo>
                <a:lnTo>
                  <a:pt x="2989" y="8335"/>
                </a:lnTo>
                <a:cubicBezTo>
                  <a:pt x="2906" y="8335"/>
                  <a:pt x="2834" y="8406"/>
                  <a:pt x="2834" y="8501"/>
                </a:cubicBezTo>
                <a:cubicBezTo>
                  <a:pt x="2834" y="8585"/>
                  <a:pt x="2906" y="8656"/>
                  <a:pt x="2989" y="8656"/>
                </a:cubicBezTo>
                <a:lnTo>
                  <a:pt x="4692" y="8656"/>
                </a:lnTo>
                <a:lnTo>
                  <a:pt x="4692" y="9299"/>
                </a:lnTo>
                <a:lnTo>
                  <a:pt x="334" y="9299"/>
                </a:lnTo>
                <a:lnTo>
                  <a:pt x="334" y="8656"/>
                </a:lnTo>
                <a:lnTo>
                  <a:pt x="2311" y="8656"/>
                </a:lnTo>
                <a:cubicBezTo>
                  <a:pt x="2394" y="8656"/>
                  <a:pt x="2477" y="8585"/>
                  <a:pt x="2477" y="8501"/>
                </a:cubicBezTo>
                <a:cubicBezTo>
                  <a:pt x="2477" y="8406"/>
                  <a:pt x="2394" y="8335"/>
                  <a:pt x="2311" y="8335"/>
                </a:cubicBezTo>
                <a:lnTo>
                  <a:pt x="346" y="8335"/>
                </a:lnTo>
                <a:lnTo>
                  <a:pt x="346" y="7382"/>
                </a:lnTo>
                <a:cubicBezTo>
                  <a:pt x="346" y="7287"/>
                  <a:pt x="275" y="7215"/>
                  <a:pt x="179" y="7215"/>
                </a:cubicBezTo>
                <a:cubicBezTo>
                  <a:pt x="96" y="7215"/>
                  <a:pt x="13" y="7287"/>
                  <a:pt x="13" y="7382"/>
                </a:cubicBezTo>
                <a:lnTo>
                  <a:pt x="13" y="9454"/>
                </a:lnTo>
                <a:cubicBezTo>
                  <a:pt x="13" y="9537"/>
                  <a:pt x="96" y="9609"/>
                  <a:pt x="179" y="9609"/>
                </a:cubicBezTo>
                <a:lnTo>
                  <a:pt x="1299" y="9609"/>
                </a:lnTo>
                <a:lnTo>
                  <a:pt x="1299" y="10823"/>
                </a:lnTo>
                <a:cubicBezTo>
                  <a:pt x="1299" y="10906"/>
                  <a:pt x="1370" y="10978"/>
                  <a:pt x="1465" y="10978"/>
                </a:cubicBezTo>
                <a:lnTo>
                  <a:pt x="2203" y="10978"/>
                </a:lnTo>
                <a:cubicBezTo>
                  <a:pt x="2299" y="10978"/>
                  <a:pt x="2370" y="10906"/>
                  <a:pt x="2370" y="10823"/>
                </a:cubicBezTo>
                <a:cubicBezTo>
                  <a:pt x="2370" y="10728"/>
                  <a:pt x="2299" y="10656"/>
                  <a:pt x="2203" y="10656"/>
                </a:cubicBezTo>
                <a:lnTo>
                  <a:pt x="1608" y="10656"/>
                </a:lnTo>
                <a:lnTo>
                  <a:pt x="1608" y="9597"/>
                </a:lnTo>
                <a:lnTo>
                  <a:pt x="3442" y="9597"/>
                </a:lnTo>
                <a:lnTo>
                  <a:pt x="3442" y="10656"/>
                </a:lnTo>
                <a:lnTo>
                  <a:pt x="2834" y="10656"/>
                </a:lnTo>
                <a:cubicBezTo>
                  <a:pt x="2739" y="10656"/>
                  <a:pt x="2668" y="10728"/>
                  <a:pt x="2668" y="10823"/>
                </a:cubicBezTo>
                <a:cubicBezTo>
                  <a:pt x="2668" y="10906"/>
                  <a:pt x="2739" y="10978"/>
                  <a:pt x="2834" y="10978"/>
                </a:cubicBezTo>
                <a:lnTo>
                  <a:pt x="3585" y="10978"/>
                </a:lnTo>
                <a:cubicBezTo>
                  <a:pt x="3680" y="10978"/>
                  <a:pt x="3751" y="10906"/>
                  <a:pt x="3751" y="10823"/>
                </a:cubicBezTo>
                <a:lnTo>
                  <a:pt x="3751" y="9609"/>
                </a:lnTo>
                <a:lnTo>
                  <a:pt x="4870" y="9609"/>
                </a:lnTo>
                <a:cubicBezTo>
                  <a:pt x="4954" y="9609"/>
                  <a:pt x="5037" y="9537"/>
                  <a:pt x="5037" y="9454"/>
                </a:cubicBezTo>
                <a:lnTo>
                  <a:pt x="5037" y="2703"/>
                </a:lnTo>
                <a:lnTo>
                  <a:pt x="5037" y="2262"/>
                </a:lnTo>
                <a:cubicBezTo>
                  <a:pt x="5037" y="1870"/>
                  <a:pt x="4716" y="1560"/>
                  <a:pt x="4335" y="1560"/>
                </a:cubicBezTo>
                <a:lnTo>
                  <a:pt x="4239" y="1560"/>
                </a:lnTo>
                <a:cubicBezTo>
                  <a:pt x="4025" y="1560"/>
                  <a:pt x="3823" y="1667"/>
                  <a:pt x="3692" y="1834"/>
                </a:cubicBezTo>
                <a:cubicBezTo>
                  <a:pt x="3561" y="1667"/>
                  <a:pt x="3346" y="1560"/>
                  <a:pt x="3132" y="1560"/>
                </a:cubicBezTo>
                <a:lnTo>
                  <a:pt x="3096" y="1560"/>
                </a:lnTo>
                <a:cubicBezTo>
                  <a:pt x="2858" y="1560"/>
                  <a:pt x="2656" y="1667"/>
                  <a:pt x="2513" y="1846"/>
                </a:cubicBezTo>
                <a:cubicBezTo>
                  <a:pt x="2382" y="1679"/>
                  <a:pt x="2180" y="1560"/>
                  <a:pt x="1942" y="1560"/>
                </a:cubicBezTo>
                <a:cubicBezTo>
                  <a:pt x="1787" y="1560"/>
                  <a:pt x="1644" y="1608"/>
                  <a:pt x="1501" y="1691"/>
                </a:cubicBezTo>
                <a:lnTo>
                  <a:pt x="1501" y="738"/>
                </a:lnTo>
                <a:cubicBezTo>
                  <a:pt x="1501" y="322"/>
                  <a:pt x="1168" y="0"/>
                  <a:pt x="763" y="0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CA56EBB5-ABFA-CC73-CCF5-C5E40729F2BF}"/>
              </a:ext>
            </a:extLst>
          </p:cNvPr>
          <p:cNvSpPr txBox="1"/>
          <p:nvPr/>
        </p:nvSpPr>
        <p:spPr>
          <a:xfrm>
            <a:off x="914400" y="383058"/>
            <a:ext cx="85109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sz="20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F5B2A7CB-2CE3-64CE-C73C-6393A5741FE4}"/>
              </a:ext>
            </a:extLst>
          </p:cNvPr>
          <p:cNvSpPr txBox="1"/>
          <p:nvPr/>
        </p:nvSpPr>
        <p:spPr>
          <a:xfrm>
            <a:off x="374362" y="1348795"/>
            <a:ext cx="8880840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9301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8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3" name="Section Zoom 2">
                <a:extLst>
                  <a:ext uri="{FF2B5EF4-FFF2-40B4-BE49-F238E27FC236}">
                    <a16:creationId xmlns:a16="http://schemas.microsoft.com/office/drawing/2014/main" id="{7044456E-0663-76D5-6328-DE38F936B96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614260986"/>
                  </p:ext>
                </p:extLst>
              </p:nvPr>
            </p:nvGraphicFramePr>
            <p:xfrm>
              <a:off x="733532" y="1948857"/>
              <a:ext cx="3294184" cy="1852979"/>
            </p:xfrm>
            <a:graphic>
              <a:graphicData uri="http://schemas.microsoft.com/office/powerpoint/2016/sectionzoom">
                <psez:sectionZm>
                  <psez:sectionZmObj sectionId="{B59BB487-B9AE-4102-9848-3503501BC541}">
                    <psez:zmPr id="{8618D3BF-AD1A-4FA3-9AFE-15CE69D51390}" transitionDur="1000">
                      <p166:blipFill xmlns:p166="http://schemas.microsoft.com/office/powerpoint/2016/6/main">
                        <a:blip r:embed="rId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294184" cy="1852979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  <a:effectLst>
                          <a:outerShdw blurRad="63500" algn="ctr" rotWithShape="0">
                            <a:prstClr val="black">
                              <a:alpha val="25000"/>
                            </a:prstClr>
                          </a:outerShdw>
                        </a:effectLst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3" name="Section Zoom 2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7044456E-0663-76D5-6328-DE38F936B96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33532" y="1948857"/>
                <a:ext cx="3294184" cy="1852979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  <a:effectLst>
                <a:outerShdw blurRad="63500" algn="ctr" rotWithShape="0">
                  <a:prstClr val="black">
                    <a:alpha val="25000"/>
                  </a:prstClr>
                </a:outerShdw>
              </a:effectLst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5" name="Section Zoom 4">
                <a:extLst>
                  <a:ext uri="{FF2B5EF4-FFF2-40B4-BE49-F238E27FC236}">
                    <a16:creationId xmlns:a16="http://schemas.microsoft.com/office/drawing/2014/main" id="{5618C741-247B-2556-B7FD-6A015F15D5A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263091042"/>
                  </p:ext>
                </p:extLst>
              </p:nvPr>
            </p:nvGraphicFramePr>
            <p:xfrm>
              <a:off x="4448908" y="1948857"/>
              <a:ext cx="3294184" cy="1852979"/>
            </p:xfrm>
            <a:graphic>
              <a:graphicData uri="http://schemas.microsoft.com/office/powerpoint/2016/sectionzoom">
                <psez:sectionZm>
                  <psez:sectionZmObj sectionId="{AD341290-CFD4-4A98-89DB-1BEA51D3ED86}">
                    <psez:zmPr id="{3FDC66F4-4D67-49B3-AB35-91C7A3F38592}" transitionDur="1000">
                      <p166:blipFill xmlns:p166="http://schemas.microsoft.com/office/powerpoint/2016/6/main">
                        <a:blip r:embed="rId5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294184" cy="1852979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  <a:effectLst>
                          <a:outerShdw blurRad="63500" algn="ctr" rotWithShape="0">
                            <a:prstClr val="black">
                              <a:alpha val="25000"/>
                            </a:prstClr>
                          </a:outerShdw>
                        </a:effectLst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5" name="Section Zoom 4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5618C741-247B-2556-B7FD-6A015F15D5A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448908" y="1948857"/>
                <a:ext cx="3294184" cy="1852979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  <a:effectLst>
                <a:outerShdw blurRad="63500" algn="ctr" rotWithShape="0">
                  <a:prstClr val="black">
                    <a:alpha val="25000"/>
                  </a:prstClr>
                </a:outerShdw>
              </a:effectLst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7" name="Section Zoom 6">
                <a:extLst>
                  <a:ext uri="{FF2B5EF4-FFF2-40B4-BE49-F238E27FC236}">
                    <a16:creationId xmlns:a16="http://schemas.microsoft.com/office/drawing/2014/main" id="{11F187AE-E0F6-7AC3-63C5-D743B64A3A02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546864"/>
                  </p:ext>
                </p:extLst>
              </p:nvPr>
            </p:nvGraphicFramePr>
            <p:xfrm>
              <a:off x="8164284" y="1948857"/>
              <a:ext cx="3294184" cy="1852979"/>
            </p:xfrm>
            <a:graphic>
              <a:graphicData uri="http://schemas.microsoft.com/office/powerpoint/2016/sectionzoom">
                <psez:sectionZm>
                  <psez:sectionZmObj sectionId="{21567BE2-3A2C-437E-B904-22E26F13A9A9}">
                    <psez:zmPr id="{2F602B58-0858-40E6-B649-31629500E23D}" transitionDur="1000">
                      <p166:blipFill xmlns:p166="http://schemas.microsoft.com/office/powerpoint/2016/6/main">
                        <a:blip r:embed="rId8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294184" cy="1852979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  <a:effectLst>
                          <a:outerShdw blurRad="63500" algn="ctr" rotWithShape="0">
                            <a:prstClr val="black">
                              <a:alpha val="25000"/>
                            </a:prstClr>
                          </a:outerShdw>
                        </a:effectLst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7" name="Section Zoom 6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11F187AE-E0F6-7AC3-63C5-D743B64A3A0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8164284" y="1948857"/>
                <a:ext cx="3294184" cy="1852979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  <a:effectLst>
                <a:outerShdw blurRad="63500" algn="ctr" rotWithShape="0">
                  <a:prstClr val="black">
                    <a:alpha val="25000"/>
                  </a:prstClr>
                </a:outerShdw>
              </a:effectLst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9" name="Section Zoom 8">
                <a:extLst>
                  <a:ext uri="{FF2B5EF4-FFF2-40B4-BE49-F238E27FC236}">
                    <a16:creationId xmlns:a16="http://schemas.microsoft.com/office/drawing/2014/main" id="{32BB0E91-77FD-590B-D91F-FCF267757E1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401693027"/>
                  </p:ext>
                </p:extLst>
              </p:nvPr>
            </p:nvGraphicFramePr>
            <p:xfrm>
              <a:off x="733532" y="4209422"/>
              <a:ext cx="3294184" cy="1852979"/>
            </p:xfrm>
            <a:graphic>
              <a:graphicData uri="http://schemas.microsoft.com/office/powerpoint/2016/sectionzoom">
                <psez:sectionZm>
                  <psez:sectionZmObj sectionId="{2A9E03D8-1BE9-47F1-BF9B-9DA71543CBDD}">
                    <psez:zmPr id="{8CEDED5F-7015-445F-88D4-F82456D0A810}" transitionDur="1000">
                      <p166:blipFill xmlns:p166="http://schemas.microsoft.com/office/powerpoint/2016/6/main">
                        <a:blip r:embed="rId11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294184" cy="1852979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  <a:effectLst>
                          <a:outerShdw blurRad="63500" algn="ctr" rotWithShape="0">
                            <a:prstClr val="black">
                              <a:alpha val="25000"/>
                            </a:prstClr>
                          </a:outerShdw>
                        </a:effectLst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9" name="Section Zoom 8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32BB0E91-77FD-590B-D91F-FCF267757E1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733532" y="4209422"/>
                <a:ext cx="3294184" cy="1852979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  <a:effectLst>
                <a:outerShdw blurRad="63500" algn="ctr" rotWithShape="0">
                  <a:prstClr val="black">
                    <a:alpha val="25000"/>
                  </a:prstClr>
                </a:outerShdw>
              </a:effectLst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11" name="Section Zoom 10">
                <a:extLst>
                  <a:ext uri="{FF2B5EF4-FFF2-40B4-BE49-F238E27FC236}">
                    <a16:creationId xmlns:a16="http://schemas.microsoft.com/office/drawing/2014/main" id="{1597D6AD-9A65-C3B2-206F-0E769D99A27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768554179"/>
                  </p:ext>
                </p:extLst>
              </p:nvPr>
            </p:nvGraphicFramePr>
            <p:xfrm>
              <a:off x="4408715" y="4209422"/>
              <a:ext cx="3294184" cy="1852979"/>
            </p:xfrm>
            <a:graphic>
              <a:graphicData uri="http://schemas.microsoft.com/office/powerpoint/2016/sectionzoom">
                <psez:sectionZm>
                  <psez:sectionZmObj sectionId="{339707DC-C55F-49B6-A5CC-B809E40DD12D}">
                    <psez:zmPr id="{4E94B371-748E-4A69-957E-456659074562}" transitionDur="1000">
                      <p166:blipFill xmlns:p166="http://schemas.microsoft.com/office/powerpoint/2016/6/main">
                        <a:blip r:embed="rId14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294184" cy="1852979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  <a:effectLst>
                          <a:outerShdw blurRad="63500" algn="ctr" rotWithShape="0">
                            <a:prstClr val="black">
                              <a:alpha val="25000"/>
                            </a:prstClr>
                          </a:outerShdw>
                        </a:effectLst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11" name="Section Zoom 10">
                <a:hlinkClick r:id="rId15" action="ppaction://hlinksldjump"/>
                <a:extLst>
                  <a:ext uri="{FF2B5EF4-FFF2-40B4-BE49-F238E27FC236}">
                    <a16:creationId xmlns:a16="http://schemas.microsoft.com/office/drawing/2014/main" id="{1597D6AD-9A65-C3B2-206F-0E769D99A27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408715" y="4209422"/>
                <a:ext cx="3294184" cy="1852979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  <a:effectLst>
                <a:outerShdw blurRad="63500" algn="ctr" rotWithShape="0">
                  <a:prstClr val="black">
                    <a:alpha val="25000"/>
                  </a:prstClr>
                </a:outerShdw>
              </a:effectLst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13" name="Section Zoom 12">
                <a:extLst>
                  <a:ext uri="{FF2B5EF4-FFF2-40B4-BE49-F238E27FC236}">
                    <a16:creationId xmlns:a16="http://schemas.microsoft.com/office/drawing/2014/main" id="{C3771D99-9004-6322-3812-10F5149FD151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647929839"/>
                  </p:ext>
                </p:extLst>
              </p:nvPr>
            </p:nvGraphicFramePr>
            <p:xfrm>
              <a:off x="8083897" y="4209422"/>
              <a:ext cx="3294184" cy="1852979"/>
            </p:xfrm>
            <a:graphic>
              <a:graphicData uri="http://schemas.microsoft.com/office/powerpoint/2016/sectionzoom">
                <psez:sectionZm>
                  <psez:sectionZmObj sectionId="{BC5C7E2C-7C93-4A01-8635-2DEE31461702}">
                    <psez:zmPr id="{AEFAE772-2B7C-40C5-8A00-024E51198BF0}" transitionDur="1000">
                      <p166:blipFill xmlns:p166="http://schemas.microsoft.com/office/powerpoint/2016/6/main">
                        <a:blip r:embed="rId17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294184" cy="1852979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  <a:effectLst>
                          <a:outerShdw blurRad="63500" algn="ctr" rotWithShape="0">
                            <a:prstClr val="black">
                              <a:alpha val="25000"/>
                            </a:prstClr>
                          </a:outerShdw>
                        </a:effectLst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13" name="Section Zoom 12">
                <a:hlinkClick r:id="rId18" action="ppaction://hlinksldjump"/>
                <a:extLst>
                  <a:ext uri="{FF2B5EF4-FFF2-40B4-BE49-F238E27FC236}">
                    <a16:creationId xmlns:a16="http://schemas.microsoft.com/office/drawing/2014/main" id="{C3771D99-9004-6322-3812-10F5149FD15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8083897" y="4209422"/>
                <a:ext cx="3294184" cy="1852979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  <a:effectLst>
                <a:outerShdw blurRad="63500" algn="ctr" rotWithShape="0">
                  <a:prstClr val="black">
                    <a:alpha val="25000"/>
                  </a:prstClr>
                </a:outerShdw>
              </a:effectLst>
            </p:spPr>
          </p:pic>
        </mc:Fallback>
      </mc:AlternateContent>
      <p:sp>
        <p:nvSpPr>
          <p:cNvPr id="20" name="TextBox 19">
            <a:extLst>
              <a:ext uri="{FF2B5EF4-FFF2-40B4-BE49-F238E27FC236}">
                <a16:creationId xmlns:a16="http://schemas.microsoft.com/office/drawing/2014/main" id="{D0ABC8BA-EC43-42C8-B128-ADB511D0B717}"/>
              </a:ext>
            </a:extLst>
          </p:cNvPr>
          <p:cNvSpPr txBox="1"/>
          <p:nvPr/>
        </p:nvSpPr>
        <p:spPr>
          <a:xfrm>
            <a:off x="1" y="235790"/>
            <a:ext cx="121919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54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</a:t>
            </a:r>
            <a:endParaRPr lang="en-US" sz="54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90592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Oval 75">
            <a:extLst>
              <a:ext uri="{FF2B5EF4-FFF2-40B4-BE49-F238E27FC236}">
                <a16:creationId xmlns:a16="http://schemas.microsoft.com/office/drawing/2014/main" id="{9BA9B8F6-4CD5-F4B8-1599-D4AAA7D5C179}"/>
              </a:ext>
            </a:extLst>
          </p:cNvPr>
          <p:cNvSpPr/>
          <p:nvPr/>
        </p:nvSpPr>
        <p:spPr>
          <a:xfrm>
            <a:off x="11531160" y="3092403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40439144-5DA7-8A96-A515-27915A116953}"/>
              </a:ext>
            </a:extLst>
          </p:cNvPr>
          <p:cNvSpPr/>
          <p:nvPr/>
        </p:nvSpPr>
        <p:spPr>
          <a:xfrm>
            <a:off x="11531160" y="3886972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F4BAFB25-1B6E-206F-C2FD-CB0ED468F165}"/>
              </a:ext>
            </a:extLst>
          </p:cNvPr>
          <p:cNvSpPr/>
          <p:nvPr/>
        </p:nvSpPr>
        <p:spPr>
          <a:xfrm>
            <a:off x="11531160" y="4658998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DF1C4409-F547-FE68-B6EB-DDFB775FD76F}"/>
              </a:ext>
            </a:extLst>
          </p:cNvPr>
          <p:cNvSpPr/>
          <p:nvPr/>
        </p:nvSpPr>
        <p:spPr>
          <a:xfrm>
            <a:off x="11531160" y="5452149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C8683BDB-1F4C-4BF7-D61B-B75A8A4C5D96}"/>
              </a:ext>
            </a:extLst>
          </p:cNvPr>
          <p:cNvSpPr/>
          <p:nvPr/>
        </p:nvSpPr>
        <p:spPr>
          <a:xfrm>
            <a:off x="11530172" y="2317349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B5B8948B-6410-6F95-A5BB-B388891E05BA}"/>
              </a:ext>
            </a:extLst>
          </p:cNvPr>
          <p:cNvSpPr/>
          <p:nvPr/>
        </p:nvSpPr>
        <p:spPr>
          <a:xfrm>
            <a:off x="11518882" y="1495237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58CFFC3-1E3C-0BC4-54FE-004DADD09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en-US" smtClean="0"/>
              <a:pPr/>
              <a:t>20</a:t>
            </a:fld>
            <a:endParaRPr lang="en-US" dirty="0"/>
          </a:p>
        </p:txBody>
      </p:sp>
      <p:grpSp>
        <p:nvGrpSpPr>
          <p:cNvPr id="3" name="Google Shape;9637;p64">
            <a:extLst>
              <a:ext uri="{FF2B5EF4-FFF2-40B4-BE49-F238E27FC236}">
                <a16:creationId xmlns:a16="http://schemas.microsoft.com/office/drawing/2014/main" id="{C925ED75-C0D0-C029-B00E-CAA00F109669}"/>
              </a:ext>
            </a:extLst>
          </p:cNvPr>
          <p:cNvGrpSpPr/>
          <p:nvPr/>
        </p:nvGrpSpPr>
        <p:grpSpPr>
          <a:xfrm>
            <a:off x="11467737" y="3870079"/>
            <a:ext cx="409885" cy="319555"/>
            <a:chOff x="2611458" y="3816374"/>
            <a:chExt cx="426329" cy="332375"/>
          </a:xfrm>
          <a:solidFill>
            <a:srgbClr val="002060"/>
          </a:solidFill>
        </p:grpSpPr>
        <p:sp>
          <p:nvSpPr>
            <p:cNvPr id="4" name="Google Shape;9638;p64">
              <a:extLst>
                <a:ext uri="{FF2B5EF4-FFF2-40B4-BE49-F238E27FC236}">
                  <a16:creationId xmlns:a16="http://schemas.microsoft.com/office/drawing/2014/main" id="{9384065A-4A54-65ED-8F8C-3FF3672780D6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9639;p64">
              <a:extLst>
                <a:ext uri="{FF2B5EF4-FFF2-40B4-BE49-F238E27FC236}">
                  <a16:creationId xmlns:a16="http://schemas.microsoft.com/office/drawing/2014/main" id="{650BC25A-C536-4C44-E857-4334A2FB3E27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9640;p64">
              <a:extLst>
                <a:ext uri="{FF2B5EF4-FFF2-40B4-BE49-F238E27FC236}">
                  <a16:creationId xmlns:a16="http://schemas.microsoft.com/office/drawing/2014/main" id="{49FA0C96-2FA0-7737-0440-A7439C5FEA11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9641;p64">
              <a:extLst>
                <a:ext uri="{FF2B5EF4-FFF2-40B4-BE49-F238E27FC236}">
                  <a16:creationId xmlns:a16="http://schemas.microsoft.com/office/drawing/2014/main" id="{94D874E3-4AF4-BEA1-AD68-B4537A9FC029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9642;p64">
              <a:extLst>
                <a:ext uri="{FF2B5EF4-FFF2-40B4-BE49-F238E27FC236}">
                  <a16:creationId xmlns:a16="http://schemas.microsoft.com/office/drawing/2014/main" id="{4B4BC31E-F565-52B9-628E-8CAB46ADED90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9643;p64">
              <a:extLst>
                <a:ext uri="{FF2B5EF4-FFF2-40B4-BE49-F238E27FC236}">
                  <a16:creationId xmlns:a16="http://schemas.microsoft.com/office/drawing/2014/main" id="{AD317BF8-52C2-97FD-614F-99ABF20FA0A4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9644;p64">
              <a:extLst>
                <a:ext uri="{FF2B5EF4-FFF2-40B4-BE49-F238E27FC236}">
                  <a16:creationId xmlns:a16="http://schemas.microsoft.com/office/drawing/2014/main" id="{446B60AE-E069-5473-0A03-B6653A159027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645;p64">
              <a:extLst>
                <a:ext uri="{FF2B5EF4-FFF2-40B4-BE49-F238E27FC236}">
                  <a16:creationId xmlns:a16="http://schemas.microsoft.com/office/drawing/2014/main" id="{FE452003-019C-1C58-FB00-9474027663A9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646;p64">
              <a:extLst>
                <a:ext uri="{FF2B5EF4-FFF2-40B4-BE49-F238E27FC236}">
                  <a16:creationId xmlns:a16="http://schemas.microsoft.com/office/drawing/2014/main" id="{7A5E1941-943A-4A04-61E3-DC3AC4DBCF8C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647;p64">
              <a:extLst>
                <a:ext uri="{FF2B5EF4-FFF2-40B4-BE49-F238E27FC236}">
                  <a16:creationId xmlns:a16="http://schemas.microsoft.com/office/drawing/2014/main" id="{1B38CF05-E1F0-2AFE-1DF6-C16239361383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" name="Google Shape;9201;p64">
            <a:extLst>
              <a:ext uri="{FF2B5EF4-FFF2-40B4-BE49-F238E27FC236}">
                <a16:creationId xmlns:a16="http://schemas.microsoft.com/office/drawing/2014/main" id="{14FCB0E1-5002-E953-D756-8CEE4F61621D}"/>
              </a:ext>
            </a:extLst>
          </p:cNvPr>
          <p:cNvGrpSpPr/>
          <p:nvPr/>
        </p:nvGrpSpPr>
        <p:grpSpPr>
          <a:xfrm>
            <a:off x="11492106" y="2264506"/>
            <a:ext cx="361147" cy="361529"/>
            <a:chOff x="7538896" y="1970156"/>
            <a:chExt cx="361147" cy="361529"/>
          </a:xfrm>
          <a:solidFill>
            <a:srgbClr val="002060"/>
          </a:solidFill>
        </p:grpSpPr>
        <p:sp>
          <p:nvSpPr>
            <p:cNvPr id="15" name="Google Shape;9202;p64">
              <a:extLst>
                <a:ext uri="{FF2B5EF4-FFF2-40B4-BE49-F238E27FC236}">
                  <a16:creationId xmlns:a16="http://schemas.microsoft.com/office/drawing/2014/main" id="{4DCF91D6-AD84-1F74-5D72-318339C3BB70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203;p64">
              <a:extLst>
                <a:ext uri="{FF2B5EF4-FFF2-40B4-BE49-F238E27FC236}">
                  <a16:creationId xmlns:a16="http://schemas.microsoft.com/office/drawing/2014/main" id="{EEADFACC-118C-138B-369B-C3F917B3FC42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204;p64">
              <a:extLst>
                <a:ext uri="{FF2B5EF4-FFF2-40B4-BE49-F238E27FC236}">
                  <a16:creationId xmlns:a16="http://schemas.microsoft.com/office/drawing/2014/main" id="{AB504380-7B3B-A451-FECB-9BB9BA95E95C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205;p64">
              <a:extLst>
                <a:ext uri="{FF2B5EF4-FFF2-40B4-BE49-F238E27FC236}">
                  <a16:creationId xmlns:a16="http://schemas.microsoft.com/office/drawing/2014/main" id="{CA4E5571-3190-AEF0-486E-2303B71792F0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206;p64">
              <a:extLst>
                <a:ext uri="{FF2B5EF4-FFF2-40B4-BE49-F238E27FC236}">
                  <a16:creationId xmlns:a16="http://schemas.microsoft.com/office/drawing/2014/main" id="{322D9888-5304-3CC7-B9C5-3B2E2C72C57B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9207;p64">
              <a:extLst>
                <a:ext uri="{FF2B5EF4-FFF2-40B4-BE49-F238E27FC236}">
                  <a16:creationId xmlns:a16="http://schemas.microsoft.com/office/drawing/2014/main" id="{45D75996-2C6C-BB00-1FFC-01D1FABD5560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" name="Google Shape;9261;p64">
            <a:extLst>
              <a:ext uri="{FF2B5EF4-FFF2-40B4-BE49-F238E27FC236}">
                <a16:creationId xmlns:a16="http://schemas.microsoft.com/office/drawing/2014/main" id="{276825B8-E873-BCC5-C73C-B28F71D48CBC}"/>
              </a:ext>
            </a:extLst>
          </p:cNvPr>
          <p:cNvGrpSpPr/>
          <p:nvPr/>
        </p:nvGrpSpPr>
        <p:grpSpPr>
          <a:xfrm>
            <a:off x="11506683" y="4638562"/>
            <a:ext cx="331993" cy="331993"/>
            <a:chOff x="870939" y="2439293"/>
            <a:chExt cx="331993" cy="331993"/>
          </a:xfrm>
          <a:solidFill>
            <a:srgbClr val="002060"/>
          </a:solidFill>
        </p:grpSpPr>
        <p:sp>
          <p:nvSpPr>
            <p:cNvPr id="22" name="Google Shape;9262;p64">
              <a:extLst>
                <a:ext uri="{FF2B5EF4-FFF2-40B4-BE49-F238E27FC236}">
                  <a16:creationId xmlns:a16="http://schemas.microsoft.com/office/drawing/2014/main" id="{3A2D6C67-0B3F-9E66-D2BF-BA7FEB85AB36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263;p64">
              <a:extLst>
                <a:ext uri="{FF2B5EF4-FFF2-40B4-BE49-F238E27FC236}">
                  <a16:creationId xmlns:a16="http://schemas.microsoft.com/office/drawing/2014/main" id="{0136E113-84FF-E495-6571-5E44C27A6034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264;p64">
              <a:extLst>
                <a:ext uri="{FF2B5EF4-FFF2-40B4-BE49-F238E27FC236}">
                  <a16:creationId xmlns:a16="http://schemas.microsoft.com/office/drawing/2014/main" id="{83DEA688-68FC-7507-E835-B0BFB76A80C6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265;p64">
              <a:extLst>
                <a:ext uri="{FF2B5EF4-FFF2-40B4-BE49-F238E27FC236}">
                  <a16:creationId xmlns:a16="http://schemas.microsoft.com/office/drawing/2014/main" id="{FF107C38-D975-EAFF-A796-5351D66F00D5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266;p64">
              <a:extLst>
                <a:ext uri="{FF2B5EF4-FFF2-40B4-BE49-F238E27FC236}">
                  <a16:creationId xmlns:a16="http://schemas.microsoft.com/office/drawing/2014/main" id="{857DF390-C1A3-F365-080B-AC83243169A5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9267;p64">
              <a:extLst>
                <a:ext uri="{FF2B5EF4-FFF2-40B4-BE49-F238E27FC236}">
                  <a16:creationId xmlns:a16="http://schemas.microsoft.com/office/drawing/2014/main" id="{8DBE09D3-7235-E6C6-5629-02E1E1C79246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9268;p64">
              <a:extLst>
                <a:ext uri="{FF2B5EF4-FFF2-40B4-BE49-F238E27FC236}">
                  <a16:creationId xmlns:a16="http://schemas.microsoft.com/office/drawing/2014/main" id="{878BA3A2-D547-C95D-99A8-E41C6E540912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269;p64">
              <a:extLst>
                <a:ext uri="{FF2B5EF4-FFF2-40B4-BE49-F238E27FC236}">
                  <a16:creationId xmlns:a16="http://schemas.microsoft.com/office/drawing/2014/main" id="{B47BD659-8528-F049-A683-9092703ADCBD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270;p64">
              <a:extLst>
                <a:ext uri="{FF2B5EF4-FFF2-40B4-BE49-F238E27FC236}">
                  <a16:creationId xmlns:a16="http://schemas.microsoft.com/office/drawing/2014/main" id="{07A0049F-66EE-5180-EB6C-BD1D26FAE68D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271;p64">
              <a:extLst>
                <a:ext uri="{FF2B5EF4-FFF2-40B4-BE49-F238E27FC236}">
                  <a16:creationId xmlns:a16="http://schemas.microsoft.com/office/drawing/2014/main" id="{C75DF272-FE21-3729-DD3D-E772FB46FD2C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272;p64">
              <a:extLst>
                <a:ext uri="{FF2B5EF4-FFF2-40B4-BE49-F238E27FC236}">
                  <a16:creationId xmlns:a16="http://schemas.microsoft.com/office/drawing/2014/main" id="{812F177F-5113-6B65-D270-E1CA4E55B823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273;p64">
              <a:extLst>
                <a:ext uri="{FF2B5EF4-FFF2-40B4-BE49-F238E27FC236}">
                  <a16:creationId xmlns:a16="http://schemas.microsoft.com/office/drawing/2014/main" id="{6E358DAE-492C-FF72-1D7F-8761B1831EFB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274;p64">
              <a:extLst>
                <a:ext uri="{FF2B5EF4-FFF2-40B4-BE49-F238E27FC236}">
                  <a16:creationId xmlns:a16="http://schemas.microsoft.com/office/drawing/2014/main" id="{053C994D-3F81-C3EF-883E-6E23473190C5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75;p64">
              <a:extLst>
                <a:ext uri="{FF2B5EF4-FFF2-40B4-BE49-F238E27FC236}">
                  <a16:creationId xmlns:a16="http://schemas.microsoft.com/office/drawing/2014/main" id="{6D11BAF1-2E69-DD05-A1BB-526AF22A9598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276;p64">
              <a:extLst>
                <a:ext uri="{FF2B5EF4-FFF2-40B4-BE49-F238E27FC236}">
                  <a16:creationId xmlns:a16="http://schemas.microsoft.com/office/drawing/2014/main" id="{E381D34A-2FDF-A295-190B-BD974CF77559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77;p64">
              <a:extLst>
                <a:ext uri="{FF2B5EF4-FFF2-40B4-BE49-F238E27FC236}">
                  <a16:creationId xmlns:a16="http://schemas.microsoft.com/office/drawing/2014/main" id="{E0431019-643C-ABBC-D3CD-B03A7C3B25A5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" name="Google Shape;9284;p64">
            <a:extLst>
              <a:ext uri="{FF2B5EF4-FFF2-40B4-BE49-F238E27FC236}">
                <a16:creationId xmlns:a16="http://schemas.microsoft.com/office/drawing/2014/main" id="{FEE7C1C8-34A5-D1CC-6A40-B0847905EBF4}"/>
              </a:ext>
            </a:extLst>
          </p:cNvPr>
          <p:cNvGrpSpPr/>
          <p:nvPr/>
        </p:nvGrpSpPr>
        <p:grpSpPr>
          <a:xfrm>
            <a:off x="11542505" y="1453286"/>
            <a:ext cx="260349" cy="362292"/>
            <a:chOff x="5388757" y="2414659"/>
            <a:chExt cx="260349" cy="362292"/>
          </a:xfrm>
          <a:solidFill>
            <a:srgbClr val="002060"/>
          </a:solidFill>
        </p:grpSpPr>
        <p:sp>
          <p:nvSpPr>
            <p:cNvPr id="39" name="Google Shape;9285;p64">
              <a:extLst>
                <a:ext uri="{FF2B5EF4-FFF2-40B4-BE49-F238E27FC236}">
                  <a16:creationId xmlns:a16="http://schemas.microsoft.com/office/drawing/2014/main" id="{8FD19B36-34FA-8890-18B2-E07F32C4A864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86;p64">
              <a:extLst>
                <a:ext uri="{FF2B5EF4-FFF2-40B4-BE49-F238E27FC236}">
                  <a16:creationId xmlns:a16="http://schemas.microsoft.com/office/drawing/2014/main" id="{5C936794-2AFC-B2AF-6FAE-EB3B83BFD7CB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87;p64">
              <a:extLst>
                <a:ext uri="{FF2B5EF4-FFF2-40B4-BE49-F238E27FC236}">
                  <a16:creationId xmlns:a16="http://schemas.microsoft.com/office/drawing/2014/main" id="{BBC7A435-203A-3437-C3A7-C4F87EB11AE7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88;p64">
              <a:extLst>
                <a:ext uri="{FF2B5EF4-FFF2-40B4-BE49-F238E27FC236}">
                  <a16:creationId xmlns:a16="http://schemas.microsoft.com/office/drawing/2014/main" id="{2359C3BE-0AB6-47D5-4BAD-8E3F9D2DDE7E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89;p64">
              <a:extLst>
                <a:ext uri="{FF2B5EF4-FFF2-40B4-BE49-F238E27FC236}">
                  <a16:creationId xmlns:a16="http://schemas.microsoft.com/office/drawing/2014/main" id="{E10A65C6-2978-E077-5DE5-24FCAEE9E9FD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9290;p64">
              <a:extLst>
                <a:ext uri="{FF2B5EF4-FFF2-40B4-BE49-F238E27FC236}">
                  <a16:creationId xmlns:a16="http://schemas.microsoft.com/office/drawing/2014/main" id="{A85D43AA-3B7A-056C-072F-9E8FF2C2FDE0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9291;p64">
              <a:extLst>
                <a:ext uri="{FF2B5EF4-FFF2-40B4-BE49-F238E27FC236}">
                  <a16:creationId xmlns:a16="http://schemas.microsoft.com/office/drawing/2014/main" id="{183775B8-9186-F1B9-1C2C-2699CB4F7D2D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92;p64">
              <a:extLst>
                <a:ext uri="{FF2B5EF4-FFF2-40B4-BE49-F238E27FC236}">
                  <a16:creationId xmlns:a16="http://schemas.microsoft.com/office/drawing/2014/main" id="{CAEE706D-27E8-C6A9-CAEB-09D00C546B80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93;p64">
              <a:extLst>
                <a:ext uri="{FF2B5EF4-FFF2-40B4-BE49-F238E27FC236}">
                  <a16:creationId xmlns:a16="http://schemas.microsoft.com/office/drawing/2014/main" id="{2A937EEF-B32A-704C-28C2-30561BF1DA93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94;p64">
              <a:extLst>
                <a:ext uri="{FF2B5EF4-FFF2-40B4-BE49-F238E27FC236}">
                  <a16:creationId xmlns:a16="http://schemas.microsoft.com/office/drawing/2014/main" id="{551DF1A7-63E5-B0DC-FE37-D8FA4A05A249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95;p64">
              <a:extLst>
                <a:ext uri="{FF2B5EF4-FFF2-40B4-BE49-F238E27FC236}">
                  <a16:creationId xmlns:a16="http://schemas.microsoft.com/office/drawing/2014/main" id="{F3F89716-973B-F1CB-1DEC-63B063AC0F63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96;p64">
              <a:extLst>
                <a:ext uri="{FF2B5EF4-FFF2-40B4-BE49-F238E27FC236}">
                  <a16:creationId xmlns:a16="http://schemas.microsoft.com/office/drawing/2014/main" id="{CA6F2EBA-28F1-519C-0262-A89D22CD291F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97;p64">
              <a:extLst>
                <a:ext uri="{FF2B5EF4-FFF2-40B4-BE49-F238E27FC236}">
                  <a16:creationId xmlns:a16="http://schemas.microsoft.com/office/drawing/2014/main" id="{6CC3A580-1A44-66F5-AFBF-F7E9176B8D91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98;p64">
              <a:extLst>
                <a:ext uri="{FF2B5EF4-FFF2-40B4-BE49-F238E27FC236}">
                  <a16:creationId xmlns:a16="http://schemas.microsoft.com/office/drawing/2014/main" id="{2F42A46C-E50A-AEF3-8053-D88279010ED6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99;p64">
              <a:extLst>
                <a:ext uri="{FF2B5EF4-FFF2-40B4-BE49-F238E27FC236}">
                  <a16:creationId xmlns:a16="http://schemas.microsoft.com/office/drawing/2014/main" id="{BCBA4D3C-EB26-1BB9-7B05-7CA603682831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300;p64">
              <a:extLst>
                <a:ext uri="{FF2B5EF4-FFF2-40B4-BE49-F238E27FC236}">
                  <a16:creationId xmlns:a16="http://schemas.microsoft.com/office/drawing/2014/main" id="{5091F25C-CAC7-DCA3-2507-CCA9AFBC5113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301;p64">
              <a:extLst>
                <a:ext uri="{FF2B5EF4-FFF2-40B4-BE49-F238E27FC236}">
                  <a16:creationId xmlns:a16="http://schemas.microsoft.com/office/drawing/2014/main" id="{4CDCB322-B91E-1F17-916F-3162DE7C3C30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302;p64">
              <a:extLst>
                <a:ext uri="{FF2B5EF4-FFF2-40B4-BE49-F238E27FC236}">
                  <a16:creationId xmlns:a16="http://schemas.microsoft.com/office/drawing/2014/main" id="{E8F3597D-B364-ACBF-B2BE-CD96993F897D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303;p64">
              <a:extLst>
                <a:ext uri="{FF2B5EF4-FFF2-40B4-BE49-F238E27FC236}">
                  <a16:creationId xmlns:a16="http://schemas.microsoft.com/office/drawing/2014/main" id="{958524EA-A76C-6DAC-4811-17AAAB49AB9D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304;p64">
              <a:extLst>
                <a:ext uri="{FF2B5EF4-FFF2-40B4-BE49-F238E27FC236}">
                  <a16:creationId xmlns:a16="http://schemas.microsoft.com/office/drawing/2014/main" id="{F993B122-EA01-7ED0-2CA7-41DA4747C13D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" name="Google Shape;9434;p64">
            <a:extLst>
              <a:ext uri="{FF2B5EF4-FFF2-40B4-BE49-F238E27FC236}">
                <a16:creationId xmlns:a16="http://schemas.microsoft.com/office/drawing/2014/main" id="{2051F3CD-C655-068E-7651-2CB01F6A1D42}"/>
              </a:ext>
            </a:extLst>
          </p:cNvPr>
          <p:cNvGrpSpPr/>
          <p:nvPr/>
        </p:nvGrpSpPr>
        <p:grpSpPr>
          <a:xfrm>
            <a:off x="11498551" y="3074963"/>
            <a:ext cx="348257" cy="346188"/>
            <a:chOff x="3541011" y="3367320"/>
            <a:chExt cx="348257" cy="346188"/>
          </a:xfrm>
          <a:solidFill>
            <a:srgbClr val="002060"/>
          </a:solidFill>
        </p:grpSpPr>
        <p:sp>
          <p:nvSpPr>
            <p:cNvPr id="60" name="Google Shape;9435;p64">
              <a:extLst>
                <a:ext uri="{FF2B5EF4-FFF2-40B4-BE49-F238E27FC236}">
                  <a16:creationId xmlns:a16="http://schemas.microsoft.com/office/drawing/2014/main" id="{93057411-5783-5BBC-CA94-B0E3977C4A81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436;p64">
              <a:extLst>
                <a:ext uri="{FF2B5EF4-FFF2-40B4-BE49-F238E27FC236}">
                  <a16:creationId xmlns:a16="http://schemas.microsoft.com/office/drawing/2014/main" id="{9FC986FF-A50D-114A-3E93-6EF6209D2F42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437;p64">
              <a:extLst>
                <a:ext uri="{FF2B5EF4-FFF2-40B4-BE49-F238E27FC236}">
                  <a16:creationId xmlns:a16="http://schemas.microsoft.com/office/drawing/2014/main" id="{03A9FC58-CCE1-ADDC-1F13-7B69DFBD56C6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438;p64">
              <a:extLst>
                <a:ext uri="{FF2B5EF4-FFF2-40B4-BE49-F238E27FC236}">
                  <a16:creationId xmlns:a16="http://schemas.microsoft.com/office/drawing/2014/main" id="{D907B9E1-E0F2-08E9-286B-8D51B59E4F1F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" name="Google Shape;9683;p64">
            <a:extLst>
              <a:ext uri="{FF2B5EF4-FFF2-40B4-BE49-F238E27FC236}">
                <a16:creationId xmlns:a16="http://schemas.microsoft.com/office/drawing/2014/main" id="{6F6C40C8-1788-403D-BA62-DCAE4BCE2939}"/>
              </a:ext>
            </a:extLst>
          </p:cNvPr>
          <p:cNvGrpSpPr/>
          <p:nvPr/>
        </p:nvGrpSpPr>
        <p:grpSpPr>
          <a:xfrm>
            <a:off x="11488875" y="5419482"/>
            <a:ext cx="367608" cy="350548"/>
            <a:chOff x="6659725" y="3808035"/>
            <a:chExt cx="367608" cy="350548"/>
          </a:xfrm>
          <a:solidFill>
            <a:srgbClr val="002060"/>
          </a:solidFill>
        </p:grpSpPr>
        <p:sp>
          <p:nvSpPr>
            <p:cNvPr id="65" name="Google Shape;9684;p64">
              <a:extLst>
                <a:ext uri="{FF2B5EF4-FFF2-40B4-BE49-F238E27FC236}">
                  <a16:creationId xmlns:a16="http://schemas.microsoft.com/office/drawing/2014/main" id="{A4C93BF1-EC96-9DC2-3059-527BAC727610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9685;p64">
              <a:extLst>
                <a:ext uri="{FF2B5EF4-FFF2-40B4-BE49-F238E27FC236}">
                  <a16:creationId xmlns:a16="http://schemas.microsoft.com/office/drawing/2014/main" id="{90538037-F86E-A782-191D-39FFA15CB27F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66855285-EE03-9480-852F-366CADBAE516}"/>
              </a:ext>
            </a:extLst>
          </p:cNvPr>
          <p:cNvSpPr txBox="1"/>
          <p:nvPr/>
        </p:nvSpPr>
        <p:spPr>
          <a:xfrm>
            <a:off x="9710590" y="1474582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A54C165-BBC5-86ED-29CE-6F952266D9D8}"/>
              </a:ext>
            </a:extLst>
          </p:cNvPr>
          <p:cNvSpPr txBox="1"/>
          <p:nvPr/>
        </p:nvSpPr>
        <p:spPr>
          <a:xfrm>
            <a:off x="9710590" y="2293727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A2B4424-72CA-CBCB-293F-10BC90C44E96}"/>
              </a:ext>
            </a:extLst>
          </p:cNvPr>
          <p:cNvSpPr txBox="1"/>
          <p:nvPr/>
        </p:nvSpPr>
        <p:spPr>
          <a:xfrm>
            <a:off x="9710591" y="3046072"/>
            <a:ext cx="16885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C8671A0-2562-4BE6-EA4C-19095117D56B}"/>
              </a:ext>
            </a:extLst>
          </p:cNvPr>
          <p:cNvSpPr txBox="1"/>
          <p:nvPr/>
        </p:nvSpPr>
        <p:spPr>
          <a:xfrm>
            <a:off x="9710589" y="3892419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B45D249A-BF09-E55D-1E11-014FD7B2A474}"/>
              </a:ext>
            </a:extLst>
          </p:cNvPr>
          <p:cNvSpPr txBox="1"/>
          <p:nvPr/>
        </p:nvSpPr>
        <p:spPr>
          <a:xfrm>
            <a:off x="9710588" y="4637314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4A0A5D3-019F-7386-1810-B862D27A2562}"/>
              </a:ext>
            </a:extLst>
          </p:cNvPr>
          <p:cNvSpPr txBox="1"/>
          <p:nvPr/>
        </p:nvSpPr>
        <p:spPr>
          <a:xfrm>
            <a:off x="9710588" y="5456459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73" name="Graphic 72">
            <a:extLst>
              <a:ext uri="{FF2B5EF4-FFF2-40B4-BE49-F238E27FC236}">
                <a16:creationId xmlns:a16="http://schemas.microsoft.com/office/drawing/2014/main" id="{CE71A881-97AC-0F01-3DC9-D60F8A80D45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10836" y="354981"/>
            <a:ext cx="789863" cy="789862"/>
          </a:xfrm>
          <a:prstGeom prst="rect">
            <a:avLst/>
          </a:prstGeom>
        </p:spPr>
      </p:pic>
      <p:sp>
        <p:nvSpPr>
          <p:cNvPr id="80" name="TextBox 85">
            <a:extLst>
              <a:ext uri="{FF2B5EF4-FFF2-40B4-BE49-F238E27FC236}">
                <a16:creationId xmlns:a16="http://schemas.microsoft.com/office/drawing/2014/main" id="{85F8FBAA-8672-2A7E-A18A-12B7F09435CE}"/>
              </a:ext>
            </a:extLst>
          </p:cNvPr>
          <p:cNvSpPr txBox="1"/>
          <p:nvPr/>
        </p:nvSpPr>
        <p:spPr>
          <a:xfrm>
            <a:off x="9947507" y="488677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6">
            <a:extLst>
              <a:ext uri="{FF2B5EF4-FFF2-40B4-BE49-F238E27FC236}">
                <a16:creationId xmlns:a16="http://schemas.microsoft.com/office/drawing/2014/main" id="{3F481433-F748-2EFD-A4FB-78C437D3F275}"/>
              </a:ext>
            </a:extLst>
          </p:cNvPr>
          <p:cNvSpPr txBox="1"/>
          <p:nvPr/>
        </p:nvSpPr>
        <p:spPr>
          <a:xfrm>
            <a:off x="9947506" y="860262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معماری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D3954B71-73AA-2469-9B2C-AC1A37175917}"/>
              </a:ext>
            </a:extLst>
          </p:cNvPr>
          <p:cNvSpPr/>
          <p:nvPr/>
        </p:nvSpPr>
        <p:spPr>
          <a:xfrm>
            <a:off x="10669815" y="6236006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Google Shape;8410;p6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DF0838F-3F41-481A-6545-CBD7CDF71E29}"/>
              </a:ext>
            </a:extLst>
          </p:cNvPr>
          <p:cNvSpPr/>
          <p:nvPr/>
        </p:nvSpPr>
        <p:spPr>
          <a:xfrm>
            <a:off x="10654944" y="6213002"/>
            <a:ext cx="356196" cy="328410"/>
          </a:xfrm>
          <a:custGeom>
            <a:avLst/>
            <a:gdLst/>
            <a:ahLst/>
            <a:cxnLst/>
            <a:rect l="l" t="t" r="r" b="b"/>
            <a:pathLst>
              <a:path w="11217" h="10342" extrusionOk="0">
                <a:moveTo>
                  <a:pt x="3394" y="1186"/>
                </a:moveTo>
                <a:lnTo>
                  <a:pt x="3394" y="1507"/>
                </a:lnTo>
                <a:lnTo>
                  <a:pt x="1668" y="1507"/>
                </a:lnTo>
                <a:lnTo>
                  <a:pt x="1668" y="1186"/>
                </a:lnTo>
                <a:close/>
                <a:moveTo>
                  <a:pt x="3096" y="1829"/>
                </a:moveTo>
                <a:lnTo>
                  <a:pt x="3096" y="2090"/>
                </a:lnTo>
                <a:lnTo>
                  <a:pt x="2013" y="3043"/>
                </a:lnTo>
                <a:lnTo>
                  <a:pt x="2013" y="1829"/>
                </a:lnTo>
                <a:close/>
                <a:moveTo>
                  <a:pt x="6740" y="5948"/>
                </a:moveTo>
                <a:cubicBezTo>
                  <a:pt x="6775" y="5948"/>
                  <a:pt x="6799" y="5972"/>
                  <a:pt x="6799" y="6008"/>
                </a:cubicBezTo>
                <a:lnTo>
                  <a:pt x="6799" y="10020"/>
                </a:lnTo>
                <a:lnTo>
                  <a:pt x="4644" y="10020"/>
                </a:lnTo>
                <a:lnTo>
                  <a:pt x="4644" y="6008"/>
                </a:lnTo>
                <a:cubicBezTo>
                  <a:pt x="4644" y="5972"/>
                  <a:pt x="4668" y="5948"/>
                  <a:pt x="4704" y="5948"/>
                </a:cubicBezTo>
                <a:close/>
                <a:moveTo>
                  <a:pt x="5601" y="1"/>
                </a:moveTo>
                <a:cubicBezTo>
                  <a:pt x="5543" y="1"/>
                  <a:pt x="5484" y="19"/>
                  <a:pt x="5430" y="55"/>
                </a:cubicBezTo>
                <a:lnTo>
                  <a:pt x="3692" y="1567"/>
                </a:lnTo>
                <a:lnTo>
                  <a:pt x="3692" y="1126"/>
                </a:lnTo>
                <a:cubicBezTo>
                  <a:pt x="3692" y="995"/>
                  <a:pt x="3573" y="876"/>
                  <a:pt x="3442" y="876"/>
                </a:cubicBezTo>
                <a:lnTo>
                  <a:pt x="1596" y="876"/>
                </a:lnTo>
                <a:cubicBezTo>
                  <a:pt x="1453" y="876"/>
                  <a:pt x="1334" y="995"/>
                  <a:pt x="1334" y="1126"/>
                </a:cubicBezTo>
                <a:lnTo>
                  <a:pt x="1334" y="1590"/>
                </a:lnTo>
                <a:cubicBezTo>
                  <a:pt x="1334" y="1721"/>
                  <a:pt x="1453" y="1840"/>
                  <a:pt x="1596" y="1840"/>
                </a:cubicBezTo>
                <a:lnTo>
                  <a:pt x="1691" y="1840"/>
                </a:lnTo>
                <a:lnTo>
                  <a:pt x="1691" y="3329"/>
                </a:lnTo>
                <a:lnTo>
                  <a:pt x="108" y="4710"/>
                </a:lnTo>
                <a:cubicBezTo>
                  <a:pt x="25" y="4781"/>
                  <a:pt x="1" y="4888"/>
                  <a:pt x="25" y="4984"/>
                </a:cubicBezTo>
                <a:cubicBezTo>
                  <a:pt x="60" y="5079"/>
                  <a:pt x="167" y="5138"/>
                  <a:pt x="251" y="5138"/>
                </a:cubicBezTo>
                <a:lnTo>
                  <a:pt x="1322" y="5138"/>
                </a:lnTo>
                <a:lnTo>
                  <a:pt x="1322" y="7972"/>
                </a:lnTo>
                <a:cubicBezTo>
                  <a:pt x="1322" y="8056"/>
                  <a:pt x="1394" y="8139"/>
                  <a:pt x="1489" y="8139"/>
                </a:cubicBezTo>
                <a:cubicBezTo>
                  <a:pt x="1572" y="8139"/>
                  <a:pt x="1656" y="8056"/>
                  <a:pt x="1656" y="7972"/>
                </a:cubicBezTo>
                <a:lnTo>
                  <a:pt x="1656" y="5055"/>
                </a:lnTo>
                <a:lnTo>
                  <a:pt x="5609" y="1614"/>
                </a:lnTo>
                <a:lnTo>
                  <a:pt x="9561" y="5055"/>
                </a:lnTo>
                <a:lnTo>
                  <a:pt x="9561" y="9937"/>
                </a:lnTo>
                <a:cubicBezTo>
                  <a:pt x="9561" y="9984"/>
                  <a:pt x="9526" y="10020"/>
                  <a:pt x="9478" y="10020"/>
                </a:cubicBezTo>
                <a:lnTo>
                  <a:pt x="7109" y="10020"/>
                </a:lnTo>
                <a:lnTo>
                  <a:pt x="7109" y="6008"/>
                </a:lnTo>
                <a:cubicBezTo>
                  <a:pt x="7109" y="5793"/>
                  <a:pt x="6930" y="5615"/>
                  <a:pt x="6728" y="5615"/>
                </a:cubicBezTo>
                <a:lnTo>
                  <a:pt x="4680" y="5615"/>
                </a:lnTo>
                <a:cubicBezTo>
                  <a:pt x="4478" y="5615"/>
                  <a:pt x="4299" y="5793"/>
                  <a:pt x="4299" y="6008"/>
                </a:cubicBezTo>
                <a:lnTo>
                  <a:pt x="4299" y="10020"/>
                </a:lnTo>
                <a:lnTo>
                  <a:pt x="1739" y="10020"/>
                </a:lnTo>
                <a:cubicBezTo>
                  <a:pt x="1691" y="10020"/>
                  <a:pt x="1656" y="9984"/>
                  <a:pt x="1656" y="9937"/>
                </a:cubicBezTo>
                <a:lnTo>
                  <a:pt x="1656" y="8734"/>
                </a:lnTo>
                <a:cubicBezTo>
                  <a:pt x="1656" y="8639"/>
                  <a:pt x="1572" y="8567"/>
                  <a:pt x="1489" y="8567"/>
                </a:cubicBezTo>
                <a:cubicBezTo>
                  <a:pt x="1394" y="8567"/>
                  <a:pt x="1322" y="8639"/>
                  <a:pt x="1322" y="8734"/>
                </a:cubicBezTo>
                <a:lnTo>
                  <a:pt x="1322" y="9937"/>
                </a:lnTo>
                <a:cubicBezTo>
                  <a:pt x="1322" y="10163"/>
                  <a:pt x="1501" y="10342"/>
                  <a:pt x="1727" y="10342"/>
                </a:cubicBezTo>
                <a:lnTo>
                  <a:pt x="9466" y="10342"/>
                </a:lnTo>
                <a:cubicBezTo>
                  <a:pt x="9692" y="10342"/>
                  <a:pt x="9871" y="10163"/>
                  <a:pt x="9871" y="9937"/>
                </a:cubicBezTo>
                <a:lnTo>
                  <a:pt x="9871" y="5127"/>
                </a:lnTo>
                <a:lnTo>
                  <a:pt x="10943" y="5127"/>
                </a:lnTo>
                <a:cubicBezTo>
                  <a:pt x="11038" y="5127"/>
                  <a:pt x="11133" y="5067"/>
                  <a:pt x="11157" y="4960"/>
                </a:cubicBezTo>
                <a:cubicBezTo>
                  <a:pt x="11216" y="4877"/>
                  <a:pt x="11205" y="4769"/>
                  <a:pt x="11121" y="4698"/>
                </a:cubicBezTo>
                <a:lnTo>
                  <a:pt x="8811" y="2686"/>
                </a:lnTo>
                <a:cubicBezTo>
                  <a:pt x="8785" y="2659"/>
                  <a:pt x="8748" y="2647"/>
                  <a:pt x="8711" y="2647"/>
                </a:cubicBezTo>
                <a:cubicBezTo>
                  <a:pt x="8665" y="2647"/>
                  <a:pt x="8618" y="2665"/>
                  <a:pt x="8585" y="2698"/>
                </a:cubicBezTo>
                <a:cubicBezTo>
                  <a:pt x="8526" y="2757"/>
                  <a:pt x="8538" y="2864"/>
                  <a:pt x="8597" y="2924"/>
                </a:cubicBezTo>
                <a:lnTo>
                  <a:pt x="10764" y="4805"/>
                </a:lnTo>
                <a:lnTo>
                  <a:pt x="9776" y="4805"/>
                </a:lnTo>
                <a:lnTo>
                  <a:pt x="5763" y="1305"/>
                </a:lnTo>
                <a:cubicBezTo>
                  <a:pt x="5716" y="1269"/>
                  <a:pt x="5659" y="1251"/>
                  <a:pt x="5601" y="1251"/>
                </a:cubicBezTo>
                <a:cubicBezTo>
                  <a:pt x="5543" y="1251"/>
                  <a:pt x="5484" y="1269"/>
                  <a:pt x="5430" y="1305"/>
                </a:cubicBezTo>
                <a:lnTo>
                  <a:pt x="1418" y="4805"/>
                </a:lnTo>
                <a:lnTo>
                  <a:pt x="429" y="4805"/>
                </a:lnTo>
                <a:lnTo>
                  <a:pt x="1918" y="3507"/>
                </a:lnTo>
                <a:lnTo>
                  <a:pt x="3335" y="2281"/>
                </a:lnTo>
                <a:lnTo>
                  <a:pt x="5609" y="340"/>
                </a:lnTo>
                <a:lnTo>
                  <a:pt x="8026" y="2436"/>
                </a:lnTo>
                <a:cubicBezTo>
                  <a:pt x="8052" y="2463"/>
                  <a:pt x="8086" y="2475"/>
                  <a:pt x="8121" y="2475"/>
                </a:cubicBezTo>
                <a:cubicBezTo>
                  <a:pt x="8164" y="2475"/>
                  <a:pt x="8207" y="2457"/>
                  <a:pt x="8240" y="2424"/>
                </a:cubicBezTo>
                <a:cubicBezTo>
                  <a:pt x="8299" y="2364"/>
                  <a:pt x="8288" y="2257"/>
                  <a:pt x="8228" y="2198"/>
                </a:cubicBezTo>
                <a:lnTo>
                  <a:pt x="5763" y="55"/>
                </a:lnTo>
                <a:cubicBezTo>
                  <a:pt x="5716" y="19"/>
                  <a:pt x="5659" y="1"/>
                  <a:pt x="5601" y="1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3DA7F459-5B4B-5E26-5602-2A0C7108D27E}"/>
              </a:ext>
            </a:extLst>
          </p:cNvPr>
          <p:cNvSpPr/>
          <p:nvPr/>
        </p:nvSpPr>
        <p:spPr>
          <a:xfrm>
            <a:off x="11399719" y="6226240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C746704C-F38C-14BD-A71B-219098A19CAF}"/>
              </a:ext>
            </a:extLst>
          </p:cNvPr>
          <p:cNvSpPr/>
          <p:nvPr/>
        </p:nvSpPr>
        <p:spPr>
          <a:xfrm>
            <a:off x="9939912" y="6236006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7" name="Google Shape;10366;p6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5EDB533-5DCB-2942-475B-1B81CA37710C}"/>
              </a:ext>
            </a:extLst>
          </p:cNvPr>
          <p:cNvSpPr/>
          <p:nvPr/>
        </p:nvSpPr>
        <p:spPr>
          <a:xfrm rot="5400000" flipV="1">
            <a:off x="10005883" y="6184149"/>
            <a:ext cx="177196" cy="386117"/>
          </a:xfrm>
          <a:custGeom>
            <a:avLst/>
            <a:gdLst/>
            <a:ahLst/>
            <a:cxnLst/>
            <a:rect l="l" t="t" r="r" b="b"/>
            <a:pathLst>
              <a:path w="5038" h="10978" extrusionOk="0">
                <a:moveTo>
                  <a:pt x="1918" y="1893"/>
                </a:moveTo>
                <a:cubicBezTo>
                  <a:pt x="2156" y="1893"/>
                  <a:pt x="2358" y="2084"/>
                  <a:pt x="2358" y="2322"/>
                </a:cubicBezTo>
                <a:lnTo>
                  <a:pt x="2358" y="3465"/>
                </a:lnTo>
                <a:lnTo>
                  <a:pt x="1501" y="3465"/>
                </a:lnTo>
                <a:lnTo>
                  <a:pt x="1501" y="2703"/>
                </a:lnTo>
                <a:lnTo>
                  <a:pt x="1501" y="2310"/>
                </a:lnTo>
                <a:cubicBezTo>
                  <a:pt x="1501" y="2191"/>
                  <a:pt x="1549" y="2084"/>
                  <a:pt x="1620" y="2012"/>
                </a:cubicBezTo>
                <a:cubicBezTo>
                  <a:pt x="1703" y="1929"/>
                  <a:pt x="1822" y="1893"/>
                  <a:pt x="1918" y="1893"/>
                </a:cubicBezTo>
                <a:close/>
                <a:moveTo>
                  <a:pt x="751" y="322"/>
                </a:moveTo>
                <a:cubicBezTo>
                  <a:pt x="989" y="322"/>
                  <a:pt x="1180" y="524"/>
                  <a:pt x="1180" y="750"/>
                </a:cubicBezTo>
                <a:lnTo>
                  <a:pt x="1180" y="2322"/>
                </a:lnTo>
                <a:lnTo>
                  <a:pt x="1180" y="2715"/>
                </a:lnTo>
                <a:lnTo>
                  <a:pt x="1180" y="3465"/>
                </a:lnTo>
                <a:lnTo>
                  <a:pt x="715" y="3465"/>
                </a:lnTo>
                <a:cubicBezTo>
                  <a:pt x="572" y="3465"/>
                  <a:pt x="429" y="3513"/>
                  <a:pt x="310" y="3584"/>
                </a:cubicBezTo>
                <a:lnTo>
                  <a:pt x="310" y="738"/>
                </a:lnTo>
                <a:lnTo>
                  <a:pt x="334" y="738"/>
                </a:lnTo>
                <a:cubicBezTo>
                  <a:pt x="334" y="619"/>
                  <a:pt x="370" y="524"/>
                  <a:pt x="453" y="441"/>
                </a:cubicBezTo>
                <a:cubicBezTo>
                  <a:pt x="525" y="369"/>
                  <a:pt x="644" y="322"/>
                  <a:pt x="751" y="322"/>
                </a:cubicBezTo>
                <a:close/>
                <a:moveTo>
                  <a:pt x="4335" y="1870"/>
                </a:moveTo>
                <a:cubicBezTo>
                  <a:pt x="4537" y="1870"/>
                  <a:pt x="4716" y="2036"/>
                  <a:pt x="4716" y="2262"/>
                </a:cubicBezTo>
                <a:lnTo>
                  <a:pt x="4716" y="3275"/>
                </a:lnTo>
                <a:cubicBezTo>
                  <a:pt x="4704" y="3477"/>
                  <a:pt x="4537" y="3656"/>
                  <a:pt x="4335" y="3656"/>
                </a:cubicBezTo>
                <a:lnTo>
                  <a:pt x="4239" y="3656"/>
                </a:lnTo>
                <a:cubicBezTo>
                  <a:pt x="4037" y="3656"/>
                  <a:pt x="3858" y="3501"/>
                  <a:pt x="3858" y="3275"/>
                </a:cubicBezTo>
                <a:lnTo>
                  <a:pt x="3858" y="2286"/>
                </a:lnTo>
                <a:lnTo>
                  <a:pt x="3858" y="2262"/>
                </a:lnTo>
                <a:cubicBezTo>
                  <a:pt x="3858" y="2048"/>
                  <a:pt x="4013" y="1870"/>
                  <a:pt x="4239" y="1870"/>
                </a:cubicBezTo>
                <a:close/>
                <a:moveTo>
                  <a:pt x="3108" y="1870"/>
                </a:moveTo>
                <a:cubicBezTo>
                  <a:pt x="3335" y="1870"/>
                  <a:pt x="3525" y="2048"/>
                  <a:pt x="3525" y="2286"/>
                </a:cubicBezTo>
                <a:lnTo>
                  <a:pt x="3525" y="3275"/>
                </a:lnTo>
                <a:lnTo>
                  <a:pt x="3525" y="3501"/>
                </a:lnTo>
                <a:cubicBezTo>
                  <a:pt x="3525" y="3715"/>
                  <a:pt x="3346" y="3917"/>
                  <a:pt x="3108" y="3917"/>
                </a:cubicBezTo>
                <a:lnTo>
                  <a:pt x="3037" y="3917"/>
                </a:lnTo>
                <a:lnTo>
                  <a:pt x="3037" y="3620"/>
                </a:lnTo>
                <a:cubicBezTo>
                  <a:pt x="3037" y="3525"/>
                  <a:pt x="2965" y="3453"/>
                  <a:pt x="2870" y="3453"/>
                </a:cubicBezTo>
                <a:lnTo>
                  <a:pt x="2668" y="3453"/>
                </a:lnTo>
                <a:lnTo>
                  <a:pt x="2668" y="2310"/>
                </a:lnTo>
                <a:lnTo>
                  <a:pt x="2668" y="2286"/>
                </a:lnTo>
                <a:cubicBezTo>
                  <a:pt x="2668" y="2072"/>
                  <a:pt x="2846" y="1870"/>
                  <a:pt x="3085" y="1870"/>
                </a:cubicBezTo>
                <a:close/>
                <a:moveTo>
                  <a:pt x="2727" y="3763"/>
                </a:moveTo>
                <a:lnTo>
                  <a:pt x="2727" y="4632"/>
                </a:lnTo>
                <a:cubicBezTo>
                  <a:pt x="2727" y="4846"/>
                  <a:pt x="2549" y="5025"/>
                  <a:pt x="2323" y="5025"/>
                </a:cubicBezTo>
                <a:lnTo>
                  <a:pt x="727" y="5025"/>
                </a:lnTo>
                <a:cubicBezTo>
                  <a:pt x="513" y="5025"/>
                  <a:pt x="334" y="4846"/>
                  <a:pt x="334" y="4632"/>
                </a:cubicBezTo>
                <a:lnTo>
                  <a:pt x="334" y="4167"/>
                </a:lnTo>
                <a:cubicBezTo>
                  <a:pt x="334" y="3941"/>
                  <a:pt x="513" y="3763"/>
                  <a:pt x="727" y="3763"/>
                </a:cubicBezTo>
                <a:close/>
                <a:moveTo>
                  <a:pt x="763" y="0"/>
                </a:moveTo>
                <a:cubicBezTo>
                  <a:pt x="572" y="0"/>
                  <a:pt x="370" y="72"/>
                  <a:pt x="227" y="227"/>
                </a:cubicBezTo>
                <a:cubicBezTo>
                  <a:pt x="72" y="369"/>
                  <a:pt x="1" y="548"/>
                  <a:pt x="1" y="762"/>
                </a:cubicBezTo>
                <a:lnTo>
                  <a:pt x="1" y="6751"/>
                </a:lnTo>
                <a:cubicBezTo>
                  <a:pt x="1" y="6846"/>
                  <a:pt x="72" y="6918"/>
                  <a:pt x="167" y="6918"/>
                </a:cubicBezTo>
                <a:cubicBezTo>
                  <a:pt x="251" y="6918"/>
                  <a:pt x="334" y="6846"/>
                  <a:pt x="334" y="6751"/>
                </a:cubicBezTo>
                <a:lnTo>
                  <a:pt x="334" y="5239"/>
                </a:lnTo>
                <a:cubicBezTo>
                  <a:pt x="453" y="5310"/>
                  <a:pt x="584" y="5358"/>
                  <a:pt x="727" y="5358"/>
                </a:cubicBezTo>
                <a:lnTo>
                  <a:pt x="2323" y="5358"/>
                </a:lnTo>
                <a:cubicBezTo>
                  <a:pt x="2727" y="5358"/>
                  <a:pt x="3037" y="5025"/>
                  <a:pt x="3037" y="4644"/>
                </a:cubicBezTo>
                <a:lnTo>
                  <a:pt x="3037" y="4239"/>
                </a:lnTo>
                <a:lnTo>
                  <a:pt x="3108" y="4239"/>
                </a:lnTo>
                <a:cubicBezTo>
                  <a:pt x="3394" y="4239"/>
                  <a:pt x="3644" y="4072"/>
                  <a:pt x="3763" y="3822"/>
                </a:cubicBezTo>
                <a:cubicBezTo>
                  <a:pt x="3882" y="3929"/>
                  <a:pt x="4049" y="3989"/>
                  <a:pt x="4216" y="3989"/>
                </a:cubicBezTo>
                <a:lnTo>
                  <a:pt x="4299" y="3989"/>
                </a:lnTo>
                <a:cubicBezTo>
                  <a:pt x="4442" y="3989"/>
                  <a:pt x="4573" y="3941"/>
                  <a:pt x="4692" y="3870"/>
                </a:cubicBezTo>
                <a:lnTo>
                  <a:pt x="4692" y="8335"/>
                </a:lnTo>
                <a:lnTo>
                  <a:pt x="2989" y="8335"/>
                </a:lnTo>
                <a:cubicBezTo>
                  <a:pt x="2906" y="8335"/>
                  <a:pt x="2834" y="8406"/>
                  <a:pt x="2834" y="8501"/>
                </a:cubicBezTo>
                <a:cubicBezTo>
                  <a:pt x="2834" y="8585"/>
                  <a:pt x="2906" y="8656"/>
                  <a:pt x="2989" y="8656"/>
                </a:cubicBezTo>
                <a:lnTo>
                  <a:pt x="4692" y="8656"/>
                </a:lnTo>
                <a:lnTo>
                  <a:pt x="4692" y="9299"/>
                </a:lnTo>
                <a:lnTo>
                  <a:pt x="334" y="9299"/>
                </a:lnTo>
                <a:lnTo>
                  <a:pt x="334" y="8656"/>
                </a:lnTo>
                <a:lnTo>
                  <a:pt x="2311" y="8656"/>
                </a:lnTo>
                <a:cubicBezTo>
                  <a:pt x="2394" y="8656"/>
                  <a:pt x="2477" y="8585"/>
                  <a:pt x="2477" y="8501"/>
                </a:cubicBezTo>
                <a:cubicBezTo>
                  <a:pt x="2477" y="8406"/>
                  <a:pt x="2394" y="8335"/>
                  <a:pt x="2311" y="8335"/>
                </a:cubicBezTo>
                <a:lnTo>
                  <a:pt x="346" y="8335"/>
                </a:lnTo>
                <a:lnTo>
                  <a:pt x="346" y="7382"/>
                </a:lnTo>
                <a:cubicBezTo>
                  <a:pt x="346" y="7287"/>
                  <a:pt x="275" y="7215"/>
                  <a:pt x="179" y="7215"/>
                </a:cubicBezTo>
                <a:cubicBezTo>
                  <a:pt x="96" y="7215"/>
                  <a:pt x="13" y="7287"/>
                  <a:pt x="13" y="7382"/>
                </a:cubicBezTo>
                <a:lnTo>
                  <a:pt x="13" y="9454"/>
                </a:lnTo>
                <a:cubicBezTo>
                  <a:pt x="13" y="9537"/>
                  <a:pt x="96" y="9609"/>
                  <a:pt x="179" y="9609"/>
                </a:cubicBezTo>
                <a:lnTo>
                  <a:pt x="1299" y="9609"/>
                </a:lnTo>
                <a:lnTo>
                  <a:pt x="1299" y="10823"/>
                </a:lnTo>
                <a:cubicBezTo>
                  <a:pt x="1299" y="10906"/>
                  <a:pt x="1370" y="10978"/>
                  <a:pt x="1465" y="10978"/>
                </a:cubicBezTo>
                <a:lnTo>
                  <a:pt x="2203" y="10978"/>
                </a:lnTo>
                <a:cubicBezTo>
                  <a:pt x="2299" y="10978"/>
                  <a:pt x="2370" y="10906"/>
                  <a:pt x="2370" y="10823"/>
                </a:cubicBezTo>
                <a:cubicBezTo>
                  <a:pt x="2370" y="10728"/>
                  <a:pt x="2299" y="10656"/>
                  <a:pt x="2203" y="10656"/>
                </a:cubicBezTo>
                <a:lnTo>
                  <a:pt x="1608" y="10656"/>
                </a:lnTo>
                <a:lnTo>
                  <a:pt x="1608" y="9597"/>
                </a:lnTo>
                <a:lnTo>
                  <a:pt x="3442" y="9597"/>
                </a:lnTo>
                <a:lnTo>
                  <a:pt x="3442" y="10656"/>
                </a:lnTo>
                <a:lnTo>
                  <a:pt x="2834" y="10656"/>
                </a:lnTo>
                <a:cubicBezTo>
                  <a:pt x="2739" y="10656"/>
                  <a:pt x="2668" y="10728"/>
                  <a:pt x="2668" y="10823"/>
                </a:cubicBezTo>
                <a:cubicBezTo>
                  <a:pt x="2668" y="10906"/>
                  <a:pt x="2739" y="10978"/>
                  <a:pt x="2834" y="10978"/>
                </a:cubicBezTo>
                <a:lnTo>
                  <a:pt x="3585" y="10978"/>
                </a:lnTo>
                <a:cubicBezTo>
                  <a:pt x="3680" y="10978"/>
                  <a:pt x="3751" y="10906"/>
                  <a:pt x="3751" y="10823"/>
                </a:cubicBezTo>
                <a:lnTo>
                  <a:pt x="3751" y="9609"/>
                </a:lnTo>
                <a:lnTo>
                  <a:pt x="4870" y="9609"/>
                </a:lnTo>
                <a:cubicBezTo>
                  <a:pt x="4954" y="9609"/>
                  <a:pt x="5037" y="9537"/>
                  <a:pt x="5037" y="9454"/>
                </a:cubicBezTo>
                <a:lnTo>
                  <a:pt x="5037" y="2703"/>
                </a:lnTo>
                <a:lnTo>
                  <a:pt x="5037" y="2262"/>
                </a:lnTo>
                <a:cubicBezTo>
                  <a:pt x="5037" y="1870"/>
                  <a:pt x="4716" y="1560"/>
                  <a:pt x="4335" y="1560"/>
                </a:cubicBezTo>
                <a:lnTo>
                  <a:pt x="4239" y="1560"/>
                </a:lnTo>
                <a:cubicBezTo>
                  <a:pt x="4025" y="1560"/>
                  <a:pt x="3823" y="1667"/>
                  <a:pt x="3692" y="1834"/>
                </a:cubicBezTo>
                <a:cubicBezTo>
                  <a:pt x="3561" y="1667"/>
                  <a:pt x="3346" y="1560"/>
                  <a:pt x="3132" y="1560"/>
                </a:cubicBezTo>
                <a:lnTo>
                  <a:pt x="3096" y="1560"/>
                </a:lnTo>
                <a:cubicBezTo>
                  <a:pt x="2858" y="1560"/>
                  <a:pt x="2656" y="1667"/>
                  <a:pt x="2513" y="1846"/>
                </a:cubicBezTo>
                <a:cubicBezTo>
                  <a:pt x="2382" y="1679"/>
                  <a:pt x="2180" y="1560"/>
                  <a:pt x="1942" y="1560"/>
                </a:cubicBezTo>
                <a:cubicBezTo>
                  <a:pt x="1787" y="1560"/>
                  <a:pt x="1644" y="1608"/>
                  <a:pt x="1501" y="1691"/>
                </a:cubicBezTo>
                <a:lnTo>
                  <a:pt x="1501" y="738"/>
                </a:lnTo>
                <a:cubicBezTo>
                  <a:pt x="1501" y="322"/>
                  <a:pt x="1168" y="0"/>
                  <a:pt x="763" y="0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366;p6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7B1B3B9-FEF1-48B5-6106-D13E22EE04EA}"/>
              </a:ext>
            </a:extLst>
          </p:cNvPr>
          <p:cNvSpPr/>
          <p:nvPr/>
        </p:nvSpPr>
        <p:spPr>
          <a:xfrm rot="16200000" flipH="1" flipV="1">
            <a:off x="11483006" y="6184149"/>
            <a:ext cx="177196" cy="386117"/>
          </a:xfrm>
          <a:custGeom>
            <a:avLst/>
            <a:gdLst/>
            <a:ahLst/>
            <a:cxnLst/>
            <a:rect l="l" t="t" r="r" b="b"/>
            <a:pathLst>
              <a:path w="5038" h="10978" extrusionOk="0">
                <a:moveTo>
                  <a:pt x="1918" y="1893"/>
                </a:moveTo>
                <a:cubicBezTo>
                  <a:pt x="2156" y="1893"/>
                  <a:pt x="2358" y="2084"/>
                  <a:pt x="2358" y="2322"/>
                </a:cubicBezTo>
                <a:lnTo>
                  <a:pt x="2358" y="3465"/>
                </a:lnTo>
                <a:lnTo>
                  <a:pt x="1501" y="3465"/>
                </a:lnTo>
                <a:lnTo>
                  <a:pt x="1501" y="2703"/>
                </a:lnTo>
                <a:lnTo>
                  <a:pt x="1501" y="2310"/>
                </a:lnTo>
                <a:cubicBezTo>
                  <a:pt x="1501" y="2191"/>
                  <a:pt x="1549" y="2084"/>
                  <a:pt x="1620" y="2012"/>
                </a:cubicBezTo>
                <a:cubicBezTo>
                  <a:pt x="1703" y="1929"/>
                  <a:pt x="1822" y="1893"/>
                  <a:pt x="1918" y="1893"/>
                </a:cubicBezTo>
                <a:close/>
                <a:moveTo>
                  <a:pt x="751" y="322"/>
                </a:moveTo>
                <a:cubicBezTo>
                  <a:pt x="989" y="322"/>
                  <a:pt x="1180" y="524"/>
                  <a:pt x="1180" y="750"/>
                </a:cubicBezTo>
                <a:lnTo>
                  <a:pt x="1180" y="2322"/>
                </a:lnTo>
                <a:lnTo>
                  <a:pt x="1180" y="2715"/>
                </a:lnTo>
                <a:lnTo>
                  <a:pt x="1180" y="3465"/>
                </a:lnTo>
                <a:lnTo>
                  <a:pt x="715" y="3465"/>
                </a:lnTo>
                <a:cubicBezTo>
                  <a:pt x="572" y="3465"/>
                  <a:pt x="429" y="3513"/>
                  <a:pt x="310" y="3584"/>
                </a:cubicBezTo>
                <a:lnTo>
                  <a:pt x="310" y="738"/>
                </a:lnTo>
                <a:lnTo>
                  <a:pt x="334" y="738"/>
                </a:lnTo>
                <a:cubicBezTo>
                  <a:pt x="334" y="619"/>
                  <a:pt x="370" y="524"/>
                  <a:pt x="453" y="441"/>
                </a:cubicBezTo>
                <a:cubicBezTo>
                  <a:pt x="525" y="369"/>
                  <a:pt x="644" y="322"/>
                  <a:pt x="751" y="322"/>
                </a:cubicBezTo>
                <a:close/>
                <a:moveTo>
                  <a:pt x="4335" y="1870"/>
                </a:moveTo>
                <a:cubicBezTo>
                  <a:pt x="4537" y="1870"/>
                  <a:pt x="4716" y="2036"/>
                  <a:pt x="4716" y="2262"/>
                </a:cubicBezTo>
                <a:lnTo>
                  <a:pt x="4716" y="3275"/>
                </a:lnTo>
                <a:cubicBezTo>
                  <a:pt x="4704" y="3477"/>
                  <a:pt x="4537" y="3656"/>
                  <a:pt x="4335" y="3656"/>
                </a:cubicBezTo>
                <a:lnTo>
                  <a:pt x="4239" y="3656"/>
                </a:lnTo>
                <a:cubicBezTo>
                  <a:pt x="4037" y="3656"/>
                  <a:pt x="3858" y="3501"/>
                  <a:pt x="3858" y="3275"/>
                </a:cubicBezTo>
                <a:lnTo>
                  <a:pt x="3858" y="2286"/>
                </a:lnTo>
                <a:lnTo>
                  <a:pt x="3858" y="2262"/>
                </a:lnTo>
                <a:cubicBezTo>
                  <a:pt x="3858" y="2048"/>
                  <a:pt x="4013" y="1870"/>
                  <a:pt x="4239" y="1870"/>
                </a:cubicBezTo>
                <a:close/>
                <a:moveTo>
                  <a:pt x="3108" y="1870"/>
                </a:moveTo>
                <a:cubicBezTo>
                  <a:pt x="3335" y="1870"/>
                  <a:pt x="3525" y="2048"/>
                  <a:pt x="3525" y="2286"/>
                </a:cubicBezTo>
                <a:lnTo>
                  <a:pt x="3525" y="3275"/>
                </a:lnTo>
                <a:lnTo>
                  <a:pt x="3525" y="3501"/>
                </a:lnTo>
                <a:cubicBezTo>
                  <a:pt x="3525" y="3715"/>
                  <a:pt x="3346" y="3917"/>
                  <a:pt x="3108" y="3917"/>
                </a:cubicBezTo>
                <a:lnTo>
                  <a:pt x="3037" y="3917"/>
                </a:lnTo>
                <a:lnTo>
                  <a:pt x="3037" y="3620"/>
                </a:lnTo>
                <a:cubicBezTo>
                  <a:pt x="3037" y="3525"/>
                  <a:pt x="2965" y="3453"/>
                  <a:pt x="2870" y="3453"/>
                </a:cubicBezTo>
                <a:lnTo>
                  <a:pt x="2668" y="3453"/>
                </a:lnTo>
                <a:lnTo>
                  <a:pt x="2668" y="2310"/>
                </a:lnTo>
                <a:lnTo>
                  <a:pt x="2668" y="2286"/>
                </a:lnTo>
                <a:cubicBezTo>
                  <a:pt x="2668" y="2072"/>
                  <a:pt x="2846" y="1870"/>
                  <a:pt x="3085" y="1870"/>
                </a:cubicBezTo>
                <a:close/>
                <a:moveTo>
                  <a:pt x="2727" y="3763"/>
                </a:moveTo>
                <a:lnTo>
                  <a:pt x="2727" y="4632"/>
                </a:lnTo>
                <a:cubicBezTo>
                  <a:pt x="2727" y="4846"/>
                  <a:pt x="2549" y="5025"/>
                  <a:pt x="2323" y="5025"/>
                </a:cubicBezTo>
                <a:lnTo>
                  <a:pt x="727" y="5025"/>
                </a:lnTo>
                <a:cubicBezTo>
                  <a:pt x="513" y="5025"/>
                  <a:pt x="334" y="4846"/>
                  <a:pt x="334" y="4632"/>
                </a:cubicBezTo>
                <a:lnTo>
                  <a:pt x="334" y="4167"/>
                </a:lnTo>
                <a:cubicBezTo>
                  <a:pt x="334" y="3941"/>
                  <a:pt x="513" y="3763"/>
                  <a:pt x="727" y="3763"/>
                </a:cubicBezTo>
                <a:close/>
                <a:moveTo>
                  <a:pt x="763" y="0"/>
                </a:moveTo>
                <a:cubicBezTo>
                  <a:pt x="572" y="0"/>
                  <a:pt x="370" y="72"/>
                  <a:pt x="227" y="227"/>
                </a:cubicBezTo>
                <a:cubicBezTo>
                  <a:pt x="72" y="369"/>
                  <a:pt x="1" y="548"/>
                  <a:pt x="1" y="762"/>
                </a:cubicBezTo>
                <a:lnTo>
                  <a:pt x="1" y="6751"/>
                </a:lnTo>
                <a:cubicBezTo>
                  <a:pt x="1" y="6846"/>
                  <a:pt x="72" y="6918"/>
                  <a:pt x="167" y="6918"/>
                </a:cubicBezTo>
                <a:cubicBezTo>
                  <a:pt x="251" y="6918"/>
                  <a:pt x="334" y="6846"/>
                  <a:pt x="334" y="6751"/>
                </a:cubicBezTo>
                <a:lnTo>
                  <a:pt x="334" y="5239"/>
                </a:lnTo>
                <a:cubicBezTo>
                  <a:pt x="453" y="5310"/>
                  <a:pt x="584" y="5358"/>
                  <a:pt x="727" y="5358"/>
                </a:cubicBezTo>
                <a:lnTo>
                  <a:pt x="2323" y="5358"/>
                </a:lnTo>
                <a:cubicBezTo>
                  <a:pt x="2727" y="5358"/>
                  <a:pt x="3037" y="5025"/>
                  <a:pt x="3037" y="4644"/>
                </a:cubicBezTo>
                <a:lnTo>
                  <a:pt x="3037" y="4239"/>
                </a:lnTo>
                <a:lnTo>
                  <a:pt x="3108" y="4239"/>
                </a:lnTo>
                <a:cubicBezTo>
                  <a:pt x="3394" y="4239"/>
                  <a:pt x="3644" y="4072"/>
                  <a:pt x="3763" y="3822"/>
                </a:cubicBezTo>
                <a:cubicBezTo>
                  <a:pt x="3882" y="3929"/>
                  <a:pt x="4049" y="3989"/>
                  <a:pt x="4216" y="3989"/>
                </a:cubicBezTo>
                <a:lnTo>
                  <a:pt x="4299" y="3989"/>
                </a:lnTo>
                <a:cubicBezTo>
                  <a:pt x="4442" y="3989"/>
                  <a:pt x="4573" y="3941"/>
                  <a:pt x="4692" y="3870"/>
                </a:cubicBezTo>
                <a:lnTo>
                  <a:pt x="4692" y="8335"/>
                </a:lnTo>
                <a:lnTo>
                  <a:pt x="2989" y="8335"/>
                </a:lnTo>
                <a:cubicBezTo>
                  <a:pt x="2906" y="8335"/>
                  <a:pt x="2834" y="8406"/>
                  <a:pt x="2834" y="8501"/>
                </a:cubicBezTo>
                <a:cubicBezTo>
                  <a:pt x="2834" y="8585"/>
                  <a:pt x="2906" y="8656"/>
                  <a:pt x="2989" y="8656"/>
                </a:cubicBezTo>
                <a:lnTo>
                  <a:pt x="4692" y="8656"/>
                </a:lnTo>
                <a:lnTo>
                  <a:pt x="4692" y="9299"/>
                </a:lnTo>
                <a:lnTo>
                  <a:pt x="334" y="9299"/>
                </a:lnTo>
                <a:lnTo>
                  <a:pt x="334" y="8656"/>
                </a:lnTo>
                <a:lnTo>
                  <a:pt x="2311" y="8656"/>
                </a:lnTo>
                <a:cubicBezTo>
                  <a:pt x="2394" y="8656"/>
                  <a:pt x="2477" y="8585"/>
                  <a:pt x="2477" y="8501"/>
                </a:cubicBezTo>
                <a:cubicBezTo>
                  <a:pt x="2477" y="8406"/>
                  <a:pt x="2394" y="8335"/>
                  <a:pt x="2311" y="8335"/>
                </a:cubicBezTo>
                <a:lnTo>
                  <a:pt x="346" y="8335"/>
                </a:lnTo>
                <a:lnTo>
                  <a:pt x="346" y="7382"/>
                </a:lnTo>
                <a:cubicBezTo>
                  <a:pt x="346" y="7287"/>
                  <a:pt x="275" y="7215"/>
                  <a:pt x="179" y="7215"/>
                </a:cubicBezTo>
                <a:cubicBezTo>
                  <a:pt x="96" y="7215"/>
                  <a:pt x="13" y="7287"/>
                  <a:pt x="13" y="7382"/>
                </a:cubicBezTo>
                <a:lnTo>
                  <a:pt x="13" y="9454"/>
                </a:lnTo>
                <a:cubicBezTo>
                  <a:pt x="13" y="9537"/>
                  <a:pt x="96" y="9609"/>
                  <a:pt x="179" y="9609"/>
                </a:cubicBezTo>
                <a:lnTo>
                  <a:pt x="1299" y="9609"/>
                </a:lnTo>
                <a:lnTo>
                  <a:pt x="1299" y="10823"/>
                </a:lnTo>
                <a:cubicBezTo>
                  <a:pt x="1299" y="10906"/>
                  <a:pt x="1370" y="10978"/>
                  <a:pt x="1465" y="10978"/>
                </a:cubicBezTo>
                <a:lnTo>
                  <a:pt x="2203" y="10978"/>
                </a:lnTo>
                <a:cubicBezTo>
                  <a:pt x="2299" y="10978"/>
                  <a:pt x="2370" y="10906"/>
                  <a:pt x="2370" y="10823"/>
                </a:cubicBezTo>
                <a:cubicBezTo>
                  <a:pt x="2370" y="10728"/>
                  <a:pt x="2299" y="10656"/>
                  <a:pt x="2203" y="10656"/>
                </a:cubicBezTo>
                <a:lnTo>
                  <a:pt x="1608" y="10656"/>
                </a:lnTo>
                <a:lnTo>
                  <a:pt x="1608" y="9597"/>
                </a:lnTo>
                <a:lnTo>
                  <a:pt x="3442" y="9597"/>
                </a:lnTo>
                <a:lnTo>
                  <a:pt x="3442" y="10656"/>
                </a:lnTo>
                <a:lnTo>
                  <a:pt x="2834" y="10656"/>
                </a:lnTo>
                <a:cubicBezTo>
                  <a:pt x="2739" y="10656"/>
                  <a:pt x="2668" y="10728"/>
                  <a:pt x="2668" y="10823"/>
                </a:cubicBezTo>
                <a:cubicBezTo>
                  <a:pt x="2668" y="10906"/>
                  <a:pt x="2739" y="10978"/>
                  <a:pt x="2834" y="10978"/>
                </a:cubicBezTo>
                <a:lnTo>
                  <a:pt x="3585" y="10978"/>
                </a:lnTo>
                <a:cubicBezTo>
                  <a:pt x="3680" y="10978"/>
                  <a:pt x="3751" y="10906"/>
                  <a:pt x="3751" y="10823"/>
                </a:cubicBezTo>
                <a:lnTo>
                  <a:pt x="3751" y="9609"/>
                </a:lnTo>
                <a:lnTo>
                  <a:pt x="4870" y="9609"/>
                </a:lnTo>
                <a:cubicBezTo>
                  <a:pt x="4954" y="9609"/>
                  <a:pt x="5037" y="9537"/>
                  <a:pt x="5037" y="9454"/>
                </a:cubicBezTo>
                <a:lnTo>
                  <a:pt x="5037" y="2703"/>
                </a:lnTo>
                <a:lnTo>
                  <a:pt x="5037" y="2262"/>
                </a:lnTo>
                <a:cubicBezTo>
                  <a:pt x="5037" y="1870"/>
                  <a:pt x="4716" y="1560"/>
                  <a:pt x="4335" y="1560"/>
                </a:cubicBezTo>
                <a:lnTo>
                  <a:pt x="4239" y="1560"/>
                </a:lnTo>
                <a:cubicBezTo>
                  <a:pt x="4025" y="1560"/>
                  <a:pt x="3823" y="1667"/>
                  <a:pt x="3692" y="1834"/>
                </a:cubicBezTo>
                <a:cubicBezTo>
                  <a:pt x="3561" y="1667"/>
                  <a:pt x="3346" y="1560"/>
                  <a:pt x="3132" y="1560"/>
                </a:cubicBezTo>
                <a:lnTo>
                  <a:pt x="3096" y="1560"/>
                </a:lnTo>
                <a:cubicBezTo>
                  <a:pt x="2858" y="1560"/>
                  <a:pt x="2656" y="1667"/>
                  <a:pt x="2513" y="1846"/>
                </a:cubicBezTo>
                <a:cubicBezTo>
                  <a:pt x="2382" y="1679"/>
                  <a:pt x="2180" y="1560"/>
                  <a:pt x="1942" y="1560"/>
                </a:cubicBezTo>
                <a:cubicBezTo>
                  <a:pt x="1787" y="1560"/>
                  <a:pt x="1644" y="1608"/>
                  <a:pt x="1501" y="1691"/>
                </a:cubicBezTo>
                <a:lnTo>
                  <a:pt x="1501" y="738"/>
                </a:lnTo>
                <a:cubicBezTo>
                  <a:pt x="1501" y="322"/>
                  <a:pt x="1168" y="0"/>
                  <a:pt x="763" y="0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CA56EBB5-ABFA-CC73-CCF5-C5E40729F2BF}"/>
              </a:ext>
            </a:extLst>
          </p:cNvPr>
          <p:cNvSpPr txBox="1"/>
          <p:nvPr/>
        </p:nvSpPr>
        <p:spPr>
          <a:xfrm>
            <a:off x="914400" y="383058"/>
            <a:ext cx="85109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sz="20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82" name="Google Shape;3733;p32">
            <a:extLst>
              <a:ext uri="{FF2B5EF4-FFF2-40B4-BE49-F238E27FC236}">
                <a16:creationId xmlns:a16="http://schemas.microsoft.com/office/drawing/2014/main" id="{27DBC323-A033-824E-1D6B-D4E0EBCD6181}"/>
              </a:ext>
            </a:extLst>
          </p:cNvPr>
          <p:cNvGrpSpPr/>
          <p:nvPr/>
        </p:nvGrpSpPr>
        <p:grpSpPr>
          <a:xfrm>
            <a:off x="2840016" y="2004442"/>
            <a:ext cx="3570527" cy="3637774"/>
            <a:chOff x="3156434" y="1159063"/>
            <a:chExt cx="3504021" cy="3570016"/>
          </a:xfrm>
          <a:solidFill>
            <a:srgbClr val="001E5A"/>
          </a:solidFill>
        </p:grpSpPr>
        <p:sp>
          <p:nvSpPr>
            <p:cNvPr id="85" name="Google Shape;3734;p32">
              <a:extLst>
                <a:ext uri="{FF2B5EF4-FFF2-40B4-BE49-F238E27FC236}">
                  <a16:creationId xmlns:a16="http://schemas.microsoft.com/office/drawing/2014/main" id="{301F9506-5F5B-B776-9BE7-B796649C5275}"/>
                </a:ext>
              </a:extLst>
            </p:cNvPr>
            <p:cNvSpPr/>
            <p:nvPr/>
          </p:nvSpPr>
          <p:spPr>
            <a:xfrm>
              <a:off x="4343882" y="2055911"/>
              <a:ext cx="2294575" cy="627415"/>
            </a:xfrm>
            <a:custGeom>
              <a:avLst/>
              <a:gdLst/>
              <a:ahLst/>
              <a:cxnLst/>
              <a:rect l="l" t="t" r="r" b="b"/>
              <a:pathLst>
                <a:path w="24825" h="6788" extrusionOk="0">
                  <a:moveTo>
                    <a:pt x="24801" y="1"/>
                  </a:moveTo>
                  <a:lnTo>
                    <a:pt x="12" y="6775"/>
                  </a:lnTo>
                  <a:cubicBezTo>
                    <a:pt x="0" y="6775"/>
                    <a:pt x="0" y="6787"/>
                    <a:pt x="12" y="6787"/>
                  </a:cubicBezTo>
                  <a:lnTo>
                    <a:pt x="24813" y="13"/>
                  </a:lnTo>
                  <a:cubicBezTo>
                    <a:pt x="24825" y="13"/>
                    <a:pt x="24813" y="1"/>
                    <a:pt x="248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3735;p32">
              <a:extLst>
                <a:ext uri="{FF2B5EF4-FFF2-40B4-BE49-F238E27FC236}">
                  <a16:creationId xmlns:a16="http://schemas.microsoft.com/office/drawing/2014/main" id="{F1552D79-865B-EBD5-9FE2-CC7BFC8E664A}"/>
                </a:ext>
              </a:extLst>
            </p:cNvPr>
            <p:cNvSpPr/>
            <p:nvPr/>
          </p:nvSpPr>
          <p:spPr>
            <a:xfrm>
              <a:off x="6175105" y="1473787"/>
              <a:ext cx="484241" cy="861725"/>
            </a:xfrm>
            <a:custGeom>
              <a:avLst/>
              <a:gdLst/>
              <a:ahLst/>
              <a:cxnLst/>
              <a:rect l="l" t="t" r="r" b="b"/>
              <a:pathLst>
                <a:path w="5239" h="9323" extrusionOk="0">
                  <a:moveTo>
                    <a:pt x="12" y="0"/>
                  </a:moveTo>
                  <a:cubicBezTo>
                    <a:pt x="0" y="0"/>
                    <a:pt x="0" y="12"/>
                    <a:pt x="0" y="12"/>
                  </a:cubicBezTo>
                  <a:lnTo>
                    <a:pt x="5215" y="9311"/>
                  </a:lnTo>
                  <a:cubicBezTo>
                    <a:pt x="5215" y="9323"/>
                    <a:pt x="5227" y="9323"/>
                    <a:pt x="5227" y="9323"/>
                  </a:cubicBezTo>
                  <a:lnTo>
                    <a:pt x="5239" y="9323"/>
                  </a:lnTo>
                  <a:cubicBezTo>
                    <a:pt x="5239" y="9311"/>
                    <a:pt x="5239" y="9311"/>
                    <a:pt x="5239" y="9299"/>
                  </a:cubicBez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3736;p32">
              <a:extLst>
                <a:ext uri="{FF2B5EF4-FFF2-40B4-BE49-F238E27FC236}">
                  <a16:creationId xmlns:a16="http://schemas.microsoft.com/office/drawing/2014/main" id="{B5C08992-C416-CBB3-CA5E-5528F46A284D}"/>
                </a:ext>
              </a:extLst>
            </p:cNvPr>
            <p:cNvSpPr/>
            <p:nvPr/>
          </p:nvSpPr>
          <p:spPr>
            <a:xfrm>
              <a:off x="5202280" y="3313791"/>
              <a:ext cx="1457067" cy="1371291"/>
            </a:xfrm>
            <a:custGeom>
              <a:avLst/>
              <a:gdLst/>
              <a:ahLst/>
              <a:cxnLst/>
              <a:rect l="l" t="t" r="r" b="b"/>
              <a:pathLst>
                <a:path w="15764" h="14836" extrusionOk="0">
                  <a:moveTo>
                    <a:pt x="15740" y="0"/>
                  </a:moveTo>
                  <a:lnTo>
                    <a:pt x="0" y="14812"/>
                  </a:lnTo>
                  <a:cubicBezTo>
                    <a:pt x="0" y="14812"/>
                    <a:pt x="0" y="14824"/>
                    <a:pt x="0" y="14824"/>
                  </a:cubicBezTo>
                  <a:cubicBezTo>
                    <a:pt x="0" y="14836"/>
                    <a:pt x="0" y="14836"/>
                    <a:pt x="12" y="14836"/>
                  </a:cubicBezTo>
                  <a:cubicBezTo>
                    <a:pt x="12" y="14836"/>
                    <a:pt x="12" y="14836"/>
                    <a:pt x="12" y="14824"/>
                  </a:cubicBezTo>
                  <a:lnTo>
                    <a:pt x="15764" y="24"/>
                  </a:lnTo>
                  <a:cubicBezTo>
                    <a:pt x="15764" y="24"/>
                    <a:pt x="15764" y="12"/>
                    <a:pt x="157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3737;p32">
              <a:extLst>
                <a:ext uri="{FF2B5EF4-FFF2-40B4-BE49-F238E27FC236}">
                  <a16:creationId xmlns:a16="http://schemas.microsoft.com/office/drawing/2014/main" id="{92980227-6DF9-A8E4-FF4C-CE32CF3E75E8}"/>
                </a:ext>
              </a:extLst>
            </p:cNvPr>
            <p:cNvSpPr/>
            <p:nvPr/>
          </p:nvSpPr>
          <p:spPr>
            <a:xfrm>
              <a:off x="5202280" y="3259350"/>
              <a:ext cx="1457067" cy="1172659"/>
            </a:xfrm>
            <a:custGeom>
              <a:avLst/>
              <a:gdLst/>
              <a:ahLst/>
              <a:cxnLst/>
              <a:rect l="l" t="t" r="r" b="b"/>
              <a:pathLst>
                <a:path w="15764" h="12687" extrusionOk="0">
                  <a:moveTo>
                    <a:pt x="15755" y="1"/>
                  </a:moveTo>
                  <a:cubicBezTo>
                    <a:pt x="15753" y="1"/>
                    <a:pt x="15752" y="2"/>
                    <a:pt x="15752" y="6"/>
                  </a:cubicBezTo>
                  <a:lnTo>
                    <a:pt x="0" y="12662"/>
                  </a:lnTo>
                  <a:cubicBezTo>
                    <a:pt x="0" y="12662"/>
                    <a:pt x="0" y="12674"/>
                    <a:pt x="0" y="12674"/>
                  </a:cubicBezTo>
                  <a:cubicBezTo>
                    <a:pt x="0" y="12674"/>
                    <a:pt x="0" y="12686"/>
                    <a:pt x="12" y="12686"/>
                  </a:cubicBezTo>
                  <a:cubicBezTo>
                    <a:pt x="12" y="12686"/>
                    <a:pt x="12" y="12674"/>
                    <a:pt x="12" y="12674"/>
                  </a:cubicBezTo>
                  <a:lnTo>
                    <a:pt x="15764" y="18"/>
                  </a:lnTo>
                  <a:cubicBezTo>
                    <a:pt x="15764" y="18"/>
                    <a:pt x="15764" y="6"/>
                    <a:pt x="15764" y="6"/>
                  </a:cubicBezTo>
                  <a:cubicBezTo>
                    <a:pt x="15764" y="6"/>
                    <a:pt x="15759" y="1"/>
                    <a:pt x="157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3738;p32">
              <a:extLst>
                <a:ext uri="{FF2B5EF4-FFF2-40B4-BE49-F238E27FC236}">
                  <a16:creationId xmlns:a16="http://schemas.microsoft.com/office/drawing/2014/main" id="{9BF9BFDE-0FC3-5B92-6A92-7EEA7459D44F}"/>
                </a:ext>
              </a:extLst>
            </p:cNvPr>
            <p:cNvSpPr/>
            <p:nvPr/>
          </p:nvSpPr>
          <p:spPr>
            <a:xfrm>
              <a:off x="3157543" y="2147232"/>
              <a:ext cx="1101673" cy="412792"/>
            </a:xfrm>
            <a:custGeom>
              <a:avLst/>
              <a:gdLst/>
              <a:ahLst/>
              <a:cxnLst/>
              <a:rect l="l" t="t" r="r" b="b"/>
              <a:pathLst>
                <a:path w="11919" h="4466" extrusionOk="0">
                  <a:moveTo>
                    <a:pt x="11895" y="1"/>
                  </a:moveTo>
                  <a:lnTo>
                    <a:pt x="0" y="4454"/>
                  </a:lnTo>
                  <a:cubicBezTo>
                    <a:pt x="0" y="4454"/>
                    <a:pt x="0" y="4454"/>
                    <a:pt x="0" y="4466"/>
                  </a:cubicBezTo>
                  <a:lnTo>
                    <a:pt x="12" y="4466"/>
                  </a:lnTo>
                  <a:lnTo>
                    <a:pt x="11906" y="25"/>
                  </a:lnTo>
                  <a:cubicBezTo>
                    <a:pt x="11918" y="25"/>
                    <a:pt x="11918" y="1"/>
                    <a:pt x="118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3739;p32">
              <a:extLst>
                <a:ext uri="{FF2B5EF4-FFF2-40B4-BE49-F238E27FC236}">
                  <a16:creationId xmlns:a16="http://schemas.microsoft.com/office/drawing/2014/main" id="{96CF5C4F-8A61-C41B-8EE8-1197A63CE4CB}"/>
                </a:ext>
              </a:extLst>
            </p:cNvPr>
            <p:cNvSpPr/>
            <p:nvPr/>
          </p:nvSpPr>
          <p:spPr>
            <a:xfrm>
              <a:off x="4133696" y="2147232"/>
              <a:ext cx="2044736" cy="570201"/>
            </a:xfrm>
            <a:custGeom>
              <a:avLst/>
              <a:gdLst/>
              <a:ahLst/>
              <a:cxnLst/>
              <a:rect l="l" t="t" r="r" b="b"/>
              <a:pathLst>
                <a:path w="22122" h="6169" extrusionOk="0">
                  <a:moveTo>
                    <a:pt x="24" y="1"/>
                  </a:moveTo>
                  <a:cubicBezTo>
                    <a:pt x="12" y="1"/>
                    <a:pt x="12" y="13"/>
                    <a:pt x="0" y="13"/>
                  </a:cubicBezTo>
                  <a:cubicBezTo>
                    <a:pt x="0" y="25"/>
                    <a:pt x="12" y="25"/>
                    <a:pt x="12" y="25"/>
                  </a:cubicBezTo>
                  <a:lnTo>
                    <a:pt x="22098" y="6168"/>
                  </a:lnTo>
                  <a:cubicBezTo>
                    <a:pt x="22122" y="6168"/>
                    <a:pt x="22122" y="6156"/>
                    <a:pt x="22110" y="6144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3740;p32">
              <a:extLst>
                <a:ext uri="{FF2B5EF4-FFF2-40B4-BE49-F238E27FC236}">
                  <a16:creationId xmlns:a16="http://schemas.microsoft.com/office/drawing/2014/main" id="{352F7652-0C3D-7DA5-E6CF-94DBA5AA2715}"/>
                </a:ext>
              </a:extLst>
            </p:cNvPr>
            <p:cNvSpPr/>
            <p:nvPr/>
          </p:nvSpPr>
          <p:spPr>
            <a:xfrm>
              <a:off x="3157543" y="3341335"/>
              <a:ext cx="1179777" cy="367594"/>
            </a:xfrm>
            <a:custGeom>
              <a:avLst/>
              <a:gdLst/>
              <a:ahLst/>
              <a:cxnLst/>
              <a:rect l="l" t="t" r="r" b="b"/>
              <a:pathLst>
                <a:path w="12764" h="3977" extrusionOk="0">
                  <a:moveTo>
                    <a:pt x="12" y="0"/>
                  </a:moveTo>
                  <a:cubicBezTo>
                    <a:pt x="0" y="0"/>
                    <a:pt x="0" y="0"/>
                    <a:pt x="0" y="12"/>
                  </a:cubicBezTo>
                  <a:cubicBezTo>
                    <a:pt x="0" y="12"/>
                    <a:pt x="0" y="24"/>
                    <a:pt x="0" y="24"/>
                  </a:cubicBezTo>
                  <a:lnTo>
                    <a:pt x="12740" y="3977"/>
                  </a:lnTo>
                  <a:cubicBezTo>
                    <a:pt x="12752" y="3977"/>
                    <a:pt x="12764" y="3953"/>
                    <a:pt x="12740" y="3953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3741;p32">
              <a:extLst>
                <a:ext uri="{FF2B5EF4-FFF2-40B4-BE49-F238E27FC236}">
                  <a16:creationId xmlns:a16="http://schemas.microsoft.com/office/drawing/2014/main" id="{E684E246-0696-0C15-03A5-ACA6CDD224C5}"/>
                </a:ext>
              </a:extLst>
            </p:cNvPr>
            <p:cNvSpPr/>
            <p:nvPr/>
          </p:nvSpPr>
          <p:spPr>
            <a:xfrm>
              <a:off x="3157543" y="3445873"/>
              <a:ext cx="2230798" cy="986136"/>
            </a:xfrm>
            <a:custGeom>
              <a:avLst/>
              <a:gdLst/>
              <a:ahLst/>
              <a:cxnLst/>
              <a:rect l="l" t="t" r="r" b="b"/>
              <a:pathLst>
                <a:path w="24135" h="10669" extrusionOk="0">
                  <a:moveTo>
                    <a:pt x="0" y="0"/>
                  </a:moveTo>
                  <a:cubicBezTo>
                    <a:pt x="0" y="12"/>
                    <a:pt x="0" y="24"/>
                    <a:pt x="0" y="24"/>
                  </a:cubicBezTo>
                  <a:lnTo>
                    <a:pt x="24110" y="10656"/>
                  </a:lnTo>
                  <a:cubicBezTo>
                    <a:pt x="24110" y="10656"/>
                    <a:pt x="24122" y="10668"/>
                    <a:pt x="24122" y="10668"/>
                  </a:cubicBezTo>
                  <a:cubicBezTo>
                    <a:pt x="24122" y="10668"/>
                    <a:pt x="24122" y="10656"/>
                    <a:pt x="24134" y="10656"/>
                  </a:cubicBezTo>
                  <a:cubicBezTo>
                    <a:pt x="24134" y="10644"/>
                    <a:pt x="24134" y="10644"/>
                    <a:pt x="24122" y="10644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3742;p32">
              <a:extLst>
                <a:ext uri="{FF2B5EF4-FFF2-40B4-BE49-F238E27FC236}">
                  <a16:creationId xmlns:a16="http://schemas.microsoft.com/office/drawing/2014/main" id="{0186C992-E840-3E17-F3BE-0C827FB62961}"/>
                </a:ext>
              </a:extLst>
            </p:cNvPr>
            <p:cNvSpPr/>
            <p:nvPr/>
          </p:nvSpPr>
          <p:spPr>
            <a:xfrm>
              <a:off x="3156434" y="3549857"/>
              <a:ext cx="2231907" cy="1135225"/>
            </a:xfrm>
            <a:custGeom>
              <a:avLst/>
              <a:gdLst/>
              <a:ahLst/>
              <a:cxnLst/>
              <a:rect l="l" t="t" r="r" b="b"/>
              <a:pathLst>
                <a:path w="24147" h="12282" extrusionOk="0">
                  <a:moveTo>
                    <a:pt x="21" y="1"/>
                  </a:moveTo>
                  <a:cubicBezTo>
                    <a:pt x="18" y="1"/>
                    <a:pt x="12" y="6"/>
                    <a:pt x="12" y="6"/>
                  </a:cubicBezTo>
                  <a:cubicBezTo>
                    <a:pt x="0" y="18"/>
                    <a:pt x="12" y="18"/>
                    <a:pt x="12" y="30"/>
                  </a:cubicBezTo>
                  <a:lnTo>
                    <a:pt x="24122" y="12282"/>
                  </a:lnTo>
                  <a:lnTo>
                    <a:pt x="24134" y="12282"/>
                  </a:lnTo>
                  <a:cubicBezTo>
                    <a:pt x="24134" y="12282"/>
                    <a:pt x="24134" y="12270"/>
                    <a:pt x="24146" y="12270"/>
                  </a:cubicBezTo>
                  <a:cubicBezTo>
                    <a:pt x="24146" y="12270"/>
                    <a:pt x="24146" y="12258"/>
                    <a:pt x="24134" y="12258"/>
                  </a:cubicBezTo>
                  <a:lnTo>
                    <a:pt x="24" y="6"/>
                  </a:lnTo>
                  <a:cubicBezTo>
                    <a:pt x="24" y="2"/>
                    <a:pt x="23" y="1"/>
                    <a:pt x="2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3743;p32">
              <a:extLst>
                <a:ext uri="{FF2B5EF4-FFF2-40B4-BE49-F238E27FC236}">
                  <a16:creationId xmlns:a16="http://schemas.microsoft.com/office/drawing/2014/main" id="{58A38405-38E8-B621-8DE4-F0DF7E8678BF}"/>
                </a:ext>
              </a:extLst>
            </p:cNvPr>
            <p:cNvSpPr/>
            <p:nvPr/>
          </p:nvSpPr>
          <p:spPr>
            <a:xfrm>
              <a:off x="5301365" y="2571763"/>
              <a:ext cx="1359091" cy="282096"/>
            </a:xfrm>
            <a:custGeom>
              <a:avLst/>
              <a:gdLst/>
              <a:ahLst/>
              <a:cxnLst/>
              <a:rect l="l" t="t" r="r" b="b"/>
              <a:pathLst>
                <a:path w="14704" h="3052" extrusionOk="0">
                  <a:moveTo>
                    <a:pt x="6" y="0"/>
                  </a:moveTo>
                  <a:cubicBezTo>
                    <a:pt x="0" y="0"/>
                    <a:pt x="2" y="18"/>
                    <a:pt x="12" y="27"/>
                  </a:cubicBezTo>
                  <a:lnTo>
                    <a:pt x="14680" y="3052"/>
                  </a:lnTo>
                  <a:cubicBezTo>
                    <a:pt x="14692" y="3052"/>
                    <a:pt x="14704" y="3028"/>
                    <a:pt x="14680" y="3028"/>
                  </a:cubicBezTo>
                  <a:lnTo>
                    <a:pt x="12" y="4"/>
                  </a:lnTo>
                  <a:cubicBezTo>
                    <a:pt x="9" y="1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3744;p32">
              <a:extLst>
                <a:ext uri="{FF2B5EF4-FFF2-40B4-BE49-F238E27FC236}">
                  <a16:creationId xmlns:a16="http://schemas.microsoft.com/office/drawing/2014/main" id="{DAF68ACA-6D64-6407-AC96-012FE7439852}"/>
                </a:ext>
              </a:extLst>
            </p:cNvPr>
            <p:cNvSpPr/>
            <p:nvPr/>
          </p:nvSpPr>
          <p:spPr>
            <a:xfrm>
              <a:off x="3156434" y="2580821"/>
              <a:ext cx="2292449" cy="310472"/>
            </a:xfrm>
            <a:custGeom>
              <a:avLst/>
              <a:gdLst/>
              <a:ahLst/>
              <a:cxnLst/>
              <a:rect l="l" t="t" r="r" b="b"/>
              <a:pathLst>
                <a:path w="24802" h="3359" extrusionOk="0">
                  <a:moveTo>
                    <a:pt x="24789" y="1"/>
                  </a:moveTo>
                  <a:lnTo>
                    <a:pt x="24" y="3335"/>
                  </a:lnTo>
                  <a:cubicBezTo>
                    <a:pt x="0" y="3335"/>
                    <a:pt x="0" y="3358"/>
                    <a:pt x="24" y="3358"/>
                  </a:cubicBezTo>
                  <a:lnTo>
                    <a:pt x="24801" y="25"/>
                  </a:lnTo>
                  <a:cubicBezTo>
                    <a:pt x="24801" y="25"/>
                    <a:pt x="24801" y="25"/>
                    <a:pt x="24801" y="13"/>
                  </a:cubicBezTo>
                  <a:cubicBezTo>
                    <a:pt x="24801" y="13"/>
                    <a:pt x="24801" y="1"/>
                    <a:pt x="247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3745;p32">
              <a:extLst>
                <a:ext uri="{FF2B5EF4-FFF2-40B4-BE49-F238E27FC236}">
                  <a16:creationId xmlns:a16="http://schemas.microsoft.com/office/drawing/2014/main" id="{8D1EF0DA-D2BA-4DEF-24CF-A6075F4BF161}"/>
                </a:ext>
              </a:extLst>
            </p:cNvPr>
            <p:cNvSpPr/>
            <p:nvPr/>
          </p:nvSpPr>
          <p:spPr>
            <a:xfrm>
              <a:off x="3157543" y="3319891"/>
              <a:ext cx="2356226" cy="644330"/>
            </a:xfrm>
            <a:custGeom>
              <a:avLst/>
              <a:gdLst/>
              <a:ahLst/>
              <a:cxnLst/>
              <a:rect l="l" t="t" r="r" b="b"/>
              <a:pathLst>
                <a:path w="25492" h="6971" extrusionOk="0">
                  <a:moveTo>
                    <a:pt x="4" y="1"/>
                  </a:moveTo>
                  <a:cubicBezTo>
                    <a:pt x="0" y="1"/>
                    <a:pt x="0" y="6"/>
                    <a:pt x="0" y="6"/>
                  </a:cubicBezTo>
                  <a:cubicBezTo>
                    <a:pt x="0" y="18"/>
                    <a:pt x="0" y="18"/>
                    <a:pt x="0" y="30"/>
                  </a:cubicBezTo>
                  <a:lnTo>
                    <a:pt x="25468" y="6971"/>
                  </a:lnTo>
                  <a:lnTo>
                    <a:pt x="25480" y="6971"/>
                  </a:lnTo>
                  <a:cubicBezTo>
                    <a:pt x="25492" y="6971"/>
                    <a:pt x="25492" y="6959"/>
                    <a:pt x="25480" y="6947"/>
                  </a:cubicBezTo>
                  <a:lnTo>
                    <a:pt x="12" y="6"/>
                  </a:lnTo>
                  <a:cubicBezTo>
                    <a:pt x="8" y="2"/>
                    <a:pt x="6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3746;p32">
              <a:extLst>
                <a:ext uri="{FF2B5EF4-FFF2-40B4-BE49-F238E27FC236}">
                  <a16:creationId xmlns:a16="http://schemas.microsoft.com/office/drawing/2014/main" id="{A23C91C5-320B-F1DE-8B02-6239D6BAADB0}"/>
                </a:ext>
              </a:extLst>
            </p:cNvPr>
            <p:cNvSpPr/>
            <p:nvPr/>
          </p:nvSpPr>
          <p:spPr>
            <a:xfrm>
              <a:off x="5333161" y="3183927"/>
              <a:ext cx="1326186" cy="780294"/>
            </a:xfrm>
            <a:custGeom>
              <a:avLst/>
              <a:gdLst/>
              <a:ahLst/>
              <a:cxnLst/>
              <a:rect l="l" t="t" r="r" b="b"/>
              <a:pathLst>
                <a:path w="14348" h="8442" extrusionOk="0">
                  <a:moveTo>
                    <a:pt x="14336" y="0"/>
                  </a:moveTo>
                  <a:lnTo>
                    <a:pt x="13" y="8418"/>
                  </a:lnTo>
                  <a:cubicBezTo>
                    <a:pt x="1" y="8430"/>
                    <a:pt x="1" y="8430"/>
                    <a:pt x="1" y="8442"/>
                  </a:cubicBezTo>
                  <a:lnTo>
                    <a:pt x="25" y="8442"/>
                  </a:lnTo>
                  <a:lnTo>
                    <a:pt x="14348" y="24"/>
                  </a:lnTo>
                  <a:cubicBezTo>
                    <a:pt x="14348" y="24"/>
                    <a:pt x="14348" y="12"/>
                    <a:pt x="14348" y="12"/>
                  </a:cubicBezTo>
                  <a:cubicBezTo>
                    <a:pt x="14348" y="0"/>
                    <a:pt x="14336" y="0"/>
                    <a:pt x="143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3747;p32">
              <a:extLst>
                <a:ext uri="{FF2B5EF4-FFF2-40B4-BE49-F238E27FC236}">
                  <a16:creationId xmlns:a16="http://schemas.microsoft.com/office/drawing/2014/main" id="{D7A42015-980D-C4C0-66CF-662F193A8E62}"/>
                </a:ext>
              </a:extLst>
            </p:cNvPr>
            <p:cNvSpPr/>
            <p:nvPr/>
          </p:nvSpPr>
          <p:spPr>
            <a:xfrm>
              <a:off x="3156434" y="1548563"/>
              <a:ext cx="3245402" cy="1165542"/>
            </a:xfrm>
            <a:custGeom>
              <a:avLst/>
              <a:gdLst/>
              <a:ahLst/>
              <a:cxnLst/>
              <a:rect l="l" t="t" r="r" b="b"/>
              <a:pathLst>
                <a:path w="35112" h="12610" extrusionOk="0">
                  <a:moveTo>
                    <a:pt x="35088" y="1"/>
                  </a:moveTo>
                  <a:lnTo>
                    <a:pt x="12" y="12586"/>
                  </a:lnTo>
                  <a:cubicBezTo>
                    <a:pt x="0" y="12586"/>
                    <a:pt x="12" y="12610"/>
                    <a:pt x="24" y="12610"/>
                  </a:cubicBezTo>
                  <a:lnTo>
                    <a:pt x="35100" y="25"/>
                  </a:lnTo>
                  <a:cubicBezTo>
                    <a:pt x="35100" y="13"/>
                    <a:pt x="35112" y="13"/>
                    <a:pt x="351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3748;p32">
              <a:extLst>
                <a:ext uri="{FF2B5EF4-FFF2-40B4-BE49-F238E27FC236}">
                  <a16:creationId xmlns:a16="http://schemas.microsoft.com/office/drawing/2014/main" id="{950E6D75-5597-83A8-E64D-6DF31551ACCF}"/>
                </a:ext>
              </a:extLst>
            </p:cNvPr>
            <p:cNvSpPr/>
            <p:nvPr/>
          </p:nvSpPr>
          <p:spPr>
            <a:xfrm>
              <a:off x="3157543" y="2961633"/>
              <a:ext cx="1178667" cy="26527"/>
            </a:xfrm>
            <a:custGeom>
              <a:avLst/>
              <a:gdLst/>
              <a:ahLst/>
              <a:cxnLst/>
              <a:rect l="l" t="t" r="r" b="b"/>
              <a:pathLst>
                <a:path w="12752" h="287" extrusionOk="0">
                  <a:moveTo>
                    <a:pt x="12740" y="0"/>
                  </a:moveTo>
                  <a:lnTo>
                    <a:pt x="12" y="262"/>
                  </a:lnTo>
                  <a:cubicBezTo>
                    <a:pt x="0" y="262"/>
                    <a:pt x="0" y="262"/>
                    <a:pt x="0" y="274"/>
                  </a:cubicBezTo>
                  <a:cubicBezTo>
                    <a:pt x="0" y="274"/>
                    <a:pt x="0" y="286"/>
                    <a:pt x="12" y="286"/>
                  </a:cubicBezTo>
                  <a:lnTo>
                    <a:pt x="12740" y="24"/>
                  </a:lnTo>
                  <a:cubicBezTo>
                    <a:pt x="12752" y="24"/>
                    <a:pt x="12752" y="0"/>
                    <a:pt x="127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3749;p32">
              <a:extLst>
                <a:ext uri="{FF2B5EF4-FFF2-40B4-BE49-F238E27FC236}">
                  <a16:creationId xmlns:a16="http://schemas.microsoft.com/office/drawing/2014/main" id="{32663988-4FFA-5122-B3E8-B3C03851E074}"/>
                </a:ext>
              </a:extLst>
            </p:cNvPr>
            <p:cNvSpPr/>
            <p:nvPr/>
          </p:nvSpPr>
          <p:spPr>
            <a:xfrm>
              <a:off x="4133696" y="2961633"/>
              <a:ext cx="2526759" cy="46307"/>
            </a:xfrm>
            <a:custGeom>
              <a:avLst/>
              <a:gdLst/>
              <a:ahLst/>
              <a:cxnLst/>
              <a:rect l="l" t="t" r="r" b="b"/>
              <a:pathLst>
                <a:path w="27337" h="501" extrusionOk="0">
                  <a:moveTo>
                    <a:pt x="12" y="0"/>
                  </a:moveTo>
                  <a:cubicBezTo>
                    <a:pt x="0" y="0"/>
                    <a:pt x="0" y="24"/>
                    <a:pt x="12" y="24"/>
                  </a:cubicBezTo>
                  <a:lnTo>
                    <a:pt x="27313" y="500"/>
                  </a:lnTo>
                  <a:cubicBezTo>
                    <a:pt x="27337" y="500"/>
                    <a:pt x="27337" y="477"/>
                    <a:pt x="27313" y="477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3750;p32">
              <a:extLst>
                <a:ext uri="{FF2B5EF4-FFF2-40B4-BE49-F238E27FC236}">
                  <a16:creationId xmlns:a16="http://schemas.microsoft.com/office/drawing/2014/main" id="{8B346753-D5BE-371B-27B8-9AA9F9C44F0D}"/>
                </a:ext>
              </a:extLst>
            </p:cNvPr>
            <p:cNvSpPr/>
            <p:nvPr/>
          </p:nvSpPr>
          <p:spPr>
            <a:xfrm>
              <a:off x="4193129" y="3082716"/>
              <a:ext cx="2467326" cy="626213"/>
            </a:xfrm>
            <a:custGeom>
              <a:avLst/>
              <a:gdLst/>
              <a:ahLst/>
              <a:cxnLst/>
              <a:rect l="l" t="t" r="r" b="b"/>
              <a:pathLst>
                <a:path w="26694" h="6775" extrusionOk="0">
                  <a:moveTo>
                    <a:pt x="26670" y="0"/>
                  </a:moveTo>
                  <a:lnTo>
                    <a:pt x="12" y="6751"/>
                  </a:lnTo>
                  <a:cubicBezTo>
                    <a:pt x="12" y="6751"/>
                    <a:pt x="0" y="6751"/>
                    <a:pt x="12" y="6763"/>
                  </a:cubicBezTo>
                  <a:cubicBezTo>
                    <a:pt x="12" y="6763"/>
                    <a:pt x="12" y="6775"/>
                    <a:pt x="12" y="6775"/>
                  </a:cubicBezTo>
                  <a:lnTo>
                    <a:pt x="24" y="6775"/>
                  </a:lnTo>
                  <a:lnTo>
                    <a:pt x="26670" y="24"/>
                  </a:lnTo>
                  <a:cubicBezTo>
                    <a:pt x="26694" y="24"/>
                    <a:pt x="26682" y="0"/>
                    <a:pt x="266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3751;p32">
              <a:extLst>
                <a:ext uri="{FF2B5EF4-FFF2-40B4-BE49-F238E27FC236}">
                  <a16:creationId xmlns:a16="http://schemas.microsoft.com/office/drawing/2014/main" id="{00840FFE-E40E-7196-0E96-8EA1E398A200}"/>
                </a:ext>
              </a:extLst>
            </p:cNvPr>
            <p:cNvSpPr/>
            <p:nvPr/>
          </p:nvSpPr>
          <p:spPr>
            <a:xfrm>
              <a:off x="6176215" y="1447352"/>
              <a:ext cx="483132" cy="860708"/>
            </a:xfrm>
            <a:custGeom>
              <a:avLst/>
              <a:gdLst/>
              <a:ahLst/>
              <a:cxnLst/>
              <a:rect l="l" t="t" r="r" b="b"/>
              <a:pathLst>
                <a:path w="5227" h="9312" extrusionOk="0">
                  <a:moveTo>
                    <a:pt x="0" y="0"/>
                  </a:moveTo>
                  <a:cubicBezTo>
                    <a:pt x="0" y="0"/>
                    <a:pt x="0" y="12"/>
                    <a:pt x="0" y="12"/>
                  </a:cubicBezTo>
                  <a:lnTo>
                    <a:pt x="5215" y="9311"/>
                  </a:lnTo>
                  <a:cubicBezTo>
                    <a:pt x="5227" y="9311"/>
                    <a:pt x="5227" y="9299"/>
                    <a:pt x="5227" y="9299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3752;p32">
              <a:extLst>
                <a:ext uri="{FF2B5EF4-FFF2-40B4-BE49-F238E27FC236}">
                  <a16:creationId xmlns:a16="http://schemas.microsoft.com/office/drawing/2014/main" id="{7B93BCA2-93AC-E8F8-3957-0CE4597323E2}"/>
                </a:ext>
              </a:extLst>
            </p:cNvPr>
            <p:cNvSpPr/>
            <p:nvPr/>
          </p:nvSpPr>
          <p:spPr>
            <a:xfrm>
              <a:off x="5202280" y="3287356"/>
              <a:ext cx="1457067" cy="1370182"/>
            </a:xfrm>
            <a:custGeom>
              <a:avLst/>
              <a:gdLst/>
              <a:ahLst/>
              <a:cxnLst/>
              <a:rect l="l" t="t" r="r" b="b"/>
              <a:pathLst>
                <a:path w="15764" h="14824" extrusionOk="0">
                  <a:moveTo>
                    <a:pt x="15752" y="1"/>
                  </a:moveTo>
                  <a:lnTo>
                    <a:pt x="0" y="14812"/>
                  </a:lnTo>
                  <a:cubicBezTo>
                    <a:pt x="0" y="14812"/>
                    <a:pt x="0" y="14812"/>
                    <a:pt x="0" y="14824"/>
                  </a:cubicBezTo>
                  <a:lnTo>
                    <a:pt x="12" y="14824"/>
                  </a:lnTo>
                  <a:lnTo>
                    <a:pt x="15764" y="13"/>
                  </a:lnTo>
                  <a:cubicBezTo>
                    <a:pt x="15764" y="13"/>
                    <a:pt x="15764" y="13"/>
                    <a:pt x="157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3753;p32">
              <a:extLst>
                <a:ext uri="{FF2B5EF4-FFF2-40B4-BE49-F238E27FC236}">
                  <a16:creationId xmlns:a16="http://schemas.microsoft.com/office/drawing/2014/main" id="{1C9651E2-5E55-CBB9-8D41-25CB4A6F2E95}"/>
                </a:ext>
              </a:extLst>
            </p:cNvPr>
            <p:cNvSpPr/>
            <p:nvPr/>
          </p:nvSpPr>
          <p:spPr>
            <a:xfrm>
              <a:off x="5202280" y="3233007"/>
              <a:ext cx="1457067" cy="1171458"/>
            </a:xfrm>
            <a:custGeom>
              <a:avLst/>
              <a:gdLst/>
              <a:ahLst/>
              <a:cxnLst/>
              <a:rect l="l" t="t" r="r" b="b"/>
              <a:pathLst>
                <a:path w="15764" h="12674" extrusionOk="0">
                  <a:moveTo>
                    <a:pt x="15754" y="0"/>
                  </a:moveTo>
                  <a:cubicBezTo>
                    <a:pt x="15753" y="0"/>
                    <a:pt x="15752" y="2"/>
                    <a:pt x="15752" y="5"/>
                  </a:cubicBezTo>
                  <a:lnTo>
                    <a:pt x="0" y="12662"/>
                  </a:lnTo>
                  <a:cubicBezTo>
                    <a:pt x="0" y="12673"/>
                    <a:pt x="12" y="12673"/>
                    <a:pt x="12" y="12673"/>
                  </a:cubicBezTo>
                  <a:lnTo>
                    <a:pt x="15764" y="17"/>
                  </a:lnTo>
                  <a:cubicBezTo>
                    <a:pt x="15764" y="9"/>
                    <a:pt x="15758" y="0"/>
                    <a:pt x="157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3754;p32">
              <a:extLst>
                <a:ext uri="{FF2B5EF4-FFF2-40B4-BE49-F238E27FC236}">
                  <a16:creationId xmlns:a16="http://schemas.microsoft.com/office/drawing/2014/main" id="{513B744D-8CE0-C0B2-9490-5728037E54FB}"/>
                </a:ext>
              </a:extLst>
            </p:cNvPr>
            <p:cNvSpPr/>
            <p:nvPr/>
          </p:nvSpPr>
          <p:spPr>
            <a:xfrm>
              <a:off x="3157543" y="2120889"/>
              <a:ext cx="1100564" cy="412700"/>
            </a:xfrm>
            <a:custGeom>
              <a:avLst/>
              <a:gdLst/>
              <a:ahLst/>
              <a:cxnLst/>
              <a:rect l="l" t="t" r="r" b="b"/>
              <a:pathLst>
                <a:path w="11907" h="4465" extrusionOk="0">
                  <a:moveTo>
                    <a:pt x="11895" y="0"/>
                  </a:moveTo>
                  <a:lnTo>
                    <a:pt x="0" y="4441"/>
                  </a:lnTo>
                  <a:cubicBezTo>
                    <a:pt x="0" y="4453"/>
                    <a:pt x="0" y="4453"/>
                    <a:pt x="0" y="4453"/>
                  </a:cubicBezTo>
                  <a:cubicBezTo>
                    <a:pt x="0" y="4453"/>
                    <a:pt x="0" y="4465"/>
                    <a:pt x="12" y="4465"/>
                  </a:cubicBezTo>
                  <a:lnTo>
                    <a:pt x="11906" y="12"/>
                  </a:lnTo>
                  <a:cubicBezTo>
                    <a:pt x="11906" y="0"/>
                    <a:pt x="11906" y="0"/>
                    <a:pt x="118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3755;p32">
              <a:extLst>
                <a:ext uri="{FF2B5EF4-FFF2-40B4-BE49-F238E27FC236}">
                  <a16:creationId xmlns:a16="http://schemas.microsoft.com/office/drawing/2014/main" id="{EBD2D228-246E-2270-CFEA-695C48ADFDC5}"/>
                </a:ext>
              </a:extLst>
            </p:cNvPr>
            <p:cNvSpPr/>
            <p:nvPr/>
          </p:nvSpPr>
          <p:spPr>
            <a:xfrm>
              <a:off x="4134713" y="2120889"/>
              <a:ext cx="2042611" cy="570108"/>
            </a:xfrm>
            <a:custGeom>
              <a:avLst/>
              <a:gdLst/>
              <a:ahLst/>
              <a:cxnLst/>
              <a:rect l="l" t="t" r="r" b="b"/>
              <a:pathLst>
                <a:path w="22099" h="6168" extrusionOk="0">
                  <a:moveTo>
                    <a:pt x="13" y="0"/>
                  </a:moveTo>
                  <a:cubicBezTo>
                    <a:pt x="1" y="0"/>
                    <a:pt x="1" y="0"/>
                    <a:pt x="1" y="12"/>
                  </a:cubicBezTo>
                  <a:cubicBezTo>
                    <a:pt x="1" y="12"/>
                    <a:pt x="1" y="12"/>
                    <a:pt x="1" y="24"/>
                  </a:cubicBezTo>
                  <a:lnTo>
                    <a:pt x="22087" y="6167"/>
                  </a:lnTo>
                  <a:cubicBezTo>
                    <a:pt x="22099" y="6167"/>
                    <a:pt x="22099" y="6156"/>
                    <a:pt x="22099" y="6156"/>
                  </a:cubicBezTo>
                  <a:cubicBezTo>
                    <a:pt x="22099" y="6156"/>
                    <a:pt x="22099" y="6144"/>
                    <a:pt x="22099" y="6144"/>
                  </a:cubicBez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3756;p32">
              <a:extLst>
                <a:ext uri="{FF2B5EF4-FFF2-40B4-BE49-F238E27FC236}">
                  <a16:creationId xmlns:a16="http://schemas.microsoft.com/office/drawing/2014/main" id="{646B369D-9ADE-232D-3BD6-A0CA56ACFB4D}"/>
                </a:ext>
              </a:extLst>
            </p:cNvPr>
            <p:cNvSpPr/>
            <p:nvPr/>
          </p:nvSpPr>
          <p:spPr>
            <a:xfrm>
              <a:off x="3157543" y="3314900"/>
              <a:ext cx="1178667" cy="366577"/>
            </a:xfrm>
            <a:custGeom>
              <a:avLst/>
              <a:gdLst/>
              <a:ahLst/>
              <a:cxnLst/>
              <a:rect l="l" t="t" r="r" b="b"/>
              <a:pathLst>
                <a:path w="12752" h="3966" extrusionOk="0">
                  <a:moveTo>
                    <a:pt x="12" y="0"/>
                  </a:moveTo>
                  <a:cubicBezTo>
                    <a:pt x="12" y="0"/>
                    <a:pt x="0" y="0"/>
                    <a:pt x="0" y="12"/>
                  </a:cubicBezTo>
                  <a:lnTo>
                    <a:pt x="12740" y="3965"/>
                  </a:lnTo>
                  <a:cubicBezTo>
                    <a:pt x="12752" y="3965"/>
                    <a:pt x="12752" y="3953"/>
                    <a:pt x="12740" y="3953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3757;p32">
              <a:extLst>
                <a:ext uri="{FF2B5EF4-FFF2-40B4-BE49-F238E27FC236}">
                  <a16:creationId xmlns:a16="http://schemas.microsoft.com/office/drawing/2014/main" id="{2FEC5CC8-CAF3-E5D2-5C5F-A64887F5C6EB}"/>
                </a:ext>
              </a:extLst>
            </p:cNvPr>
            <p:cNvSpPr/>
            <p:nvPr/>
          </p:nvSpPr>
          <p:spPr>
            <a:xfrm>
              <a:off x="3157543" y="3419439"/>
              <a:ext cx="2229689" cy="985027"/>
            </a:xfrm>
            <a:custGeom>
              <a:avLst/>
              <a:gdLst/>
              <a:ahLst/>
              <a:cxnLst/>
              <a:rect l="l" t="t" r="r" b="b"/>
              <a:pathLst>
                <a:path w="24123" h="10657" extrusionOk="0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lnTo>
                    <a:pt x="24110" y="10656"/>
                  </a:lnTo>
                  <a:lnTo>
                    <a:pt x="24122" y="10656"/>
                  </a:lnTo>
                  <a:cubicBezTo>
                    <a:pt x="24122" y="10656"/>
                    <a:pt x="24122" y="10656"/>
                    <a:pt x="24122" y="10645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3758;p32">
              <a:extLst>
                <a:ext uri="{FF2B5EF4-FFF2-40B4-BE49-F238E27FC236}">
                  <a16:creationId xmlns:a16="http://schemas.microsoft.com/office/drawing/2014/main" id="{9D46959E-D165-C34B-EE89-2EAF60974D05}"/>
                </a:ext>
              </a:extLst>
            </p:cNvPr>
            <p:cNvSpPr/>
            <p:nvPr/>
          </p:nvSpPr>
          <p:spPr>
            <a:xfrm>
              <a:off x="3157543" y="3523977"/>
              <a:ext cx="2229689" cy="1133562"/>
            </a:xfrm>
            <a:custGeom>
              <a:avLst/>
              <a:gdLst/>
              <a:ahLst/>
              <a:cxnLst/>
              <a:rect l="l" t="t" r="r" b="b"/>
              <a:pathLst>
                <a:path w="24123" h="12264" extrusionOk="0">
                  <a:moveTo>
                    <a:pt x="0" y="0"/>
                  </a:moveTo>
                  <a:cubicBezTo>
                    <a:pt x="0" y="0"/>
                    <a:pt x="0" y="12"/>
                    <a:pt x="0" y="12"/>
                  </a:cubicBezTo>
                  <a:lnTo>
                    <a:pt x="24110" y="12264"/>
                  </a:lnTo>
                  <a:lnTo>
                    <a:pt x="24122" y="12264"/>
                  </a:lnTo>
                  <a:cubicBezTo>
                    <a:pt x="24122" y="12264"/>
                    <a:pt x="24122" y="12252"/>
                    <a:pt x="24122" y="12252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3759;p32">
              <a:extLst>
                <a:ext uri="{FF2B5EF4-FFF2-40B4-BE49-F238E27FC236}">
                  <a16:creationId xmlns:a16="http://schemas.microsoft.com/office/drawing/2014/main" id="{3CFB782F-BBE8-547F-C77F-00055AB71FD0}"/>
                </a:ext>
              </a:extLst>
            </p:cNvPr>
            <p:cNvSpPr/>
            <p:nvPr/>
          </p:nvSpPr>
          <p:spPr>
            <a:xfrm>
              <a:off x="5301272" y="2545143"/>
              <a:ext cx="1358074" cy="281172"/>
            </a:xfrm>
            <a:custGeom>
              <a:avLst/>
              <a:gdLst/>
              <a:ahLst/>
              <a:cxnLst/>
              <a:rect l="l" t="t" r="r" b="b"/>
              <a:pathLst>
                <a:path w="14693" h="3042" extrusionOk="0">
                  <a:moveTo>
                    <a:pt x="12" y="1"/>
                  </a:moveTo>
                  <a:cubicBezTo>
                    <a:pt x="11" y="1"/>
                    <a:pt x="9" y="6"/>
                    <a:pt x="1" y="6"/>
                  </a:cubicBezTo>
                  <a:cubicBezTo>
                    <a:pt x="1" y="6"/>
                    <a:pt x="13" y="18"/>
                    <a:pt x="13" y="18"/>
                  </a:cubicBezTo>
                  <a:lnTo>
                    <a:pt x="14681" y="3042"/>
                  </a:lnTo>
                  <a:lnTo>
                    <a:pt x="14693" y="3042"/>
                  </a:lnTo>
                  <a:cubicBezTo>
                    <a:pt x="14693" y="3030"/>
                    <a:pt x="14693" y="3030"/>
                    <a:pt x="14681" y="3030"/>
                  </a:cubicBezTo>
                  <a:lnTo>
                    <a:pt x="13" y="6"/>
                  </a:lnTo>
                  <a:cubicBezTo>
                    <a:pt x="13" y="2"/>
                    <a:pt x="13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3760;p32">
              <a:extLst>
                <a:ext uri="{FF2B5EF4-FFF2-40B4-BE49-F238E27FC236}">
                  <a16:creationId xmlns:a16="http://schemas.microsoft.com/office/drawing/2014/main" id="{2926F992-078A-E60F-2BDE-189CDE560D21}"/>
                </a:ext>
              </a:extLst>
            </p:cNvPr>
            <p:cNvSpPr/>
            <p:nvPr/>
          </p:nvSpPr>
          <p:spPr>
            <a:xfrm>
              <a:off x="3157543" y="2554479"/>
              <a:ext cx="2291340" cy="310380"/>
            </a:xfrm>
            <a:custGeom>
              <a:avLst/>
              <a:gdLst/>
              <a:ahLst/>
              <a:cxnLst/>
              <a:rect l="l" t="t" r="r" b="b"/>
              <a:pathLst>
                <a:path w="24790" h="3358" extrusionOk="0">
                  <a:moveTo>
                    <a:pt x="24777" y="0"/>
                  </a:moveTo>
                  <a:lnTo>
                    <a:pt x="12" y="3334"/>
                  </a:lnTo>
                  <a:cubicBezTo>
                    <a:pt x="0" y="3334"/>
                    <a:pt x="0" y="3358"/>
                    <a:pt x="12" y="3358"/>
                  </a:cubicBezTo>
                  <a:lnTo>
                    <a:pt x="24777" y="24"/>
                  </a:lnTo>
                  <a:cubicBezTo>
                    <a:pt x="24789" y="24"/>
                    <a:pt x="24789" y="0"/>
                    <a:pt x="247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3761;p32">
              <a:extLst>
                <a:ext uri="{FF2B5EF4-FFF2-40B4-BE49-F238E27FC236}">
                  <a16:creationId xmlns:a16="http://schemas.microsoft.com/office/drawing/2014/main" id="{4F8BC6AB-7CD7-F08F-B7FF-29896224106C}"/>
                </a:ext>
              </a:extLst>
            </p:cNvPr>
            <p:cNvSpPr/>
            <p:nvPr/>
          </p:nvSpPr>
          <p:spPr>
            <a:xfrm>
              <a:off x="3157543" y="3293641"/>
              <a:ext cx="2355116" cy="643128"/>
            </a:xfrm>
            <a:custGeom>
              <a:avLst/>
              <a:gdLst/>
              <a:ahLst/>
              <a:cxnLst/>
              <a:rect l="l" t="t" r="r" b="b"/>
              <a:pathLst>
                <a:path w="25480" h="6958" extrusionOk="0">
                  <a:moveTo>
                    <a:pt x="6" y="1"/>
                  </a:moveTo>
                  <a:cubicBezTo>
                    <a:pt x="1" y="1"/>
                    <a:pt x="3" y="16"/>
                    <a:pt x="12" y="16"/>
                  </a:cubicBezTo>
                  <a:lnTo>
                    <a:pt x="25468" y="6957"/>
                  </a:lnTo>
                  <a:lnTo>
                    <a:pt x="25480" y="6957"/>
                  </a:lnTo>
                  <a:cubicBezTo>
                    <a:pt x="25480" y="6957"/>
                    <a:pt x="25480" y="6945"/>
                    <a:pt x="25480" y="6945"/>
                  </a:cubicBezTo>
                  <a:lnTo>
                    <a:pt x="12" y="4"/>
                  </a:lnTo>
                  <a:cubicBezTo>
                    <a:pt x="10" y="2"/>
                    <a:pt x="8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3762;p32">
              <a:extLst>
                <a:ext uri="{FF2B5EF4-FFF2-40B4-BE49-F238E27FC236}">
                  <a16:creationId xmlns:a16="http://schemas.microsoft.com/office/drawing/2014/main" id="{CF3073CB-9EBF-082A-D5D7-C22E955E06C5}"/>
                </a:ext>
              </a:extLst>
            </p:cNvPr>
            <p:cNvSpPr/>
            <p:nvPr/>
          </p:nvSpPr>
          <p:spPr>
            <a:xfrm>
              <a:off x="5334270" y="3157492"/>
              <a:ext cx="1325076" cy="779277"/>
            </a:xfrm>
            <a:custGeom>
              <a:avLst/>
              <a:gdLst/>
              <a:ahLst/>
              <a:cxnLst/>
              <a:rect l="l" t="t" r="r" b="b"/>
              <a:pathLst>
                <a:path w="14336" h="8431" extrusionOk="0">
                  <a:moveTo>
                    <a:pt x="14324" y="1"/>
                  </a:moveTo>
                  <a:lnTo>
                    <a:pt x="1" y="8418"/>
                  </a:lnTo>
                  <a:cubicBezTo>
                    <a:pt x="1" y="8418"/>
                    <a:pt x="1" y="8430"/>
                    <a:pt x="1" y="8430"/>
                  </a:cubicBezTo>
                  <a:lnTo>
                    <a:pt x="13" y="8430"/>
                  </a:lnTo>
                  <a:lnTo>
                    <a:pt x="14324" y="13"/>
                  </a:lnTo>
                  <a:cubicBezTo>
                    <a:pt x="14336" y="13"/>
                    <a:pt x="14336" y="13"/>
                    <a:pt x="143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3763;p32">
              <a:extLst>
                <a:ext uri="{FF2B5EF4-FFF2-40B4-BE49-F238E27FC236}">
                  <a16:creationId xmlns:a16="http://schemas.microsoft.com/office/drawing/2014/main" id="{1262115F-53A3-05FA-27F3-248699DDEC27}"/>
                </a:ext>
              </a:extLst>
            </p:cNvPr>
            <p:cNvSpPr/>
            <p:nvPr/>
          </p:nvSpPr>
          <p:spPr>
            <a:xfrm>
              <a:off x="3157543" y="1522220"/>
              <a:ext cx="3243184" cy="1164341"/>
            </a:xfrm>
            <a:custGeom>
              <a:avLst/>
              <a:gdLst/>
              <a:ahLst/>
              <a:cxnLst/>
              <a:rect l="l" t="t" r="r" b="b"/>
              <a:pathLst>
                <a:path w="35088" h="12597" extrusionOk="0">
                  <a:moveTo>
                    <a:pt x="35076" y="0"/>
                  </a:moveTo>
                  <a:lnTo>
                    <a:pt x="0" y="12585"/>
                  </a:lnTo>
                  <a:cubicBezTo>
                    <a:pt x="0" y="12585"/>
                    <a:pt x="0" y="12597"/>
                    <a:pt x="12" y="12597"/>
                  </a:cubicBezTo>
                  <a:lnTo>
                    <a:pt x="35088" y="12"/>
                  </a:lnTo>
                  <a:cubicBezTo>
                    <a:pt x="35088" y="12"/>
                    <a:pt x="35088" y="0"/>
                    <a:pt x="350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3764;p32">
              <a:extLst>
                <a:ext uri="{FF2B5EF4-FFF2-40B4-BE49-F238E27FC236}">
                  <a16:creationId xmlns:a16="http://schemas.microsoft.com/office/drawing/2014/main" id="{FE493E03-54E9-A42D-3EB8-DB85065456BE}"/>
                </a:ext>
              </a:extLst>
            </p:cNvPr>
            <p:cNvSpPr/>
            <p:nvPr/>
          </p:nvSpPr>
          <p:spPr>
            <a:xfrm>
              <a:off x="3157543" y="2935198"/>
              <a:ext cx="1178667" cy="25418"/>
            </a:xfrm>
            <a:custGeom>
              <a:avLst/>
              <a:gdLst/>
              <a:ahLst/>
              <a:cxnLst/>
              <a:rect l="l" t="t" r="r" b="b"/>
              <a:pathLst>
                <a:path w="12752" h="275" extrusionOk="0">
                  <a:moveTo>
                    <a:pt x="12740" y="1"/>
                  </a:moveTo>
                  <a:lnTo>
                    <a:pt x="12" y="263"/>
                  </a:lnTo>
                  <a:lnTo>
                    <a:pt x="0" y="263"/>
                  </a:lnTo>
                  <a:cubicBezTo>
                    <a:pt x="0" y="275"/>
                    <a:pt x="0" y="275"/>
                    <a:pt x="12" y="275"/>
                  </a:cubicBezTo>
                  <a:lnTo>
                    <a:pt x="12740" y="13"/>
                  </a:lnTo>
                  <a:lnTo>
                    <a:pt x="12752" y="13"/>
                  </a:lnTo>
                  <a:cubicBezTo>
                    <a:pt x="12752" y="1"/>
                    <a:pt x="12740" y="1"/>
                    <a:pt x="127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3765;p32">
              <a:extLst>
                <a:ext uri="{FF2B5EF4-FFF2-40B4-BE49-F238E27FC236}">
                  <a16:creationId xmlns:a16="http://schemas.microsoft.com/office/drawing/2014/main" id="{BE9D58E5-2FDE-1AB8-3144-F475725506CF}"/>
                </a:ext>
              </a:extLst>
            </p:cNvPr>
            <p:cNvSpPr/>
            <p:nvPr/>
          </p:nvSpPr>
          <p:spPr>
            <a:xfrm>
              <a:off x="4134713" y="2935198"/>
              <a:ext cx="2524633" cy="45198"/>
            </a:xfrm>
            <a:custGeom>
              <a:avLst/>
              <a:gdLst/>
              <a:ahLst/>
              <a:cxnLst/>
              <a:rect l="l" t="t" r="r" b="b"/>
              <a:pathLst>
                <a:path w="27314" h="489" extrusionOk="0">
                  <a:moveTo>
                    <a:pt x="1" y="1"/>
                  </a:moveTo>
                  <a:cubicBezTo>
                    <a:pt x="1" y="1"/>
                    <a:pt x="1" y="1"/>
                    <a:pt x="1" y="13"/>
                  </a:cubicBezTo>
                  <a:lnTo>
                    <a:pt x="27302" y="489"/>
                  </a:lnTo>
                  <a:lnTo>
                    <a:pt x="27314" y="489"/>
                  </a:lnTo>
                  <a:cubicBezTo>
                    <a:pt x="27314" y="477"/>
                    <a:pt x="27314" y="477"/>
                    <a:pt x="27302" y="477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3766;p32">
              <a:extLst>
                <a:ext uri="{FF2B5EF4-FFF2-40B4-BE49-F238E27FC236}">
                  <a16:creationId xmlns:a16="http://schemas.microsoft.com/office/drawing/2014/main" id="{55E5CBEC-36B8-1974-40B6-3B7C745531B2}"/>
                </a:ext>
              </a:extLst>
            </p:cNvPr>
            <p:cNvSpPr/>
            <p:nvPr/>
          </p:nvSpPr>
          <p:spPr>
            <a:xfrm>
              <a:off x="4194146" y="3056281"/>
              <a:ext cx="2465201" cy="625197"/>
            </a:xfrm>
            <a:custGeom>
              <a:avLst/>
              <a:gdLst/>
              <a:ahLst/>
              <a:cxnLst/>
              <a:rect l="l" t="t" r="r" b="b"/>
              <a:pathLst>
                <a:path w="26671" h="6764" extrusionOk="0">
                  <a:moveTo>
                    <a:pt x="26659" y="0"/>
                  </a:moveTo>
                  <a:lnTo>
                    <a:pt x="1" y="6751"/>
                  </a:lnTo>
                  <a:cubicBezTo>
                    <a:pt x="1" y="6751"/>
                    <a:pt x="1" y="6751"/>
                    <a:pt x="1" y="6763"/>
                  </a:cubicBezTo>
                  <a:lnTo>
                    <a:pt x="13" y="6763"/>
                  </a:lnTo>
                  <a:lnTo>
                    <a:pt x="26659" y="24"/>
                  </a:lnTo>
                  <a:cubicBezTo>
                    <a:pt x="26671" y="24"/>
                    <a:pt x="26671" y="12"/>
                    <a:pt x="26671" y="12"/>
                  </a:cubicBezTo>
                  <a:cubicBezTo>
                    <a:pt x="26671" y="12"/>
                    <a:pt x="26659" y="0"/>
                    <a:pt x="2665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3767;p32">
              <a:extLst>
                <a:ext uri="{FF2B5EF4-FFF2-40B4-BE49-F238E27FC236}">
                  <a16:creationId xmlns:a16="http://schemas.microsoft.com/office/drawing/2014/main" id="{3D774FA2-F99C-473D-8792-7837C40E8075}"/>
                </a:ext>
              </a:extLst>
            </p:cNvPr>
            <p:cNvSpPr/>
            <p:nvPr/>
          </p:nvSpPr>
          <p:spPr>
            <a:xfrm>
              <a:off x="6176215" y="1494676"/>
              <a:ext cx="483132" cy="860708"/>
            </a:xfrm>
            <a:custGeom>
              <a:avLst/>
              <a:gdLst/>
              <a:ahLst/>
              <a:cxnLst/>
              <a:rect l="l" t="t" r="r" b="b"/>
              <a:pathLst>
                <a:path w="5227" h="9312" extrusionOk="0">
                  <a:moveTo>
                    <a:pt x="0" y="0"/>
                  </a:moveTo>
                  <a:cubicBezTo>
                    <a:pt x="0" y="0"/>
                    <a:pt x="0" y="12"/>
                    <a:pt x="0" y="12"/>
                  </a:cubicBezTo>
                  <a:lnTo>
                    <a:pt x="5215" y="9311"/>
                  </a:lnTo>
                  <a:cubicBezTo>
                    <a:pt x="5227" y="9311"/>
                    <a:pt x="5227" y="9299"/>
                    <a:pt x="5227" y="9299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3768;p32">
              <a:extLst>
                <a:ext uri="{FF2B5EF4-FFF2-40B4-BE49-F238E27FC236}">
                  <a16:creationId xmlns:a16="http://schemas.microsoft.com/office/drawing/2014/main" id="{06D337BA-782E-1555-8877-970C22818422}"/>
                </a:ext>
              </a:extLst>
            </p:cNvPr>
            <p:cNvSpPr/>
            <p:nvPr/>
          </p:nvSpPr>
          <p:spPr>
            <a:xfrm>
              <a:off x="5202280" y="3334957"/>
              <a:ext cx="1457067" cy="1369905"/>
            </a:xfrm>
            <a:custGeom>
              <a:avLst/>
              <a:gdLst/>
              <a:ahLst/>
              <a:cxnLst/>
              <a:rect l="l" t="t" r="r" b="b"/>
              <a:pathLst>
                <a:path w="15764" h="14821" extrusionOk="0">
                  <a:moveTo>
                    <a:pt x="15753" y="1"/>
                  </a:moveTo>
                  <a:cubicBezTo>
                    <a:pt x="15752" y="1"/>
                    <a:pt x="15752" y="4"/>
                    <a:pt x="15752" y="10"/>
                  </a:cubicBezTo>
                  <a:lnTo>
                    <a:pt x="0" y="14809"/>
                  </a:lnTo>
                  <a:cubicBezTo>
                    <a:pt x="0" y="14809"/>
                    <a:pt x="0" y="14821"/>
                    <a:pt x="12" y="14821"/>
                  </a:cubicBezTo>
                  <a:lnTo>
                    <a:pt x="15764" y="10"/>
                  </a:lnTo>
                  <a:cubicBezTo>
                    <a:pt x="15758" y="4"/>
                    <a:pt x="15755" y="1"/>
                    <a:pt x="157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3769;p32">
              <a:extLst>
                <a:ext uri="{FF2B5EF4-FFF2-40B4-BE49-F238E27FC236}">
                  <a16:creationId xmlns:a16="http://schemas.microsoft.com/office/drawing/2014/main" id="{6F0941AA-6232-73FF-0EAE-C4185436403E}"/>
                </a:ext>
              </a:extLst>
            </p:cNvPr>
            <p:cNvSpPr/>
            <p:nvPr/>
          </p:nvSpPr>
          <p:spPr>
            <a:xfrm>
              <a:off x="5202280" y="3280793"/>
              <a:ext cx="1457067" cy="1170996"/>
            </a:xfrm>
            <a:custGeom>
              <a:avLst/>
              <a:gdLst/>
              <a:ahLst/>
              <a:cxnLst/>
              <a:rect l="l" t="t" r="r" b="b"/>
              <a:pathLst>
                <a:path w="15764" h="12669" extrusionOk="0">
                  <a:moveTo>
                    <a:pt x="15752" y="0"/>
                  </a:moveTo>
                  <a:lnTo>
                    <a:pt x="0" y="12657"/>
                  </a:lnTo>
                  <a:cubicBezTo>
                    <a:pt x="0" y="12657"/>
                    <a:pt x="0" y="12657"/>
                    <a:pt x="0" y="12668"/>
                  </a:cubicBezTo>
                  <a:lnTo>
                    <a:pt x="12" y="12668"/>
                  </a:lnTo>
                  <a:lnTo>
                    <a:pt x="15764" y="12"/>
                  </a:lnTo>
                  <a:cubicBezTo>
                    <a:pt x="15764" y="12"/>
                    <a:pt x="15764" y="0"/>
                    <a:pt x="157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3770;p32">
              <a:extLst>
                <a:ext uri="{FF2B5EF4-FFF2-40B4-BE49-F238E27FC236}">
                  <a16:creationId xmlns:a16="http://schemas.microsoft.com/office/drawing/2014/main" id="{D975432E-2FF5-1CF7-1541-104BE2DA2D15}"/>
                </a:ext>
              </a:extLst>
            </p:cNvPr>
            <p:cNvSpPr/>
            <p:nvPr/>
          </p:nvSpPr>
          <p:spPr>
            <a:xfrm>
              <a:off x="3157543" y="2168214"/>
              <a:ext cx="1101673" cy="412700"/>
            </a:xfrm>
            <a:custGeom>
              <a:avLst/>
              <a:gdLst/>
              <a:ahLst/>
              <a:cxnLst/>
              <a:rect l="l" t="t" r="r" b="b"/>
              <a:pathLst>
                <a:path w="11919" h="4465" extrusionOk="0">
                  <a:moveTo>
                    <a:pt x="11895" y="0"/>
                  </a:moveTo>
                  <a:lnTo>
                    <a:pt x="0" y="4453"/>
                  </a:lnTo>
                  <a:cubicBezTo>
                    <a:pt x="0" y="4465"/>
                    <a:pt x="0" y="4465"/>
                    <a:pt x="12" y="4465"/>
                  </a:cubicBezTo>
                  <a:lnTo>
                    <a:pt x="11906" y="24"/>
                  </a:lnTo>
                  <a:cubicBezTo>
                    <a:pt x="11918" y="12"/>
                    <a:pt x="11906" y="0"/>
                    <a:pt x="118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3771;p32">
              <a:extLst>
                <a:ext uri="{FF2B5EF4-FFF2-40B4-BE49-F238E27FC236}">
                  <a16:creationId xmlns:a16="http://schemas.microsoft.com/office/drawing/2014/main" id="{9D3F1D5E-5BE1-D9A6-A989-5D12AF3C5CED}"/>
                </a:ext>
              </a:extLst>
            </p:cNvPr>
            <p:cNvSpPr/>
            <p:nvPr/>
          </p:nvSpPr>
          <p:spPr>
            <a:xfrm>
              <a:off x="4133696" y="2168214"/>
              <a:ext cx="2043627" cy="570108"/>
            </a:xfrm>
            <a:custGeom>
              <a:avLst/>
              <a:gdLst/>
              <a:ahLst/>
              <a:cxnLst/>
              <a:rect l="l" t="t" r="r" b="b"/>
              <a:pathLst>
                <a:path w="22110" h="6168" extrusionOk="0">
                  <a:moveTo>
                    <a:pt x="24" y="0"/>
                  </a:moveTo>
                  <a:cubicBezTo>
                    <a:pt x="12" y="0"/>
                    <a:pt x="0" y="12"/>
                    <a:pt x="12" y="24"/>
                  </a:cubicBezTo>
                  <a:lnTo>
                    <a:pt x="22098" y="6167"/>
                  </a:lnTo>
                  <a:cubicBezTo>
                    <a:pt x="22110" y="6167"/>
                    <a:pt x="22110" y="6156"/>
                    <a:pt x="22110" y="6156"/>
                  </a:cubicBezTo>
                  <a:cubicBezTo>
                    <a:pt x="22110" y="6156"/>
                    <a:pt x="22110" y="6156"/>
                    <a:pt x="22110" y="6144"/>
                  </a:cubicBez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3772;p32">
              <a:extLst>
                <a:ext uri="{FF2B5EF4-FFF2-40B4-BE49-F238E27FC236}">
                  <a16:creationId xmlns:a16="http://schemas.microsoft.com/office/drawing/2014/main" id="{495B5B4E-F7F8-DC23-5F08-2572E2C5B229}"/>
                </a:ext>
              </a:extLst>
            </p:cNvPr>
            <p:cNvSpPr/>
            <p:nvPr/>
          </p:nvSpPr>
          <p:spPr>
            <a:xfrm>
              <a:off x="3157543" y="3362224"/>
              <a:ext cx="1178667" cy="366577"/>
            </a:xfrm>
            <a:custGeom>
              <a:avLst/>
              <a:gdLst/>
              <a:ahLst/>
              <a:cxnLst/>
              <a:rect l="l" t="t" r="r" b="b"/>
              <a:pathLst>
                <a:path w="12752" h="3966" extrusionOk="0">
                  <a:moveTo>
                    <a:pt x="12" y="0"/>
                  </a:moveTo>
                  <a:cubicBezTo>
                    <a:pt x="12" y="0"/>
                    <a:pt x="0" y="0"/>
                    <a:pt x="0" y="12"/>
                  </a:cubicBezTo>
                  <a:lnTo>
                    <a:pt x="12740" y="3965"/>
                  </a:lnTo>
                  <a:lnTo>
                    <a:pt x="12752" y="3965"/>
                  </a:lnTo>
                  <a:cubicBezTo>
                    <a:pt x="12752" y="3953"/>
                    <a:pt x="12752" y="3953"/>
                    <a:pt x="12740" y="3953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3773;p32">
              <a:extLst>
                <a:ext uri="{FF2B5EF4-FFF2-40B4-BE49-F238E27FC236}">
                  <a16:creationId xmlns:a16="http://schemas.microsoft.com/office/drawing/2014/main" id="{A7624DF2-7291-4849-AD6F-8E26B335E9AA}"/>
                </a:ext>
              </a:extLst>
            </p:cNvPr>
            <p:cNvSpPr/>
            <p:nvPr/>
          </p:nvSpPr>
          <p:spPr>
            <a:xfrm>
              <a:off x="3157543" y="3466763"/>
              <a:ext cx="2229689" cy="985027"/>
            </a:xfrm>
            <a:custGeom>
              <a:avLst/>
              <a:gdLst/>
              <a:ahLst/>
              <a:cxnLst/>
              <a:rect l="l" t="t" r="r" b="b"/>
              <a:pathLst>
                <a:path w="24123" h="10657" extrusionOk="0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lnTo>
                    <a:pt x="24110" y="10656"/>
                  </a:lnTo>
                  <a:lnTo>
                    <a:pt x="24122" y="10656"/>
                  </a:lnTo>
                  <a:cubicBezTo>
                    <a:pt x="24122" y="10656"/>
                    <a:pt x="24122" y="10645"/>
                    <a:pt x="24122" y="10645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3774;p32">
              <a:extLst>
                <a:ext uri="{FF2B5EF4-FFF2-40B4-BE49-F238E27FC236}">
                  <a16:creationId xmlns:a16="http://schemas.microsoft.com/office/drawing/2014/main" id="{7FAF223D-5E9D-FE15-9A7A-E96763A02024}"/>
                </a:ext>
              </a:extLst>
            </p:cNvPr>
            <p:cNvSpPr/>
            <p:nvPr/>
          </p:nvSpPr>
          <p:spPr>
            <a:xfrm>
              <a:off x="3157543" y="3571301"/>
              <a:ext cx="2229689" cy="1133562"/>
            </a:xfrm>
            <a:custGeom>
              <a:avLst/>
              <a:gdLst/>
              <a:ahLst/>
              <a:cxnLst/>
              <a:rect l="l" t="t" r="r" b="b"/>
              <a:pathLst>
                <a:path w="24123" h="12264" extrusionOk="0">
                  <a:moveTo>
                    <a:pt x="12" y="0"/>
                  </a:moveTo>
                  <a:cubicBezTo>
                    <a:pt x="0" y="0"/>
                    <a:pt x="0" y="12"/>
                    <a:pt x="0" y="12"/>
                  </a:cubicBezTo>
                  <a:lnTo>
                    <a:pt x="24110" y="12264"/>
                  </a:lnTo>
                  <a:lnTo>
                    <a:pt x="24122" y="12264"/>
                  </a:lnTo>
                  <a:cubicBezTo>
                    <a:pt x="24122" y="12252"/>
                    <a:pt x="24122" y="12252"/>
                    <a:pt x="24122" y="12252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3775;p32">
              <a:extLst>
                <a:ext uri="{FF2B5EF4-FFF2-40B4-BE49-F238E27FC236}">
                  <a16:creationId xmlns:a16="http://schemas.microsoft.com/office/drawing/2014/main" id="{AE30D288-0902-0AD6-0357-433D707FB6ED}"/>
                </a:ext>
              </a:extLst>
            </p:cNvPr>
            <p:cNvSpPr/>
            <p:nvPr/>
          </p:nvSpPr>
          <p:spPr>
            <a:xfrm>
              <a:off x="5301272" y="2592929"/>
              <a:ext cx="1358074" cy="280710"/>
            </a:xfrm>
            <a:custGeom>
              <a:avLst/>
              <a:gdLst/>
              <a:ahLst/>
              <a:cxnLst/>
              <a:rect l="l" t="t" r="r" b="b"/>
              <a:pathLst>
                <a:path w="14693" h="3037" extrusionOk="0">
                  <a:moveTo>
                    <a:pt x="1" y="1"/>
                  </a:moveTo>
                  <a:cubicBezTo>
                    <a:pt x="1" y="1"/>
                    <a:pt x="13" y="13"/>
                    <a:pt x="13" y="13"/>
                  </a:cubicBezTo>
                  <a:lnTo>
                    <a:pt x="14681" y="3037"/>
                  </a:lnTo>
                  <a:lnTo>
                    <a:pt x="14693" y="3037"/>
                  </a:lnTo>
                  <a:cubicBezTo>
                    <a:pt x="14693" y="3025"/>
                    <a:pt x="14693" y="3025"/>
                    <a:pt x="14681" y="3025"/>
                  </a:cubicBezTo>
                  <a:lnTo>
                    <a:pt x="1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3776;p32">
              <a:extLst>
                <a:ext uri="{FF2B5EF4-FFF2-40B4-BE49-F238E27FC236}">
                  <a16:creationId xmlns:a16="http://schemas.microsoft.com/office/drawing/2014/main" id="{2E103973-E05F-C5AE-D3C7-95F1CF938ACF}"/>
                </a:ext>
              </a:extLst>
            </p:cNvPr>
            <p:cNvSpPr/>
            <p:nvPr/>
          </p:nvSpPr>
          <p:spPr>
            <a:xfrm>
              <a:off x="3157543" y="2602912"/>
              <a:ext cx="2291340" cy="309271"/>
            </a:xfrm>
            <a:custGeom>
              <a:avLst/>
              <a:gdLst/>
              <a:ahLst/>
              <a:cxnLst/>
              <a:rect l="l" t="t" r="r" b="b"/>
              <a:pathLst>
                <a:path w="24790" h="3346" extrusionOk="0">
                  <a:moveTo>
                    <a:pt x="24777" y="0"/>
                  </a:moveTo>
                  <a:lnTo>
                    <a:pt x="12" y="3322"/>
                  </a:lnTo>
                  <a:cubicBezTo>
                    <a:pt x="0" y="3322"/>
                    <a:pt x="0" y="3334"/>
                    <a:pt x="0" y="3334"/>
                  </a:cubicBezTo>
                  <a:cubicBezTo>
                    <a:pt x="0" y="3334"/>
                    <a:pt x="0" y="3346"/>
                    <a:pt x="12" y="3346"/>
                  </a:cubicBezTo>
                  <a:lnTo>
                    <a:pt x="24777" y="12"/>
                  </a:lnTo>
                  <a:cubicBezTo>
                    <a:pt x="24789" y="12"/>
                    <a:pt x="24789" y="0"/>
                    <a:pt x="247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3777;p32">
              <a:extLst>
                <a:ext uri="{FF2B5EF4-FFF2-40B4-BE49-F238E27FC236}">
                  <a16:creationId xmlns:a16="http://schemas.microsoft.com/office/drawing/2014/main" id="{AD3F81BB-D44E-DEE5-9045-B48EC9A26035}"/>
                </a:ext>
              </a:extLst>
            </p:cNvPr>
            <p:cNvSpPr/>
            <p:nvPr/>
          </p:nvSpPr>
          <p:spPr>
            <a:xfrm>
              <a:off x="3157543" y="3340965"/>
              <a:ext cx="2355116" cy="644237"/>
            </a:xfrm>
            <a:custGeom>
              <a:avLst/>
              <a:gdLst/>
              <a:ahLst/>
              <a:cxnLst/>
              <a:rect l="l" t="t" r="r" b="b"/>
              <a:pathLst>
                <a:path w="25480" h="6970" extrusionOk="0">
                  <a:moveTo>
                    <a:pt x="6" y="1"/>
                  </a:moveTo>
                  <a:cubicBezTo>
                    <a:pt x="1" y="1"/>
                    <a:pt x="3" y="16"/>
                    <a:pt x="12" y="16"/>
                  </a:cubicBezTo>
                  <a:lnTo>
                    <a:pt x="25468" y="6969"/>
                  </a:lnTo>
                  <a:lnTo>
                    <a:pt x="25480" y="6969"/>
                  </a:lnTo>
                  <a:cubicBezTo>
                    <a:pt x="25480" y="6969"/>
                    <a:pt x="25480" y="6957"/>
                    <a:pt x="25480" y="6957"/>
                  </a:cubicBezTo>
                  <a:cubicBezTo>
                    <a:pt x="25480" y="6957"/>
                    <a:pt x="25480" y="6945"/>
                    <a:pt x="25480" y="6945"/>
                  </a:cubicBezTo>
                  <a:lnTo>
                    <a:pt x="12" y="4"/>
                  </a:lnTo>
                  <a:cubicBezTo>
                    <a:pt x="10" y="2"/>
                    <a:pt x="8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3778;p32">
              <a:extLst>
                <a:ext uri="{FF2B5EF4-FFF2-40B4-BE49-F238E27FC236}">
                  <a16:creationId xmlns:a16="http://schemas.microsoft.com/office/drawing/2014/main" id="{92D62515-8C87-C2F6-089F-80395DD65493}"/>
                </a:ext>
              </a:extLst>
            </p:cNvPr>
            <p:cNvSpPr/>
            <p:nvPr/>
          </p:nvSpPr>
          <p:spPr>
            <a:xfrm>
              <a:off x="5334270" y="3204816"/>
              <a:ext cx="1325076" cy="780386"/>
            </a:xfrm>
            <a:custGeom>
              <a:avLst/>
              <a:gdLst/>
              <a:ahLst/>
              <a:cxnLst/>
              <a:rect l="l" t="t" r="r" b="b"/>
              <a:pathLst>
                <a:path w="14336" h="8443" extrusionOk="0">
                  <a:moveTo>
                    <a:pt x="14324" y="1"/>
                  </a:moveTo>
                  <a:lnTo>
                    <a:pt x="1" y="8418"/>
                  </a:lnTo>
                  <a:cubicBezTo>
                    <a:pt x="1" y="8430"/>
                    <a:pt x="1" y="8430"/>
                    <a:pt x="1" y="8430"/>
                  </a:cubicBezTo>
                  <a:cubicBezTo>
                    <a:pt x="1" y="8430"/>
                    <a:pt x="1" y="8442"/>
                    <a:pt x="1" y="8442"/>
                  </a:cubicBezTo>
                  <a:cubicBezTo>
                    <a:pt x="1" y="8442"/>
                    <a:pt x="13" y="8442"/>
                    <a:pt x="13" y="8430"/>
                  </a:cubicBezTo>
                  <a:lnTo>
                    <a:pt x="14324" y="13"/>
                  </a:lnTo>
                  <a:lnTo>
                    <a:pt x="14336" y="13"/>
                  </a:lnTo>
                  <a:cubicBezTo>
                    <a:pt x="14336" y="1"/>
                    <a:pt x="14324" y="1"/>
                    <a:pt x="143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3779;p32">
              <a:extLst>
                <a:ext uri="{FF2B5EF4-FFF2-40B4-BE49-F238E27FC236}">
                  <a16:creationId xmlns:a16="http://schemas.microsoft.com/office/drawing/2014/main" id="{29C4EDFF-D427-7D12-94DE-289732DAC9D6}"/>
                </a:ext>
              </a:extLst>
            </p:cNvPr>
            <p:cNvSpPr/>
            <p:nvPr/>
          </p:nvSpPr>
          <p:spPr>
            <a:xfrm>
              <a:off x="3157543" y="1569544"/>
              <a:ext cx="3243184" cy="1164341"/>
            </a:xfrm>
            <a:custGeom>
              <a:avLst/>
              <a:gdLst/>
              <a:ahLst/>
              <a:cxnLst/>
              <a:rect l="l" t="t" r="r" b="b"/>
              <a:pathLst>
                <a:path w="35088" h="12597" extrusionOk="0">
                  <a:moveTo>
                    <a:pt x="35076" y="0"/>
                  </a:moveTo>
                  <a:lnTo>
                    <a:pt x="0" y="12585"/>
                  </a:lnTo>
                  <a:cubicBezTo>
                    <a:pt x="0" y="12585"/>
                    <a:pt x="0" y="12585"/>
                    <a:pt x="0" y="12597"/>
                  </a:cubicBezTo>
                  <a:lnTo>
                    <a:pt x="12" y="12597"/>
                  </a:lnTo>
                  <a:lnTo>
                    <a:pt x="35088" y="12"/>
                  </a:lnTo>
                  <a:cubicBezTo>
                    <a:pt x="35088" y="12"/>
                    <a:pt x="35088" y="0"/>
                    <a:pt x="350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3780;p32">
              <a:extLst>
                <a:ext uri="{FF2B5EF4-FFF2-40B4-BE49-F238E27FC236}">
                  <a16:creationId xmlns:a16="http://schemas.microsoft.com/office/drawing/2014/main" id="{673E8E41-C388-7E71-C932-D849E3679A46}"/>
                </a:ext>
              </a:extLst>
            </p:cNvPr>
            <p:cNvSpPr/>
            <p:nvPr/>
          </p:nvSpPr>
          <p:spPr>
            <a:xfrm>
              <a:off x="3157543" y="2982522"/>
              <a:ext cx="1178667" cy="25418"/>
            </a:xfrm>
            <a:custGeom>
              <a:avLst/>
              <a:gdLst/>
              <a:ahLst/>
              <a:cxnLst/>
              <a:rect l="l" t="t" r="r" b="b"/>
              <a:pathLst>
                <a:path w="12752" h="275" extrusionOk="0">
                  <a:moveTo>
                    <a:pt x="12740" y="1"/>
                  </a:moveTo>
                  <a:lnTo>
                    <a:pt x="12" y="263"/>
                  </a:lnTo>
                  <a:lnTo>
                    <a:pt x="0" y="263"/>
                  </a:lnTo>
                  <a:cubicBezTo>
                    <a:pt x="0" y="274"/>
                    <a:pt x="0" y="274"/>
                    <a:pt x="12" y="274"/>
                  </a:cubicBezTo>
                  <a:lnTo>
                    <a:pt x="12740" y="13"/>
                  </a:lnTo>
                  <a:lnTo>
                    <a:pt x="12752" y="13"/>
                  </a:lnTo>
                  <a:cubicBezTo>
                    <a:pt x="12752" y="1"/>
                    <a:pt x="12740" y="1"/>
                    <a:pt x="127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3781;p32">
              <a:extLst>
                <a:ext uri="{FF2B5EF4-FFF2-40B4-BE49-F238E27FC236}">
                  <a16:creationId xmlns:a16="http://schemas.microsoft.com/office/drawing/2014/main" id="{BDE299D2-A69B-E663-C63F-8825245A65F9}"/>
                </a:ext>
              </a:extLst>
            </p:cNvPr>
            <p:cNvSpPr/>
            <p:nvPr/>
          </p:nvSpPr>
          <p:spPr>
            <a:xfrm>
              <a:off x="4134713" y="2982522"/>
              <a:ext cx="2524633" cy="45198"/>
            </a:xfrm>
            <a:custGeom>
              <a:avLst/>
              <a:gdLst/>
              <a:ahLst/>
              <a:cxnLst/>
              <a:rect l="l" t="t" r="r" b="b"/>
              <a:pathLst>
                <a:path w="27314" h="489" extrusionOk="0">
                  <a:moveTo>
                    <a:pt x="1" y="1"/>
                  </a:moveTo>
                  <a:cubicBezTo>
                    <a:pt x="1" y="1"/>
                    <a:pt x="1" y="1"/>
                    <a:pt x="1" y="13"/>
                  </a:cubicBezTo>
                  <a:lnTo>
                    <a:pt x="27302" y="489"/>
                  </a:lnTo>
                  <a:lnTo>
                    <a:pt x="27314" y="489"/>
                  </a:lnTo>
                  <a:cubicBezTo>
                    <a:pt x="27314" y="477"/>
                    <a:pt x="27314" y="477"/>
                    <a:pt x="27302" y="477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3782;p32">
              <a:extLst>
                <a:ext uri="{FF2B5EF4-FFF2-40B4-BE49-F238E27FC236}">
                  <a16:creationId xmlns:a16="http://schemas.microsoft.com/office/drawing/2014/main" id="{37BCD9E4-0FD9-2766-FD2D-D2BC96DEA80D}"/>
                </a:ext>
              </a:extLst>
            </p:cNvPr>
            <p:cNvSpPr/>
            <p:nvPr/>
          </p:nvSpPr>
          <p:spPr>
            <a:xfrm>
              <a:off x="4194146" y="3103605"/>
              <a:ext cx="2465201" cy="625197"/>
            </a:xfrm>
            <a:custGeom>
              <a:avLst/>
              <a:gdLst/>
              <a:ahLst/>
              <a:cxnLst/>
              <a:rect l="l" t="t" r="r" b="b"/>
              <a:pathLst>
                <a:path w="26671" h="6764" extrusionOk="0">
                  <a:moveTo>
                    <a:pt x="26659" y="0"/>
                  </a:moveTo>
                  <a:lnTo>
                    <a:pt x="1" y="6751"/>
                  </a:lnTo>
                  <a:cubicBezTo>
                    <a:pt x="1" y="6751"/>
                    <a:pt x="1" y="6751"/>
                    <a:pt x="1" y="6763"/>
                  </a:cubicBezTo>
                  <a:lnTo>
                    <a:pt x="13" y="6763"/>
                  </a:lnTo>
                  <a:lnTo>
                    <a:pt x="26659" y="24"/>
                  </a:lnTo>
                  <a:cubicBezTo>
                    <a:pt x="26671" y="24"/>
                    <a:pt x="26671" y="12"/>
                    <a:pt x="26671" y="12"/>
                  </a:cubicBezTo>
                  <a:cubicBezTo>
                    <a:pt x="26671" y="12"/>
                    <a:pt x="26659" y="0"/>
                    <a:pt x="2665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3783;p32">
              <a:extLst>
                <a:ext uri="{FF2B5EF4-FFF2-40B4-BE49-F238E27FC236}">
                  <a16:creationId xmlns:a16="http://schemas.microsoft.com/office/drawing/2014/main" id="{93675B5D-544E-223A-4033-567D2EDA7433}"/>
                </a:ext>
              </a:extLst>
            </p:cNvPr>
            <p:cNvSpPr/>
            <p:nvPr/>
          </p:nvSpPr>
          <p:spPr>
            <a:xfrm>
              <a:off x="3195994" y="2533497"/>
              <a:ext cx="34292" cy="1055458"/>
            </a:xfrm>
            <a:custGeom>
              <a:avLst/>
              <a:gdLst/>
              <a:ahLst/>
              <a:cxnLst/>
              <a:rect l="l" t="t" r="r" b="b"/>
              <a:pathLst>
                <a:path w="371" h="11419" extrusionOk="0">
                  <a:moveTo>
                    <a:pt x="346" y="37"/>
                  </a:moveTo>
                  <a:lnTo>
                    <a:pt x="346" y="11383"/>
                  </a:lnTo>
                  <a:lnTo>
                    <a:pt x="25" y="11217"/>
                  </a:lnTo>
                  <a:lnTo>
                    <a:pt x="25" y="156"/>
                  </a:lnTo>
                  <a:lnTo>
                    <a:pt x="346" y="37"/>
                  </a:lnTo>
                  <a:close/>
                  <a:moveTo>
                    <a:pt x="370" y="1"/>
                  </a:moveTo>
                  <a:lnTo>
                    <a:pt x="1" y="144"/>
                  </a:lnTo>
                  <a:lnTo>
                    <a:pt x="1" y="11228"/>
                  </a:lnTo>
                  <a:lnTo>
                    <a:pt x="370" y="11419"/>
                  </a:lnTo>
                  <a:lnTo>
                    <a:pt x="37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3784;p32">
              <a:extLst>
                <a:ext uri="{FF2B5EF4-FFF2-40B4-BE49-F238E27FC236}">
                  <a16:creationId xmlns:a16="http://schemas.microsoft.com/office/drawing/2014/main" id="{ED0F1029-8AC6-4BE6-17E0-EEB1A543A647}"/>
                </a:ext>
              </a:extLst>
            </p:cNvPr>
            <p:cNvSpPr/>
            <p:nvPr/>
          </p:nvSpPr>
          <p:spPr>
            <a:xfrm>
              <a:off x="3227975" y="2534144"/>
              <a:ext cx="37527" cy="1053794"/>
            </a:xfrm>
            <a:custGeom>
              <a:avLst/>
              <a:gdLst/>
              <a:ahLst/>
              <a:cxnLst/>
              <a:rect l="l" t="t" r="r" b="b"/>
              <a:pathLst>
                <a:path w="406" h="11401" extrusionOk="0">
                  <a:moveTo>
                    <a:pt x="9" y="1"/>
                  </a:moveTo>
                  <a:cubicBezTo>
                    <a:pt x="6" y="1"/>
                    <a:pt x="0" y="6"/>
                    <a:pt x="0" y="6"/>
                  </a:cubicBezTo>
                  <a:cubicBezTo>
                    <a:pt x="0" y="18"/>
                    <a:pt x="0" y="18"/>
                    <a:pt x="12" y="30"/>
                  </a:cubicBezTo>
                  <a:lnTo>
                    <a:pt x="381" y="101"/>
                  </a:lnTo>
                  <a:lnTo>
                    <a:pt x="381" y="11269"/>
                  </a:lnTo>
                  <a:lnTo>
                    <a:pt x="12" y="11376"/>
                  </a:lnTo>
                  <a:cubicBezTo>
                    <a:pt x="0" y="11388"/>
                    <a:pt x="0" y="11388"/>
                    <a:pt x="0" y="11400"/>
                  </a:cubicBezTo>
                  <a:lnTo>
                    <a:pt x="24" y="11400"/>
                  </a:lnTo>
                  <a:lnTo>
                    <a:pt x="405" y="11281"/>
                  </a:lnTo>
                  <a:lnTo>
                    <a:pt x="405" y="89"/>
                  </a:lnTo>
                  <a:lnTo>
                    <a:pt x="12" y="6"/>
                  </a:lnTo>
                  <a:cubicBezTo>
                    <a:pt x="12" y="2"/>
                    <a:pt x="11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3785;p32">
              <a:extLst>
                <a:ext uri="{FF2B5EF4-FFF2-40B4-BE49-F238E27FC236}">
                  <a16:creationId xmlns:a16="http://schemas.microsoft.com/office/drawing/2014/main" id="{BBD96C80-252C-D6B5-71E1-4FBA9F892ABA}"/>
                </a:ext>
              </a:extLst>
            </p:cNvPr>
            <p:cNvSpPr/>
            <p:nvPr/>
          </p:nvSpPr>
          <p:spPr>
            <a:xfrm>
              <a:off x="4271232" y="2185775"/>
              <a:ext cx="74868" cy="1503374"/>
            </a:xfrm>
            <a:custGeom>
              <a:avLst/>
              <a:gdLst/>
              <a:ahLst/>
              <a:cxnLst/>
              <a:rect l="l" t="t" r="r" b="b"/>
              <a:pathLst>
                <a:path w="810" h="16265" extrusionOk="0">
                  <a:moveTo>
                    <a:pt x="24" y="24"/>
                  </a:moveTo>
                  <a:lnTo>
                    <a:pt x="786" y="239"/>
                  </a:lnTo>
                  <a:lnTo>
                    <a:pt x="786" y="16038"/>
                  </a:lnTo>
                  <a:lnTo>
                    <a:pt x="24" y="16241"/>
                  </a:lnTo>
                  <a:lnTo>
                    <a:pt x="24" y="24"/>
                  </a:lnTo>
                  <a:close/>
                  <a:moveTo>
                    <a:pt x="0" y="1"/>
                  </a:moveTo>
                  <a:lnTo>
                    <a:pt x="0" y="16264"/>
                  </a:lnTo>
                  <a:lnTo>
                    <a:pt x="798" y="16062"/>
                  </a:lnTo>
                  <a:lnTo>
                    <a:pt x="810" y="16062"/>
                  </a:lnTo>
                  <a:lnTo>
                    <a:pt x="810" y="227"/>
                  </a:lnTo>
                  <a:lnTo>
                    <a:pt x="1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3786;p32">
              <a:extLst>
                <a:ext uri="{FF2B5EF4-FFF2-40B4-BE49-F238E27FC236}">
                  <a16:creationId xmlns:a16="http://schemas.microsoft.com/office/drawing/2014/main" id="{2F2C339B-112D-AA2F-EDF3-C8109E0CB3BF}"/>
                </a:ext>
              </a:extLst>
            </p:cNvPr>
            <p:cNvSpPr/>
            <p:nvPr/>
          </p:nvSpPr>
          <p:spPr>
            <a:xfrm>
              <a:off x="4201910" y="2185775"/>
              <a:ext cx="71633" cy="1503374"/>
            </a:xfrm>
            <a:custGeom>
              <a:avLst/>
              <a:gdLst/>
              <a:ahLst/>
              <a:cxnLst/>
              <a:rect l="l" t="t" r="r" b="b"/>
              <a:pathLst>
                <a:path w="775" h="16265" extrusionOk="0">
                  <a:moveTo>
                    <a:pt x="750" y="24"/>
                  </a:moveTo>
                  <a:lnTo>
                    <a:pt x="750" y="16241"/>
                  </a:lnTo>
                  <a:lnTo>
                    <a:pt x="24" y="16014"/>
                  </a:lnTo>
                  <a:lnTo>
                    <a:pt x="24" y="251"/>
                  </a:lnTo>
                  <a:lnTo>
                    <a:pt x="750" y="24"/>
                  </a:lnTo>
                  <a:close/>
                  <a:moveTo>
                    <a:pt x="774" y="1"/>
                  </a:moveTo>
                  <a:lnTo>
                    <a:pt x="12" y="239"/>
                  </a:lnTo>
                  <a:lnTo>
                    <a:pt x="0" y="239"/>
                  </a:lnTo>
                  <a:lnTo>
                    <a:pt x="0" y="16026"/>
                  </a:lnTo>
                  <a:lnTo>
                    <a:pt x="774" y="16264"/>
                  </a:lnTo>
                  <a:lnTo>
                    <a:pt x="77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3787;p32">
              <a:extLst>
                <a:ext uri="{FF2B5EF4-FFF2-40B4-BE49-F238E27FC236}">
                  <a16:creationId xmlns:a16="http://schemas.microsoft.com/office/drawing/2014/main" id="{C4B8FD06-22A5-9694-2B86-E1FF81AFAF10}"/>
                </a:ext>
              </a:extLst>
            </p:cNvPr>
            <p:cNvSpPr/>
            <p:nvPr/>
          </p:nvSpPr>
          <p:spPr>
            <a:xfrm>
              <a:off x="4611282" y="2692014"/>
              <a:ext cx="53979" cy="1041132"/>
            </a:xfrm>
            <a:custGeom>
              <a:avLst/>
              <a:gdLst/>
              <a:ahLst/>
              <a:cxnLst/>
              <a:rect l="l" t="t" r="r" b="b"/>
              <a:pathLst>
                <a:path w="584" h="11264" extrusionOk="0">
                  <a:moveTo>
                    <a:pt x="560" y="24"/>
                  </a:moveTo>
                  <a:lnTo>
                    <a:pt x="560" y="11240"/>
                  </a:lnTo>
                  <a:lnTo>
                    <a:pt x="24" y="11085"/>
                  </a:lnTo>
                  <a:lnTo>
                    <a:pt x="24" y="96"/>
                  </a:lnTo>
                  <a:lnTo>
                    <a:pt x="560" y="24"/>
                  </a:lnTo>
                  <a:close/>
                  <a:moveTo>
                    <a:pt x="584" y="0"/>
                  </a:moveTo>
                  <a:lnTo>
                    <a:pt x="0" y="84"/>
                  </a:lnTo>
                  <a:lnTo>
                    <a:pt x="0" y="11109"/>
                  </a:lnTo>
                  <a:lnTo>
                    <a:pt x="584" y="11264"/>
                  </a:lnTo>
                  <a:lnTo>
                    <a:pt x="58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3788;p32">
              <a:extLst>
                <a:ext uri="{FF2B5EF4-FFF2-40B4-BE49-F238E27FC236}">
                  <a16:creationId xmlns:a16="http://schemas.microsoft.com/office/drawing/2014/main" id="{C04E01CF-ABD2-F27B-B9F6-1740BDE08E01}"/>
                </a:ext>
              </a:extLst>
            </p:cNvPr>
            <p:cNvSpPr/>
            <p:nvPr/>
          </p:nvSpPr>
          <p:spPr>
            <a:xfrm>
              <a:off x="4662951" y="2692014"/>
              <a:ext cx="56290" cy="1041132"/>
            </a:xfrm>
            <a:custGeom>
              <a:avLst/>
              <a:gdLst/>
              <a:ahLst/>
              <a:cxnLst/>
              <a:rect l="l" t="t" r="r" b="b"/>
              <a:pathLst>
                <a:path w="609" h="11264" extrusionOk="0">
                  <a:moveTo>
                    <a:pt x="25" y="0"/>
                  </a:moveTo>
                  <a:cubicBezTo>
                    <a:pt x="13" y="0"/>
                    <a:pt x="1" y="12"/>
                    <a:pt x="1" y="12"/>
                  </a:cubicBezTo>
                  <a:cubicBezTo>
                    <a:pt x="1" y="24"/>
                    <a:pt x="13" y="24"/>
                    <a:pt x="13" y="24"/>
                  </a:cubicBezTo>
                  <a:lnTo>
                    <a:pt x="584" y="119"/>
                  </a:lnTo>
                  <a:lnTo>
                    <a:pt x="584" y="11037"/>
                  </a:lnTo>
                  <a:lnTo>
                    <a:pt x="13" y="11240"/>
                  </a:lnTo>
                  <a:cubicBezTo>
                    <a:pt x="1" y="11240"/>
                    <a:pt x="1" y="11264"/>
                    <a:pt x="13" y="11264"/>
                  </a:cubicBezTo>
                  <a:lnTo>
                    <a:pt x="25" y="11264"/>
                  </a:lnTo>
                  <a:lnTo>
                    <a:pt x="596" y="11049"/>
                  </a:lnTo>
                  <a:lnTo>
                    <a:pt x="608" y="11049"/>
                  </a:lnTo>
                  <a:lnTo>
                    <a:pt x="608" y="96"/>
                  </a:ln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3789;p32">
              <a:extLst>
                <a:ext uri="{FF2B5EF4-FFF2-40B4-BE49-F238E27FC236}">
                  <a16:creationId xmlns:a16="http://schemas.microsoft.com/office/drawing/2014/main" id="{85BF60C2-2012-CC8A-3B3E-97CBD7EE68F7}"/>
                </a:ext>
              </a:extLst>
            </p:cNvPr>
            <p:cNvSpPr/>
            <p:nvPr/>
          </p:nvSpPr>
          <p:spPr>
            <a:xfrm>
              <a:off x="5315599" y="2589694"/>
              <a:ext cx="75977" cy="1342638"/>
            </a:xfrm>
            <a:custGeom>
              <a:avLst/>
              <a:gdLst/>
              <a:ahLst/>
              <a:cxnLst/>
              <a:rect l="l" t="t" r="r" b="b"/>
              <a:pathLst>
                <a:path w="822" h="14526" extrusionOk="0">
                  <a:moveTo>
                    <a:pt x="798" y="24"/>
                  </a:moveTo>
                  <a:lnTo>
                    <a:pt x="798" y="14490"/>
                  </a:lnTo>
                  <a:lnTo>
                    <a:pt x="24" y="14276"/>
                  </a:lnTo>
                  <a:lnTo>
                    <a:pt x="24" y="119"/>
                  </a:lnTo>
                  <a:lnTo>
                    <a:pt x="798" y="24"/>
                  </a:lnTo>
                  <a:close/>
                  <a:moveTo>
                    <a:pt x="822" y="0"/>
                  </a:moveTo>
                  <a:lnTo>
                    <a:pt x="12" y="107"/>
                  </a:lnTo>
                  <a:lnTo>
                    <a:pt x="0" y="107"/>
                  </a:lnTo>
                  <a:lnTo>
                    <a:pt x="0" y="14299"/>
                  </a:lnTo>
                  <a:lnTo>
                    <a:pt x="810" y="14514"/>
                  </a:lnTo>
                  <a:lnTo>
                    <a:pt x="822" y="14526"/>
                  </a:lnTo>
                  <a:lnTo>
                    <a:pt x="82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3790;p32">
              <a:extLst>
                <a:ext uri="{FF2B5EF4-FFF2-40B4-BE49-F238E27FC236}">
                  <a16:creationId xmlns:a16="http://schemas.microsoft.com/office/drawing/2014/main" id="{590CC3B8-AB5A-7D1D-DA7E-9A67C1947E8B}"/>
                </a:ext>
              </a:extLst>
            </p:cNvPr>
            <p:cNvSpPr/>
            <p:nvPr/>
          </p:nvSpPr>
          <p:spPr>
            <a:xfrm>
              <a:off x="5389358" y="2589694"/>
              <a:ext cx="70524" cy="1342638"/>
            </a:xfrm>
            <a:custGeom>
              <a:avLst/>
              <a:gdLst/>
              <a:ahLst/>
              <a:cxnLst/>
              <a:rect l="l" t="t" r="r" b="b"/>
              <a:pathLst>
                <a:path w="763" h="14526" extrusionOk="0">
                  <a:moveTo>
                    <a:pt x="24" y="24"/>
                  </a:moveTo>
                  <a:lnTo>
                    <a:pt x="738" y="179"/>
                  </a:lnTo>
                  <a:lnTo>
                    <a:pt x="738" y="14073"/>
                  </a:lnTo>
                  <a:lnTo>
                    <a:pt x="24" y="14478"/>
                  </a:lnTo>
                  <a:lnTo>
                    <a:pt x="24" y="24"/>
                  </a:lnTo>
                  <a:close/>
                  <a:moveTo>
                    <a:pt x="0" y="0"/>
                  </a:moveTo>
                  <a:lnTo>
                    <a:pt x="0" y="14526"/>
                  </a:lnTo>
                  <a:lnTo>
                    <a:pt x="750" y="14085"/>
                  </a:lnTo>
                  <a:lnTo>
                    <a:pt x="762" y="14085"/>
                  </a:lnTo>
                  <a:lnTo>
                    <a:pt x="762" y="15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3791;p32">
              <a:extLst>
                <a:ext uri="{FF2B5EF4-FFF2-40B4-BE49-F238E27FC236}">
                  <a16:creationId xmlns:a16="http://schemas.microsoft.com/office/drawing/2014/main" id="{34CA58DB-244A-B988-A9D0-1EBBBCF423A1}"/>
                </a:ext>
              </a:extLst>
            </p:cNvPr>
            <p:cNvSpPr/>
            <p:nvPr/>
          </p:nvSpPr>
          <p:spPr>
            <a:xfrm>
              <a:off x="6246646" y="1594778"/>
              <a:ext cx="45198" cy="2110916"/>
            </a:xfrm>
            <a:custGeom>
              <a:avLst/>
              <a:gdLst/>
              <a:ahLst/>
              <a:cxnLst/>
              <a:rect l="l" t="t" r="r" b="b"/>
              <a:pathLst>
                <a:path w="489" h="22838" extrusionOk="0">
                  <a:moveTo>
                    <a:pt x="48" y="191"/>
                  </a:moveTo>
                  <a:lnTo>
                    <a:pt x="441" y="882"/>
                  </a:lnTo>
                  <a:lnTo>
                    <a:pt x="441" y="22361"/>
                  </a:lnTo>
                  <a:lnTo>
                    <a:pt x="48" y="22730"/>
                  </a:lnTo>
                  <a:lnTo>
                    <a:pt x="48" y="191"/>
                  </a:lnTo>
                  <a:close/>
                  <a:moveTo>
                    <a:pt x="0" y="1"/>
                  </a:moveTo>
                  <a:lnTo>
                    <a:pt x="0" y="22837"/>
                  </a:lnTo>
                  <a:lnTo>
                    <a:pt x="488" y="22385"/>
                  </a:lnTo>
                  <a:lnTo>
                    <a:pt x="488" y="87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3792;p32">
              <a:extLst>
                <a:ext uri="{FF2B5EF4-FFF2-40B4-BE49-F238E27FC236}">
                  <a16:creationId xmlns:a16="http://schemas.microsoft.com/office/drawing/2014/main" id="{B10F3FCA-A312-71A3-59DE-9B6CAA690442}"/>
                </a:ext>
              </a:extLst>
            </p:cNvPr>
            <p:cNvSpPr/>
            <p:nvPr/>
          </p:nvSpPr>
          <p:spPr>
            <a:xfrm>
              <a:off x="6183886" y="1600324"/>
              <a:ext cx="67197" cy="2102043"/>
            </a:xfrm>
            <a:custGeom>
              <a:avLst/>
              <a:gdLst/>
              <a:ahLst/>
              <a:cxnLst/>
              <a:rect l="l" t="t" r="r" b="b"/>
              <a:pathLst>
                <a:path w="727" h="22742" extrusionOk="0">
                  <a:moveTo>
                    <a:pt x="679" y="72"/>
                  </a:moveTo>
                  <a:lnTo>
                    <a:pt x="679" y="22694"/>
                  </a:lnTo>
                  <a:lnTo>
                    <a:pt x="48" y="22610"/>
                  </a:lnTo>
                  <a:lnTo>
                    <a:pt x="48" y="298"/>
                  </a:lnTo>
                  <a:lnTo>
                    <a:pt x="679" y="72"/>
                  </a:lnTo>
                  <a:close/>
                  <a:moveTo>
                    <a:pt x="727" y="0"/>
                  </a:moveTo>
                  <a:lnTo>
                    <a:pt x="0" y="262"/>
                  </a:lnTo>
                  <a:lnTo>
                    <a:pt x="0" y="22646"/>
                  </a:lnTo>
                  <a:lnTo>
                    <a:pt x="727" y="22741"/>
                  </a:lnTo>
                  <a:lnTo>
                    <a:pt x="72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3793;p32">
              <a:extLst>
                <a:ext uri="{FF2B5EF4-FFF2-40B4-BE49-F238E27FC236}">
                  <a16:creationId xmlns:a16="http://schemas.microsoft.com/office/drawing/2014/main" id="{7280749E-44F5-2E0F-D2DC-5A3C3FADBE65}"/>
                </a:ext>
              </a:extLst>
            </p:cNvPr>
            <p:cNvSpPr/>
            <p:nvPr/>
          </p:nvSpPr>
          <p:spPr>
            <a:xfrm>
              <a:off x="6571260" y="2176994"/>
              <a:ext cx="26527" cy="1221647"/>
            </a:xfrm>
            <a:custGeom>
              <a:avLst/>
              <a:gdLst/>
              <a:ahLst/>
              <a:cxnLst/>
              <a:rect l="l" t="t" r="r" b="b"/>
              <a:pathLst>
                <a:path w="287" h="13217" extrusionOk="0">
                  <a:moveTo>
                    <a:pt x="24" y="96"/>
                  </a:moveTo>
                  <a:lnTo>
                    <a:pt x="262" y="512"/>
                  </a:lnTo>
                  <a:lnTo>
                    <a:pt x="262" y="12942"/>
                  </a:lnTo>
                  <a:lnTo>
                    <a:pt x="24" y="13157"/>
                  </a:lnTo>
                  <a:lnTo>
                    <a:pt x="24" y="96"/>
                  </a:lnTo>
                  <a:close/>
                  <a:moveTo>
                    <a:pt x="0" y="0"/>
                  </a:moveTo>
                  <a:lnTo>
                    <a:pt x="0" y="13216"/>
                  </a:lnTo>
                  <a:lnTo>
                    <a:pt x="286" y="12954"/>
                  </a:lnTo>
                  <a:lnTo>
                    <a:pt x="286" y="12942"/>
                  </a:lnTo>
                  <a:lnTo>
                    <a:pt x="286" y="51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3794;p32">
              <a:extLst>
                <a:ext uri="{FF2B5EF4-FFF2-40B4-BE49-F238E27FC236}">
                  <a16:creationId xmlns:a16="http://schemas.microsoft.com/office/drawing/2014/main" id="{14C18568-618D-C870-00A6-6C2CD0487157}"/>
                </a:ext>
              </a:extLst>
            </p:cNvPr>
            <p:cNvSpPr/>
            <p:nvPr/>
          </p:nvSpPr>
          <p:spPr>
            <a:xfrm>
              <a:off x="6533826" y="2179952"/>
              <a:ext cx="40762" cy="1217580"/>
            </a:xfrm>
            <a:custGeom>
              <a:avLst/>
              <a:gdLst/>
              <a:ahLst/>
              <a:cxnLst/>
              <a:rect l="l" t="t" r="r" b="b"/>
              <a:pathLst>
                <a:path w="441" h="13173" extrusionOk="0">
                  <a:moveTo>
                    <a:pt x="424" y="1"/>
                  </a:moveTo>
                  <a:cubicBezTo>
                    <a:pt x="422" y="1"/>
                    <a:pt x="420" y="2"/>
                    <a:pt x="417" y="4"/>
                  </a:cubicBezTo>
                  <a:lnTo>
                    <a:pt x="1" y="135"/>
                  </a:lnTo>
                  <a:lnTo>
                    <a:pt x="1" y="147"/>
                  </a:lnTo>
                  <a:lnTo>
                    <a:pt x="1" y="13172"/>
                  </a:lnTo>
                  <a:lnTo>
                    <a:pt x="417" y="13172"/>
                  </a:lnTo>
                  <a:cubicBezTo>
                    <a:pt x="438" y="13172"/>
                    <a:pt x="441" y="13146"/>
                    <a:pt x="426" y="13146"/>
                  </a:cubicBezTo>
                  <a:cubicBezTo>
                    <a:pt x="424" y="13146"/>
                    <a:pt x="421" y="13147"/>
                    <a:pt x="417" y="13148"/>
                  </a:cubicBezTo>
                  <a:lnTo>
                    <a:pt x="24" y="13148"/>
                  </a:lnTo>
                  <a:lnTo>
                    <a:pt x="24" y="159"/>
                  </a:lnTo>
                  <a:lnTo>
                    <a:pt x="429" y="28"/>
                  </a:lnTo>
                  <a:cubicBezTo>
                    <a:pt x="439" y="18"/>
                    <a:pt x="433" y="1"/>
                    <a:pt x="4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3795;p32">
              <a:extLst>
                <a:ext uri="{FF2B5EF4-FFF2-40B4-BE49-F238E27FC236}">
                  <a16:creationId xmlns:a16="http://schemas.microsoft.com/office/drawing/2014/main" id="{50A57126-58C3-9DE1-26AC-3E7030DC5BCD}"/>
                </a:ext>
              </a:extLst>
            </p:cNvPr>
            <p:cNvSpPr/>
            <p:nvPr/>
          </p:nvSpPr>
          <p:spPr>
            <a:xfrm>
              <a:off x="5092196" y="1997588"/>
              <a:ext cx="56197" cy="1555135"/>
            </a:xfrm>
            <a:custGeom>
              <a:avLst/>
              <a:gdLst/>
              <a:ahLst/>
              <a:cxnLst/>
              <a:rect l="l" t="t" r="r" b="b"/>
              <a:pathLst>
                <a:path w="608" h="16825" extrusionOk="0">
                  <a:moveTo>
                    <a:pt x="584" y="36"/>
                  </a:moveTo>
                  <a:lnTo>
                    <a:pt x="584" y="16788"/>
                  </a:lnTo>
                  <a:lnTo>
                    <a:pt x="24" y="16693"/>
                  </a:lnTo>
                  <a:lnTo>
                    <a:pt x="24" y="239"/>
                  </a:lnTo>
                  <a:lnTo>
                    <a:pt x="584" y="36"/>
                  </a:lnTo>
                  <a:close/>
                  <a:moveTo>
                    <a:pt x="608" y="1"/>
                  </a:moveTo>
                  <a:lnTo>
                    <a:pt x="0" y="215"/>
                  </a:lnTo>
                  <a:lnTo>
                    <a:pt x="0" y="16705"/>
                  </a:lnTo>
                  <a:lnTo>
                    <a:pt x="608" y="16824"/>
                  </a:lnTo>
                  <a:lnTo>
                    <a:pt x="60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3796;p32">
              <a:extLst>
                <a:ext uri="{FF2B5EF4-FFF2-40B4-BE49-F238E27FC236}">
                  <a16:creationId xmlns:a16="http://schemas.microsoft.com/office/drawing/2014/main" id="{EEF53A2E-569D-F57D-C035-BE80278200E1}"/>
                </a:ext>
              </a:extLst>
            </p:cNvPr>
            <p:cNvSpPr/>
            <p:nvPr/>
          </p:nvSpPr>
          <p:spPr>
            <a:xfrm>
              <a:off x="5146082" y="1996479"/>
              <a:ext cx="58416" cy="1556244"/>
            </a:xfrm>
            <a:custGeom>
              <a:avLst/>
              <a:gdLst/>
              <a:ahLst/>
              <a:cxnLst/>
              <a:rect l="l" t="t" r="r" b="b"/>
              <a:pathLst>
                <a:path w="632" h="16837" extrusionOk="0">
                  <a:moveTo>
                    <a:pt x="25" y="48"/>
                  </a:moveTo>
                  <a:lnTo>
                    <a:pt x="608" y="358"/>
                  </a:lnTo>
                  <a:lnTo>
                    <a:pt x="608" y="16526"/>
                  </a:lnTo>
                  <a:lnTo>
                    <a:pt x="25" y="16800"/>
                  </a:lnTo>
                  <a:lnTo>
                    <a:pt x="25" y="48"/>
                  </a:lnTo>
                  <a:close/>
                  <a:moveTo>
                    <a:pt x="1" y="1"/>
                  </a:moveTo>
                  <a:lnTo>
                    <a:pt x="1" y="16836"/>
                  </a:lnTo>
                  <a:lnTo>
                    <a:pt x="620" y="16550"/>
                  </a:lnTo>
                  <a:lnTo>
                    <a:pt x="632" y="16550"/>
                  </a:lnTo>
                  <a:lnTo>
                    <a:pt x="632" y="346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3797;p32">
              <a:extLst>
                <a:ext uri="{FF2B5EF4-FFF2-40B4-BE49-F238E27FC236}">
                  <a16:creationId xmlns:a16="http://schemas.microsoft.com/office/drawing/2014/main" id="{A66DF355-1817-8F4E-A99C-C428FA2FC404}"/>
                </a:ext>
              </a:extLst>
            </p:cNvPr>
            <p:cNvSpPr/>
            <p:nvPr/>
          </p:nvSpPr>
          <p:spPr>
            <a:xfrm>
              <a:off x="3157543" y="3274139"/>
              <a:ext cx="3146410" cy="434791"/>
            </a:xfrm>
            <a:custGeom>
              <a:avLst/>
              <a:gdLst/>
              <a:ahLst/>
              <a:cxnLst/>
              <a:rect l="l" t="t" r="r" b="b"/>
              <a:pathLst>
                <a:path w="34041" h="4704" extrusionOk="0">
                  <a:moveTo>
                    <a:pt x="12" y="1"/>
                  </a:moveTo>
                  <a:cubicBezTo>
                    <a:pt x="0" y="1"/>
                    <a:pt x="0" y="1"/>
                    <a:pt x="0" y="13"/>
                  </a:cubicBezTo>
                  <a:cubicBezTo>
                    <a:pt x="0" y="13"/>
                    <a:pt x="0" y="25"/>
                    <a:pt x="12" y="25"/>
                  </a:cubicBezTo>
                  <a:lnTo>
                    <a:pt x="34016" y="4704"/>
                  </a:lnTo>
                  <a:cubicBezTo>
                    <a:pt x="34028" y="4704"/>
                    <a:pt x="34040" y="4680"/>
                    <a:pt x="34016" y="4680"/>
                  </a:cubicBezTo>
                  <a:lnTo>
                    <a:pt x="1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3798;p32">
              <a:extLst>
                <a:ext uri="{FF2B5EF4-FFF2-40B4-BE49-F238E27FC236}">
                  <a16:creationId xmlns:a16="http://schemas.microsoft.com/office/drawing/2014/main" id="{F22EA210-C2EF-757D-9D93-DEDA15E436AB}"/>
                </a:ext>
              </a:extLst>
            </p:cNvPr>
            <p:cNvSpPr/>
            <p:nvPr/>
          </p:nvSpPr>
          <p:spPr>
            <a:xfrm>
              <a:off x="6011135" y="2715954"/>
              <a:ext cx="527221" cy="904982"/>
            </a:xfrm>
            <a:custGeom>
              <a:avLst/>
              <a:gdLst/>
              <a:ahLst/>
              <a:cxnLst/>
              <a:rect l="l" t="t" r="r" b="b"/>
              <a:pathLst>
                <a:path w="5704" h="9791" extrusionOk="0">
                  <a:moveTo>
                    <a:pt x="24" y="0"/>
                  </a:moveTo>
                  <a:cubicBezTo>
                    <a:pt x="12" y="0"/>
                    <a:pt x="0" y="9"/>
                    <a:pt x="0" y="27"/>
                  </a:cubicBezTo>
                  <a:lnTo>
                    <a:pt x="0" y="9195"/>
                  </a:lnTo>
                  <a:lnTo>
                    <a:pt x="5668" y="9790"/>
                  </a:lnTo>
                  <a:cubicBezTo>
                    <a:pt x="5691" y="9790"/>
                    <a:pt x="5703" y="9743"/>
                    <a:pt x="5668" y="9743"/>
                  </a:cubicBezTo>
                  <a:lnTo>
                    <a:pt x="48" y="9159"/>
                  </a:lnTo>
                  <a:lnTo>
                    <a:pt x="48" y="27"/>
                  </a:lnTo>
                  <a:cubicBezTo>
                    <a:pt x="48" y="9"/>
                    <a:pt x="36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3799;p32">
              <a:extLst>
                <a:ext uri="{FF2B5EF4-FFF2-40B4-BE49-F238E27FC236}">
                  <a16:creationId xmlns:a16="http://schemas.microsoft.com/office/drawing/2014/main" id="{1AD9BE25-EB31-D0DE-1B1A-9E0F4018CF35}"/>
                </a:ext>
              </a:extLst>
            </p:cNvPr>
            <p:cNvSpPr/>
            <p:nvPr/>
          </p:nvSpPr>
          <p:spPr>
            <a:xfrm>
              <a:off x="5361814" y="1834726"/>
              <a:ext cx="589981" cy="198170"/>
            </a:xfrm>
            <a:custGeom>
              <a:avLst/>
              <a:gdLst/>
              <a:ahLst/>
              <a:cxnLst/>
              <a:rect l="l" t="t" r="r" b="b"/>
              <a:pathLst>
                <a:path w="6383" h="2144" extrusionOk="0">
                  <a:moveTo>
                    <a:pt x="6335" y="0"/>
                  </a:moveTo>
                  <a:lnTo>
                    <a:pt x="24" y="2096"/>
                  </a:lnTo>
                  <a:cubicBezTo>
                    <a:pt x="0" y="2108"/>
                    <a:pt x="12" y="2144"/>
                    <a:pt x="36" y="2144"/>
                  </a:cubicBezTo>
                  <a:lnTo>
                    <a:pt x="48" y="2144"/>
                  </a:lnTo>
                  <a:lnTo>
                    <a:pt x="6358" y="48"/>
                  </a:lnTo>
                  <a:cubicBezTo>
                    <a:pt x="6382" y="36"/>
                    <a:pt x="6370" y="0"/>
                    <a:pt x="63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3800;p32">
              <a:extLst>
                <a:ext uri="{FF2B5EF4-FFF2-40B4-BE49-F238E27FC236}">
                  <a16:creationId xmlns:a16="http://schemas.microsoft.com/office/drawing/2014/main" id="{58CAB9DC-2114-FF60-2E99-043FF0E38E94}"/>
                </a:ext>
              </a:extLst>
            </p:cNvPr>
            <p:cNvSpPr/>
            <p:nvPr/>
          </p:nvSpPr>
          <p:spPr>
            <a:xfrm>
              <a:off x="5399248" y="1988530"/>
              <a:ext cx="4991" cy="604492"/>
            </a:xfrm>
            <a:custGeom>
              <a:avLst/>
              <a:gdLst/>
              <a:ahLst/>
              <a:cxnLst/>
              <a:rect l="l" t="t" r="r" b="b"/>
              <a:pathLst>
                <a:path w="54" h="6540" extrusionOk="0">
                  <a:moveTo>
                    <a:pt x="29" y="0"/>
                  </a:moveTo>
                  <a:cubicBezTo>
                    <a:pt x="15" y="0"/>
                    <a:pt x="0" y="9"/>
                    <a:pt x="0" y="27"/>
                  </a:cubicBezTo>
                  <a:lnTo>
                    <a:pt x="0" y="6516"/>
                  </a:lnTo>
                  <a:cubicBezTo>
                    <a:pt x="0" y="6528"/>
                    <a:pt x="12" y="6540"/>
                    <a:pt x="24" y="6540"/>
                  </a:cubicBezTo>
                  <a:cubicBezTo>
                    <a:pt x="48" y="6540"/>
                    <a:pt x="48" y="6528"/>
                    <a:pt x="48" y="6516"/>
                  </a:cubicBezTo>
                  <a:lnTo>
                    <a:pt x="48" y="27"/>
                  </a:lnTo>
                  <a:cubicBezTo>
                    <a:pt x="54" y="9"/>
                    <a:pt x="42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3801;p32">
              <a:extLst>
                <a:ext uri="{FF2B5EF4-FFF2-40B4-BE49-F238E27FC236}">
                  <a16:creationId xmlns:a16="http://schemas.microsoft.com/office/drawing/2014/main" id="{E933C2DA-72EA-6E37-C72C-951426169C24}"/>
                </a:ext>
              </a:extLst>
            </p:cNvPr>
            <p:cNvSpPr/>
            <p:nvPr/>
          </p:nvSpPr>
          <p:spPr>
            <a:xfrm>
              <a:off x="5399248" y="1943701"/>
              <a:ext cx="525002" cy="128847"/>
            </a:xfrm>
            <a:custGeom>
              <a:avLst/>
              <a:gdLst/>
              <a:ahLst/>
              <a:cxnLst/>
              <a:rect l="l" t="t" r="r" b="b"/>
              <a:pathLst>
                <a:path w="5680" h="1394" extrusionOk="0">
                  <a:moveTo>
                    <a:pt x="5632" y="0"/>
                  </a:moveTo>
                  <a:lnTo>
                    <a:pt x="1322" y="1346"/>
                  </a:lnTo>
                  <a:lnTo>
                    <a:pt x="36" y="786"/>
                  </a:lnTo>
                  <a:cubicBezTo>
                    <a:pt x="24" y="786"/>
                    <a:pt x="12" y="786"/>
                    <a:pt x="12" y="798"/>
                  </a:cubicBezTo>
                  <a:cubicBezTo>
                    <a:pt x="0" y="810"/>
                    <a:pt x="12" y="822"/>
                    <a:pt x="24" y="834"/>
                  </a:cubicBezTo>
                  <a:lnTo>
                    <a:pt x="1310" y="1393"/>
                  </a:lnTo>
                  <a:lnTo>
                    <a:pt x="1322" y="1393"/>
                  </a:lnTo>
                  <a:lnTo>
                    <a:pt x="5644" y="48"/>
                  </a:lnTo>
                  <a:cubicBezTo>
                    <a:pt x="5680" y="36"/>
                    <a:pt x="5656" y="0"/>
                    <a:pt x="56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3802;p32">
              <a:extLst>
                <a:ext uri="{FF2B5EF4-FFF2-40B4-BE49-F238E27FC236}">
                  <a16:creationId xmlns:a16="http://schemas.microsoft.com/office/drawing/2014/main" id="{686C8140-AE22-F76E-8483-8A969AE3F2C9}"/>
                </a:ext>
              </a:extLst>
            </p:cNvPr>
            <p:cNvSpPr/>
            <p:nvPr/>
          </p:nvSpPr>
          <p:spPr>
            <a:xfrm>
              <a:off x="5519222" y="2068574"/>
              <a:ext cx="4437" cy="544320"/>
            </a:xfrm>
            <a:custGeom>
              <a:avLst/>
              <a:gdLst/>
              <a:ahLst/>
              <a:cxnLst/>
              <a:rect l="l" t="t" r="r" b="b"/>
              <a:pathLst>
                <a:path w="48" h="5889" extrusionOk="0">
                  <a:moveTo>
                    <a:pt x="24" y="1"/>
                  </a:moveTo>
                  <a:cubicBezTo>
                    <a:pt x="12" y="1"/>
                    <a:pt x="0" y="6"/>
                    <a:pt x="0" y="18"/>
                  </a:cubicBezTo>
                  <a:lnTo>
                    <a:pt x="0" y="5864"/>
                  </a:lnTo>
                  <a:cubicBezTo>
                    <a:pt x="0" y="5876"/>
                    <a:pt x="12" y="5888"/>
                    <a:pt x="24" y="5888"/>
                  </a:cubicBezTo>
                  <a:cubicBezTo>
                    <a:pt x="36" y="5888"/>
                    <a:pt x="48" y="5876"/>
                    <a:pt x="48" y="5864"/>
                  </a:cubicBezTo>
                  <a:lnTo>
                    <a:pt x="48" y="18"/>
                  </a:lnTo>
                  <a:cubicBezTo>
                    <a:pt x="48" y="6"/>
                    <a:pt x="36" y="1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3803;p32">
              <a:extLst>
                <a:ext uri="{FF2B5EF4-FFF2-40B4-BE49-F238E27FC236}">
                  <a16:creationId xmlns:a16="http://schemas.microsoft.com/office/drawing/2014/main" id="{4F72CBE9-67CD-6D8E-F87B-809510874786}"/>
                </a:ext>
              </a:extLst>
            </p:cNvPr>
            <p:cNvSpPr/>
            <p:nvPr/>
          </p:nvSpPr>
          <p:spPr>
            <a:xfrm>
              <a:off x="5561001" y="1988622"/>
              <a:ext cx="362880" cy="639616"/>
            </a:xfrm>
            <a:custGeom>
              <a:avLst/>
              <a:gdLst/>
              <a:ahLst/>
              <a:cxnLst/>
              <a:rect l="l" t="t" r="r" b="b"/>
              <a:pathLst>
                <a:path w="3926" h="6920" extrusionOk="0">
                  <a:moveTo>
                    <a:pt x="3890" y="0"/>
                  </a:moveTo>
                  <a:cubicBezTo>
                    <a:pt x="3887" y="0"/>
                    <a:pt x="3885" y="1"/>
                    <a:pt x="3882" y="2"/>
                  </a:cubicBezTo>
                  <a:lnTo>
                    <a:pt x="24" y="1181"/>
                  </a:lnTo>
                  <a:lnTo>
                    <a:pt x="0" y="1193"/>
                  </a:lnTo>
                  <a:lnTo>
                    <a:pt x="0" y="6896"/>
                  </a:lnTo>
                  <a:cubicBezTo>
                    <a:pt x="0" y="6908"/>
                    <a:pt x="12" y="6920"/>
                    <a:pt x="24" y="6920"/>
                  </a:cubicBezTo>
                  <a:cubicBezTo>
                    <a:pt x="36" y="6920"/>
                    <a:pt x="48" y="6908"/>
                    <a:pt x="48" y="6896"/>
                  </a:cubicBezTo>
                  <a:lnTo>
                    <a:pt x="48" y="1229"/>
                  </a:lnTo>
                  <a:lnTo>
                    <a:pt x="3894" y="50"/>
                  </a:lnTo>
                  <a:cubicBezTo>
                    <a:pt x="3926" y="39"/>
                    <a:pt x="3910" y="0"/>
                    <a:pt x="38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3804;p32">
              <a:extLst>
                <a:ext uri="{FF2B5EF4-FFF2-40B4-BE49-F238E27FC236}">
                  <a16:creationId xmlns:a16="http://schemas.microsoft.com/office/drawing/2014/main" id="{5898B00C-0605-18CB-E605-A853150DC9B7}"/>
                </a:ext>
              </a:extLst>
            </p:cNvPr>
            <p:cNvSpPr/>
            <p:nvPr/>
          </p:nvSpPr>
          <p:spPr>
            <a:xfrm>
              <a:off x="5560169" y="2016166"/>
              <a:ext cx="363712" cy="103706"/>
            </a:xfrm>
            <a:custGeom>
              <a:avLst/>
              <a:gdLst/>
              <a:ahLst/>
              <a:cxnLst/>
              <a:rect l="l" t="t" r="r" b="b"/>
              <a:pathLst>
                <a:path w="3935" h="1122" extrusionOk="0">
                  <a:moveTo>
                    <a:pt x="3899" y="0"/>
                  </a:moveTo>
                  <a:cubicBezTo>
                    <a:pt x="3896" y="0"/>
                    <a:pt x="3894" y="1"/>
                    <a:pt x="3891" y="2"/>
                  </a:cubicBezTo>
                  <a:lnTo>
                    <a:pt x="355" y="1074"/>
                  </a:lnTo>
                  <a:lnTo>
                    <a:pt x="45" y="883"/>
                  </a:lnTo>
                  <a:cubicBezTo>
                    <a:pt x="43" y="882"/>
                    <a:pt x="40" y="881"/>
                    <a:pt x="37" y="881"/>
                  </a:cubicBezTo>
                  <a:cubicBezTo>
                    <a:pt x="17" y="881"/>
                    <a:pt x="0" y="920"/>
                    <a:pt x="21" y="931"/>
                  </a:cubicBezTo>
                  <a:lnTo>
                    <a:pt x="355" y="1121"/>
                  </a:lnTo>
                  <a:lnTo>
                    <a:pt x="3903" y="50"/>
                  </a:lnTo>
                  <a:cubicBezTo>
                    <a:pt x="3935" y="39"/>
                    <a:pt x="3919" y="0"/>
                    <a:pt x="38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3805;p32">
              <a:extLst>
                <a:ext uri="{FF2B5EF4-FFF2-40B4-BE49-F238E27FC236}">
                  <a16:creationId xmlns:a16="http://schemas.microsoft.com/office/drawing/2014/main" id="{6EF30D64-CB46-AEDF-B77C-38E75DA9F102}"/>
                </a:ext>
              </a:extLst>
            </p:cNvPr>
            <p:cNvSpPr/>
            <p:nvPr/>
          </p:nvSpPr>
          <p:spPr>
            <a:xfrm>
              <a:off x="5590671" y="2115898"/>
              <a:ext cx="4529" cy="518994"/>
            </a:xfrm>
            <a:custGeom>
              <a:avLst/>
              <a:gdLst/>
              <a:ahLst/>
              <a:cxnLst/>
              <a:rect l="l" t="t" r="r" b="b"/>
              <a:pathLst>
                <a:path w="49" h="5615" extrusionOk="0">
                  <a:moveTo>
                    <a:pt x="25" y="1"/>
                  </a:moveTo>
                  <a:cubicBezTo>
                    <a:pt x="13" y="1"/>
                    <a:pt x="1" y="6"/>
                    <a:pt x="1" y="18"/>
                  </a:cubicBezTo>
                  <a:lnTo>
                    <a:pt x="1" y="5590"/>
                  </a:lnTo>
                  <a:cubicBezTo>
                    <a:pt x="1" y="5602"/>
                    <a:pt x="13" y="5614"/>
                    <a:pt x="25" y="5614"/>
                  </a:cubicBezTo>
                  <a:cubicBezTo>
                    <a:pt x="37" y="5614"/>
                    <a:pt x="49" y="5602"/>
                    <a:pt x="49" y="5590"/>
                  </a:cubicBezTo>
                  <a:lnTo>
                    <a:pt x="49" y="18"/>
                  </a:lnTo>
                  <a:cubicBezTo>
                    <a:pt x="49" y="6"/>
                    <a:pt x="37" y="1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3806;p32">
              <a:extLst>
                <a:ext uri="{FF2B5EF4-FFF2-40B4-BE49-F238E27FC236}">
                  <a16:creationId xmlns:a16="http://schemas.microsoft.com/office/drawing/2014/main" id="{9BAA6E3A-8675-7626-A8A1-82DA5A7CF56C}"/>
                </a:ext>
              </a:extLst>
            </p:cNvPr>
            <p:cNvSpPr/>
            <p:nvPr/>
          </p:nvSpPr>
          <p:spPr>
            <a:xfrm>
              <a:off x="5778858" y="2031417"/>
              <a:ext cx="4529" cy="641926"/>
            </a:xfrm>
            <a:custGeom>
              <a:avLst/>
              <a:gdLst/>
              <a:ahLst/>
              <a:cxnLst/>
              <a:rect l="l" t="t" r="r" b="b"/>
              <a:pathLst>
                <a:path w="49" h="6945" extrusionOk="0">
                  <a:moveTo>
                    <a:pt x="25" y="1"/>
                  </a:moveTo>
                  <a:cubicBezTo>
                    <a:pt x="13" y="1"/>
                    <a:pt x="1" y="10"/>
                    <a:pt x="1" y="27"/>
                  </a:cubicBezTo>
                  <a:lnTo>
                    <a:pt x="1" y="6921"/>
                  </a:lnTo>
                  <a:cubicBezTo>
                    <a:pt x="1" y="6933"/>
                    <a:pt x="13" y="6945"/>
                    <a:pt x="25" y="6945"/>
                  </a:cubicBezTo>
                  <a:cubicBezTo>
                    <a:pt x="37" y="6945"/>
                    <a:pt x="49" y="6933"/>
                    <a:pt x="49" y="6921"/>
                  </a:cubicBezTo>
                  <a:lnTo>
                    <a:pt x="49" y="27"/>
                  </a:lnTo>
                  <a:cubicBezTo>
                    <a:pt x="49" y="10"/>
                    <a:pt x="37" y="1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3807;p32">
              <a:extLst>
                <a:ext uri="{FF2B5EF4-FFF2-40B4-BE49-F238E27FC236}">
                  <a16:creationId xmlns:a16="http://schemas.microsoft.com/office/drawing/2014/main" id="{F12D105D-14E5-4F78-C789-B5AB53AE159C}"/>
                </a:ext>
              </a:extLst>
            </p:cNvPr>
            <p:cNvSpPr/>
            <p:nvPr/>
          </p:nvSpPr>
          <p:spPr>
            <a:xfrm>
              <a:off x="5806402" y="2022821"/>
              <a:ext cx="26527" cy="660967"/>
            </a:xfrm>
            <a:custGeom>
              <a:avLst/>
              <a:gdLst/>
              <a:ahLst/>
              <a:cxnLst/>
              <a:rect l="l" t="t" r="r" b="b"/>
              <a:pathLst>
                <a:path w="287" h="7151" extrusionOk="0">
                  <a:moveTo>
                    <a:pt x="19" y="0"/>
                  </a:moveTo>
                  <a:cubicBezTo>
                    <a:pt x="10" y="0"/>
                    <a:pt x="1" y="11"/>
                    <a:pt x="1" y="25"/>
                  </a:cubicBezTo>
                  <a:lnTo>
                    <a:pt x="1" y="7074"/>
                  </a:lnTo>
                  <a:cubicBezTo>
                    <a:pt x="1" y="7092"/>
                    <a:pt x="12" y="7101"/>
                    <a:pt x="24" y="7101"/>
                  </a:cubicBezTo>
                  <a:cubicBezTo>
                    <a:pt x="36" y="7101"/>
                    <a:pt x="48" y="7092"/>
                    <a:pt x="48" y="7074"/>
                  </a:cubicBezTo>
                  <a:lnTo>
                    <a:pt x="48" y="85"/>
                  </a:lnTo>
                  <a:lnTo>
                    <a:pt x="239" y="251"/>
                  </a:lnTo>
                  <a:lnTo>
                    <a:pt x="239" y="7121"/>
                  </a:lnTo>
                  <a:cubicBezTo>
                    <a:pt x="239" y="7139"/>
                    <a:pt x="245" y="7150"/>
                    <a:pt x="253" y="7150"/>
                  </a:cubicBezTo>
                  <a:cubicBezTo>
                    <a:pt x="256" y="7150"/>
                    <a:pt x="259" y="7148"/>
                    <a:pt x="263" y="7145"/>
                  </a:cubicBezTo>
                  <a:cubicBezTo>
                    <a:pt x="266" y="7149"/>
                    <a:pt x="269" y="7150"/>
                    <a:pt x="273" y="7150"/>
                  </a:cubicBezTo>
                  <a:cubicBezTo>
                    <a:pt x="280" y="7150"/>
                    <a:pt x="286" y="7142"/>
                    <a:pt x="286" y="7133"/>
                  </a:cubicBezTo>
                  <a:lnTo>
                    <a:pt x="286" y="251"/>
                  </a:lnTo>
                  <a:cubicBezTo>
                    <a:pt x="286" y="240"/>
                    <a:pt x="286" y="228"/>
                    <a:pt x="274" y="228"/>
                  </a:cubicBezTo>
                  <a:lnTo>
                    <a:pt x="36" y="13"/>
                  </a:lnTo>
                  <a:cubicBezTo>
                    <a:pt x="32" y="4"/>
                    <a:pt x="25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3808;p32">
              <a:extLst>
                <a:ext uri="{FF2B5EF4-FFF2-40B4-BE49-F238E27FC236}">
                  <a16:creationId xmlns:a16="http://schemas.microsoft.com/office/drawing/2014/main" id="{9DEEFADB-1519-F093-116A-4C478917C8CD}"/>
                </a:ext>
              </a:extLst>
            </p:cNvPr>
            <p:cNvSpPr/>
            <p:nvPr/>
          </p:nvSpPr>
          <p:spPr>
            <a:xfrm>
              <a:off x="6341295" y="2029476"/>
              <a:ext cx="159627" cy="643867"/>
            </a:xfrm>
            <a:custGeom>
              <a:avLst/>
              <a:gdLst/>
              <a:ahLst/>
              <a:cxnLst/>
              <a:rect l="l" t="t" r="r" b="b"/>
              <a:pathLst>
                <a:path w="1727" h="6966" extrusionOk="0">
                  <a:moveTo>
                    <a:pt x="48" y="144"/>
                  </a:moveTo>
                  <a:lnTo>
                    <a:pt x="1679" y="2287"/>
                  </a:lnTo>
                  <a:lnTo>
                    <a:pt x="1679" y="6883"/>
                  </a:lnTo>
                  <a:lnTo>
                    <a:pt x="48" y="6061"/>
                  </a:lnTo>
                  <a:lnTo>
                    <a:pt x="48" y="144"/>
                  </a:lnTo>
                  <a:close/>
                  <a:moveTo>
                    <a:pt x="0" y="1"/>
                  </a:moveTo>
                  <a:lnTo>
                    <a:pt x="0" y="6085"/>
                  </a:lnTo>
                  <a:lnTo>
                    <a:pt x="1726" y="6966"/>
                  </a:lnTo>
                  <a:lnTo>
                    <a:pt x="1726" y="2263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3809;p32">
              <a:extLst>
                <a:ext uri="{FF2B5EF4-FFF2-40B4-BE49-F238E27FC236}">
                  <a16:creationId xmlns:a16="http://schemas.microsoft.com/office/drawing/2014/main" id="{DECECAA8-D16D-6EBD-56E9-A9148F2BE7B2}"/>
                </a:ext>
              </a:extLst>
            </p:cNvPr>
            <p:cNvSpPr/>
            <p:nvPr/>
          </p:nvSpPr>
          <p:spPr>
            <a:xfrm>
              <a:off x="6340648" y="2121259"/>
              <a:ext cx="161383" cy="120714"/>
            </a:xfrm>
            <a:custGeom>
              <a:avLst/>
              <a:gdLst/>
              <a:ahLst/>
              <a:cxnLst/>
              <a:rect l="l" t="t" r="r" b="b"/>
              <a:pathLst>
                <a:path w="1746" h="1306" extrusionOk="0">
                  <a:moveTo>
                    <a:pt x="37" y="0"/>
                  </a:moveTo>
                  <a:cubicBezTo>
                    <a:pt x="17" y="0"/>
                    <a:pt x="1" y="25"/>
                    <a:pt x="19" y="44"/>
                  </a:cubicBezTo>
                  <a:lnTo>
                    <a:pt x="1221" y="1294"/>
                  </a:lnTo>
                  <a:lnTo>
                    <a:pt x="1221" y="1306"/>
                  </a:lnTo>
                  <a:lnTo>
                    <a:pt x="1710" y="1306"/>
                  </a:lnTo>
                  <a:cubicBezTo>
                    <a:pt x="1745" y="1306"/>
                    <a:pt x="1745" y="1258"/>
                    <a:pt x="1710" y="1258"/>
                  </a:cubicBezTo>
                  <a:lnTo>
                    <a:pt x="1245" y="1258"/>
                  </a:lnTo>
                  <a:lnTo>
                    <a:pt x="55" y="8"/>
                  </a:lnTo>
                  <a:cubicBezTo>
                    <a:pt x="49" y="2"/>
                    <a:pt x="43" y="0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3810;p32">
              <a:extLst>
                <a:ext uri="{FF2B5EF4-FFF2-40B4-BE49-F238E27FC236}">
                  <a16:creationId xmlns:a16="http://schemas.microsoft.com/office/drawing/2014/main" id="{7ECCD875-27FE-8EE7-D825-8AE9A8E5781A}"/>
                </a:ext>
              </a:extLst>
            </p:cNvPr>
            <p:cNvSpPr/>
            <p:nvPr/>
          </p:nvSpPr>
          <p:spPr>
            <a:xfrm>
              <a:off x="6452395" y="2237259"/>
              <a:ext cx="4529" cy="410851"/>
            </a:xfrm>
            <a:custGeom>
              <a:avLst/>
              <a:gdLst/>
              <a:ahLst/>
              <a:cxnLst/>
              <a:rect l="l" t="t" r="r" b="b"/>
              <a:pathLst>
                <a:path w="49" h="4445" extrusionOk="0">
                  <a:moveTo>
                    <a:pt x="24" y="0"/>
                  </a:moveTo>
                  <a:cubicBezTo>
                    <a:pt x="12" y="0"/>
                    <a:pt x="1" y="9"/>
                    <a:pt x="1" y="27"/>
                  </a:cubicBezTo>
                  <a:lnTo>
                    <a:pt x="1" y="4420"/>
                  </a:lnTo>
                  <a:cubicBezTo>
                    <a:pt x="1" y="4432"/>
                    <a:pt x="12" y="4444"/>
                    <a:pt x="24" y="4444"/>
                  </a:cubicBezTo>
                  <a:cubicBezTo>
                    <a:pt x="36" y="4444"/>
                    <a:pt x="48" y="4432"/>
                    <a:pt x="48" y="4420"/>
                  </a:cubicBezTo>
                  <a:lnTo>
                    <a:pt x="48" y="27"/>
                  </a:lnTo>
                  <a:cubicBezTo>
                    <a:pt x="48" y="9"/>
                    <a:pt x="36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3811;p32">
              <a:extLst>
                <a:ext uri="{FF2B5EF4-FFF2-40B4-BE49-F238E27FC236}">
                  <a16:creationId xmlns:a16="http://schemas.microsoft.com/office/drawing/2014/main" id="{0FEAAA4F-E5AF-F533-7307-9613EBC97FF6}"/>
                </a:ext>
              </a:extLst>
            </p:cNvPr>
            <p:cNvSpPr/>
            <p:nvPr/>
          </p:nvSpPr>
          <p:spPr>
            <a:xfrm>
              <a:off x="6340648" y="2146493"/>
              <a:ext cx="101950" cy="494963"/>
            </a:xfrm>
            <a:custGeom>
              <a:avLst/>
              <a:gdLst/>
              <a:ahLst/>
              <a:cxnLst/>
              <a:rect l="l" t="t" r="r" b="b"/>
              <a:pathLst>
                <a:path w="1103" h="5355" extrusionOk="0">
                  <a:moveTo>
                    <a:pt x="37" y="1"/>
                  </a:moveTo>
                  <a:cubicBezTo>
                    <a:pt x="17" y="1"/>
                    <a:pt x="1" y="26"/>
                    <a:pt x="19" y="45"/>
                  </a:cubicBezTo>
                  <a:lnTo>
                    <a:pt x="1055" y="1128"/>
                  </a:lnTo>
                  <a:lnTo>
                    <a:pt x="1055" y="5331"/>
                  </a:lnTo>
                  <a:cubicBezTo>
                    <a:pt x="1055" y="5343"/>
                    <a:pt x="1055" y="5355"/>
                    <a:pt x="1079" y="5355"/>
                  </a:cubicBezTo>
                  <a:cubicBezTo>
                    <a:pt x="1090" y="5355"/>
                    <a:pt x="1102" y="5343"/>
                    <a:pt x="1102" y="5331"/>
                  </a:cubicBezTo>
                  <a:lnTo>
                    <a:pt x="1102" y="1104"/>
                  </a:lnTo>
                  <a:lnTo>
                    <a:pt x="55" y="9"/>
                  </a:lnTo>
                  <a:cubicBezTo>
                    <a:pt x="49" y="3"/>
                    <a:pt x="43" y="1"/>
                    <a:pt x="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3812;p32">
              <a:extLst>
                <a:ext uri="{FF2B5EF4-FFF2-40B4-BE49-F238E27FC236}">
                  <a16:creationId xmlns:a16="http://schemas.microsoft.com/office/drawing/2014/main" id="{CFEB15E2-F235-83DF-C71E-8AD3DACC51E3}"/>
                </a:ext>
              </a:extLst>
            </p:cNvPr>
            <p:cNvSpPr/>
            <p:nvPr/>
          </p:nvSpPr>
          <p:spPr>
            <a:xfrm>
              <a:off x="6340555" y="2166735"/>
              <a:ext cx="102043" cy="85128"/>
            </a:xfrm>
            <a:custGeom>
              <a:avLst/>
              <a:gdLst/>
              <a:ahLst/>
              <a:cxnLst/>
              <a:rect l="l" t="t" r="r" b="b"/>
              <a:pathLst>
                <a:path w="1104" h="921" extrusionOk="0">
                  <a:moveTo>
                    <a:pt x="42" y="1"/>
                  </a:moveTo>
                  <a:cubicBezTo>
                    <a:pt x="21" y="1"/>
                    <a:pt x="0" y="20"/>
                    <a:pt x="20" y="40"/>
                  </a:cubicBezTo>
                  <a:lnTo>
                    <a:pt x="937" y="921"/>
                  </a:lnTo>
                  <a:lnTo>
                    <a:pt x="1080" y="921"/>
                  </a:lnTo>
                  <a:cubicBezTo>
                    <a:pt x="1103" y="921"/>
                    <a:pt x="1103" y="873"/>
                    <a:pt x="1080" y="873"/>
                  </a:cubicBezTo>
                  <a:lnTo>
                    <a:pt x="949" y="873"/>
                  </a:lnTo>
                  <a:lnTo>
                    <a:pt x="56" y="4"/>
                  </a:lnTo>
                  <a:cubicBezTo>
                    <a:pt x="51" y="2"/>
                    <a:pt x="46" y="1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3813;p32">
              <a:extLst>
                <a:ext uri="{FF2B5EF4-FFF2-40B4-BE49-F238E27FC236}">
                  <a16:creationId xmlns:a16="http://schemas.microsoft.com/office/drawing/2014/main" id="{2DAC2087-EC94-C997-21DC-D6351C149D46}"/>
                </a:ext>
              </a:extLst>
            </p:cNvPr>
            <p:cNvSpPr/>
            <p:nvPr/>
          </p:nvSpPr>
          <p:spPr>
            <a:xfrm>
              <a:off x="6425960" y="2247981"/>
              <a:ext cx="4529" cy="388021"/>
            </a:xfrm>
            <a:custGeom>
              <a:avLst/>
              <a:gdLst/>
              <a:ahLst/>
              <a:cxnLst/>
              <a:rect l="l" t="t" r="r" b="b"/>
              <a:pathLst>
                <a:path w="49" h="4198" extrusionOk="0">
                  <a:moveTo>
                    <a:pt x="20" y="0"/>
                  </a:moveTo>
                  <a:cubicBezTo>
                    <a:pt x="10" y="0"/>
                    <a:pt x="1" y="6"/>
                    <a:pt x="1" y="18"/>
                  </a:cubicBezTo>
                  <a:lnTo>
                    <a:pt x="1" y="4173"/>
                  </a:lnTo>
                  <a:cubicBezTo>
                    <a:pt x="1" y="4185"/>
                    <a:pt x="13" y="4197"/>
                    <a:pt x="25" y="4197"/>
                  </a:cubicBezTo>
                  <a:cubicBezTo>
                    <a:pt x="37" y="4197"/>
                    <a:pt x="48" y="4185"/>
                    <a:pt x="48" y="4173"/>
                  </a:cubicBezTo>
                  <a:lnTo>
                    <a:pt x="48" y="18"/>
                  </a:lnTo>
                  <a:cubicBezTo>
                    <a:pt x="42" y="6"/>
                    <a:pt x="31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3814;p32">
              <a:extLst>
                <a:ext uri="{FF2B5EF4-FFF2-40B4-BE49-F238E27FC236}">
                  <a16:creationId xmlns:a16="http://schemas.microsoft.com/office/drawing/2014/main" id="{65AA4C3D-B509-A30B-1AA6-657B385F31D5}"/>
                </a:ext>
              </a:extLst>
            </p:cNvPr>
            <p:cNvSpPr/>
            <p:nvPr/>
          </p:nvSpPr>
          <p:spPr>
            <a:xfrm>
              <a:off x="6013261" y="3564738"/>
              <a:ext cx="92" cy="9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3815;p32">
              <a:extLst>
                <a:ext uri="{FF2B5EF4-FFF2-40B4-BE49-F238E27FC236}">
                  <a16:creationId xmlns:a16="http://schemas.microsoft.com/office/drawing/2014/main" id="{48D8FE75-9ACF-256E-40C3-C6E94FAEA788}"/>
                </a:ext>
              </a:extLst>
            </p:cNvPr>
            <p:cNvSpPr/>
            <p:nvPr/>
          </p:nvSpPr>
          <p:spPr>
            <a:xfrm>
              <a:off x="4756582" y="2772336"/>
              <a:ext cx="493022" cy="1123672"/>
            </a:xfrm>
            <a:custGeom>
              <a:avLst/>
              <a:gdLst/>
              <a:ahLst/>
              <a:cxnLst/>
              <a:rect l="l" t="t" r="r" b="b"/>
              <a:pathLst>
                <a:path w="5334" h="12157" extrusionOk="0">
                  <a:moveTo>
                    <a:pt x="1357" y="465"/>
                  </a:moveTo>
                  <a:lnTo>
                    <a:pt x="1357" y="10097"/>
                  </a:lnTo>
                  <a:lnTo>
                    <a:pt x="48" y="10633"/>
                  </a:lnTo>
                  <a:lnTo>
                    <a:pt x="48" y="596"/>
                  </a:lnTo>
                  <a:lnTo>
                    <a:pt x="1357" y="465"/>
                  </a:lnTo>
                  <a:close/>
                  <a:moveTo>
                    <a:pt x="5334" y="1"/>
                  </a:moveTo>
                  <a:lnTo>
                    <a:pt x="24" y="560"/>
                  </a:lnTo>
                  <a:lnTo>
                    <a:pt x="0" y="560"/>
                  </a:lnTo>
                  <a:lnTo>
                    <a:pt x="0" y="10692"/>
                  </a:lnTo>
                  <a:lnTo>
                    <a:pt x="1405" y="10133"/>
                  </a:lnTo>
                  <a:lnTo>
                    <a:pt x="1405" y="465"/>
                  </a:lnTo>
                  <a:lnTo>
                    <a:pt x="5286" y="60"/>
                  </a:lnTo>
                  <a:lnTo>
                    <a:pt x="5286" y="12133"/>
                  </a:lnTo>
                  <a:cubicBezTo>
                    <a:pt x="5286" y="12145"/>
                    <a:pt x="5286" y="12157"/>
                    <a:pt x="5310" y="12157"/>
                  </a:cubicBezTo>
                  <a:cubicBezTo>
                    <a:pt x="5322" y="12157"/>
                    <a:pt x="5334" y="12145"/>
                    <a:pt x="5334" y="12133"/>
                  </a:cubicBezTo>
                  <a:lnTo>
                    <a:pt x="533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3816;p32">
              <a:extLst>
                <a:ext uri="{FF2B5EF4-FFF2-40B4-BE49-F238E27FC236}">
                  <a16:creationId xmlns:a16="http://schemas.microsoft.com/office/drawing/2014/main" id="{87D79B6F-FC84-7BAC-D24B-A34F262C0003}"/>
                </a:ext>
              </a:extLst>
            </p:cNvPr>
            <p:cNvSpPr/>
            <p:nvPr/>
          </p:nvSpPr>
          <p:spPr>
            <a:xfrm>
              <a:off x="4882010" y="3705602"/>
              <a:ext cx="367594" cy="97976"/>
            </a:xfrm>
            <a:custGeom>
              <a:avLst/>
              <a:gdLst/>
              <a:ahLst/>
              <a:cxnLst/>
              <a:rect l="l" t="t" r="r" b="b"/>
              <a:pathLst>
                <a:path w="3977" h="1060" extrusionOk="0">
                  <a:moveTo>
                    <a:pt x="36" y="0"/>
                  </a:moveTo>
                  <a:cubicBezTo>
                    <a:pt x="12" y="0"/>
                    <a:pt x="0" y="0"/>
                    <a:pt x="0" y="12"/>
                  </a:cubicBezTo>
                  <a:cubicBezTo>
                    <a:pt x="0" y="24"/>
                    <a:pt x="0" y="48"/>
                    <a:pt x="24" y="48"/>
                  </a:cubicBezTo>
                  <a:lnTo>
                    <a:pt x="3941" y="1060"/>
                  </a:lnTo>
                  <a:lnTo>
                    <a:pt x="3953" y="1060"/>
                  </a:lnTo>
                  <a:cubicBezTo>
                    <a:pt x="3977" y="1060"/>
                    <a:pt x="3977" y="1012"/>
                    <a:pt x="3953" y="1012"/>
                  </a:cubicBezTo>
                  <a:lnTo>
                    <a:pt x="3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3817;p32">
              <a:extLst>
                <a:ext uri="{FF2B5EF4-FFF2-40B4-BE49-F238E27FC236}">
                  <a16:creationId xmlns:a16="http://schemas.microsoft.com/office/drawing/2014/main" id="{B3FEC042-78CE-1CE3-DA72-AAC4D732014F}"/>
                </a:ext>
              </a:extLst>
            </p:cNvPr>
            <p:cNvSpPr/>
            <p:nvPr/>
          </p:nvSpPr>
          <p:spPr>
            <a:xfrm>
              <a:off x="4922679" y="2899982"/>
              <a:ext cx="126722" cy="241150"/>
            </a:xfrm>
            <a:custGeom>
              <a:avLst/>
              <a:gdLst/>
              <a:ahLst/>
              <a:cxnLst/>
              <a:rect l="l" t="t" r="r" b="b"/>
              <a:pathLst>
                <a:path w="1371" h="2609" extrusionOk="0">
                  <a:moveTo>
                    <a:pt x="1322" y="48"/>
                  </a:moveTo>
                  <a:lnTo>
                    <a:pt x="1322" y="2561"/>
                  </a:lnTo>
                  <a:lnTo>
                    <a:pt x="48" y="2561"/>
                  </a:lnTo>
                  <a:lnTo>
                    <a:pt x="48" y="155"/>
                  </a:lnTo>
                  <a:lnTo>
                    <a:pt x="1322" y="48"/>
                  </a:lnTo>
                  <a:close/>
                  <a:moveTo>
                    <a:pt x="1370" y="1"/>
                  </a:moveTo>
                  <a:lnTo>
                    <a:pt x="1" y="108"/>
                  </a:lnTo>
                  <a:lnTo>
                    <a:pt x="1" y="2608"/>
                  </a:lnTo>
                  <a:lnTo>
                    <a:pt x="1370" y="2608"/>
                  </a:lnTo>
                  <a:lnTo>
                    <a:pt x="137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3818;p32">
              <a:extLst>
                <a:ext uri="{FF2B5EF4-FFF2-40B4-BE49-F238E27FC236}">
                  <a16:creationId xmlns:a16="http://schemas.microsoft.com/office/drawing/2014/main" id="{B02205BD-8578-DA12-EC15-40CE1D46D5E3}"/>
                </a:ext>
              </a:extLst>
            </p:cNvPr>
            <p:cNvSpPr/>
            <p:nvPr/>
          </p:nvSpPr>
          <p:spPr>
            <a:xfrm>
              <a:off x="5071306" y="2887874"/>
              <a:ext cx="155190" cy="253258"/>
            </a:xfrm>
            <a:custGeom>
              <a:avLst/>
              <a:gdLst/>
              <a:ahLst/>
              <a:cxnLst/>
              <a:rect l="l" t="t" r="r" b="b"/>
              <a:pathLst>
                <a:path w="1679" h="2740" extrusionOk="0">
                  <a:moveTo>
                    <a:pt x="1631" y="48"/>
                  </a:moveTo>
                  <a:lnTo>
                    <a:pt x="1631" y="2692"/>
                  </a:lnTo>
                  <a:lnTo>
                    <a:pt x="48" y="2692"/>
                  </a:lnTo>
                  <a:lnTo>
                    <a:pt x="48" y="179"/>
                  </a:lnTo>
                  <a:lnTo>
                    <a:pt x="1631" y="48"/>
                  </a:lnTo>
                  <a:close/>
                  <a:moveTo>
                    <a:pt x="1679" y="1"/>
                  </a:moveTo>
                  <a:lnTo>
                    <a:pt x="0" y="132"/>
                  </a:lnTo>
                  <a:lnTo>
                    <a:pt x="0" y="2739"/>
                  </a:lnTo>
                  <a:lnTo>
                    <a:pt x="1679" y="2739"/>
                  </a:lnTo>
                  <a:lnTo>
                    <a:pt x="167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3819;p32">
              <a:extLst>
                <a:ext uri="{FF2B5EF4-FFF2-40B4-BE49-F238E27FC236}">
                  <a16:creationId xmlns:a16="http://schemas.microsoft.com/office/drawing/2014/main" id="{D8E1E0D1-88EA-ACE6-8A10-DB2B44EBE19A}"/>
                </a:ext>
              </a:extLst>
            </p:cNvPr>
            <p:cNvSpPr/>
            <p:nvPr/>
          </p:nvSpPr>
          <p:spPr>
            <a:xfrm>
              <a:off x="4922679" y="3166273"/>
              <a:ext cx="126722" cy="223496"/>
            </a:xfrm>
            <a:custGeom>
              <a:avLst/>
              <a:gdLst/>
              <a:ahLst/>
              <a:cxnLst/>
              <a:rect l="l" t="t" r="r" b="b"/>
              <a:pathLst>
                <a:path w="1371" h="2418" extrusionOk="0">
                  <a:moveTo>
                    <a:pt x="1322" y="49"/>
                  </a:moveTo>
                  <a:lnTo>
                    <a:pt x="1322" y="2370"/>
                  </a:lnTo>
                  <a:lnTo>
                    <a:pt x="48" y="2275"/>
                  </a:lnTo>
                  <a:lnTo>
                    <a:pt x="48" y="49"/>
                  </a:lnTo>
                  <a:close/>
                  <a:moveTo>
                    <a:pt x="1" y="1"/>
                  </a:moveTo>
                  <a:lnTo>
                    <a:pt x="1" y="2323"/>
                  </a:lnTo>
                  <a:lnTo>
                    <a:pt x="1370" y="2418"/>
                  </a:lnTo>
                  <a:lnTo>
                    <a:pt x="137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3820;p32">
              <a:extLst>
                <a:ext uri="{FF2B5EF4-FFF2-40B4-BE49-F238E27FC236}">
                  <a16:creationId xmlns:a16="http://schemas.microsoft.com/office/drawing/2014/main" id="{CEB5032E-7BEA-52A5-7C5D-81CD85C48D4B}"/>
                </a:ext>
              </a:extLst>
            </p:cNvPr>
            <p:cNvSpPr/>
            <p:nvPr/>
          </p:nvSpPr>
          <p:spPr>
            <a:xfrm>
              <a:off x="5071306" y="3166273"/>
              <a:ext cx="155190" cy="232369"/>
            </a:xfrm>
            <a:custGeom>
              <a:avLst/>
              <a:gdLst/>
              <a:ahLst/>
              <a:cxnLst/>
              <a:rect l="l" t="t" r="r" b="b"/>
              <a:pathLst>
                <a:path w="1679" h="2514" extrusionOk="0">
                  <a:moveTo>
                    <a:pt x="48" y="49"/>
                  </a:moveTo>
                  <a:lnTo>
                    <a:pt x="1631" y="84"/>
                  </a:lnTo>
                  <a:lnTo>
                    <a:pt x="1631" y="2454"/>
                  </a:lnTo>
                  <a:lnTo>
                    <a:pt x="48" y="2370"/>
                  </a:lnTo>
                  <a:lnTo>
                    <a:pt x="48" y="49"/>
                  </a:lnTo>
                  <a:close/>
                  <a:moveTo>
                    <a:pt x="0" y="1"/>
                  </a:moveTo>
                  <a:lnTo>
                    <a:pt x="0" y="2418"/>
                  </a:lnTo>
                  <a:lnTo>
                    <a:pt x="1679" y="2513"/>
                  </a:lnTo>
                  <a:lnTo>
                    <a:pt x="1679" y="37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3821;p32">
              <a:extLst>
                <a:ext uri="{FF2B5EF4-FFF2-40B4-BE49-F238E27FC236}">
                  <a16:creationId xmlns:a16="http://schemas.microsoft.com/office/drawing/2014/main" id="{16747816-9B71-B27C-2FFF-0AF8B24E1A27}"/>
                </a:ext>
              </a:extLst>
            </p:cNvPr>
            <p:cNvSpPr/>
            <p:nvPr/>
          </p:nvSpPr>
          <p:spPr>
            <a:xfrm>
              <a:off x="5532347" y="2772336"/>
              <a:ext cx="430447" cy="224605"/>
            </a:xfrm>
            <a:custGeom>
              <a:avLst/>
              <a:gdLst/>
              <a:ahLst/>
              <a:cxnLst/>
              <a:rect l="l" t="t" r="r" b="b"/>
              <a:pathLst>
                <a:path w="4657" h="2430" extrusionOk="0">
                  <a:moveTo>
                    <a:pt x="49" y="60"/>
                  </a:moveTo>
                  <a:lnTo>
                    <a:pt x="4609" y="632"/>
                  </a:lnTo>
                  <a:lnTo>
                    <a:pt x="4609" y="2382"/>
                  </a:lnTo>
                  <a:lnTo>
                    <a:pt x="49" y="2298"/>
                  </a:lnTo>
                  <a:lnTo>
                    <a:pt x="49" y="60"/>
                  </a:lnTo>
                  <a:close/>
                  <a:moveTo>
                    <a:pt x="1" y="1"/>
                  </a:moveTo>
                  <a:lnTo>
                    <a:pt x="1" y="2346"/>
                  </a:lnTo>
                  <a:lnTo>
                    <a:pt x="4632" y="2429"/>
                  </a:lnTo>
                  <a:lnTo>
                    <a:pt x="4656" y="2429"/>
                  </a:lnTo>
                  <a:lnTo>
                    <a:pt x="4656" y="584"/>
                  </a:lnTo>
                  <a:lnTo>
                    <a:pt x="3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3822;p32">
              <a:extLst>
                <a:ext uri="{FF2B5EF4-FFF2-40B4-BE49-F238E27FC236}">
                  <a16:creationId xmlns:a16="http://schemas.microsoft.com/office/drawing/2014/main" id="{FC91E972-60A2-2B81-94DB-706D9CCD8234}"/>
                </a:ext>
              </a:extLst>
            </p:cNvPr>
            <p:cNvSpPr/>
            <p:nvPr/>
          </p:nvSpPr>
          <p:spPr>
            <a:xfrm>
              <a:off x="5910940" y="2820215"/>
              <a:ext cx="4529" cy="175617"/>
            </a:xfrm>
            <a:custGeom>
              <a:avLst/>
              <a:gdLst/>
              <a:ahLst/>
              <a:cxnLst/>
              <a:rect l="l" t="t" r="r" b="b"/>
              <a:pathLst>
                <a:path w="49" h="1900" extrusionOk="0">
                  <a:moveTo>
                    <a:pt x="24" y="0"/>
                  </a:moveTo>
                  <a:cubicBezTo>
                    <a:pt x="13" y="0"/>
                    <a:pt x="1" y="6"/>
                    <a:pt x="1" y="18"/>
                  </a:cubicBezTo>
                  <a:lnTo>
                    <a:pt x="1" y="1876"/>
                  </a:lnTo>
                  <a:cubicBezTo>
                    <a:pt x="1" y="1888"/>
                    <a:pt x="13" y="1900"/>
                    <a:pt x="24" y="1900"/>
                  </a:cubicBezTo>
                  <a:cubicBezTo>
                    <a:pt x="36" y="1900"/>
                    <a:pt x="48" y="1888"/>
                    <a:pt x="48" y="1876"/>
                  </a:cubicBezTo>
                  <a:lnTo>
                    <a:pt x="48" y="18"/>
                  </a:lnTo>
                  <a:cubicBezTo>
                    <a:pt x="48" y="6"/>
                    <a:pt x="36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3823;p32">
              <a:extLst>
                <a:ext uri="{FF2B5EF4-FFF2-40B4-BE49-F238E27FC236}">
                  <a16:creationId xmlns:a16="http://schemas.microsoft.com/office/drawing/2014/main" id="{3564C148-2A28-F2B2-F68B-819C9A6675CE}"/>
                </a:ext>
              </a:extLst>
            </p:cNvPr>
            <p:cNvSpPr/>
            <p:nvPr/>
          </p:nvSpPr>
          <p:spPr>
            <a:xfrm>
              <a:off x="5730517" y="2797385"/>
              <a:ext cx="4437" cy="195120"/>
            </a:xfrm>
            <a:custGeom>
              <a:avLst/>
              <a:gdLst/>
              <a:ahLst/>
              <a:cxnLst/>
              <a:rect l="l" t="t" r="r" b="b"/>
              <a:pathLst>
                <a:path w="48" h="2111" extrusionOk="0">
                  <a:moveTo>
                    <a:pt x="24" y="0"/>
                  </a:moveTo>
                  <a:cubicBezTo>
                    <a:pt x="12" y="0"/>
                    <a:pt x="0" y="9"/>
                    <a:pt x="0" y="27"/>
                  </a:cubicBezTo>
                  <a:lnTo>
                    <a:pt x="0" y="2087"/>
                  </a:lnTo>
                  <a:cubicBezTo>
                    <a:pt x="0" y="2099"/>
                    <a:pt x="12" y="2111"/>
                    <a:pt x="24" y="2111"/>
                  </a:cubicBezTo>
                  <a:cubicBezTo>
                    <a:pt x="36" y="2111"/>
                    <a:pt x="48" y="2099"/>
                    <a:pt x="48" y="2087"/>
                  </a:cubicBezTo>
                  <a:lnTo>
                    <a:pt x="48" y="27"/>
                  </a:lnTo>
                  <a:cubicBezTo>
                    <a:pt x="48" y="9"/>
                    <a:pt x="36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3824;p32">
              <a:extLst>
                <a:ext uri="{FF2B5EF4-FFF2-40B4-BE49-F238E27FC236}">
                  <a16:creationId xmlns:a16="http://schemas.microsoft.com/office/drawing/2014/main" id="{0DA692E9-6FB9-B6EA-2E05-110BC08FD3AC}"/>
                </a:ext>
              </a:extLst>
            </p:cNvPr>
            <p:cNvSpPr/>
            <p:nvPr/>
          </p:nvSpPr>
          <p:spPr>
            <a:xfrm>
              <a:off x="5765733" y="2801821"/>
              <a:ext cx="4437" cy="190683"/>
            </a:xfrm>
            <a:custGeom>
              <a:avLst/>
              <a:gdLst/>
              <a:ahLst/>
              <a:cxnLst/>
              <a:rect l="l" t="t" r="r" b="b"/>
              <a:pathLst>
                <a:path w="48" h="2063" extrusionOk="0">
                  <a:moveTo>
                    <a:pt x="24" y="0"/>
                  </a:moveTo>
                  <a:cubicBezTo>
                    <a:pt x="12" y="0"/>
                    <a:pt x="0" y="9"/>
                    <a:pt x="0" y="27"/>
                  </a:cubicBezTo>
                  <a:lnTo>
                    <a:pt x="0" y="2039"/>
                  </a:lnTo>
                  <a:cubicBezTo>
                    <a:pt x="0" y="2051"/>
                    <a:pt x="12" y="2063"/>
                    <a:pt x="24" y="2063"/>
                  </a:cubicBezTo>
                  <a:cubicBezTo>
                    <a:pt x="36" y="2063"/>
                    <a:pt x="48" y="2051"/>
                    <a:pt x="48" y="2039"/>
                  </a:cubicBezTo>
                  <a:lnTo>
                    <a:pt x="48" y="27"/>
                  </a:lnTo>
                  <a:cubicBezTo>
                    <a:pt x="48" y="9"/>
                    <a:pt x="36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3825;p32">
              <a:extLst>
                <a:ext uri="{FF2B5EF4-FFF2-40B4-BE49-F238E27FC236}">
                  <a16:creationId xmlns:a16="http://schemas.microsoft.com/office/drawing/2014/main" id="{2DE3BA6E-6DD2-7268-273F-4CF91BF82296}"/>
                </a:ext>
              </a:extLst>
            </p:cNvPr>
            <p:cNvSpPr/>
            <p:nvPr/>
          </p:nvSpPr>
          <p:spPr>
            <a:xfrm>
              <a:off x="5706300" y="2797385"/>
              <a:ext cx="4437" cy="195120"/>
            </a:xfrm>
            <a:custGeom>
              <a:avLst/>
              <a:gdLst/>
              <a:ahLst/>
              <a:cxnLst/>
              <a:rect l="l" t="t" r="r" b="b"/>
              <a:pathLst>
                <a:path w="48" h="2111" extrusionOk="0">
                  <a:moveTo>
                    <a:pt x="19" y="0"/>
                  </a:moveTo>
                  <a:cubicBezTo>
                    <a:pt x="9" y="0"/>
                    <a:pt x="0" y="9"/>
                    <a:pt x="0" y="27"/>
                  </a:cubicBezTo>
                  <a:lnTo>
                    <a:pt x="0" y="2087"/>
                  </a:lnTo>
                  <a:cubicBezTo>
                    <a:pt x="0" y="2099"/>
                    <a:pt x="0" y="2111"/>
                    <a:pt x="24" y="2111"/>
                  </a:cubicBezTo>
                  <a:cubicBezTo>
                    <a:pt x="36" y="2111"/>
                    <a:pt x="48" y="2099"/>
                    <a:pt x="48" y="2087"/>
                  </a:cubicBezTo>
                  <a:lnTo>
                    <a:pt x="48" y="27"/>
                  </a:lnTo>
                  <a:cubicBezTo>
                    <a:pt x="42" y="9"/>
                    <a:pt x="30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3826;p32">
              <a:extLst>
                <a:ext uri="{FF2B5EF4-FFF2-40B4-BE49-F238E27FC236}">
                  <a16:creationId xmlns:a16="http://schemas.microsoft.com/office/drawing/2014/main" id="{5F6684A8-64C6-EDE3-2D77-1A0E780AB70A}"/>
                </a:ext>
              </a:extLst>
            </p:cNvPr>
            <p:cNvSpPr/>
            <p:nvPr/>
          </p:nvSpPr>
          <p:spPr>
            <a:xfrm>
              <a:off x="6341295" y="2873547"/>
              <a:ext cx="159627" cy="133284"/>
            </a:xfrm>
            <a:custGeom>
              <a:avLst/>
              <a:gdLst/>
              <a:ahLst/>
              <a:cxnLst/>
              <a:rect l="l" t="t" r="r" b="b"/>
              <a:pathLst>
                <a:path w="1727" h="1442" extrusionOk="0">
                  <a:moveTo>
                    <a:pt x="48" y="49"/>
                  </a:moveTo>
                  <a:lnTo>
                    <a:pt x="1679" y="275"/>
                  </a:lnTo>
                  <a:lnTo>
                    <a:pt x="1679" y="1394"/>
                  </a:lnTo>
                  <a:lnTo>
                    <a:pt x="48" y="1358"/>
                  </a:lnTo>
                  <a:lnTo>
                    <a:pt x="48" y="49"/>
                  </a:lnTo>
                  <a:close/>
                  <a:moveTo>
                    <a:pt x="0" y="1"/>
                  </a:moveTo>
                  <a:lnTo>
                    <a:pt x="0" y="1406"/>
                  </a:lnTo>
                  <a:lnTo>
                    <a:pt x="1703" y="1442"/>
                  </a:lnTo>
                  <a:lnTo>
                    <a:pt x="1726" y="1442"/>
                  </a:lnTo>
                  <a:lnTo>
                    <a:pt x="1726" y="239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3827;p32">
              <a:extLst>
                <a:ext uri="{FF2B5EF4-FFF2-40B4-BE49-F238E27FC236}">
                  <a16:creationId xmlns:a16="http://schemas.microsoft.com/office/drawing/2014/main" id="{78A4CE8E-EB13-7D71-375D-75EA1AB3FDCF}"/>
                </a:ext>
              </a:extLst>
            </p:cNvPr>
            <p:cNvSpPr/>
            <p:nvPr/>
          </p:nvSpPr>
          <p:spPr>
            <a:xfrm>
              <a:off x="6472175" y="2892033"/>
              <a:ext cx="4529" cy="113689"/>
            </a:xfrm>
            <a:custGeom>
              <a:avLst/>
              <a:gdLst/>
              <a:ahLst/>
              <a:cxnLst/>
              <a:rect l="l" t="t" r="r" b="b"/>
              <a:pathLst>
                <a:path w="49" h="1230" extrusionOk="0">
                  <a:moveTo>
                    <a:pt x="29" y="0"/>
                  </a:moveTo>
                  <a:cubicBezTo>
                    <a:pt x="19" y="0"/>
                    <a:pt x="7" y="9"/>
                    <a:pt x="1" y="27"/>
                  </a:cubicBezTo>
                  <a:lnTo>
                    <a:pt x="1" y="1206"/>
                  </a:lnTo>
                  <a:cubicBezTo>
                    <a:pt x="1" y="1218"/>
                    <a:pt x="13" y="1230"/>
                    <a:pt x="25" y="1230"/>
                  </a:cubicBezTo>
                  <a:cubicBezTo>
                    <a:pt x="48" y="1230"/>
                    <a:pt x="48" y="1218"/>
                    <a:pt x="48" y="1206"/>
                  </a:cubicBezTo>
                  <a:lnTo>
                    <a:pt x="48" y="27"/>
                  </a:lnTo>
                  <a:cubicBezTo>
                    <a:pt x="48" y="9"/>
                    <a:pt x="40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3828;p32">
              <a:extLst>
                <a:ext uri="{FF2B5EF4-FFF2-40B4-BE49-F238E27FC236}">
                  <a16:creationId xmlns:a16="http://schemas.microsoft.com/office/drawing/2014/main" id="{48BF3948-206D-06E0-99D7-6A15677AAD70}"/>
                </a:ext>
              </a:extLst>
            </p:cNvPr>
            <p:cNvSpPr/>
            <p:nvPr/>
          </p:nvSpPr>
          <p:spPr>
            <a:xfrm>
              <a:off x="6419398" y="2884361"/>
              <a:ext cx="4437" cy="120251"/>
            </a:xfrm>
            <a:custGeom>
              <a:avLst/>
              <a:gdLst/>
              <a:ahLst/>
              <a:cxnLst/>
              <a:rect l="l" t="t" r="r" b="b"/>
              <a:pathLst>
                <a:path w="48" h="1301" extrusionOk="0">
                  <a:moveTo>
                    <a:pt x="20" y="0"/>
                  </a:moveTo>
                  <a:cubicBezTo>
                    <a:pt x="9" y="0"/>
                    <a:pt x="0" y="9"/>
                    <a:pt x="0" y="27"/>
                  </a:cubicBezTo>
                  <a:lnTo>
                    <a:pt x="0" y="1277"/>
                  </a:lnTo>
                  <a:cubicBezTo>
                    <a:pt x="0" y="1289"/>
                    <a:pt x="12" y="1301"/>
                    <a:pt x="24" y="1301"/>
                  </a:cubicBezTo>
                  <a:cubicBezTo>
                    <a:pt x="36" y="1301"/>
                    <a:pt x="48" y="1289"/>
                    <a:pt x="48" y="1277"/>
                  </a:cubicBezTo>
                  <a:lnTo>
                    <a:pt x="48" y="27"/>
                  </a:lnTo>
                  <a:cubicBezTo>
                    <a:pt x="42" y="9"/>
                    <a:pt x="30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3829;p32">
              <a:extLst>
                <a:ext uri="{FF2B5EF4-FFF2-40B4-BE49-F238E27FC236}">
                  <a16:creationId xmlns:a16="http://schemas.microsoft.com/office/drawing/2014/main" id="{E6CBDF43-8B1E-3947-7FB7-A45EA4CE62F5}"/>
                </a:ext>
              </a:extLst>
            </p:cNvPr>
            <p:cNvSpPr/>
            <p:nvPr/>
          </p:nvSpPr>
          <p:spPr>
            <a:xfrm>
              <a:off x="6397400" y="2882975"/>
              <a:ext cx="5546" cy="121638"/>
            </a:xfrm>
            <a:custGeom>
              <a:avLst/>
              <a:gdLst/>
              <a:ahLst/>
              <a:cxnLst/>
              <a:rect l="l" t="t" r="r" b="b"/>
              <a:pathLst>
                <a:path w="60" h="1316" extrusionOk="0">
                  <a:moveTo>
                    <a:pt x="29" y="0"/>
                  </a:moveTo>
                  <a:cubicBezTo>
                    <a:pt x="18" y="0"/>
                    <a:pt x="6" y="6"/>
                    <a:pt x="0" y="18"/>
                  </a:cubicBezTo>
                  <a:lnTo>
                    <a:pt x="0" y="1292"/>
                  </a:lnTo>
                  <a:cubicBezTo>
                    <a:pt x="0" y="1304"/>
                    <a:pt x="12" y="1316"/>
                    <a:pt x="24" y="1316"/>
                  </a:cubicBezTo>
                  <a:cubicBezTo>
                    <a:pt x="48" y="1316"/>
                    <a:pt x="60" y="1304"/>
                    <a:pt x="48" y="1292"/>
                  </a:cubicBezTo>
                  <a:lnTo>
                    <a:pt x="48" y="18"/>
                  </a:lnTo>
                  <a:cubicBezTo>
                    <a:pt x="48" y="6"/>
                    <a:pt x="39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3830;p32">
              <a:extLst>
                <a:ext uri="{FF2B5EF4-FFF2-40B4-BE49-F238E27FC236}">
                  <a16:creationId xmlns:a16="http://schemas.microsoft.com/office/drawing/2014/main" id="{8DE0EE19-BBC6-68FC-8D93-8CBD713C813D}"/>
                </a:ext>
              </a:extLst>
            </p:cNvPr>
            <p:cNvSpPr/>
            <p:nvPr/>
          </p:nvSpPr>
          <p:spPr>
            <a:xfrm>
              <a:off x="6384737" y="2878815"/>
              <a:ext cx="4991" cy="125797"/>
            </a:xfrm>
            <a:custGeom>
              <a:avLst/>
              <a:gdLst/>
              <a:ahLst/>
              <a:cxnLst/>
              <a:rect l="l" t="t" r="r" b="b"/>
              <a:pathLst>
                <a:path w="54" h="1361" extrusionOk="0">
                  <a:moveTo>
                    <a:pt x="26" y="0"/>
                  </a:moveTo>
                  <a:cubicBezTo>
                    <a:pt x="12" y="0"/>
                    <a:pt x="0" y="9"/>
                    <a:pt x="6" y="27"/>
                  </a:cubicBezTo>
                  <a:lnTo>
                    <a:pt x="6" y="1337"/>
                  </a:lnTo>
                  <a:cubicBezTo>
                    <a:pt x="6" y="1349"/>
                    <a:pt x="6" y="1361"/>
                    <a:pt x="30" y="1361"/>
                  </a:cubicBezTo>
                  <a:cubicBezTo>
                    <a:pt x="42" y="1361"/>
                    <a:pt x="54" y="1349"/>
                    <a:pt x="54" y="1337"/>
                  </a:cubicBezTo>
                  <a:lnTo>
                    <a:pt x="54" y="27"/>
                  </a:lnTo>
                  <a:cubicBezTo>
                    <a:pt x="54" y="9"/>
                    <a:pt x="39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3831;p32">
              <a:extLst>
                <a:ext uri="{FF2B5EF4-FFF2-40B4-BE49-F238E27FC236}">
                  <a16:creationId xmlns:a16="http://schemas.microsoft.com/office/drawing/2014/main" id="{4323ADAF-0911-0910-4760-551AB62E789D}"/>
                </a:ext>
              </a:extLst>
            </p:cNvPr>
            <p:cNvSpPr/>
            <p:nvPr/>
          </p:nvSpPr>
          <p:spPr>
            <a:xfrm>
              <a:off x="3192759" y="2518431"/>
              <a:ext cx="3067105" cy="1865145"/>
            </a:xfrm>
            <a:custGeom>
              <a:avLst/>
              <a:gdLst/>
              <a:ahLst/>
              <a:cxnLst/>
              <a:rect l="l" t="t" r="r" b="b"/>
              <a:pathLst>
                <a:path w="33183" h="20179" extrusionOk="0">
                  <a:moveTo>
                    <a:pt x="48" y="0"/>
                  </a:moveTo>
                  <a:cubicBezTo>
                    <a:pt x="24" y="0"/>
                    <a:pt x="0" y="15"/>
                    <a:pt x="0" y="45"/>
                  </a:cubicBezTo>
                  <a:lnTo>
                    <a:pt x="0" y="10260"/>
                  </a:lnTo>
                  <a:lnTo>
                    <a:pt x="22432" y="20166"/>
                  </a:lnTo>
                  <a:lnTo>
                    <a:pt x="22455" y="20178"/>
                  </a:lnTo>
                  <a:lnTo>
                    <a:pt x="33088" y="11618"/>
                  </a:lnTo>
                  <a:lnTo>
                    <a:pt x="33183" y="11546"/>
                  </a:lnTo>
                  <a:lnTo>
                    <a:pt x="30528" y="11272"/>
                  </a:lnTo>
                  <a:lnTo>
                    <a:pt x="30504" y="11272"/>
                  </a:lnTo>
                  <a:lnTo>
                    <a:pt x="23825" y="15190"/>
                  </a:lnTo>
                  <a:lnTo>
                    <a:pt x="23825" y="724"/>
                  </a:lnTo>
                  <a:lnTo>
                    <a:pt x="12966" y="2188"/>
                  </a:lnTo>
                  <a:lnTo>
                    <a:pt x="12930" y="2188"/>
                  </a:lnTo>
                  <a:lnTo>
                    <a:pt x="12930" y="12320"/>
                  </a:lnTo>
                  <a:cubicBezTo>
                    <a:pt x="12924" y="12356"/>
                    <a:pt x="12948" y="12374"/>
                    <a:pt x="12974" y="12374"/>
                  </a:cubicBezTo>
                  <a:cubicBezTo>
                    <a:pt x="12999" y="12374"/>
                    <a:pt x="13026" y="12356"/>
                    <a:pt x="13026" y="12320"/>
                  </a:cubicBezTo>
                  <a:lnTo>
                    <a:pt x="13026" y="2271"/>
                  </a:lnTo>
                  <a:lnTo>
                    <a:pt x="23729" y="843"/>
                  </a:lnTo>
                  <a:lnTo>
                    <a:pt x="23729" y="15356"/>
                  </a:lnTo>
                  <a:lnTo>
                    <a:pt x="30528" y="11368"/>
                  </a:lnTo>
                  <a:lnTo>
                    <a:pt x="32945" y="11618"/>
                  </a:lnTo>
                  <a:lnTo>
                    <a:pt x="22444" y="20059"/>
                  </a:lnTo>
                  <a:lnTo>
                    <a:pt x="95" y="10201"/>
                  </a:lnTo>
                  <a:lnTo>
                    <a:pt x="95" y="45"/>
                  </a:lnTo>
                  <a:cubicBezTo>
                    <a:pt x="95" y="15"/>
                    <a:pt x="72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3832;p32">
              <a:extLst>
                <a:ext uri="{FF2B5EF4-FFF2-40B4-BE49-F238E27FC236}">
                  <a16:creationId xmlns:a16="http://schemas.microsoft.com/office/drawing/2014/main" id="{24F1FBEE-C7D8-5C12-D98E-1E12F2DFE42F}"/>
                </a:ext>
              </a:extLst>
            </p:cNvPr>
            <p:cNvSpPr/>
            <p:nvPr/>
          </p:nvSpPr>
          <p:spPr>
            <a:xfrm>
              <a:off x="6244428" y="1544773"/>
              <a:ext cx="8873" cy="1227655"/>
            </a:xfrm>
            <a:custGeom>
              <a:avLst/>
              <a:gdLst/>
              <a:ahLst/>
              <a:cxnLst/>
              <a:rect l="l" t="t" r="r" b="b"/>
              <a:pathLst>
                <a:path w="96" h="13282" extrusionOk="0">
                  <a:moveTo>
                    <a:pt x="48" y="0"/>
                  </a:moveTo>
                  <a:cubicBezTo>
                    <a:pt x="24" y="0"/>
                    <a:pt x="0" y="18"/>
                    <a:pt x="0" y="54"/>
                  </a:cubicBezTo>
                  <a:lnTo>
                    <a:pt x="0" y="13234"/>
                  </a:lnTo>
                  <a:cubicBezTo>
                    <a:pt x="0" y="13258"/>
                    <a:pt x="24" y="13282"/>
                    <a:pt x="48" y="13282"/>
                  </a:cubicBezTo>
                  <a:cubicBezTo>
                    <a:pt x="72" y="13282"/>
                    <a:pt x="96" y="13258"/>
                    <a:pt x="96" y="13234"/>
                  </a:cubicBezTo>
                  <a:lnTo>
                    <a:pt x="96" y="54"/>
                  </a:lnTo>
                  <a:cubicBezTo>
                    <a:pt x="96" y="18"/>
                    <a:pt x="72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3833;p32">
              <a:extLst>
                <a:ext uri="{FF2B5EF4-FFF2-40B4-BE49-F238E27FC236}">
                  <a16:creationId xmlns:a16="http://schemas.microsoft.com/office/drawing/2014/main" id="{F4408AB1-87D9-DBF5-D0F5-BC4477667BCB}"/>
                </a:ext>
              </a:extLst>
            </p:cNvPr>
            <p:cNvSpPr/>
            <p:nvPr/>
          </p:nvSpPr>
          <p:spPr>
            <a:xfrm>
              <a:off x="4200801" y="2164054"/>
              <a:ext cx="564655" cy="1598854"/>
            </a:xfrm>
            <a:custGeom>
              <a:avLst/>
              <a:gdLst/>
              <a:ahLst/>
              <a:cxnLst/>
              <a:rect l="l" t="t" r="r" b="b"/>
              <a:pathLst>
                <a:path w="6109" h="17298" extrusionOk="0">
                  <a:moveTo>
                    <a:pt x="48" y="0"/>
                  </a:moveTo>
                  <a:cubicBezTo>
                    <a:pt x="24" y="0"/>
                    <a:pt x="0" y="15"/>
                    <a:pt x="0" y="45"/>
                  </a:cubicBezTo>
                  <a:lnTo>
                    <a:pt x="0" y="8713"/>
                  </a:lnTo>
                  <a:lnTo>
                    <a:pt x="727" y="8713"/>
                  </a:lnTo>
                  <a:lnTo>
                    <a:pt x="727" y="16547"/>
                  </a:lnTo>
                  <a:lnTo>
                    <a:pt x="2072" y="16214"/>
                  </a:lnTo>
                  <a:lnTo>
                    <a:pt x="6025" y="17285"/>
                  </a:lnTo>
                  <a:cubicBezTo>
                    <a:pt x="6037" y="17285"/>
                    <a:pt x="6037" y="17297"/>
                    <a:pt x="6037" y="17297"/>
                  </a:cubicBezTo>
                  <a:lnTo>
                    <a:pt x="6049" y="17297"/>
                  </a:lnTo>
                  <a:cubicBezTo>
                    <a:pt x="6096" y="17285"/>
                    <a:pt x="6108" y="17214"/>
                    <a:pt x="6061" y="17202"/>
                  </a:cubicBezTo>
                  <a:lnTo>
                    <a:pt x="2084" y="16118"/>
                  </a:lnTo>
                  <a:lnTo>
                    <a:pt x="2072" y="16107"/>
                  </a:lnTo>
                  <a:lnTo>
                    <a:pt x="822" y="16428"/>
                  </a:lnTo>
                  <a:lnTo>
                    <a:pt x="822" y="8618"/>
                  </a:lnTo>
                  <a:lnTo>
                    <a:pt x="96" y="8618"/>
                  </a:lnTo>
                  <a:lnTo>
                    <a:pt x="96" y="45"/>
                  </a:lnTo>
                  <a:cubicBezTo>
                    <a:pt x="96" y="15"/>
                    <a:pt x="72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3834;p32">
              <a:extLst>
                <a:ext uri="{FF2B5EF4-FFF2-40B4-BE49-F238E27FC236}">
                  <a16:creationId xmlns:a16="http://schemas.microsoft.com/office/drawing/2014/main" id="{76367F03-C895-E7A0-2C3C-031AAC735494}"/>
                </a:ext>
              </a:extLst>
            </p:cNvPr>
            <p:cNvSpPr/>
            <p:nvPr/>
          </p:nvSpPr>
          <p:spPr>
            <a:xfrm>
              <a:off x="3259863" y="2974850"/>
              <a:ext cx="1019133" cy="717627"/>
            </a:xfrm>
            <a:custGeom>
              <a:avLst/>
              <a:gdLst/>
              <a:ahLst/>
              <a:cxnLst/>
              <a:rect l="l" t="t" r="r" b="b"/>
              <a:pathLst>
                <a:path w="11026" h="7764" extrusionOk="0">
                  <a:moveTo>
                    <a:pt x="2727" y="96"/>
                  </a:moveTo>
                  <a:lnTo>
                    <a:pt x="2787" y="5156"/>
                  </a:lnTo>
                  <a:lnTo>
                    <a:pt x="96" y="5537"/>
                  </a:lnTo>
                  <a:lnTo>
                    <a:pt x="96" y="167"/>
                  </a:lnTo>
                  <a:lnTo>
                    <a:pt x="2727" y="96"/>
                  </a:lnTo>
                  <a:close/>
                  <a:moveTo>
                    <a:pt x="2822" y="0"/>
                  </a:moveTo>
                  <a:lnTo>
                    <a:pt x="1" y="84"/>
                  </a:lnTo>
                  <a:lnTo>
                    <a:pt x="1" y="5644"/>
                  </a:lnTo>
                  <a:lnTo>
                    <a:pt x="2822" y="5239"/>
                  </a:lnTo>
                  <a:lnTo>
                    <a:pt x="10942" y="7763"/>
                  </a:lnTo>
                  <a:lnTo>
                    <a:pt x="10954" y="7763"/>
                  </a:lnTo>
                  <a:cubicBezTo>
                    <a:pt x="11014" y="7763"/>
                    <a:pt x="11026" y="7680"/>
                    <a:pt x="10966" y="7668"/>
                  </a:cubicBezTo>
                  <a:lnTo>
                    <a:pt x="2870" y="5156"/>
                  </a:lnTo>
                  <a:lnTo>
                    <a:pt x="2822" y="48"/>
                  </a:lnTo>
                  <a:lnTo>
                    <a:pt x="282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3835;p32">
              <a:extLst>
                <a:ext uri="{FF2B5EF4-FFF2-40B4-BE49-F238E27FC236}">
                  <a16:creationId xmlns:a16="http://schemas.microsoft.com/office/drawing/2014/main" id="{D2021B16-C77A-5CB9-D333-082E6DA10297}"/>
                </a:ext>
              </a:extLst>
            </p:cNvPr>
            <p:cNvSpPr/>
            <p:nvPr/>
          </p:nvSpPr>
          <p:spPr>
            <a:xfrm>
              <a:off x="3192759" y="3459368"/>
              <a:ext cx="2078936" cy="1170718"/>
            </a:xfrm>
            <a:custGeom>
              <a:avLst/>
              <a:gdLst/>
              <a:ahLst/>
              <a:cxnLst/>
              <a:rect l="l" t="t" r="r" b="b"/>
              <a:pathLst>
                <a:path w="22492" h="12666" extrusionOk="0">
                  <a:moveTo>
                    <a:pt x="48" y="0"/>
                  </a:moveTo>
                  <a:cubicBezTo>
                    <a:pt x="24" y="0"/>
                    <a:pt x="0" y="15"/>
                    <a:pt x="0" y="45"/>
                  </a:cubicBezTo>
                  <a:lnTo>
                    <a:pt x="0" y="1235"/>
                  </a:lnTo>
                  <a:lnTo>
                    <a:pt x="22420" y="12630"/>
                  </a:lnTo>
                  <a:lnTo>
                    <a:pt x="22491" y="12665"/>
                  </a:lnTo>
                  <a:lnTo>
                    <a:pt x="22491" y="9939"/>
                  </a:lnTo>
                  <a:cubicBezTo>
                    <a:pt x="22491" y="9909"/>
                    <a:pt x="22470" y="9894"/>
                    <a:pt x="22448" y="9894"/>
                  </a:cubicBezTo>
                  <a:cubicBezTo>
                    <a:pt x="22426" y="9894"/>
                    <a:pt x="22402" y="9909"/>
                    <a:pt x="22396" y="9939"/>
                  </a:cubicBezTo>
                  <a:lnTo>
                    <a:pt x="22396" y="12510"/>
                  </a:lnTo>
                  <a:lnTo>
                    <a:pt x="95" y="1176"/>
                  </a:lnTo>
                  <a:lnTo>
                    <a:pt x="95" y="45"/>
                  </a:lnTo>
                  <a:cubicBezTo>
                    <a:pt x="95" y="15"/>
                    <a:pt x="72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3836;p32">
              <a:extLst>
                <a:ext uri="{FF2B5EF4-FFF2-40B4-BE49-F238E27FC236}">
                  <a16:creationId xmlns:a16="http://schemas.microsoft.com/office/drawing/2014/main" id="{D70A6C5D-1D6B-A950-7BFB-FBE8184227DA}"/>
                </a:ext>
              </a:extLst>
            </p:cNvPr>
            <p:cNvSpPr/>
            <p:nvPr/>
          </p:nvSpPr>
          <p:spPr>
            <a:xfrm>
              <a:off x="3190079" y="1598105"/>
              <a:ext cx="3410944" cy="3029763"/>
            </a:xfrm>
            <a:custGeom>
              <a:avLst/>
              <a:gdLst/>
              <a:ahLst/>
              <a:cxnLst/>
              <a:rect l="l" t="t" r="r" b="b"/>
              <a:pathLst>
                <a:path w="36903" h="32779" extrusionOk="0">
                  <a:moveTo>
                    <a:pt x="33117" y="1"/>
                  </a:moveTo>
                  <a:lnTo>
                    <a:pt x="20568" y="4501"/>
                  </a:lnTo>
                  <a:lnTo>
                    <a:pt x="20544" y="4513"/>
                  </a:lnTo>
                  <a:lnTo>
                    <a:pt x="20544" y="8776"/>
                  </a:lnTo>
                  <a:lnTo>
                    <a:pt x="10995" y="6120"/>
                  </a:lnTo>
                  <a:lnTo>
                    <a:pt x="10983" y="6120"/>
                  </a:lnTo>
                  <a:lnTo>
                    <a:pt x="53" y="10228"/>
                  </a:lnTo>
                  <a:cubicBezTo>
                    <a:pt x="1" y="10249"/>
                    <a:pt x="22" y="10316"/>
                    <a:pt x="68" y="10316"/>
                  </a:cubicBezTo>
                  <a:cubicBezTo>
                    <a:pt x="74" y="10316"/>
                    <a:pt x="81" y="10314"/>
                    <a:pt x="89" y="10311"/>
                  </a:cubicBezTo>
                  <a:lnTo>
                    <a:pt x="10983" y="6216"/>
                  </a:lnTo>
                  <a:lnTo>
                    <a:pt x="20639" y="8906"/>
                  </a:lnTo>
                  <a:lnTo>
                    <a:pt x="20639" y="4585"/>
                  </a:lnTo>
                  <a:lnTo>
                    <a:pt x="33069" y="120"/>
                  </a:lnTo>
                  <a:lnTo>
                    <a:pt x="36808" y="6787"/>
                  </a:lnTo>
                  <a:lnTo>
                    <a:pt x="36808" y="19182"/>
                  </a:lnTo>
                  <a:lnTo>
                    <a:pt x="22449" y="32695"/>
                  </a:lnTo>
                  <a:cubicBezTo>
                    <a:pt x="22413" y="32719"/>
                    <a:pt x="22437" y="32778"/>
                    <a:pt x="22473" y="32778"/>
                  </a:cubicBezTo>
                  <a:cubicBezTo>
                    <a:pt x="22484" y="32778"/>
                    <a:pt x="22496" y="32767"/>
                    <a:pt x="22508" y="32767"/>
                  </a:cubicBezTo>
                  <a:lnTo>
                    <a:pt x="36891" y="19241"/>
                  </a:lnTo>
                  <a:lnTo>
                    <a:pt x="36903" y="19229"/>
                  </a:lnTo>
                  <a:lnTo>
                    <a:pt x="36903" y="6763"/>
                  </a:lnTo>
                  <a:lnTo>
                    <a:pt x="3311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3837;p32">
              <a:extLst>
                <a:ext uri="{FF2B5EF4-FFF2-40B4-BE49-F238E27FC236}">
                  <a16:creationId xmlns:a16="http://schemas.microsoft.com/office/drawing/2014/main" id="{7D3E45F1-DD00-33BC-8E5F-F3CE079AEBA6}"/>
                </a:ext>
              </a:extLst>
            </p:cNvPr>
            <p:cNvSpPr/>
            <p:nvPr/>
          </p:nvSpPr>
          <p:spPr>
            <a:xfrm>
              <a:off x="5088313" y="2410565"/>
              <a:ext cx="9428" cy="224328"/>
            </a:xfrm>
            <a:custGeom>
              <a:avLst/>
              <a:gdLst/>
              <a:ahLst/>
              <a:cxnLst/>
              <a:rect l="l" t="t" r="r" b="b"/>
              <a:pathLst>
                <a:path w="102" h="2427" extrusionOk="0">
                  <a:moveTo>
                    <a:pt x="50" y="0"/>
                  </a:moveTo>
                  <a:cubicBezTo>
                    <a:pt x="25" y="0"/>
                    <a:pt x="1" y="15"/>
                    <a:pt x="7" y="45"/>
                  </a:cubicBezTo>
                  <a:lnTo>
                    <a:pt x="7" y="2379"/>
                  </a:lnTo>
                  <a:cubicBezTo>
                    <a:pt x="7" y="2402"/>
                    <a:pt x="19" y="2426"/>
                    <a:pt x="54" y="2426"/>
                  </a:cubicBezTo>
                  <a:cubicBezTo>
                    <a:pt x="78" y="2426"/>
                    <a:pt x="102" y="2402"/>
                    <a:pt x="102" y="2379"/>
                  </a:cubicBezTo>
                  <a:lnTo>
                    <a:pt x="102" y="45"/>
                  </a:lnTo>
                  <a:cubicBezTo>
                    <a:pt x="102" y="15"/>
                    <a:pt x="75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3838;p32">
              <a:extLst>
                <a:ext uri="{FF2B5EF4-FFF2-40B4-BE49-F238E27FC236}">
                  <a16:creationId xmlns:a16="http://schemas.microsoft.com/office/drawing/2014/main" id="{6D64979E-1803-078A-3CE4-A1355E5DD07D}"/>
                </a:ext>
              </a:extLst>
            </p:cNvPr>
            <p:cNvSpPr/>
            <p:nvPr/>
          </p:nvSpPr>
          <p:spPr>
            <a:xfrm>
              <a:off x="6244428" y="2763833"/>
              <a:ext cx="8873" cy="829559"/>
            </a:xfrm>
            <a:custGeom>
              <a:avLst/>
              <a:gdLst/>
              <a:ahLst/>
              <a:cxnLst/>
              <a:rect l="l" t="t" r="r" b="b"/>
              <a:pathLst>
                <a:path w="96" h="8975" extrusionOk="0">
                  <a:moveTo>
                    <a:pt x="48" y="0"/>
                  </a:moveTo>
                  <a:cubicBezTo>
                    <a:pt x="24" y="0"/>
                    <a:pt x="0" y="15"/>
                    <a:pt x="0" y="45"/>
                  </a:cubicBezTo>
                  <a:lnTo>
                    <a:pt x="0" y="8927"/>
                  </a:lnTo>
                  <a:cubicBezTo>
                    <a:pt x="0" y="8951"/>
                    <a:pt x="24" y="8975"/>
                    <a:pt x="48" y="8975"/>
                  </a:cubicBezTo>
                  <a:cubicBezTo>
                    <a:pt x="72" y="8975"/>
                    <a:pt x="96" y="8951"/>
                    <a:pt x="96" y="8927"/>
                  </a:cubicBezTo>
                  <a:lnTo>
                    <a:pt x="96" y="45"/>
                  </a:lnTo>
                  <a:cubicBezTo>
                    <a:pt x="96" y="15"/>
                    <a:pt x="72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3839;p32">
              <a:extLst>
                <a:ext uri="{FF2B5EF4-FFF2-40B4-BE49-F238E27FC236}">
                  <a16:creationId xmlns:a16="http://schemas.microsoft.com/office/drawing/2014/main" id="{CC1C5891-2374-CE1A-2E89-76FC7AD9D6E4}"/>
                </a:ext>
              </a:extLst>
            </p:cNvPr>
            <p:cNvSpPr/>
            <p:nvPr/>
          </p:nvSpPr>
          <p:spPr>
            <a:xfrm>
              <a:off x="5384182" y="2586274"/>
              <a:ext cx="633608" cy="982901"/>
            </a:xfrm>
            <a:custGeom>
              <a:avLst/>
              <a:gdLst/>
              <a:ahLst/>
              <a:cxnLst/>
              <a:rect l="l" t="t" r="r" b="b"/>
              <a:pathLst>
                <a:path w="6855" h="10634" extrusionOk="0">
                  <a:moveTo>
                    <a:pt x="70" y="0"/>
                  </a:moveTo>
                  <a:cubicBezTo>
                    <a:pt x="18" y="0"/>
                    <a:pt x="1" y="85"/>
                    <a:pt x="68" y="97"/>
                  </a:cubicBezTo>
                  <a:lnTo>
                    <a:pt x="6724" y="1466"/>
                  </a:lnTo>
                  <a:lnTo>
                    <a:pt x="6759" y="10586"/>
                  </a:lnTo>
                  <a:cubicBezTo>
                    <a:pt x="6759" y="10610"/>
                    <a:pt x="6783" y="10634"/>
                    <a:pt x="6807" y="10634"/>
                  </a:cubicBezTo>
                  <a:cubicBezTo>
                    <a:pt x="6831" y="10634"/>
                    <a:pt x="6855" y="10610"/>
                    <a:pt x="6855" y="10586"/>
                  </a:cubicBezTo>
                  <a:lnTo>
                    <a:pt x="6819" y="1430"/>
                  </a:lnTo>
                  <a:lnTo>
                    <a:pt x="6819" y="1394"/>
                  </a:lnTo>
                  <a:lnTo>
                    <a:pt x="80" y="1"/>
                  </a:lnTo>
                  <a:cubicBezTo>
                    <a:pt x="76" y="1"/>
                    <a:pt x="73" y="0"/>
                    <a:pt x="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3840;p32">
              <a:extLst>
                <a:ext uri="{FF2B5EF4-FFF2-40B4-BE49-F238E27FC236}">
                  <a16:creationId xmlns:a16="http://schemas.microsoft.com/office/drawing/2014/main" id="{333EE233-A0B6-E619-A21A-6B09E68DC633}"/>
                </a:ext>
              </a:extLst>
            </p:cNvPr>
            <p:cNvSpPr/>
            <p:nvPr/>
          </p:nvSpPr>
          <p:spPr>
            <a:xfrm>
              <a:off x="4397769" y="2355292"/>
              <a:ext cx="627415" cy="359922"/>
            </a:xfrm>
            <a:custGeom>
              <a:avLst/>
              <a:gdLst/>
              <a:ahLst/>
              <a:cxnLst/>
              <a:rect l="l" t="t" r="r" b="b"/>
              <a:pathLst>
                <a:path w="6788" h="3894" extrusionOk="0">
                  <a:moveTo>
                    <a:pt x="48" y="60"/>
                  </a:moveTo>
                  <a:lnTo>
                    <a:pt x="6740" y="1786"/>
                  </a:lnTo>
                  <a:lnTo>
                    <a:pt x="6740" y="3834"/>
                  </a:lnTo>
                  <a:lnTo>
                    <a:pt x="48" y="2524"/>
                  </a:lnTo>
                  <a:lnTo>
                    <a:pt x="48" y="60"/>
                  </a:lnTo>
                  <a:close/>
                  <a:moveTo>
                    <a:pt x="1" y="0"/>
                  </a:moveTo>
                  <a:lnTo>
                    <a:pt x="1" y="2572"/>
                  </a:lnTo>
                  <a:lnTo>
                    <a:pt x="6751" y="3893"/>
                  </a:lnTo>
                  <a:lnTo>
                    <a:pt x="6787" y="3893"/>
                  </a:lnTo>
                  <a:lnTo>
                    <a:pt x="6787" y="175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3841;p32">
              <a:extLst>
                <a:ext uri="{FF2B5EF4-FFF2-40B4-BE49-F238E27FC236}">
                  <a16:creationId xmlns:a16="http://schemas.microsoft.com/office/drawing/2014/main" id="{B92E9474-EBA6-CC50-DBC7-B53FEE46DB51}"/>
                </a:ext>
              </a:extLst>
            </p:cNvPr>
            <p:cNvSpPr/>
            <p:nvPr/>
          </p:nvSpPr>
          <p:spPr>
            <a:xfrm>
              <a:off x="4970003" y="2515935"/>
              <a:ext cx="56290" cy="189389"/>
            </a:xfrm>
            <a:custGeom>
              <a:avLst/>
              <a:gdLst/>
              <a:ahLst/>
              <a:cxnLst/>
              <a:rect l="l" t="t" r="r" b="b"/>
              <a:pathLst>
                <a:path w="609" h="2049" extrusionOk="0">
                  <a:moveTo>
                    <a:pt x="560" y="0"/>
                  </a:moveTo>
                  <a:lnTo>
                    <a:pt x="1" y="143"/>
                  </a:lnTo>
                  <a:lnTo>
                    <a:pt x="25" y="2024"/>
                  </a:lnTo>
                  <a:cubicBezTo>
                    <a:pt x="25" y="2036"/>
                    <a:pt x="37" y="2048"/>
                    <a:pt x="48" y="2048"/>
                  </a:cubicBezTo>
                  <a:cubicBezTo>
                    <a:pt x="72" y="2048"/>
                    <a:pt x="72" y="2036"/>
                    <a:pt x="72" y="2024"/>
                  </a:cubicBezTo>
                  <a:lnTo>
                    <a:pt x="48" y="179"/>
                  </a:lnTo>
                  <a:lnTo>
                    <a:pt x="572" y="48"/>
                  </a:lnTo>
                  <a:cubicBezTo>
                    <a:pt x="608" y="48"/>
                    <a:pt x="596" y="0"/>
                    <a:pt x="5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3842;p32">
              <a:extLst>
                <a:ext uri="{FF2B5EF4-FFF2-40B4-BE49-F238E27FC236}">
                  <a16:creationId xmlns:a16="http://schemas.microsoft.com/office/drawing/2014/main" id="{2FA3512C-887E-2F1E-9DEC-55582DA63334}"/>
                </a:ext>
              </a:extLst>
            </p:cNvPr>
            <p:cNvSpPr/>
            <p:nvPr/>
          </p:nvSpPr>
          <p:spPr>
            <a:xfrm>
              <a:off x="4397030" y="2386995"/>
              <a:ext cx="578612" cy="146594"/>
            </a:xfrm>
            <a:custGeom>
              <a:avLst/>
              <a:gdLst/>
              <a:ahLst/>
              <a:cxnLst/>
              <a:rect l="l" t="t" r="r" b="b"/>
              <a:pathLst>
                <a:path w="6260" h="1586" extrusionOk="0">
                  <a:moveTo>
                    <a:pt x="33" y="0"/>
                  </a:moveTo>
                  <a:cubicBezTo>
                    <a:pt x="7" y="0"/>
                    <a:pt x="1" y="38"/>
                    <a:pt x="32" y="38"/>
                  </a:cubicBezTo>
                  <a:lnTo>
                    <a:pt x="6224" y="1586"/>
                  </a:lnTo>
                  <a:cubicBezTo>
                    <a:pt x="6259" y="1586"/>
                    <a:pt x="6259" y="1538"/>
                    <a:pt x="6236" y="1538"/>
                  </a:cubicBezTo>
                  <a:lnTo>
                    <a:pt x="44" y="2"/>
                  </a:lnTo>
                  <a:cubicBezTo>
                    <a:pt x="40" y="1"/>
                    <a:pt x="37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3843;p32">
              <a:extLst>
                <a:ext uri="{FF2B5EF4-FFF2-40B4-BE49-F238E27FC236}">
                  <a16:creationId xmlns:a16="http://schemas.microsoft.com/office/drawing/2014/main" id="{61F3B355-5A96-7E0F-8972-BB9DE2563FBD}"/>
                </a:ext>
              </a:extLst>
            </p:cNvPr>
            <p:cNvSpPr/>
            <p:nvPr/>
          </p:nvSpPr>
          <p:spPr>
            <a:xfrm>
              <a:off x="4397030" y="2403540"/>
              <a:ext cx="559849" cy="298456"/>
            </a:xfrm>
            <a:custGeom>
              <a:avLst/>
              <a:gdLst/>
              <a:ahLst/>
              <a:cxnLst/>
              <a:rect l="l" t="t" r="r" b="b"/>
              <a:pathLst>
                <a:path w="6057" h="3229" extrusionOk="0">
                  <a:moveTo>
                    <a:pt x="33" y="0"/>
                  </a:moveTo>
                  <a:cubicBezTo>
                    <a:pt x="7" y="0"/>
                    <a:pt x="1" y="38"/>
                    <a:pt x="32" y="38"/>
                  </a:cubicBezTo>
                  <a:lnTo>
                    <a:pt x="6009" y="1514"/>
                  </a:lnTo>
                  <a:lnTo>
                    <a:pt x="6009" y="3205"/>
                  </a:lnTo>
                  <a:cubicBezTo>
                    <a:pt x="6009" y="3217"/>
                    <a:pt x="6021" y="3229"/>
                    <a:pt x="6033" y="3229"/>
                  </a:cubicBezTo>
                  <a:cubicBezTo>
                    <a:pt x="6057" y="3229"/>
                    <a:pt x="6057" y="3217"/>
                    <a:pt x="6057" y="3205"/>
                  </a:cubicBezTo>
                  <a:lnTo>
                    <a:pt x="6057" y="1478"/>
                  </a:lnTo>
                  <a:lnTo>
                    <a:pt x="44" y="2"/>
                  </a:lnTo>
                  <a:cubicBezTo>
                    <a:pt x="40" y="1"/>
                    <a:pt x="37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3844;p32">
              <a:extLst>
                <a:ext uri="{FF2B5EF4-FFF2-40B4-BE49-F238E27FC236}">
                  <a16:creationId xmlns:a16="http://schemas.microsoft.com/office/drawing/2014/main" id="{B49E7292-417F-3B31-4BFE-39708C374CF0}"/>
                </a:ext>
              </a:extLst>
            </p:cNvPr>
            <p:cNvSpPr/>
            <p:nvPr/>
          </p:nvSpPr>
          <p:spPr>
            <a:xfrm>
              <a:off x="4939224" y="2540152"/>
              <a:ext cx="18763" cy="158517"/>
            </a:xfrm>
            <a:custGeom>
              <a:avLst/>
              <a:gdLst/>
              <a:ahLst/>
              <a:cxnLst/>
              <a:rect l="l" t="t" r="r" b="b"/>
              <a:pathLst>
                <a:path w="203" h="1715" extrusionOk="0">
                  <a:moveTo>
                    <a:pt x="0" y="0"/>
                  </a:moveTo>
                  <a:lnTo>
                    <a:pt x="0" y="1691"/>
                  </a:lnTo>
                  <a:cubicBezTo>
                    <a:pt x="0" y="1703"/>
                    <a:pt x="12" y="1715"/>
                    <a:pt x="24" y="1715"/>
                  </a:cubicBezTo>
                  <a:cubicBezTo>
                    <a:pt x="36" y="1715"/>
                    <a:pt x="48" y="1703"/>
                    <a:pt x="48" y="1691"/>
                  </a:cubicBezTo>
                  <a:lnTo>
                    <a:pt x="48" y="48"/>
                  </a:lnTo>
                  <a:lnTo>
                    <a:pt x="167" y="48"/>
                  </a:lnTo>
                  <a:cubicBezTo>
                    <a:pt x="203" y="36"/>
                    <a:pt x="203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3845;p32">
              <a:extLst>
                <a:ext uri="{FF2B5EF4-FFF2-40B4-BE49-F238E27FC236}">
                  <a16:creationId xmlns:a16="http://schemas.microsoft.com/office/drawing/2014/main" id="{D94E33D7-A514-92CC-4323-4360C3ADEAA3}"/>
                </a:ext>
              </a:extLst>
            </p:cNvPr>
            <p:cNvSpPr/>
            <p:nvPr/>
          </p:nvSpPr>
          <p:spPr>
            <a:xfrm>
              <a:off x="4823686" y="2507986"/>
              <a:ext cx="4437" cy="168685"/>
            </a:xfrm>
            <a:custGeom>
              <a:avLst/>
              <a:gdLst/>
              <a:ahLst/>
              <a:cxnLst/>
              <a:rect l="l" t="t" r="r" b="b"/>
              <a:pathLst>
                <a:path w="48" h="1825" extrusionOk="0">
                  <a:moveTo>
                    <a:pt x="24" y="0"/>
                  </a:moveTo>
                  <a:cubicBezTo>
                    <a:pt x="12" y="0"/>
                    <a:pt x="0" y="9"/>
                    <a:pt x="0" y="27"/>
                  </a:cubicBezTo>
                  <a:lnTo>
                    <a:pt x="0" y="1801"/>
                  </a:lnTo>
                  <a:cubicBezTo>
                    <a:pt x="0" y="1813"/>
                    <a:pt x="12" y="1825"/>
                    <a:pt x="24" y="1825"/>
                  </a:cubicBezTo>
                  <a:cubicBezTo>
                    <a:pt x="36" y="1825"/>
                    <a:pt x="48" y="1813"/>
                    <a:pt x="48" y="1801"/>
                  </a:cubicBezTo>
                  <a:lnTo>
                    <a:pt x="48" y="27"/>
                  </a:lnTo>
                  <a:cubicBezTo>
                    <a:pt x="48" y="9"/>
                    <a:pt x="36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3846;p32">
              <a:extLst>
                <a:ext uri="{FF2B5EF4-FFF2-40B4-BE49-F238E27FC236}">
                  <a16:creationId xmlns:a16="http://schemas.microsoft.com/office/drawing/2014/main" id="{B2E06909-A8CA-AE30-EDA0-C42235393F5B}"/>
                </a:ext>
              </a:extLst>
            </p:cNvPr>
            <p:cNvSpPr/>
            <p:nvPr/>
          </p:nvSpPr>
          <p:spPr>
            <a:xfrm>
              <a:off x="4803814" y="2503272"/>
              <a:ext cx="4529" cy="167945"/>
            </a:xfrm>
            <a:custGeom>
              <a:avLst/>
              <a:gdLst/>
              <a:ahLst/>
              <a:cxnLst/>
              <a:rect l="l" t="t" r="r" b="b"/>
              <a:pathLst>
                <a:path w="49" h="1817" extrusionOk="0">
                  <a:moveTo>
                    <a:pt x="29" y="0"/>
                  </a:moveTo>
                  <a:cubicBezTo>
                    <a:pt x="19" y="0"/>
                    <a:pt x="7" y="6"/>
                    <a:pt x="1" y="18"/>
                  </a:cubicBezTo>
                  <a:lnTo>
                    <a:pt x="1" y="1792"/>
                  </a:lnTo>
                  <a:cubicBezTo>
                    <a:pt x="1" y="1804"/>
                    <a:pt x="13" y="1816"/>
                    <a:pt x="25" y="1816"/>
                  </a:cubicBezTo>
                  <a:cubicBezTo>
                    <a:pt x="49" y="1816"/>
                    <a:pt x="49" y="1804"/>
                    <a:pt x="49" y="1792"/>
                  </a:cubicBezTo>
                  <a:lnTo>
                    <a:pt x="49" y="18"/>
                  </a:lnTo>
                  <a:cubicBezTo>
                    <a:pt x="49" y="6"/>
                    <a:pt x="40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3847;p32">
              <a:extLst>
                <a:ext uri="{FF2B5EF4-FFF2-40B4-BE49-F238E27FC236}">
                  <a16:creationId xmlns:a16="http://schemas.microsoft.com/office/drawing/2014/main" id="{D862D966-BF51-43B9-E726-79172715E182}"/>
                </a:ext>
              </a:extLst>
            </p:cNvPr>
            <p:cNvSpPr/>
            <p:nvPr/>
          </p:nvSpPr>
          <p:spPr>
            <a:xfrm>
              <a:off x="4790689" y="2503272"/>
              <a:ext cx="4437" cy="166836"/>
            </a:xfrm>
            <a:custGeom>
              <a:avLst/>
              <a:gdLst/>
              <a:ahLst/>
              <a:cxnLst/>
              <a:rect l="l" t="t" r="r" b="b"/>
              <a:pathLst>
                <a:path w="48" h="1805" extrusionOk="0">
                  <a:moveTo>
                    <a:pt x="28" y="0"/>
                  </a:moveTo>
                  <a:cubicBezTo>
                    <a:pt x="18" y="0"/>
                    <a:pt x="6" y="6"/>
                    <a:pt x="0" y="18"/>
                  </a:cubicBezTo>
                  <a:lnTo>
                    <a:pt x="0" y="1780"/>
                  </a:lnTo>
                  <a:cubicBezTo>
                    <a:pt x="0" y="1804"/>
                    <a:pt x="12" y="1804"/>
                    <a:pt x="24" y="1804"/>
                  </a:cubicBezTo>
                  <a:cubicBezTo>
                    <a:pt x="36" y="1804"/>
                    <a:pt x="48" y="1804"/>
                    <a:pt x="48" y="1780"/>
                  </a:cubicBezTo>
                  <a:lnTo>
                    <a:pt x="48" y="18"/>
                  </a:lnTo>
                  <a:cubicBezTo>
                    <a:pt x="48" y="6"/>
                    <a:pt x="39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3848;p32">
              <a:extLst>
                <a:ext uri="{FF2B5EF4-FFF2-40B4-BE49-F238E27FC236}">
                  <a16:creationId xmlns:a16="http://schemas.microsoft.com/office/drawing/2014/main" id="{5AE815E1-D3C5-67A7-626F-2BADD7F3D0D9}"/>
                </a:ext>
              </a:extLst>
            </p:cNvPr>
            <p:cNvSpPr/>
            <p:nvPr/>
          </p:nvSpPr>
          <p:spPr>
            <a:xfrm>
              <a:off x="4609619" y="2457335"/>
              <a:ext cx="5084" cy="177558"/>
            </a:xfrm>
            <a:custGeom>
              <a:avLst/>
              <a:gdLst/>
              <a:ahLst/>
              <a:cxnLst/>
              <a:rect l="l" t="t" r="r" b="b"/>
              <a:pathLst>
                <a:path w="55" h="1921" extrusionOk="0">
                  <a:moveTo>
                    <a:pt x="26" y="0"/>
                  </a:moveTo>
                  <a:cubicBezTo>
                    <a:pt x="12" y="0"/>
                    <a:pt x="1" y="9"/>
                    <a:pt x="6" y="27"/>
                  </a:cubicBezTo>
                  <a:lnTo>
                    <a:pt x="6" y="1896"/>
                  </a:lnTo>
                  <a:cubicBezTo>
                    <a:pt x="6" y="1908"/>
                    <a:pt x="18" y="1920"/>
                    <a:pt x="30" y="1920"/>
                  </a:cubicBezTo>
                  <a:cubicBezTo>
                    <a:pt x="42" y="1920"/>
                    <a:pt x="54" y="1908"/>
                    <a:pt x="54" y="1896"/>
                  </a:cubicBezTo>
                  <a:lnTo>
                    <a:pt x="54" y="27"/>
                  </a:lnTo>
                  <a:cubicBezTo>
                    <a:pt x="54" y="9"/>
                    <a:pt x="39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3849;p32">
              <a:extLst>
                <a:ext uri="{FF2B5EF4-FFF2-40B4-BE49-F238E27FC236}">
                  <a16:creationId xmlns:a16="http://schemas.microsoft.com/office/drawing/2014/main" id="{6091529D-5381-4C36-2F08-F2821E6C49AB}"/>
                </a:ext>
              </a:extLst>
            </p:cNvPr>
            <p:cNvSpPr/>
            <p:nvPr/>
          </p:nvSpPr>
          <p:spPr>
            <a:xfrm>
              <a:off x="4583738" y="2448554"/>
              <a:ext cx="4529" cy="180793"/>
            </a:xfrm>
            <a:custGeom>
              <a:avLst/>
              <a:gdLst/>
              <a:ahLst/>
              <a:cxnLst/>
              <a:rect l="l" t="t" r="r" b="b"/>
              <a:pathLst>
                <a:path w="49" h="1956" extrusionOk="0">
                  <a:moveTo>
                    <a:pt x="20" y="0"/>
                  </a:moveTo>
                  <a:cubicBezTo>
                    <a:pt x="10" y="0"/>
                    <a:pt x="1" y="9"/>
                    <a:pt x="1" y="27"/>
                  </a:cubicBezTo>
                  <a:lnTo>
                    <a:pt x="1" y="1932"/>
                  </a:lnTo>
                  <a:cubicBezTo>
                    <a:pt x="1" y="1944"/>
                    <a:pt x="1" y="1956"/>
                    <a:pt x="25" y="1956"/>
                  </a:cubicBezTo>
                  <a:cubicBezTo>
                    <a:pt x="36" y="1956"/>
                    <a:pt x="48" y="1944"/>
                    <a:pt x="48" y="1932"/>
                  </a:cubicBezTo>
                  <a:lnTo>
                    <a:pt x="48" y="27"/>
                  </a:lnTo>
                  <a:cubicBezTo>
                    <a:pt x="42" y="9"/>
                    <a:pt x="30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3850;p32">
              <a:extLst>
                <a:ext uri="{FF2B5EF4-FFF2-40B4-BE49-F238E27FC236}">
                  <a16:creationId xmlns:a16="http://schemas.microsoft.com/office/drawing/2014/main" id="{F3BBD4D1-FB74-FD93-7B71-E254A77D5E53}"/>
                </a:ext>
              </a:extLst>
            </p:cNvPr>
            <p:cNvSpPr/>
            <p:nvPr/>
          </p:nvSpPr>
          <p:spPr>
            <a:xfrm>
              <a:off x="4567286" y="2444949"/>
              <a:ext cx="4437" cy="181163"/>
            </a:xfrm>
            <a:custGeom>
              <a:avLst/>
              <a:gdLst/>
              <a:ahLst/>
              <a:cxnLst/>
              <a:rect l="l" t="t" r="r" b="b"/>
              <a:pathLst>
                <a:path w="48" h="1960" extrusionOk="0">
                  <a:moveTo>
                    <a:pt x="28" y="0"/>
                  </a:moveTo>
                  <a:cubicBezTo>
                    <a:pt x="18" y="0"/>
                    <a:pt x="6" y="6"/>
                    <a:pt x="0" y="18"/>
                  </a:cubicBezTo>
                  <a:lnTo>
                    <a:pt x="0" y="1935"/>
                  </a:lnTo>
                  <a:cubicBezTo>
                    <a:pt x="0" y="1947"/>
                    <a:pt x="12" y="1959"/>
                    <a:pt x="24" y="1959"/>
                  </a:cubicBezTo>
                  <a:cubicBezTo>
                    <a:pt x="36" y="1959"/>
                    <a:pt x="48" y="1947"/>
                    <a:pt x="48" y="1935"/>
                  </a:cubicBezTo>
                  <a:lnTo>
                    <a:pt x="48" y="18"/>
                  </a:lnTo>
                  <a:cubicBezTo>
                    <a:pt x="48" y="6"/>
                    <a:pt x="39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3851;p32">
              <a:extLst>
                <a:ext uri="{FF2B5EF4-FFF2-40B4-BE49-F238E27FC236}">
                  <a16:creationId xmlns:a16="http://schemas.microsoft.com/office/drawing/2014/main" id="{FE6F889D-A450-D3E0-2F76-17A35C1E3E08}"/>
                </a:ext>
              </a:extLst>
            </p:cNvPr>
            <p:cNvSpPr/>
            <p:nvPr/>
          </p:nvSpPr>
          <p:spPr>
            <a:xfrm>
              <a:off x="3510811" y="2960524"/>
              <a:ext cx="699972" cy="23200"/>
            </a:xfrm>
            <a:custGeom>
              <a:avLst/>
              <a:gdLst/>
              <a:ahLst/>
              <a:cxnLst/>
              <a:rect l="l" t="t" r="r" b="b"/>
              <a:pathLst>
                <a:path w="7573" h="251" extrusionOk="0">
                  <a:moveTo>
                    <a:pt x="7513" y="1"/>
                  </a:moveTo>
                  <a:lnTo>
                    <a:pt x="60" y="155"/>
                  </a:lnTo>
                  <a:cubicBezTo>
                    <a:pt x="0" y="155"/>
                    <a:pt x="0" y="251"/>
                    <a:pt x="60" y="251"/>
                  </a:cubicBezTo>
                  <a:lnTo>
                    <a:pt x="7513" y="96"/>
                  </a:lnTo>
                  <a:cubicBezTo>
                    <a:pt x="7573" y="96"/>
                    <a:pt x="7573" y="12"/>
                    <a:pt x="75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3852;p32">
              <a:extLst>
                <a:ext uri="{FF2B5EF4-FFF2-40B4-BE49-F238E27FC236}">
                  <a16:creationId xmlns:a16="http://schemas.microsoft.com/office/drawing/2014/main" id="{7AC0D8CA-0112-AE32-5BA3-28CE7ABF7BA4}"/>
                </a:ext>
              </a:extLst>
            </p:cNvPr>
            <p:cNvSpPr/>
            <p:nvPr/>
          </p:nvSpPr>
          <p:spPr>
            <a:xfrm>
              <a:off x="4020285" y="2400120"/>
              <a:ext cx="4529" cy="376745"/>
            </a:xfrm>
            <a:custGeom>
              <a:avLst/>
              <a:gdLst/>
              <a:ahLst/>
              <a:cxnLst/>
              <a:rect l="l" t="t" r="r" b="b"/>
              <a:pathLst>
                <a:path w="49" h="4076" extrusionOk="0">
                  <a:moveTo>
                    <a:pt x="25" y="0"/>
                  </a:moveTo>
                  <a:cubicBezTo>
                    <a:pt x="13" y="0"/>
                    <a:pt x="1" y="9"/>
                    <a:pt x="1" y="27"/>
                  </a:cubicBezTo>
                  <a:lnTo>
                    <a:pt x="1" y="4051"/>
                  </a:lnTo>
                  <a:cubicBezTo>
                    <a:pt x="1" y="4063"/>
                    <a:pt x="13" y="4075"/>
                    <a:pt x="25" y="4075"/>
                  </a:cubicBezTo>
                  <a:cubicBezTo>
                    <a:pt x="36" y="4075"/>
                    <a:pt x="48" y="4063"/>
                    <a:pt x="48" y="4051"/>
                  </a:cubicBezTo>
                  <a:lnTo>
                    <a:pt x="48" y="27"/>
                  </a:lnTo>
                  <a:cubicBezTo>
                    <a:pt x="48" y="9"/>
                    <a:pt x="36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3853;p32">
              <a:extLst>
                <a:ext uri="{FF2B5EF4-FFF2-40B4-BE49-F238E27FC236}">
                  <a16:creationId xmlns:a16="http://schemas.microsoft.com/office/drawing/2014/main" id="{627F0FE0-4133-F34C-D2EE-A02C74B3C6C1}"/>
                </a:ext>
              </a:extLst>
            </p:cNvPr>
            <p:cNvSpPr/>
            <p:nvPr/>
          </p:nvSpPr>
          <p:spPr>
            <a:xfrm>
              <a:off x="3744104" y="2499113"/>
              <a:ext cx="4991" cy="314077"/>
            </a:xfrm>
            <a:custGeom>
              <a:avLst/>
              <a:gdLst/>
              <a:ahLst/>
              <a:cxnLst/>
              <a:rect l="l" t="t" r="r" b="b"/>
              <a:pathLst>
                <a:path w="54" h="3398" extrusionOk="0">
                  <a:moveTo>
                    <a:pt x="29" y="1"/>
                  </a:moveTo>
                  <a:cubicBezTo>
                    <a:pt x="15" y="1"/>
                    <a:pt x="0" y="10"/>
                    <a:pt x="0" y="28"/>
                  </a:cubicBezTo>
                  <a:lnTo>
                    <a:pt x="0" y="3373"/>
                  </a:lnTo>
                  <a:cubicBezTo>
                    <a:pt x="0" y="3397"/>
                    <a:pt x="12" y="3397"/>
                    <a:pt x="24" y="3397"/>
                  </a:cubicBezTo>
                  <a:cubicBezTo>
                    <a:pt x="48" y="3397"/>
                    <a:pt x="48" y="3397"/>
                    <a:pt x="48" y="3373"/>
                  </a:cubicBezTo>
                  <a:lnTo>
                    <a:pt x="48" y="28"/>
                  </a:lnTo>
                  <a:cubicBezTo>
                    <a:pt x="54" y="10"/>
                    <a:pt x="42" y="1"/>
                    <a:pt x="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3854;p32">
              <a:extLst>
                <a:ext uri="{FF2B5EF4-FFF2-40B4-BE49-F238E27FC236}">
                  <a16:creationId xmlns:a16="http://schemas.microsoft.com/office/drawing/2014/main" id="{1255B33F-E865-32EC-81E5-33F7135BA4F6}"/>
                </a:ext>
              </a:extLst>
            </p:cNvPr>
            <p:cNvSpPr/>
            <p:nvPr/>
          </p:nvSpPr>
          <p:spPr>
            <a:xfrm>
              <a:off x="3576806" y="2558545"/>
              <a:ext cx="4529" cy="277752"/>
            </a:xfrm>
            <a:custGeom>
              <a:avLst/>
              <a:gdLst/>
              <a:ahLst/>
              <a:cxnLst/>
              <a:rect l="l" t="t" r="r" b="b"/>
              <a:pathLst>
                <a:path w="49" h="3005" extrusionOk="0">
                  <a:moveTo>
                    <a:pt x="24" y="1"/>
                  </a:moveTo>
                  <a:cubicBezTo>
                    <a:pt x="12" y="1"/>
                    <a:pt x="1" y="10"/>
                    <a:pt x="1" y="28"/>
                  </a:cubicBezTo>
                  <a:lnTo>
                    <a:pt x="1" y="2980"/>
                  </a:lnTo>
                  <a:cubicBezTo>
                    <a:pt x="1" y="2992"/>
                    <a:pt x="12" y="3004"/>
                    <a:pt x="24" y="3004"/>
                  </a:cubicBezTo>
                  <a:cubicBezTo>
                    <a:pt x="36" y="3004"/>
                    <a:pt x="48" y="2992"/>
                    <a:pt x="48" y="2980"/>
                  </a:cubicBezTo>
                  <a:lnTo>
                    <a:pt x="48" y="28"/>
                  </a:lnTo>
                  <a:cubicBezTo>
                    <a:pt x="48" y="10"/>
                    <a:pt x="36" y="1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3855;p32">
              <a:extLst>
                <a:ext uri="{FF2B5EF4-FFF2-40B4-BE49-F238E27FC236}">
                  <a16:creationId xmlns:a16="http://schemas.microsoft.com/office/drawing/2014/main" id="{AACDB531-D921-433E-9F2D-04F43F794609}"/>
                </a:ext>
              </a:extLst>
            </p:cNvPr>
            <p:cNvSpPr/>
            <p:nvPr/>
          </p:nvSpPr>
          <p:spPr>
            <a:xfrm>
              <a:off x="3354512" y="2638867"/>
              <a:ext cx="4529" cy="233755"/>
            </a:xfrm>
            <a:custGeom>
              <a:avLst/>
              <a:gdLst/>
              <a:ahLst/>
              <a:cxnLst/>
              <a:rect l="l" t="t" r="r" b="b"/>
              <a:pathLst>
                <a:path w="49" h="2529" extrusionOk="0">
                  <a:moveTo>
                    <a:pt x="24" y="1"/>
                  </a:moveTo>
                  <a:cubicBezTo>
                    <a:pt x="12" y="1"/>
                    <a:pt x="0" y="10"/>
                    <a:pt x="0" y="28"/>
                  </a:cubicBezTo>
                  <a:lnTo>
                    <a:pt x="0" y="2504"/>
                  </a:lnTo>
                  <a:cubicBezTo>
                    <a:pt x="0" y="2516"/>
                    <a:pt x="12" y="2528"/>
                    <a:pt x="24" y="2528"/>
                  </a:cubicBezTo>
                  <a:cubicBezTo>
                    <a:pt x="36" y="2528"/>
                    <a:pt x="48" y="2516"/>
                    <a:pt x="48" y="2504"/>
                  </a:cubicBezTo>
                  <a:lnTo>
                    <a:pt x="48" y="28"/>
                  </a:lnTo>
                  <a:cubicBezTo>
                    <a:pt x="48" y="10"/>
                    <a:pt x="36" y="1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3856;p32">
              <a:extLst>
                <a:ext uri="{FF2B5EF4-FFF2-40B4-BE49-F238E27FC236}">
                  <a16:creationId xmlns:a16="http://schemas.microsoft.com/office/drawing/2014/main" id="{C625EF20-DFF1-BF7D-25BE-06EFA2FFF546}"/>
                </a:ext>
              </a:extLst>
            </p:cNvPr>
            <p:cNvSpPr/>
            <p:nvPr/>
          </p:nvSpPr>
          <p:spPr>
            <a:xfrm>
              <a:off x="3354512" y="2639144"/>
              <a:ext cx="37527" cy="222387"/>
            </a:xfrm>
            <a:custGeom>
              <a:avLst/>
              <a:gdLst/>
              <a:ahLst/>
              <a:cxnLst/>
              <a:rect l="l" t="t" r="r" b="b"/>
              <a:pathLst>
                <a:path w="406" h="2406" extrusionOk="0">
                  <a:moveTo>
                    <a:pt x="24" y="1"/>
                  </a:moveTo>
                  <a:cubicBezTo>
                    <a:pt x="12" y="1"/>
                    <a:pt x="0" y="13"/>
                    <a:pt x="0" y="25"/>
                  </a:cubicBezTo>
                  <a:cubicBezTo>
                    <a:pt x="0" y="37"/>
                    <a:pt x="12" y="49"/>
                    <a:pt x="24" y="49"/>
                  </a:cubicBezTo>
                  <a:lnTo>
                    <a:pt x="358" y="96"/>
                  </a:lnTo>
                  <a:lnTo>
                    <a:pt x="358" y="2382"/>
                  </a:lnTo>
                  <a:cubicBezTo>
                    <a:pt x="358" y="2394"/>
                    <a:pt x="370" y="2406"/>
                    <a:pt x="381" y="2406"/>
                  </a:cubicBezTo>
                  <a:cubicBezTo>
                    <a:pt x="393" y="2406"/>
                    <a:pt x="405" y="2394"/>
                    <a:pt x="405" y="2382"/>
                  </a:cubicBezTo>
                  <a:lnTo>
                    <a:pt x="405" y="49"/>
                  </a:ln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3857;p32">
              <a:extLst>
                <a:ext uri="{FF2B5EF4-FFF2-40B4-BE49-F238E27FC236}">
                  <a16:creationId xmlns:a16="http://schemas.microsoft.com/office/drawing/2014/main" id="{714D119A-2225-C20A-55C8-9713CF403A5D}"/>
                </a:ext>
              </a:extLst>
            </p:cNvPr>
            <p:cNvSpPr/>
            <p:nvPr/>
          </p:nvSpPr>
          <p:spPr>
            <a:xfrm>
              <a:off x="3386400" y="2582855"/>
              <a:ext cx="195767" cy="65256"/>
            </a:xfrm>
            <a:custGeom>
              <a:avLst/>
              <a:gdLst/>
              <a:ahLst/>
              <a:cxnLst/>
              <a:rect l="l" t="t" r="r" b="b"/>
              <a:pathLst>
                <a:path w="2118" h="706" extrusionOk="0">
                  <a:moveTo>
                    <a:pt x="2092" y="1"/>
                  </a:moveTo>
                  <a:cubicBezTo>
                    <a:pt x="2089" y="1"/>
                    <a:pt x="2087" y="1"/>
                    <a:pt x="2084" y="3"/>
                  </a:cubicBezTo>
                  <a:lnTo>
                    <a:pt x="36" y="658"/>
                  </a:lnTo>
                  <a:cubicBezTo>
                    <a:pt x="1" y="669"/>
                    <a:pt x="13" y="705"/>
                    <a:pt x="36" y="705"/>
                  </a:cubicBezTo>
                  <a:lnTo>
                    <a:pt x="48" y="705"/>
                  </a:lnTo>
                  <a:lnTo>
                    <a:pt x="2096" y="50"/>
                  </a:lnTo>
                  <a:cubicBezTo>
                    <a:pt x="2117" y="40"/>
                    <a:pt x="2110" y="1"/>
                    <a:pt x="209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3858;p32">
              <a:extLst>
                <a:ext uri="{FF2B5EF4-FFF2-40B4-BE49-F238E27FC236}">
                  <a16:creationId xmlns:a16="http://schemas.microsoft.com/office/drawing/2014/main" id="{4B75B1D3-AE47-D067-2F35-635098687739}"/>
                </a:ext>
              </a:extLst>
            </p:cNvPr>
            <p:cNvSpPr/>
            <p:nvPr/>
          </p:nvSpPr>
          <p:spPr>
            <a:xfrm>
              <a:off x="3744104" y="2499390"/>
              <a:ext cx="49635" cy="307145"/>
            </a:xfrm>
            <a:custGeom>
              <a:avLst/>
              <a:gdLst/>
              <a:ahLst/>
              <a:cxnLst/>
              <a:rect l="l" t="t" r="r" b="b"/>
              <a:pathLst>
                <a:path w="537" h="3323" extrusionOk="0">
                  <a:moveTo>
                    <a:pt x="36" y="1"/>
                  </a:moveTo>
                  <a:cubicBezTo>
                    <a:pt x="24" y="1"/>
                    <a:pt x="12" y="1"/>
                    <a:pt x="0" y="25"/>
                  </a:cubicBezTo>
                  <a:cubicBezTo>
                    <a:pt x="0" y="37"/>
                    <a:pt x="12" y="48"/>
                    <a:pt x="24" y="48"/>
                  </a:cubicBezTo>
                  <a:lnTo>
                    <a:pt x="488" y="96"/>
                  </a:lnTo>
                  <a:lnTo>
                    <a:pt x="488" y="3299"/>
                  </a:lnTo>
                  <a:cubicBezTo>
                    <a:pt x="488" y="3311"/>
                    <a:pt x="500" y="3323"/>
                    <a:pt x="512" y="3323"/>
                  </a:cubicBezTo>
                  <a:cubicBezTo>
                    <a:pt x="524" y="3323"/>
                    <a:pt x="536" y="3311"/>
                    <a:pt x="536" y="3299"/>
                  </a:cubicBezTo>
                  <a:lnTo>
                    <a:pt x="536" y="60"/>
                  </a:lnTo>
                  <a:lnTo>
                    <a:pt x="3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3859;p32">
              <a:extLst>
                <a:ext uri="{FF2B5EF4-FFF2-40B4-BE49-F238E27FC236}">
                  <a16:creationId xmlns:a16="http://schemas.microsoft.com/office/drawing/2014/main" id="{613C9028-2ED5-8159-EA71-0DE97F63AC04}"/>
                </a:ext>
              </a:extLst>
            </p:cNvPr>
            <p:cNvSpPr/>
            <p:nvPr/>
          </p:nvSpPr>
          <p:spPr>
            <a:xfrm>
              <a:off x="3788101" y="2425446"/>
              <a:ext cx="237453" cy="83926"/>
            </a:xfrm>
            <a:custGeom>
              <a:avLst/>
              <a:gdLst/>
              <a:ahLst/>
              <a:cxnLst/>
              <a:rect l="l" t="t" r="r" b="b"/>
              <a:pathLst>
                <a:path w="2569" h="908" extrusionOk="0">
                  <a:moveTo>
                    <a:pt x="2538" y="1"/>
                  </a:moveTo>
                  <a:cubicBezTo>
                    <a:pt x="2534" y="1"/>
                    <a:pt x="2530" y="1"/>
                    <a:pt x="2525" y="3"/>
                  </a:cubicBezTo>
                  <a:lnTo>
                    <a:pt x="24" y="860"/>
                  </a:lnTo>
                  <a:cubicBezTo>
                    <a:pt x="1" y="872"/>
                    <a:pt x="12" y="908"/>
                    <a:pt x="36" y="908"/>
                  </a:cubicBezTo>
                  <a:lnTo>
                    <a:pt x="48" y="908"/>
                  </a:lnTo>
                  <a:lnTo>
                    <a:pt x="2548" y="39"/>
                  </a:lnTo>
                  <a:cubicBezTo>
                    <a:pt x="2569" y="29"/>
                    <a:pt x="2563" y="1"/>
                    <a:pt x="25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3860;p32">
              <a:extLst>
                <a:ext uri="{FF2B5EF4-FFF2-40B4-BE49-F238E27FC236}">
                  <a16:creationId xmlns:a16="http://schemas.microsoft.com/office/drawing/2014/main" id="{431F7658-F33B-1D5A-2A9F-C5E62473C581}"/>
                </a:ext>
              </a:extLst>
            </p:cNvPr>
            <p:cNvSpPr/>
            <p:nvPr/>
          </p:nvSpPr>
          <p:spPr>
            <a:xfrm>
              <a:off x="3803536" y="2439958"/>
              <a:ext cx="221277" cy="365468"/>
            </a:xfrm>
            <a:custGeom>
              <a:avLst/>
              <a:gdLst/>
              <a:ahLst/>
              <a:cxnLst/>
              <a:rect l="l" t="t" r="r" b="b"/>
              <a:pathLst>
                <a:path w="2394" h="3954" extrusionOk="0">
                  <a:moveTo>
                    <a:pt x="2358" y="1"/>
                  </a:moveTo>
                  <a:lnTo>
                    <a:pt x="12" y="799"/>
                  </a:lnTo>
                  <a:lnTo>
                    <a:pt x="0" y="799"/>
                  </a:lnTo>
                  <a:lnTo>
                    <a:pt x="0" y="3930"/>
                  </a:lnTo>
                  <a:cubicBezTo>
                    <a:pt x="0" y="3942"/>
                    <a:pt x="12" y="3954"/>
                    <a:pt x="24" y="3954"/>
                  </a:cubicBezTo>
                  <a:cubicBezTo>
                    <a:pt x="36" y="3954"/>
                    <a:pt x="48" y="3942"/>
                    <a:pt x="48" y="3930"/>
                  </a:cubicBezTo>
                  <a:lnTo>
                    <a:pt x="48" y="834"/>
                  </a:lnTo>
                  <a:lnTo>
                    <a:pt x="2381" y="49"/>
                  </a:lnTo>
                  <a:cubicBezTo>
                    <a:pt x="2393" y="49"/>
                    <a:pt x="2393" y="37"/>
                    <a:pt x="2393" y="25"/>
                  </a:cubicBezTo>
                  <a:cubicBezTo>
                    <a:pt x="2393" y="13"/>
                    <a:pt x="2370" y="1"/>
                    <a:pt x="23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3861;p32">
              <a:extLst>
                <a:ext uri="{FF2B5EF4-FFF2-40B4-BE49-F238E27FC236}">
                  <a16:creationId xmlns:a16="http://schemas.microsoft.com/office/drawing/2014/main" id="{0323B436-ED32-885F-C37C-DBB861334936}"/>
                </a:ext>
              </a:extLst>
            </p:cNvPr>
            <p:cNvSpPr/>
            <p:nvPr/>
          </p:nvSpPr>
          <p:spPr>
            <a:xfrm>
              <a:off x="3926746" y="2471661"/>
              <a:ext cx="4529" cy="317312"/>
            </a:xfrm>
            <a:custGeom>
              <a:avLst/>
              <a:gdLst/>
              <a:ahLst/>
              <a:cxnLst/>
              <a:rect l="l" t="t" r="r" b="b"/>
              <a:pathLst>
                <a:path w="49" h="3433" extrusionOk="0">
                  <a:moveTo>
                    <a:pt x="25" y="0"/>
                  </a:moveTo>
                  <a:cubicBezTo>
                    <a:pt x="13" y="0"/>
                    <a:pt x="1" y="9"/>
                    <a:pt x="1" y="27"/>
                  </a:cubicBezTo>
                  <a:lnTo>
                    <a:pt x="1" y="3408"/>
                  </a:lnTo>
                  <a:cubicBezTo>
                    <a:pt x="1" y="3420"/>
                    <a:pt x="13" y="3432"/>
                    <a:pt x="25" y="3432"/>
                  </a:cubicBezTo>
                  <a:cubicBezTo>
                    <a:pt x="36" y="3432"/>
                    <a:pt x="48" y="3420"/>
                    <a:pt x="48" y="3408"/>
                  </a:cubicBezTo>
                  <a:lnTo>
                    <a:pt x="48" y="27"/>
                  </a:lnTo>
                  <a:cubicBezTo>
                    <a:pt x="48" y="9"/>
                    <a:pt x="36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3862;p32">
              <a:extLst>
                <a:ext uri="{FF2B5EF4-FFF2-40B4-BE49-F238E27FC236}">
                  <a16:creationId xmlns:a16="http://schemas.microsoft.com/office/drawing/2014/main" id="{64142BDF-3262-9675-C26B-84C17855EAB9}"/>
                </a:ext>
              </a:extLst>
            </p:cNvPr>
            <p:cNvSpPr/>
            <p:nvPr/>
          </p:nvSpPr>
          <p:spPr>
            <a:xfrm>
              <a:off x="3944400" y="2464174"/>
              <a:ext cx="17654" cy="322581"/>
            </a:xfrm>
            <a:custGeom>
              <a:avLst/>
              <a:gdLst/>
              <a:ahLst/>
              <a:cxnLst/>
              <a:rect l="l" t="t" r="r" b="b"/>
              <a:pathLst>
                <a:path w="191" h="3490" extrusionOk="0">
                  <a:moveTo>
                    <a:pt x="0" y="1"/>
                  </a:moveTo>
                  <a:lnTo>
                    <a:pt x="0" y="3466"/>
                  </a:lnTo>
                  <a:cubicBezTo>
                    <a:pt x="0" y="3477"/>
                    <a:pt x="12" y="3489"/>
                    <a:pt x="24" y="3489"/>
                  </a:cubicBezTo>
                  <a:cubicBezTo>
                    <a:pt x="36" y="3489"/>
                    <a:pt x="48" y="3477"/>
                    <a:pt x="48" y="3466"/>
                  </a:cubicBezTo>
                  <a:lnTo>
                    <a:pt x="48" y="84"/>
                  </a:lnTo>
                  <a:lnTo>
                    <a:pt x="143" y="120"/>
                  </a:lnTo>
                  <a:lnTo>
                    <a:pt x="143" y="3442"/>
                  </a:lnTo>
                  <a:cubicBezTo>
                    <a:pt x="143" y="3460"/>
                    <a:pt x="155" y="3469"/>
                    <a:pt x="167" y="3469"/>
                  </a:cubicBezTo>
                  <a:cubicBezTo>
                    <a:pt x="179" y="3469"/>
                    <a:pt x="191" y="3460"/>
                    <a:pt x="191" y="3442"/>
                  </a:cubicBezTo>
                  <a:lnTo>
                    <a:pt x="191" y="96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3863;p32">
              <a:extLst>
                <a:ext uri="{FF2B5EF4-FFF2-40B4-BE49-F238E27FC236}">
                  <a16:creationId xmlns:a16="http://schemas.microsoft.com/office/drawing/2014/main" id="{E6912703-0F62-CC39-4797-4CAEFE085AF2}"/>
                </a:ext>
              </a:extLst>
            </p:cNvPr>
            <p:cNvSpPr/>
            <p:nvPr/>
          </p:nvSpPr>
          <p:spPr>
            <a:xfrm>
              <a:off x="3802705" y="2513532"/>
              <a:ext cx="15159" cy="290785"/>
            </a:xfrm>
            <a:custGeom>
              <a:avLst/>
              <a:gdLst/>
              <a:ahLst/>
              <a:cxnLst/>
              <a:rect l="l" t="t" r="r" b="b"/>
              <a:pathLst>
                <a:path w="164" h="3146" extrusionOk="0">
                  <a:moveTo>
                    <a:pt x="31" y="0"/>
                  </a:moveTo>
                  <a:cubicBezTo>
                    <a:pt x="7" y="0"/>
                    <a:pt x="1" y="28"/>
                    <a:pt x="21" y="38"/>
                  </a:cubicBezTo>
                  <a:lnTo>
                    <a:pt x="116" y="86"/>
                  </a:lnTo>
                  <a:lnTo>
                    <a:pt x="116" y="3122"/>
                  </a:lnTo>
                  <a:cubicBezTo>
                    <a:pt x="116" y="3134"/>
                    <a:pt x="128" y="3146"/>
                    <a:pt x="140" y="3146"/>
                  </a:cubicBezTo>
                  <a:cubicBezTo>
                    <a:pt x="152" y="3146"/>
                    <a:pt x="164" y="3134"/>
                    <a:pt x="164" y="3122"/>
                  </a:cubicBezTo>
                  <a:lnTo>
                    <a:pt x="164" y="50"/>
                  </a:lnTo>
                  <a:lnTo>
                    <a:pt x="45" y="3"/>
                  </a:lnTo>
                  <a:cubicBezTo>
                    <a:pt x="40" y="1"/>
                    <a:pt x="35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3864;p32">
              <a:extLst>
                <a:ext uri="{FF2B5EF4-FFF2-40B4-BE49-F238E27FC236}">
                  <a16:creationId xmlns:a16="http://schemas.microsoft.com/office/drawing/2014/main" id="{07CA693D-7726-71F8-8A49-104C13656EDB}"/>
                </a:ext>
              </a:extLst>
            </p:cNvPr>
            <p:cNvSpPr/>
            <p:nvPr/>
          </p:nvSpPr>
          <p:spPr>
            <a:xfrm>
              <a:off x="3812317" y="2480535"/>
              <a:ext cx="119789" cy="40946"/>
            </a:xfrm>
            <a:custGeom>
              <a:avLst/>
              <a:gdLst/>
              <a:ahLst/>
              <a:cxnLst/>
              <a:rect l="l" t="t" r="r" b="b"/>
              <a:pathLst>
                <a:path w="1296" h="443" extrusionOk="0">
                  <a:moveTo>
                    <a:pt x="1261" y="1"/>
                  </a:moveTo>
                  <a:cubicBezTo>
                    <a:pt x="1258" y="1"/>
                    <a:pt x="1255" y="1"/>
                    <a:pt x="1251" y="2"/>
                  </a:cubicBezTo>
                  <a:lnTo>
                    <a:pt x="24" y="395"/>
                  </a:lnTo>
                  <a:cubicBezTo>
                    <a:pt x="0" y="407"/>
                    <a:pt x="12" y="443"/>
                    <a:pt x="36" y="443"/>
                  </a:cubicBezTo>
                  <a:lnTo>
                    <a:pt x="48" y="443"/>
                  </a:lnTo>
                  <a:lnTo>
                    <a:pt x="1274" y="50"/>
                  </a:lnTo>
                  <a:cubicBezTo>
                    <a:pt x="1296" y="39"/>
                    <a:pt x="1289" y="1"/>
                    <a:pt x="126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3865;p32">
              <a:extLst>
                <a:ext uri="{FF2B5EF4-FFF2-40B4-BE49-F238E27FC236}">
                  <a16:creationId xmlns:a16="http://schemas.microsoft.com/office/drawing/2014/main" id="{24B37010-01F7-FC9B-246B-06AB97A9B0B7}"/>
                </a:ext>
              </a:extLst>
            </p:cNvPr>
            <p:cNvSpPr/>
            <p:nvPr/>
          </p:nvSpPr>
          <p:spPr>
            <a:xfrm>
              <a:off x="3956508" y="2449940"/>
              <a:ext cx="68306" cy="26435"/>
            </a:xfrm>
            <a:custGeom>
              <a:avLst/>
              <a:gdLst/>
              <a:ahLst/>
              <a:cxnLst/>
              <a:rect l="l" t="t" r="r" b="b"/>
              <a:pathLst>
                <a:path w="739" h="286" extrusionOk="0">
                  <a:moveTo>
                    <a:pt x="703" y="0"/>
                  </a:moveTo>
                  <a:lnTo>
                    <a:pt x="24" y="238"/>
                  </a:lnTo>
                  <a:cubicBezTo>
                    <a:pt x="0" y="250"/>
                    <a:pt x="12" y="286"/>
                    <a:pt x="36" y="286"/>
                  </a:cubicBezTo>
                  <a:lnTo>
                    <a:pt x="726" y="48"/>
                  </a:lnTo>
                  <a:cubicBezTo>
                    <a:pt x="738" y="48"/>
                    <a:pt x="738" y="36"/>
                    <a:pt x="738" y="24"/>
                  </a:cubicBezTo>
                  <a:cubicBezTo>
                    <a:pt x="738" y="12"/>
                    <a:pt x="715" y="0"/>
                    <a:pt x="7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3866;p32">
              <a:extLst>
                <a:ext uri="{FF2B5EF4-FFF2-40B4-BE49-F238E27FC236}">
                  <a16:creationId xmlns:a16="http://schemas.microsoft.com/office/drawing/2014/main" id="{0BADBB1F-C0F9-B7BB-6691-885B94AA7ED4}"/>
                </a:ext>
              </a:extLst>
            </p:cNvPr>
            <p:cNvSpPr/>
            <p:nvPr/>
          </p:nvSpPr>
          <p:spPr>
            <a:xfrm>
              <a:off x="3399617" y="2597366"/>
              <a:ext cx="182827" cy="263148"/>
            </a:xfrm>
            <a:custGeom>
              <a:avLst/>
              <a:gdLst/>
              <a:ahLst/>
              <a:cxnLst/>
              <a:rect l="l" t="t" r="r" b="b"/>
              <a:pathLst>
                <a:path w="1978" h="2847" extrusionOk="0">
                  <a:moveTo>
                    <a:pt x="1941" y="0"/>
                  </a:moveTo>
                  <a:lnTo>
                    <a:pt x="13" y="584"/>
                  </a:lnTo>
                  <a:lnTo>
                    <a:pt x="1" y="584"/>
                  </a:lnTo>
                  <a:lnTo>
                    <a:pt x="1" y="2822"/>
                  </a:lnTo>
                  <a:cubicBezTo>
                    <a:pt x="1" y="2834"/>
                    <a:pt x="13" y="2846"/>
                    <a:pt x="24" y="2846"/>
                  </a:cubicBezTo>
                  <a:cubicBezTo>
                    <a:pt x="36" y="2846"/>
                    <a:pt x="48" y="2834"/>
                    <a:pt x="48" y="2822"/>
                  </a:cubicBezTo>
                  <a:lnTo>
                    <a:pt x="48" y="620"/>
                  </a:lnTo>
                  <a:lnTo>
                    <a:pt x="1953" y="48"/>
                  </a:lnTo>
                  <a:cubicBezTo>
                    <a:pt x="1965" y="48"/>
                    <a:pt x="1977" y="36"/>
                    <a:pt x="1965" y="24"/>
                  </a:cubicBezTo>
                  <a:cubicBezTo>
                    <a:pt x="1965" y="12"/>
                    <a:pt x="1953" y="0"/>
                    <a:pt x="19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3867;p32">
              <a:extLst>
                <a:ext uri="{FF2B5EF4-FFF2-40B4-BE49-F238E27FC236}">
                  <a16:creationId xmlns:a16="http://schemas.microsoft.com/office/drawing/2014/main" id="{77801E24-C746-6FC6-38FE-89ACF313CE24}"/>
                </a:ext>
              </a:extLst>
            </p:cNvPr>
            <p:cNvSpPr/>
            <p:nvPr/>
          </p:nvSpPr>
          <p:spPr>
            <a:xfrm>
              <a:off x="3488812" y="2624356"/>
              <a:ext cx="4437" cy="224050"/>
            </a:xfrm>
            <a:custGeom>
              <a:avLst/>
              <a:gdLst/>
              <a:ahLst/>
              <a:cxnLst/>
              <a:rect l="l" t="t" r="r" b="b"/>
              <a:pathLst>
                <a:path w="48" h="2424" extrusionOk="0">
                  <a:moveTo>
                    <a:pt x="19" y="0"/>
                  </a:moveTo>
                  <a:cubicBezTo>
                    <a:pt x="9" y="0"/>
                    <a:pt x="0" y="6"/>
                    <a:pt x="0" y="18"/>
                  </a:cubicBezTo>
                  <a:lnTo>
                    <a:pt x="0" y="2399"/>
                  </a:lnTo>
                  <a:cubicBezTo>
                    <a:pt x="0" y="2411"/>
                    <a:pt x="0" y="2423"/>
                    <a:pt x="24" y="2423"/>
                  </a:cubicBezTo>
                  <a:cubicBezTo>
                    <a:pt x="36" y="2423"/>
                    <a:pt x="48" y="2411"/>
                    <a:pt x="48" y="2399"/>
                  </a:cubicBezTo>
                  <a:lnTo>
                    <a:pt x="48" y="18"/>
                  </a:lnTo>
                  <a:cubicBezTo>
                    <a:pt x="42" y="6"/>
                    <a:pt x="30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3868;p32">
              <a:extLst>
                <a:ext uri="{FF2B5EF4-FFF2-40B4-BE49-F238E27FC236}">
                  <a16:creationId xmlns:a16="http://schemas.microsoft.com/office/drawing/2014/main" id="{2C5D3F46-1958-1251-5E7C-66AF244CDA65}"/>
                </a:ext>
              </a:extLst>
            </p:cNvPr>
            <p:cNvSpPr/>
            <p:nvPr/>
          </p:nvSpPr>
          <p:spPr>
            <a:xfrm>
              <a:off x="3499812" y="2619364"/>
              <a:ext cx="13217" cy="226823"/>
            </a:xfrm>
            <a:custGeom>
              <a:avLst/>
              <a:gdLst/>
              <a:ahLst/>
              <a:cxnLst/>
              <a:rect l="l" t="t" r="r" b="b"/>
              <a:pathLst>
                <a:path w="143" h="2454" extrusionOk="0">
                  <a:moveTo>
                    <a:pt x="0" y="1"/>
                  </a:moveTo>
                  <a:lnTo>
                    <a:pt x="0" y="2429"/>
                  </a:lnTo>
                  <a:cubicBezTo>
                    <a:pt x="0" y="2441"/>
                    <a:pt x="12" y="2453"/>
                    <a:pt x="24" y="2453"/>
                  </a:cubicBezTo>
                  <a:cubicBezTo>
                    <a:pt x="36" y="2453"/>
                    <a:pt x="48" y="2441"/>
                    <a:pt x="48" y="2429"/>
                  </a:cubicBezTo>
                  <a:lnTo>
                    <a:pt x="48" y="72"/>
                  </a:lnTo>
                  <a:lnTo>
                    <a:pt x="95" y="96"/>
                  </a:lnTo>
                  <a:lnTo>
                    <a:pt x="95" y="2418"/>
                  </a:lnTo>
                  <a:cubicBezTo>
                    <a:pt x="95" y="2435"/>
                    <a:pt x="107" y="2444"/>
                    <a:pt x="119" y="2444"/>
                  </a:cubicBezTo>
                  <a:cubicBezTo>
                    <a:pt x="131" y="2444"/>
                    <a:pt x="143" y="2435"/>
                    <a:pt x="143" y="2418"/>
                  </a:cubicBezTo>
                  <a:lnTo>
                    <a:pt x="143" y="6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3869;p32">
              <a:extLst>
                <a:ext uri="{FF2B5EF4-FFF2-40B4-BE49-F238E27FC236}">
                  <a16:creationId xmlns:a16="http://schemas.microsoft.com/office/drawing/2014/main" id="{9432655A-0AFE-5080-A128-78DB5E427F2A}"/>
                </a:ext>
              </a:extLst>
            </p:cNvPr>
            <p:cNvSpPr/>
            <p:nvPr/>
          </p:nvSpPr>
          <p:spPr>
            <a:xfrm>
              <a:off x="3398878" y="2651068"/>
              <a:ext cx="12940" cy="208337"/>
            </a:xfrm>
            <a:custGeom>
              <a:avLst/>
              <a:gdLst/>
              <a:ahLst/>
              <a:cxnLst/>
              <a:rect l="l" t="t" r="r" b="b"/>
              <a:pathLst>
                <a:path w="140" h="2254" extrusionOk="0">
                  <a:moveTo>
                    <a:pt x="31" y="0"/>
                  </a:moveTo>
                  <a:cubicBezTo>
                    <a:pt x="6" y="0"/>
                    <a:pt x="0" y="28"/>
                    <a:pt x="21" y="39"/>
                  </a:cubicBezTo>
                  <a:lnTo>
                    <a:pt x="92" y="62"/>
                  </a:lnTo>
                  <a:lnTo>
                    <a:pt x="92" y="2229"/>
                  </a:lnTo>
                  <a:cubicBezTo>
                    <a:pt x="92" y="2241"/>
                    <a:pt x="104" y="2253"/>
                    <a:pt x="116" y="2253"/>
                  </a:cubicBezTo>
                  <a:cubicBezTo>
                    <a:pt x="128" y="2253"/>
                    <a:pt x="140" y="2241"/>
                    <a:pt x="140" y="2229"/>
                  </a:cubicBezTo>
                  <a:lnTo>
                    <a:pt x="140" y="39"/>
                  </a:lnTo>
                  <a:lnTo>
                    <a:pt x="44" y="3"/>
                  </a:lnTo>
                  <a:cubicBezTo>
                    <a:pt x="39" y="1"/>
                    <a:pt x="35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3870;p32">
              <a:extLst>
                <a:ext uri="{FF2B5EF4-FFF2-40B4-BE49-F238E27FC236}">
                  <a16:creationId xmlns:a16="http://schemas.microsoft.com/office/drawing/2014/main" id="{330DC023-A223-C87B-84E3-A7987C784859}"/>
                </a:ext>
              </a:extLst>
            </p:cNvPr>
            <p:cNvSpPr/>
            <p:nvPr/>
          </p:nvSpPr>
          <p:spPr>
            <a:xfrm>
              <a:off x="3406272" y="2630179"/>
              <a:ext cx="87716" cy="27821"/>
            </a:xfrm>
            <a:custGeom>
              <a:avLst/>
              <a:gdLst/>
              <a:ahLst/>
              <a:cxnLst/>
              <a:rect l="l" t="t" r="r" b="b"/>
              <a:pathLst>
                <a:path w="949" h="301" extrusionOk="0">
                  <a:moveTo>
                    <a:pt x="916" y="1"/>
                  </a:moveTo>
                  <a:cubicBezTo>
                    <a:pt x="912" y="1"/>
                    <a:pt x="909" y="1"/>
                    <a:pt x="905" y="3"/>
                  </a:cubicBezTo>
                  <a:lnTo>
                    <a:pt x="36" y="253"/>
                  </a:lnTo>
                  <a:cubicBezTo>
                    <a:pt x="0" y="265"/>
                    <a:pt x="12" y="300"/>
                    <a:pt x="36" y="300"/>
                  </a:cubicBezTo>
                  <a:lnTo>
                    <a:pt x="48" y="300"/>
                  </a:lnTo>
                  <a:lnTo>
                    <a:pt x="917" y="50"/>
                  </a:lnTo>
                  <a:cubicBezTo>
                    <a:pt x="949" y="40"/>
                    <a:pt x="943" y="1"/>
                    <a:pt x="91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3871;p32">
              <a:extLst>
                <a:ext uri="{FF2B5EF4-FFF2-40B4-BE49-F238E27FC236}">
                  <a16:creationId xmlns:a16="http://schemas.microsoft.com/office/drawing/2014/main" id="{C39578FA-57AA-F063-AC79-2B660BD92150}"/>
                </a:ext>
              </a:extLst>
            </p:cNvPr>
            <p:cNvSpPr/>
            <p:nvPr/>
          </p:nvSpPr>
          <p:spPr>
            <a:xfrm>
              <a:off x="3507483" y="2603836"/>
              <a:ext cx="75700" cy="24402"/>
            </a:xfrm>
            <a:custGeom>
              <a:avLst/>
              <a:gdLst/>
              <a:ahLst/>
              <a:cxnLst/>
              <a:rect l="l" t="t" r="r" b="b"/>
              <a:pathLst>
                <a:path w="819" h="264" extrusionOk="0">
                  <a:moveTo>
                    <a:pt x="782" y="0"/>
                  </a:moveTo>
                  <a:cubicBezTo>
                    <a:pt x="780" y="0"/>
                    <a:pt x="777" y="1"/>
                    <a:pt x="774" y="2"/>
                  </a:cubicBezTo>
                  <a:lnTo>
                    <a:pt x="36" y="216"/>
                  </a:lnTo>
                  <a:cubicBezTo>
                    <a:pt x="0" y="228"/>
                    <a:pt x="12" y="264"/>
                    <a:pt x="36" y="264"/>
                  </a:cubicBezTo>
                  <a:lnTo>
                    <a:pt x="48" y="264"/>
                  </a:lnTo>
                  <a:lnTo>
                    <a:pt x="786" y="50"/>
                  </a:lnTo>
                  <a:cubicBezTo>
                    <a:pt x="818" y="39"/>
                    <a:pt x="803" y="0"/>
                    <a:pt x="7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3872;p32">
              <a:extLst>
                <a:ext uri="{FF2B5EF4-FFF2-40B4-BE49-F238E27FC236}">
                  <a16:creationId xmlns:a16="http://schemas.microsoft.com/office/drawing/2014/main" id="{30A09652-7175-A2C9-F2B1-9E5FB8ACB00A}"/>
                </a:ext>
              </a:extLst>
            </p:cNvPr>
            <p:cNvSpPr/>
            <p:nvPr/>
          </p:nvSpPr>
          <p:spPr>
            <a:xfrm>
              <a:off x="3229084" y="2248813"/>
              <a:ext cx="1202" cy="1663740"/>
            </a:xfrm>
            <a:custGeom>
              <a:avLst/>
              <a:gdLst/>
              <a:ahLst/>
              <a:cxnLst/>
              <a:rect l="l" t="t" r="r" b="b"/>
              <a:pathLst>
                <a:path w="13" h="18000" extrusionOk="0">
                  <a:moveTo>
                    <a:pt x="6" y="0"/>
                  </a:moveTo>
                  <a:cubicBezTo>
                    <a:pt x="3" y="0"/>
                    <a:pt x="0" y="3"/>
                    <a:pt x="0" y="9"/>
                  </a:cubicBezTo>
                  <a:lnTo>
                    <a:pt x="0" y="17987"/>
                  </a:lnTo>
                  <a:cubicBezTo>
                    <a:pt x="0" y="17999"/>
                    <a:pt x="0" y="17999"/>
                    <a:pt x="0" y="17999"/>
                  </a:cubicBezTo>
                  <a:cubicBezTo>
                    <a:pt x="12" y="17999"/>
                    <a:pt x="12" y="17999"/>
                    <a:pt x="12" y="17987"/>
                  </a:cubicBezTo>
                  <a:lnTo>
                    <a:pt x="12" y="9"/>
                  </a:lnTo>
                  <a:cubicBezTo>
                    <a:pt x="12" y="3"/>
                    <a:pt x="9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3873;p32">
              <a:extLst>
                <a:ext uri="{FF2B5EF4-FFF2-40B4-BE49-F238E27FC236}">
                  <a16:creationId xmlns:a16="http://schemas.microsoft.com/office/drawing/2014/main" id="{9835D79F-FDB1-C964-116D-66201BFD6E02}"/>
                </a:ext>
              </a:extLst>
            </p:cNvPr>
            <p:cNvSpPr/>
            <p:nvPr/>
          </p:nvSpPr>
          <p:spPr>
            <a:xfrm>
              <a:off x="4201910" y="1938433"/>
              <a:ext cx="2311" cy="2480359"/>
            </a:xfrm>
            <a:custGeom>
              <a:avLst/>
              <a:gdLst/>
              <a:ahLst/>
              <a:cxnLst/>
              <a:rect l="l" t="t" r="r" b="b"/>
              <a:pathLst>
                <a:path w="25" h="26835" extrusionOk="0">
                  <a:moveTo>
                    <a:pt x="12" y="1"/>
                  </a:moveTo>
                  <a:cubicBezTo>
                    <a:pt x="6" y="1"/>
                    <a:pt x="0" y="4"/>
                    <a:pt x="0" y="10"/>
                  </a:cubicBezTo>
                  <a:lnTo>
                    <a:pt x="0" y="26822"/>
                  </a:lnTo>
                  <a:cubicBezTo>
                    <a:pt x="0" y="26834"/>
                    <a:pt x="12" y="26834"/>
                    <a:pt x="12" y="26834"/>
                  </a:cubicBezTo>
                  <a:cubicBezTo>
                    <a:pt x="12" y="26834"/>
                    <a:pt x="24" y="26834"/>
                    <a:pt x="24" y="26822"/>
                  </a:cubicBezTo>
                  <a:lnTo>
                    <a:pt x="24" y="10"/>
                  </a:lnTo>
                  <a:cubicBezTo>
                    <a:pt x="24" y="4"/>
                    <a:pt x="18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3874;p32">
              <a:extLst>
                <a:ext uri="{FF2B5EF4-FFF2-40B4-BE49-F238E27FC236}">
                  <a16:creationId xmlns:a16="http://schemas.microsoft.com/office/drawing/2014/main" id="{15D48BA6-9D56-A970-6F15-56BE1D848096}"/>
                </a:ext>
              </a:extLst>
            </p:cNvPr>
            <p:cNvSpPr/>
            <p:nvPr/>
          </p:nvSpPr>
          <p:spPr>
            <a:xfrm>
              <a:off x="4272341" y="1965977"/>
              <a:ext cx="1202" cy="2524356"/>
            </a:xfrm>
            <a:custGeom>
              <a:avLst/>
              <a:gdLst/>
              <a:ahLst/>
              <a:cxnLst/>
              <a:rect l="l" t="t" r="r" b="b"/>
              <a:pathLst>
                <a:path w="13" h="27311" extrusionOk="0">
                  <a:moveTo>
                    <a:pt x="6" y="0"/>
                  </a:moveTo>
                  <a:cubicBezTo>
                    <a:pt x="3" y="0"/>
                    <a:pt x="0" y="3"/>
                    <a:pt x="0" y="9"/>
                  </a:cubicBezTo>
                  <a:lnTo>
                    <a:pt x="0" y="27310"/>
                  </a:lnTo>
                  <a:lnTo>
                    <a:pt x="12" y="27310"/>
                  </a:lnTo>
                  <a:lnTo>
                    <a:pt x="12" y="9"/>
                  </a:lnTo>
                  <a:cubicBezTo>
                    <a:pt x="12" y="3"/>
                    <a:pt x="9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3875;p32">
              <a:extLst>
                <a:ext uri="{FF2B5EF4-FFF2-40B4-BE49-F238E27FC236}">
                  <a16:creationId xmlns:a16="http://schemas.microsoft.com/office/drawing/2014/main" id="{6ACACD46-14F2-EA3B-B727-28061F4B2540}"/>
                </a:ext>
              </a:extLst>
            </p:cNvPr>
            <p:cNvSpPr/>
            <p:nvPr/>
          </p:nvSpPr>
          <p:spPr>
            <a:xfrm>
              <a:off x="5088868" y="1912830"/>
              <a:ext cx="2311" cy="2816250"/>
            </a:xfrm>
            <a:custGeom>
              <a:avLst/>
              <a:gdLst/>
              <a:ahLst/>
              <a:cxnLst/>
              <a:rect l="l" t="t" r="r" b="b"/>
              <a:pathLst>
                <a:path w="25" h="30469" extrusionOk="0">
                  <a:moveTo>
                    <a:pt x="13" y="1"/>
                  </a:moveTo>
                  <a:cubicBezTo>
                    <a:pt x="13" y="1"/>
                    <a:pt x="1" y="13"/>
                    <a:pt x="1" y="13"/>
                  </a:cubicBezTo>
                  <a:lnTo>
                    <a:pt x="1" y="30457"/>
                  </a:lnTo>
                  <a:cubicBezTo>
                    <a:pt x="1" y="30457"/>
                    <a:pt x="13" y="30469"/>
                    <a:pt x="13" y="30469"/>
                  </a:cubicBezTo>
                  <a:cubicBezTo>
                    <a:pt x="13" y="30469"/>
                    <a:pt x="25" y="30457"/>
                    <a:pt x="25" y="30457"/>
                  </a:cubicBezTo>
                  <a:lnTo>
                    <a:pt x="25" y="13"/>
                  </a:lnTo>
                  <a:cubicBezTo>
                    <a:pt x="25" y="13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3876;p32">
              <a:extLst>
                <a:ext uri="{FF2B5EF4-FFF2-40B4-BE49-F238E27FC236}">
                  <a16:creationId xmlns:a16="http://schemas.microsoft.com/office/drawing/2014/main" id="{97628038-407E-B209-F1D1-33D74351826B}"/>
                </a:ext>
              </a:extLst>
            </p:cNvPr>
            <p:cNvSpPr/>
            <p:nvPr/>
          </p:nvSpPr>
          <p:spPr>
            <a:xfrm>
              <a:off x="6247663" y="1417867"/>
              <a:ext cx="2311" cy="2542010"/>
            </a:xfrm>
            <a:custGeom>
              <a:avLst/>
              <a:gdLst/>
              <a:ahLst/>
              <a:cxnLst/>
              <a:rect l="l" t="t" r="r" b="b"/>
              <a:pathLst>
                <a:path w="25" h="27502" extrusionOk="0">
                  <a:moveTo>
                    <a:pt x="13" y="1"/>
                  </a:moveTo>
                  <a:cubicBezTo>
                    <a:pt x="7" y="1"/>
                    <a:pt x="1" y="4"/>
                    <a:pt x="1" y="10"/>
                  </a:cubicBezTo>
                  <a:lnTo>
                    <a:pt x="1" y="27489"/>
                  </a:lnTo>
                  <a:cubicBezTo>
                    <a:pt x="1" y="27501"/>
                    <a:pt x="13" y="27501"/>
                    <a:pt x="13" y="27501"/>
                  </a:cubicBezTo>
                  <a:cubicBezTo>
                    <a:pt x="13" y="27501"/>
                    <a:pt x="25" y="27501"/>
                    <a:pt x="25" y="27489"/>
                  </a:cubicBezTo>
                  <a:lnTo>
                    <a:pt x="25" y="10"/>
                  </a:lnTo>
                  <a:cubicBezTo>
                    <a:pt x="25" y="4"/>
                    <a:pt x="19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3877;p32">
              <a:extLst>
                <a:ext uri="{FF2B5EF4-FFF2-40B4-BE49-F238E27FC236}">
                  <a16:creationId xmlns:a16="http://schemas.microsoft.com/office/drawing/2014/main" id="{6762DEC5-3261-FCEF-8227-8937A430C2BE}"/>
                </a:ext>
              </a:extLst>
            </p:cNvPr>
            <p:cNvSpPr/>
            <p:nvPr/>
          </p:nvSpPr>
          <p:spPr>
            <a:xfrm>
              <a:off x="4664060" y="1741464"/>
              <a:ext cx="1202" cy="2114983"/>
            </a:xfrm>
            <a:custGeom>
              <a:avLst/>
              <a:gdLst/>
              <a:ahLst/>
              <a:cxnLst/>
              <a:rect l="l" t="t" r="r" b="b"/>
              <a:pathLst>
                <a:path w="13" h="22882" extrusionOk="0">
                  <a:moveTo>
                    <a:pt x="7" y="0"/>
                  </a:moveTo>
                  <a:cubicBezTo>
                    <a:pt x="4" y="0"/>
                    <a:pt x="1" y="3"/>
                    <a:pt x="1" y="9"/>
                  </a:cubicBezTo>
                  <a:lnTo>
                    <a:pt x="1" y="22869"/>
                  </a:lnTo>
                  <a:cubicBezTo>
                    <a:pt x="1" y="22869"/>
                    <a:pt x="1" y="22881"/>
                    <a:pt x="1" y="22881"/>
                  </a:cubicBezTo>
                  <a:cubicBezTo>
                    <a:pt x="13" y="22881"/>
                    <a:pt x="13" y="22869"/>
                    <a:pt x="13" y="22869"/>
                  </a:cubicBezTo>
                  <a:lnTo>
                    <a:pt x="13" y="9"/>
                  </a:ln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3878;p32">
              <a:extLst>
                <a:ext uri="{FF2B5EF4-FFF2-40B4-BE49-F238E27FC236}">
                  <a16:creationId xmlns:a16="http://schemas.microsoft.com/office/drawing/2014/main" id="{8C4F3ABA-8F92-4289-D82C-68D146C045E9}"/>
                </a:ext>
              </a:extLst>
            </p:cNvPr>
            <p:cNvSpPr/>
            <p:nvPr/>
          </p:nvSpPr>
          <p:spPr>
            <a:xfrm>
              <a:off x="6596586" y="1985757"/>
              <a:ext cx="1202" cy="1639523"/>
            </a:xfrm>
            <a:custGeom>
              <a:avLst/>
              <a:gdLst/>
              <a:ahLst/>
              <a:cxnLst/>
              <a:rect l="l" t="t" r="r" b="b"/>
              <a:pathLst>
                <a:path w="13" h="17738" extrusionOk="0">
                  <a:moveTo>
                    <a:pt x="6" y="1"/>
                  </a:moveTo>
                  <a:cubicBezTo>
                    <a:pt x="3" y="1"/>
                    <a:pt x="0" y="4"/>
                    <a:pt x="0" y="10"/>
                  </a:cubicBezTo>
                  <a:lnTo>
                    <a:pt x="0" y="17738"/>
                  </a:lnTo>
                  <a:lnTo>
                    <a:pt x="12" y="17738"/>
                  </a:lnTo>
                  <a:lnTo>
                    <a:pt x="12" y="10"/>
                  </a:lnTo>
                  <a:cubicBezTo>
                    <a:pt x="12" y="4"/>
                    <a:pt x="9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3879;p32">
              <a:extLst>
                <a:ext uri="{FF2B5EF4-FFF2-40B4-BE49-F238E27FC236}">
                  <a16:creationId xmlns:a16="http://schemas.microsoft.com/office/drawing/2014/main" id="{B87E1576-E20F-383A-D155-1BDCD0191650}"/>
                </a:ext>
              </a:extLst>
            </p:cNvPr>
            <p:cNvSpPr/>
            <p:nvPr/>
          </p:nvSpPr>
          <p:spPr>
            <a:xfrm>
              <a:off x="5392593" y="2392634"/>
              <a:ext cx="1202" cy="1639893"/>
            </a:xfrm>
            <a:custGeom>
              <a:avLst/>
              <a:gdLst/>
              <a:ahLst/>
              <a:cxnLst/>
              <a:rect l="l" t="t" r="r" b="b"/>
              <a:pathLst>
                <a:path w="13" h="17742" extrusionOk="0">
                  <a:moveTo>
                    <a:pt x="13" y="1"/>
                  </a:moveTo>
                  <a:cubicBezTo>
                    <a:pt x="1" y="1"/>
                    <a:pt x="1" y="1"/>
                    <a:pt x="1" y="13"/>
                  </a:cubicBezTo>
                  <a:lnTo>
                    <a:pt x="1" y="17741"/>
                  </a:lnTo>
                  <a:lnTo>
                    <a:pt x="13" y="17741"/>
                  </a:lnTo>
                  <a:lnTo>
                    <a:pt x="13" y="13"/>
                  </a:lnTo>
                  <a:cubicBezTo>
                    <a:pt x="13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3880;p32">
              <a:extLst>
                <a:ext uri="{FF2B5EF4-FFF2-40B4-BE49-F238E27FC236}">
                  <a16:creationId xmlns:a16="http://schemas.microsoft.com/office/drawing/2014/main" id="{B20EDCEE-5B12-E4F2-6B59-0C7C190AA511}"/>
                </a:ext>
              </a:extLst>
            </p:cNvPr>
            <p:cNvSpPr/>
            <p:nvPr/>
          </p:nvSpPr>
          <p:spPr>
            <a:xfrm>
              <a:off x="3157543" y="1159063"/>
              <a:ext cx="3230059" cy="1284315"/>
            </a:xfrm>
            <a:custGeom>
              <a:avLst/>
              <a:gdLst/>
              <a:ahLst/>
              <a:cxnLst/>
              <a:rect l="l" t="t" r="r" b="b"/>
              <a:pathLst>
                <a:path w="34946" h="13895" extrusionOk="0">
                  <a:moveTo>
                    <a:pt x="34933" y="0"/>
                  </a:moveTo>
                  <a:lnTo>
                    <a:pt x="0" y="13883"/>
                  </a:lnTo>
                  <a:cubicBezTo>
                    <a:pt x="0" y="13883"/>
                    <a:pt x="0" y="13883"/>
                    <a:pt x="0" y="13895"/>
                  </a:cubicBezTo>
                  <a:lnTo>
                    <a:pt x="12" y="13895"/>
                  </a:lnTo>
                  <a:lnTo>
                    <a:pt x="34945" y="12"/>
                  </a:lnTo>
                  <a:cubicBezTo>
                    <a:pt x="34945" y="0"/>
                    <a:pt x="34945" y="0"/>
                    <a:pt x="349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3881;p32">
              <a:extLst>
                <a:ext uri="{FF2B5EF4-FFF2-40B4-BE49-F238E27FC236}">
                  <a16:creationId xmlns:a16="http://schemas.microsoft.com/office/drawing/2014/main" id="{91A1358D-6CC9-40F2-54B7-C89FAC59A077}"/>
                </a:ext>
              </a:extLst>
            </p:cNvPr>
            <p:cNvSpPr/>
            <p:nvPr/>
          </p:nvSpPr>
          <p:spPr>
            <a:xfrm>
              <a:off x="6070567" y="1159063"/>
              <a:ext cx="588779" cy="1022368"/>
            </a:xfrm>
            <a:custGeom>
              <a:avLst/>
              <a:gdLst/>
              <a:ahLst/>
              <a:cxnLst/>
              <a:rect l="l" t="t" r="r" b="b"/>
              <a:pathLst>
                <a:path w="6370" h="11061" extrusionOk="0">
                  <a:moveTo>
                    <a:pt x="12" y="0"/>
                  </a:moveTo>
                  <a:cubicBezTo>
                    <a:pt x="12" y="0"/>
                    <a:pt x="0" y="0"/>
                    <a:pt x="0" y="12"/>
                  </a:cubicBezTo>
                  <a:lnTo>
                    <a:pt x="6358" y="11061"/>
                  </a:lnTo>
                  <a:cubicBezTo>
                    <a:pt x="6370" y="11061"/>
                    <a:pt x="6370" y="11061"/>
                    <a:pt x="6370" y="11049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3882;p32">
              <a:extLst>
                <a:ext uri="{FF2B5EF4-FFF2-40B4-BE49-F238E27FC236}">
                  <a16:creationId xmlns:a16="http://schemas.microsoft.com/office/drawing/2014/main" id="{537D71CB-1797-672B-F528-669158EEC330}"/>
                </a:ext>
              </a:extLst>
            </p:cNvPr>
            <p:cNvSpPr/>
            <p:nvPr/>
          </p:nvSpPr>
          <p:spPr>
            <a:xfrm>
              <a:off x="5917595" y="1818736"/>
              <a:ext cx="4991" cy="881043"/>
            </a:xfrm>
            <a:custGeom>
              <a:avLst/>
              <a:gdLst/>
              <a:ahLst/>
              <a:cxnLst/>
              <a:rect l="l" t="t" r="r" b="b"/>
              <a:pathLst>
                <a:path w="54" h="9532" extrusionOk="0">
                  <a:moveTo>
                    <a:pt x="28" y="1"/>
                  </a:moveTo>
                  <a:cubicBezTo>
                    <a:pt x="15" y="1"/>
                    <a:pt x="0" y="7"/>
                    <a:pt x="0" y="19"/>
                  </a:cubicBezTo>
                  <a:lnTo>
                    <a:pt x="0" y="9508"/>
                  </a:lnTo>
                  <a:cubicBezTo>
                    <a:pt x="0" y="9532"/>
                    <a:pt x="12" y="9532"/>
                    <a:pt x="24" y="9532"/>
                  </a:cubicBezTo>
                  <a:cubicBezTo>
                    <a:pt x="36" y="9532"/>
                    <a:pt x="48" y="9532"/>
                    <a:pt x="48" y="9508"/>
                  </a:cubicBezTo>
                  <a:lnTo>
                    <a:pt x="48" y="19"/>
                  </a:lnTo>
                  <a:cubicBezTo>
                    <a:pt x="54" y="7"/>
                    <a:pt x="42" y="1"/>
                    <a:pt x="2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3883;p32">
              <a:extLst>
                <a:ext uri="{FF2B5EF4-FFF2-40B4-BE49-F238E27FC236}">
                  <a16:creationId xmlns:a16="http://schemas.microsoft.com/office/drawing/2014/main" id="{89F164D7-5FCC-50CA-4AA4-7FCAB3B946DD}"/>
                </a:ext>
              </a:extLst>
            </p:cNvPr>
            <p:cNvSpPr/>
            <p:nvPr/>
          </p:nvSpPr>
          <p:spPr>
            <a:xfrm>
              <a:off x="3583368" y="3025409"/>
              <a:ext cx="621869" cy="397449"/>
            </a:xfrm>
            <a:custGeom>
              <a:avLst/>
              <a:gdLst/>
              <a:ahLst/>
              <a:cxnLst/>
              <a:rect l="l" t="t" r="r" b="b"/>
              <a:pathLst>
                <a:path w="6728" h="4300" extrusionOk="0">
                  <a:moveTo>
                    <a:pt x="6680" y="49"/>
                  </a:moveTo>
                  <a:lnTo>
                    <a:pt x="6680" y="4240"/>
                  </a:lnTo>
                  <a:lnTo>
                    <a:pt x="49" y="3311"/>
                  </a:lnTo>
                  <a:lnTo>
                    <a:pt x="49" y="49"/>
                  </a:lnTo>
                  <a:close/>
                  <a:moveTo>
                    <a:pt x="1" y="1"/>
                  </a:moveTo>
                  <a:lnTo>
                    <a:pt x="1" y="3359"/>
                  </a:lnTo>
                  <a:lnTo>
                    <a:pt x="6728" y="4299"/>
                  </a:lnTo>
                  <a:lnTo>
                    <a:pt x="672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3884;p32">
              <a:extLst>
                <a:ext uri="{FF2B5EF4-FFF2-40B4-BE49-F238E27FC236}">
                  <a16:creationId xmlns:a16="http://schemas.microsoft.com/office/drawing/2014/main" id="{D1F99039-5591-BB38-7D69-4D0C56D89B07}"/>
                </a:ext>
              </a:extLst>
            </p:cNvPr>
            <p:cNvSpPr/>
            <p:nvPr/>
          </p:nvSpPr>
          <p:spPr>
            <a:xfrm>
              <a:off x="3582352" y="3025225"/>
              <a:ext cx="44089" cy="310657"/>
            </a:xfrm>
            <a:custGeom>
              <a:avLst/>
              <a:gdLst/>
              <a:ahLst/>
              <a:cxnLst/>
              <a:rect l="l" t="t" r="r" b="b"/>
              <a:pathLst>
                <a:path w="477" h="3361" extrusionOk="0">
                  <a:moveTo>
                    <a:pt x="457" y="0"/>
                  </a:moveTo>
                  <a:cubicBezTo>
                    <a:pt x="447" y="0"/>
                    <a:pt x="435" y="9"/>
                    <a:pt x="429" y="27"/>
                  </a:cubicBezTo>
                  <a:lnTo>
                    <a:pt x="429" y="3253"/>
                  </a:lnTo>
                  <a:lnTo>
                    <a:pt x="36" y="3313"/>
                  </a:lnTo>
                  <a:cubicBezTo>
                    <a:pt x="0" y="3325"/>
                    <a:pt x="0" y="3361"/>
                    <a:pt x="36" y="3361"/>
                  </a:cubicBezTo>
                  <a:lnTo>
                    <a:pt x="476" y="3289"/>
                  </a:lnTo>
                  <a:lnTo>
                    <a:pt x="476" y="27"/>
                  </a:lnTo>
                  <a:cubicBezTo>
                    <a:pt x="476" y="9"/>
                    <a:pt x="467" y="0"/>
                    <a:pt x="4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3885;p32">
              <a:extLst>
                <a:ext uri="{FF2B5EF4-FFF2-40B4-BE49-F238E27FC236}">
                  <a16:creationId xmlns:a16="http://schemas.microsoft.com/office/drawing/2014/main" id="{A5D30BC0-C323-E3E9-B357-EA6B2581FCA0}"/>
                </a:ext>
              </a:extLst>
            </p:cNvPr>
            <p:cNvSpPr/>
            <p:nvPr/>
          </p:nvSpPr>
          <p:spPr>
            <a:xfrm>
              <a:off x="3621912" y="3325437"/>
              <a:ext cx="584435" cy="80876"/>
            </a:xfrm>
            <a:custGeom>
              <a:avLst/>
              <a:gdLst/>
              <a:ahLst/>
              <a:cxnLst/>
              <a:rect l="l" t="t" r="r" b="b"/>
              <a:pathLst>
                <a:path w="6323" h="875" extrusionOk="0">
                  <a:moveTo>
                    <a:pt x="26" y="0"/>
                  </a:moveTo>
                  <a:cubicBezTo>
                    <a:pt x="18" y="0"/>
                    <a:pt x="9" y="9"/>
                    <a:pt x="1" y="17"/>
                  </a:cubicBezTo>
                  <a:cubicBezTo>
                    <a:pt x="1" y="29"/>
                    <a:pt x="13" y="41"/>
                    <a:pt x="24" y="53"/>
                  </a:cubicBezTo>
                  <a:lnTo>
                    <a:pt x="6287" y="875"/>
                  </a:lnTo>
                  <a:cubicBezTo>
                    <a:pt x="6311" y="875"/>
                    <a:pt x="6323" y="827"/>
                    <a:pt x="6287" y="827"/>
                  </a:cubicBezTo>
                  <a:lnTo>
                    <a:pt x="36" y="5"/>
                  </a:lnTo>
                  <a:cubicBezTo>
                    <a:pt x="33" y="2"/>
                    <a:pt x="29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3886;p32">
              <a:extLst>
                <a:ext uri="{FF2B5EF4-FFF2-40B4-BE49-F238E27FC236}">
                  <a16:creationId xmlns:a16="http://schemas.microsoft.com/office/drawing/2014/main" id="{572197BD-226F-CDB2-889A-64564FCED2C3}"/>
                </a:ext>
              </a:extLst>
            </p:cNvPr>
            <p:cNvSpPr/>
            <p:nvPr/>
          </p:nvSpPr>
          <p:spPr>
            <a:xfrm>
              <a:off x="3640675" y="3025225"/>
              <a:ext cx="565672" cy="357981"/>
            </a:xfrm>
            <a:custGeom>
              <a:avLst/>
              <a:gdLst/>
              <a:ahLst/>
              <a:cxnLst/>
              <a:rect l="l" t="t" r="r" b="b"/>
              <a:pathLst>
                <a:path w="6120" h="3873" extrusionOk="0">
                  <a:moveTo>
                    <a:pt x="28" y="0"/>
                  </a:moveTo>
                  <a:cubicBezTo>
                    <a:pt x="18" y="0"/>
                    <a:pt x="6" y="9"/>
                    <a:pt x="0" y="27"/>
                  </a:cubicBezTo>
                  <a:lnTo>
                    <a:pt x="0" y="3158"/>
                  </a:lnTo>
                  <a:lnTo>
                    <a:pt x="6084" y="3872"/>
                  </a:lnTo>
                  <a:cubicBezTo>
                    <a:pt x="6108" y="3872"/>
                    <a:pt x="6120" y="3825"/>
                    <a:pt x="6084" y="3825"/>
                  </a:cubicBezTo>
                  <a:lnTo>
                    <a:pt x="48" y="3122"/>
                  </a:lnTo>
                  <a:lnTo>
                    <a:pt x="48" y="27"/>
                  </a:lnTo>
                  <a:cubicBezTo>
                    <a:pt x="48" y="9"/>
                    <a:pt x="39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3887;p32">
              <a:extLst>
                <a:ext uri="{FF2B5EF4-FFF2-40B4-BE49-F238E27FC236}">
                  <a16:creationId xmlns:a16="http://schemas.microsoft.com/office/drawing/2014/main" id="{1C29538E-EC7A-6B0B-A8B9-68EB8920010C}"/>
                </a:ext>
              </a:extLst>
            </p:cNvPr>
            <p:cNvSpPr/>
            <p:nvPr/>
          </p:nvSpPr>
          <p:spPr>
            <a:xfrm>
              <a:off x="3891530" y="3025225"/>
              <a:ext cx="4529" cy="321656"/>
            </a:xfrm>
            <a:custGeom>
              <a:avLst/>
              <a:gdLst/>
              <a:ahLst/>
              <a:cxnLst/>
              <a:rect l="l" t="t" r="r" b="b"/>
              <a:pathLst>
                <a:path w="49" h="3480" extrusionOk="0">
                  <a:moveTo>
                    <a:pt x="29" y="0"/>
                  </a:moveTo>
                  <a:cubicBezTo>
                    <a:pt x="19" y="0"/>
                    <a:pt x="7" y="9"/>
                    <a:pt x="1" y="27"/>
                  </a:cubicBezTo>
                  <a:lnTo>
                    <a:pt x="1" y="3456"/>
                  </a:lnTo>
                  <a:cubicBezTo>
                    <a:pt x="1" y="3468"/>
                    <a:pt x="13" y="3480"/>
                    <a:pt x="25" y="3480"/>
                  </a:cubicBezTo>
                  <a:cubicBezTo>
                    <a:pt x="48" y="3480"/>
                    <a:pt x="48" y="3468"/>
                    <a:pt x="48" y="3456"/>
                  </a:cubicBezTo>
                  <a:lnTo>
                    <a:pt x="48" y="27"/>
                  </a:lnTo>
                  <a:cubicBezTo>
                    <a:pt x="48" y="9"/>
                    <a:pt x="39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3888;p32">
              <a:extLst>
                <a:ext uri="{FF2B5EF4-FFF2-40B4-BE49-F238E27FC236}">
                  <a16:creationId xmlns:a16="http://schemas.microsoft.com/office/drawing/2014/main" id="{57D1E682-3830-1FB8-7B05-3B7B85E2DDBE}"/>
                </a:ext>
              </a:extLst>
            </p:cNvPr>
            <p:cNvSpPr/>
            <p:nvPr/>
          </p:nvSpPr>
          <p:spPr>
            <a:xfrm>
              <a:off x="3938854" y="3025225"/>
              <a:ext cx="4529" cy="324984"/>
            </a:xfrm>
            <a:custGeom>
              <a:avLst/>
              <a:gdLst/>
              <a:ahLst/>
              <a:cxnLst/>
              <a:rect l="l" t="t" r="r" b="b"/>
              <a:pathLst>
                <a:path w="49" h="3516" extrusionOk="0">
                  <a:moveTo>
                    <a:pt x="20" y="0"/>
                  </a:moveTo>
                  <a:cubicBezTo>
                    <a:pt x="10" y="0"/>
                    <a:pt x="1" y="9"/>
                    <a:pt x="1" y="27"/>
                  </a:cubicBezTo>
                  <a:lnTo>
                    <a:pt x="1" y="3491"/>
                  </a:lnTo>
                  <a:cubicBezTo>
                    <a:pt x="1" y="3503"/>
                    <a:pt x="1" y="3515"/>
                    <a:pt x="24" y="3515"/>
                  </a:cubicBezTo>
                  <a:cubicBezTo>
                    <a:pt x="36" y="3515"/>
                    <a:pt x="48" y="3503"/>
                    <a:pt x="48" y="3491"/>
                  </a:cubicBezTo>
                  <a:lnTo>
                    <a:pt x="48" y="27"/>
                  </a:lnTo>
                  <a:cubicBezTo>
                    <a:pt x="42" y="9"/>
                    <a:pt x="30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3889;p32">
              <a:extLst>
                <a:ext uri="{FF2B5EF4-FFF2-40B4-BE49-F238E27FC236}">
                  <a16:creationId xmlns:a16="http://schemas.microsoft.com/office/drawing/2014/main" id="{016B86D8-1127-19B7-BF4B-CB53D7340420}"/>
                </a:ext>
              </a:extLst>
            </p:cNvPr>
            <p:cNvSpPr/>
            <p:nvPr/>
          </p:nvSpPr>
          <p:spPr>
            <a:xfrm>
              <a:off x="3921292" y="3025225"/>
              <a:ext cx="4437" cy="324984"/>
            </a:xfrm>
            <a:custGeom>
              <a:avLst/>
              <a:gdLst/>
              <a:ahLst/>
              <a:cxnLst/>
              <a:rect l="l" t="t" r="r" b="b"/>
              <a:pathLst>
                <a:path w="48" h="3516" extrusionOk="0">
                  <a:moveTo>
                    <a:pt x="24" y="0"/>
                  </a:moveTo>
                  <a:cubicBezTo>
                    <a:pt x="12" y="0"/>
                    <a:pt x="0" y="9"/>
                    <a:pt x="0" y="27"/>
                  </a:cubicBezTo>
                  <a:lnTo>
                    <a:pt x="0" y="3491"/>
                  </a:lnTo>
                  <a:cubicBezTo>
                    <a:pt x="0" y="3503"/>
                    <a:pt x="12" y="3515"/>
                    <a:pt x="24" y="3515"/>
                  </a:cubicBezTo>
                  <a:cubicBezTo>
                    <a:pt x="36" y="3515"/>
                    <a:pt x="48" y="3503"/>
                    <a:pt x="48" y="3491"/>
                  </a:cubicBezTo>
                  <a:lnTo>
                    <a:pt x="48" y="27"/>
                  </a:lnTo>
                  <a:cubicBezTo>
                    <a:pt x="48" y="9"/>
                    <a:pt x="36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3890;p32">
              <a:extLst>
                <a:ext uri="{FF2B5EF4-FFF2-40B4-BE49-F238E27FC236}">
                  <a16:creationId xmlns:a16="http://schemas.microsoft.com/office/drawing/2014/main" id="{BFD473FE-E34B-8DE3-3B14-6971DF4F0449}"/>
                </a:ext>
              </a:extLst>
            </p:cNvPr>
            <p:cNvSpPr/>
            <p:nvPr/>
          </p:nvSpPr>
          <p:spPr>
            <a:xfrm>
              <a:off x="3640675" y="3025225"/>
              <a:ext cx="18763" cy="293096"/>
            </a:xfrm>
            <a:custGeom>
              <a:avLst/>
              <a:gdLst/>
              <a:ahLst/>
              <a:cxnLst/>
              <a:rect l="l" t="t" r="r" b="b"/>
              <a:pathLst>
                <a:path w="203" h="3171" extrusionOk="0">
                  <a:moveTo>
                    <a:pt x="179" y="0"/>
                  </a:moveTo>
                  <a:cubicBezTo>
                    <a:pt x="167" y="0"/>
                    <a:pt x="155" y="9"/>
                    <a:pt x="155" y="27"/>
                  </a:cubicBezTo>
                  <a:lnTo>
                    <a:pt x="155" y="3122"/>
                  </a:lnTo>
                  <a:lnTo>
                    <a:pt x="24" y="3122"/>
                  </a:lnTo>
                  <a:cubicBezTo>
                    <a:pt x="22" y="3121"/>
                    <a:pt x="20" y="3121"/>
                    <a:pt x="18" y="3121"/>
                  </a:cubicBezTo>
                  <a:cubicBezTo>
                    <a:pt x="0" y="3121"/>
                    <a:pt x="2" y="3170"/>
                    <a:pt x="24" y="3170"/>
                  </a:cubicBezTo>
                  <a:lnTo>
                    <a:pt x="202" y="3170"/>
                  </a:lnTo>
                  <a:lnTo>
                    <a:pt x="202" y="27"/>
                  </a:lnTo>
                  <a:cubicBezTo>
                    <a:pt x="202" y="9"/>
                    <a:pt x="191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7" name="Group 256">
            <a:extLst>
              <a:ext uri="{FF2B5EF4-FFF2-40B4-BE49-F238E27FC236}">
                <a16:creationId xmlns:a16="http://schemas.microsoft.com/office/drawing/2014/main" id="{9EB69C35-5109-CF60-A735-D0BA3A0E2927}"/>
              </a:ext>
            </a:extLst>
          </p:cNvPr>
          <p:cNvGrpSpPr/>
          <p:nvPr/>
        </p:nvGrpSpPr>
        <p:grpSpPr>
          <a:xfrm>
            <a:off x="1936443" y="4475552"/>
            <a:ext cx="2869433" cy="474416"/>
            <a:chOff x="1936443" y="4475552"/>
            <a:chExt cx="2869433" cy="474416"/>
          </a:xfrm>
        </p:grpSpPr>
        <p:sp>
          <p:nvSpPr>
            <p:cNvPr id="249" name="Google Shape;3893;p32">
              <a:extLst>
                <a:ext uri="{FF2B5EF4-FFF2-40B4-BE49-F238E27FC236}">
                  <a16:creationId xmlns:a16="http://schemas.microsoft.com/office/drawing/2014/main" id="{C5398AA6-5BF3-8F20-E932-77CB73C465AA}"/>
                </a:ext>
              </a:extLst>
            </p:cNvPr>
            <p:cNvSpPr/>
            <p:nvPr/>
          </p:nvSpPr>
          <p:spPr>
            <a:xfrm rot="16200000">
              <a:off x="4658265" y="4475552"/>
              <a:ext cx="147611" cy="147611"/>
            </a:xfrm>
            <a:prstGeom prst="ellipse">
              <a:avLst/>
            </a:prstGeom>
            <a:solidFill>
              <a:srgbClr val="D5B0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50" name="Google Shape;3894;p32">
              <a:extLst>
                <a:ext uri="{FF2B5EF4-FFF2-40B4-BE49-F238E27FC236}">
                  <a16:creationId xmlns:a16="http://schemas.microsoft.com/office/drawing/2014/main" id="{5D99344D-DE90-C102-27B4-8C65F9E73AB8}"/>
                </a:ext>
              </a:extLst>
            </p:cNvPr>
            <p:cNvCxnSpPr>
              <a:cxnSpLocks/>
              <a:stCxn id="249" idx="2"/>
            </p:cNvCxnSpPr>
            <p:nvPr/>
          </p:nvCxnSpPr>
          <p:spPr>
            <a:xfrm rot="5400000">
              <a:off x="3170854" y="3388752"/>
              <a:ext cx="326805" cy="2795628"/>
            </a:xfrm>
            <a:prstGeom prst="bentConnector2">
              <a:avLst/>
            </a:prstGeom>
            <a:noFill/>
            <a:ln w="9525" cap="flat" cmpd="sng">
              <a:solidFill>
                <a:srgbClr val="D5B07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52" name="Group 251">
            <a:extLst>
              <a:ext uri="{FF2B5EF4-FFF2-40B4-BE49-F238E27FC236}">
                <a16:creationId xmlns:a16="http://schemas.microsoft.com/office/drawing/2014/main" id="{A39E6B73-A5D3-23B1-B8DB-5A669F33ACD6}"/>
              </a:ext>
            </a:extLst>
          </p:cNvPr>
          <p:cNvGrpSpPr/>
          <p:nvPr/>
        </p:nvGrpSpPr>
        <p:grpSpPr>
          <a:xfrm>
            <a:off x="1936276" y="2324397"/>
            <a:ext cx="1674252" cy="1145979"/>
            <a:chOff x="1936276" y="2324397"/>
            <a:chExt cx="1674252" cy="1145979"/>
          </a:xfrm>
        </p:grpSpPr>
        <p:sp>
          <p:nvSpPr>
            <p:cNvPr id="247" name="Google Shape;3891;p32">
              <a:extLst>
                <a:ext uri="{FF2B5EF4-FFF2-40B4-BE49-F238E27FC236}">
                  <a16:creationId xmlns:a16="http://schemas.microsoft.com/office/drawing/2014/main" id="{A930159A-4C1B-338F-5AE9-F6FB3461A9CB}"/>
                </a:ext>
              </a:extLst>
            </p:cNvPr>
            <p:cNvSpPr/>
            <p:nvPr/>
          </p:nvSpPr>
          <p:spPr>
            <a:xfrm rot="16200000">
              <a:off x="3462917" y="3322765"/>
              <a:ext cx="147611" cy="147611"/>
            </a:xfrm>
            <a:prstGeom prst="ellipse">
              <a:avLst/>
            </a:prstGeom>
            <a:solidFill>
              <a:srgbClr val="D5B0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51" name="Google Shape;3896;p32">
              <a:extLst>
                <a:ext uri="{FF2B5EF4-FFF2-40B4-BE49-F238E27FC236}">
                  <a16:creationId xmlns:a16="http://schemas.microsoft.com/office/drawing/2014/main" id="{EF1474EB-92F5-EC70-C449-27FBBCC00459}"/>
                </a:ext>
              </a:extLst>
            </p:cNvPr>
            <p:cNvCxnSpPr>
              <a:cxnSpLocks/>
              <a:stCxn id="247" idx="6"/>
            </p:cNvCxnSpPr>
            <p:nvPr/>
          </p:nvCxnSpPr>
          <p:spPr>
            <a:xfrm rot="5400000" flipH="1">
              <a:off x="2237315" y="2023358"/>
              <a:ext cx="998367" cy="1600446"/>
            </a:xfrm>
            <a:prstGeom prst="bentConnector2">
              <a:avLst/>
            </a:prstGeom>
            <a:noFill/>
            <a:ln w="9525" cap="flat" cmpd="sng">
              <a:solidFill>
                <a:srgbClr val="D5B07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55" name="Group 254">
            <a:extLst>
              <a:ext uri="{FF2B5EF4-FFF2-40B4-BE49-F238E27FC236}">
                <a16:creationId xmlns:a16="http://schemas.microsoft.com/office/drawing/2014/main" id="{EB53DEB9-17E1-1871-F7FC-C28F67C119D7}"/>
              </a:ext>
            </a:extLst>
          </p:cNvPr>
          <p:cNvGrpSpPr/>
          <p:nvPr/>
        </p:nvGrpSpPr>
        <p:grpSpPr>
          <a:xfrm>
            <a:off x="6098605" y="4056491"/>
            <a:ext cx="1215462" cy="890983"/>
            <a:chOff x="6098605" y="4056491"/>
            <a:chExt cx="1215462" cy="890983"/>
          </a:xfrm>
        </p:grpSpPr>
        <p:cxnSp>
          <p:nvCxnSpPr>
            <p:cNvPr id="253" name="Google Shape;3903;p32">
              <a:extLst>
                <a:ext uri="{FF2B5EF4-FFF2-40B4-BE49-F238E27FC236}">
                  <a16:creationId xmlns:a16="http://schemas.microsoft.com/office/drawing/2014/main" id="{88974D7B-FDCD-3991-75C2-1C90B2C1E09C}"/>
                </a:ext>
              </a:extLst>
            </p:cNvPr>
            <p:cNvCxnSpPr>
              <a:cxnSpLocks/>
              <a:stCxn id="256" idx="2"/>
            </p:cNvCxnSpPr>
            <p:nvPr/>
          </p:nvCxnSpPr>
          <p:spPr>
            <a:xfrm rot="16200000" flipH="1">
              <a:off x="6371552" y="4004960"/>
              <a:ext cx="743373" cy="1141656"/>
            </a:xfrm>
            <a:prstGeom prst="bentConnector2">
              <a:avLst/>
            </a:prstGeom>
            <a:noFill/>
            <a:ln w="9525" cap="flat" cmpd="sng">
              <a:solidFill>
                <a:srgbClr val="D5B07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56" name="Google Shape;3904;p32">
              <a:extLst>
                <a:ext uri="{FF2B5EF4-FFF2-40B4-BE49-F238E27FC236}">
                  <a16:creationId xmlns:a16="http://schemas.microsoft.com/office/drawing/2014/main" id="{F6E761E6-2C0B-B1CE-A46D-5ED9A261F22B}"/>
                </a:ext>
              </a:extLst>
            </p:cNvPr>
            <p:cNvSpPr/>
            <p:nvPr/>
          </p:nvSpPr>
          <p:spPr>
            <a:xfrm rot="16200000">
              <a:off x="6098605" y="4056491"/>
              <a:ext cx="147611" cy="147611"/>
            </a:xfrm>
            <a:prstGeom prst="ellipse">
              <a:avLst/>
            </a:prstGeom>
            <a:solidFill>
              <a:srgbClr val="D5B0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248" name="Group 247">
            <a:extLst>
              <a:ext uri="{FF2B5EF4-FFF2-40B4-BE49-F238E27FC236}">
                <a16:creationId xmlns:a16="http://schemas.microsoft.com/office/drawing/2014/main" id="{DCBAA76C-6CB3-B3F7-F97F-91A35F593CEB}"/>
              </a:ext>
            </a:extLst>
          </p:cNvPr>
          <p:cNvGrpSpPr/>
          <p:nvPr/>
        </p:nvGrpSpPr>
        <p:grpSpPr>
          <a:xfrm>
            <a:off x="5351562" y="2321820"/>
            <a:ext cx="1962492" cy="874694"/>
            <a:chOff x="5351562" y="2321820"/>
            <a:chExt cx="1962492" cy="874694"/>
          </a:xfrm>
        </p:grpSpPr>
        <p:cxnSp>
          <p:nvCxnSpPr>
            <p:cNvPr id="254" name="Google Shape;3906;p32">
              <a:extLst>
                <a:ext uri="{FF2B5EF4-FFF2-40B4-BE49-F238E27FC236}">
                  <a16:creationId xmlns:a16="http://schemas.microsoft.com/office/drawing/2014/main" id="{907F258B-D91C-EDE1-FDA7-ADF4F6387922}"/>
                </a:ext>
              </a:extLst>
            </p:cNvPr>
            <p:cNvCxnSpPr>
              <a:cxnSpLocks/>
              <a:stCxn id="258" idx="6"/>
            </p:cNvCxnSpPr>
            <p:nvPr/>
          </p:nvCxnSpPr>
          <p:spPr>
            <a:xfrm rot="16200000">
              <a:off x="6006169" y="1741019"/>
              <a:ext cx="727083" cy="1888686"/>
            </a:xfrm>
            <a:prstGeom prst="bentConnector2">
              <a:avLst/>
            </a:prstGeom>
            <a:noFill/>
            <a:ln w="9525" cap="flat" cmpd="sng">
              <a:solidFill>
                <a:srgbClr val="D5B07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58" name="Google Shape;3907;p32">
              <a:extLst>
                <a:ext uri="{FF2B5EF4-FFF2-40B4-BE49-F238E27FC236}">
                  <a16:creationId xmlns:a16="http://schemas.microsoft.com/office/drawing/2014/main" id="{17B8F760-D9D9-D034-AC06-83AB44F71CDF}"/>
                </a:ext>
              </a:extLst>
            </p:cNvPr>
            <p:cNvSpPr/>
            <p:nvPr/>
          </p:nvSpPr>
          <p:spPr>
            <a:xfrm rot="16200000">
              <a:off x="5351562" y="3048903"/>
              <a:ext cx="147611" cy="147611"/>
            </a:xfrm>
            <a:prstGeom prst="ellipse">
              <a:avLst/>
            </a:prstGeom>
            <a:solidFill>
              <a:srgbClr val="D5B0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60" name="TextBox 259">
            <a:extLst>
              <a:ext uri="{FF2B5EF4-FFF2-40B4-BE49-F238E27FC236}">
                <a16:creationId xmlns:a16="http://schemas.microsoft.com/office/drawing/2014/main" id="{A161D727-B643-20B3-F258-3090FBBC06F6}"/>
              </a:ext>
            </a:extLst>
          </p:cNvPr>
          <p:cNvSpPr txBox="1"/>
          <p:nvPr/>
        </p:nvSpPr>
        <p:spPr>
          <a:xfrm>
            <a:off x="6684056" y="1452712"/>
            <a:ext cx="2292378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61" name="TextBox 260">
            <a:extLst>
              <a:ext uri="{FF2B5EF4-FFF2-40B4-BE49-F238E27FC236}">
                <a16:creationId xmlns:a16="http://schemas.microsoft.com/office/drawing/2014/main" id="{3B53FDD1-8DF5-7808-48FD-2137BA21E011}"/>
              </a:ext>
            </a:extLst>
          </p:cNvPr>
          <p:cNvSpPr txBox="1"/>
          <p:nvPr/>
        </p:nvSpPr>
        <p:spPr>
          <a:xfrm>
            <a:off x="6718596" y="3702638"/>
            <a:ext cx="2182698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62" name="TextBox 261">
            <a:extLst>
              <a:ext uri="{FF2B5EF4-FFF2-40B4-BE49-F238E27FC236}">
                <a16:creationId xmlns:a16="http://schemas.microsoft.com/office/drawing/2014/main" id="{9C6329E7-0984-F02E-56C2-4BCDE00FA3BE}"/>
              </a:ext>
            </a:extLst>
          </p:cNvPr>
          <p:cNvSpPr txBox="1"/>
          <p:nvPr/>
        </p:nvSpPr>
        <p:spPr>
          <a:xfrm>
            <a:off x="963606" y="4921777"/>
            <a:ext cx="2182698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63" name="TextBox 262">
            <a:extLst>
              <a:ext uri="{FF2B5EF4-FFF2-40B4-BE49-F238E27FC236}">
                <a16:creationId xmlns:a16="http://schemas.microsoft.com/office/drawing/2014/main" id="{806AA901-527E-4DA1-5EA5-783329325E7B}"/>
              </a:ext>
            </a:extLst>
          </p:cNvPr>
          <p:cNvSpPr txBox="1"/>
          <p:nvPr/>
        </p:nvSpPr>
        <p:spPr>
          <a:xfrm>
            <a:off x="741825" y="2344807"/>
            <a:ext cx="1871819" cy="1496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25858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260" grpId="0"/>
      <p:bldP spid="261" grpId="0"/>
      <p:bldP spid="262" grpId="0"/>
      <p:bldP spid="26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Oval 75">
            <a:extLst>
              <a:ext uri="{FF2B5EF4-FFF2-40B4-BE49-F238E27FC236}">
                <a16:creationId xmlns:a16="http://schemas.microsoft.com/office/drawing/2014/main" id="{9BA9B8F6-4CD5-F4B8-1599-D4AAA7D5C179}"/>
              </a:ext>
            </a:extLst>
          </p:cNvPr>
          <p:cNvSpPr/>
          <p:nvPr/>
        </p:nvSpPr>
        <p:spPr>
          <a:xfrm>
            <a:off x="11531160" y="3092403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40439144-5DA7-8A96-A515-27915A116953}"/>
              </a:ext>
            </a:extLst>
          </p:cNvPr>
          <p:cNvSpPr/>
          <p:nvPr/>
        </p:nvSpPr>
        <p:spPr>
          <a:xfrm>
            <a:off x="11531160" y="3886972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F4BAFB25-1B6E-206F-C2FD-CB0ED468F165}"/>
              </a:ext>
            </a:extLst>
          </p:cNvPr>
          <p:cNvSpPr/>
          <p:nvPr/>
        </p:nvSpPr>
        <p:spPr>
          <a:xfrm>
            <a:off x="11531160" y="4658998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DF1C4409-F547-FE68-B6EB-DDFB775FD76F}"/>
              </a:ext>
            </a:extLst>
          </p:cNvPr>
          <p:cNvSpPr/>
          <p:nvPr/>
        </p:nvSpPr>
        <p:spPr>
          <a:xfrm>
            <a:off x="11531160" y="5452149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C8683BDB-1F4C-4BF7-D61B-B75A8A4C5D96}"/>
              </a:ext>
            </a:extLst>
          </p:cNvPr>
          <p:cNvSpPr/>
          <p:nvPr/>
        </p:nvSpPr>
        <p:spPr>
          <a:xfrm>
            <a:off x="11530172" y="2317349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B5B8948B-6410-6F95-A5BB-B388891E05BA}"/>
              </a:ext>
            </a:extLst>
          </p:cNvPr>
          <p:cNvSpPr/>
          <p:nvPr/>
        </p:nvSpPr>
        <p:spPr>
          <a:xfrm>
            <a:off x="11518882" y="1495237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58CFFC3-1E3C-0BC4-54FE-004DADD09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en-US" smtClean="0"/>
              <a:pPr/>
              <a:t>21</a:t>
            </a:fld>
            <a:endParaRPr lang="en-US" dirty="0"/>
          </a:p>
        </p:txBody>
      </p:sp>
      <p:grpSp>
        <p:nvGrpSpPr>
          <p:cNvPr id="3" name="Google Shape;9637;p64">
            <a:extLst>
              <a:ext uri="{FF2B5EF4-FFF2-40B4-BE49-F238E27FC236}">
                <a16:creationId xmlns:a16="http://schemas.microsoft.com/office/drawing/2014/main" id="{C925ED75-C0D0-C029-B00E-CAA00F109669}"/>
              </a:ext>
            </a:extLst>
          </p:cNvPr>
          <p:cNvGrpSpPr/>
          <p:nvPr/>
        </p:nvGrpSpPr>
        <p:grpSpPr>
          <a:xfrm>
            <a:off x="11467737" y="3870079"/>
            <a:ext cx="409885" cy="319555"/>
            <a:chOff x="2611458" y="3816374"/>
            <a:chExt cx="426329" cy="332375"/>
          </a:xfrm>
          <a:solidFill>
            <a:srgbClr val="002060"/>
          </a:solidFill>
        </p:grpSpPr>
        <p:sp>
          <p:nvSpPr>
            <p:cNvPr id="4" name="Google Shape;9638;p64">
              <a:extLst>
                <a:ext uri="{FF2B5EF4-FFF2-40B4-BE49-F238E27FC236}">
                  <a16:creationId xmlns:a16="http://schemas.microsoft.com/office/drawing/2014/main" id="{9384065A-4A54-65ED-8F8C-3FF3672780D6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9639;p64">
              <a:extLst>
                <a:ext uri="{FF2B5EF4-FFF2-40B4-BE49-F238E27FC236}">
                  <a16:creationId xmlns:a16="http://schemas.microsoft.com/office/drawing/2014/main" id="{650BC25A-C536-4C44-E857-4334A2FB3E27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9640;p64">
              <a:extLst>
                <a:ext uri="{FF2B5EF4-FFF2-40B4-BE49-F238E27FC236}">
                  <a16:creationId xmlns:a16="http://schemas.microsoft.com/office/drawing/2014/main" id="{49FA0C96-2FA0-7737-0440-A7439C5FEA11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9641;p64">
              <a:extLst>
                <a:ext uri="{FF2B5EF4-FFF2-40B4-BE49-F238E27FC236}">
                  <a16:creationId xmlns:a16="http://schemas.microsoft.com/office/drawing/2014/main" id="{94D874E3-4AF4-BEA1-AD68-B4537A9FC029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9642;p64">
              <a:extLst>
                <a:ext uri="{FF2B5EF4-FFF2-40B4-BE49-F238E27FC236}">
                  <a16:creationId xmlns:a16="http://schemas.microsoft.com/office/drawing/2014/main" id="{4B4BC31E-F565-52B9-628E-8CAB46ADED90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9643;p64">
              <a:extLst>
                <a:ext uri="{FF2B5EF4-FFF2-40B4-BE49-F238E27FC236}">
                  <a16:creationId xmlns:a16="http://schemas.microsoft.com/office/drawing/2014/main" id="{AD317BF8-52C2-97FD-614F-99ABF20FA0A4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9644;p64">
              <a:extLst>
                <a:ext uri="{FF2B5EF4-FFF2-40B4-BE49-F238E27FC236}">
                  <a16:creationId xmlns:a16="http://schemas.microsoft.com/office/drawing/2014/main" id="{446B60AE-E069-5473-0A03-B6653A159027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645;p64">
              <a:extLst>
                <a:ext uri="{FF2B5EF4-FFF2-40B4-BE49-F238E27FC236}">
                  <a16:creationId xmlns:a16="http://schemas.microsoft.com/office/drawing/2014/main" id="{FE452003-019C-1C58-FB00-9474027663A9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646;p64">
              <a:extLst>
                <a:ext uri="{FF2B5EF4-FFF2-40B4-BE49-F238E27FC236}">
                  <a16:creationId xmlns:a16="http://schemas.microsoft.com/office/drawing/2014/main" id="{7A5E1941-943A-4A04-61E3-DC3AC4DBCF8C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647;p64">
              <a:extLst>
                <a:ext uri="{FF2B5EF4-FFF2-40B4-BE49-F238E27FC236}">
                  <a16:creationId xmlns:a16="http://schemas.microsoft.com/office/drawing/2014/main" id="{1B38CF05-E1F0-2AFE-1DF6-C16239361383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" name="Google Shape;9201;p64">
            <a:extLst>
              <a:ext uri="{FF2B5EF4-FFF2-40B4-BE49-F238E27FC236}">
                <a16:creationId xmlns:a16="http://schemas.microsoft.com/office/drawing/2014/main" id="{14FCB0E1-5002-E953-D756-8CEE4F61621D}"/>
              </a:ext>
            </a:extLst>
          </p:cNvPr>
          <p:cNvGrpSpPr/>
          <p:nvPr/>
        </p:nvGrpSpPr>
        <p:grpSpPr>
          <a:xfrm>
            <a:off x="11492106" y="2264506"/>
            <a:ext cx="361147" cy="361529"/>
            <a:chOff x="7538896" y="1970156"/>
            <a:chExt cx="361147" cy="361529"/>
          </a:xfrm>
          <a:solidFill>
            <a:srgbClr val="002060"/>
          </a:solidFill>
        </p:grpSpPr>
        <p:sp>
          <p:nvSpPr>
            <p:cNvPr id="15" name="Google Shape;9202;p64">
              <a:extLst>
                <a:ext uri="{FF2B5EF4-FFF2-40B4-BE49-F238E27FC236}">
                  <a16:creationId xmlns:a16="http://schemas.microsoft.com/office/drawing/2014/main" id="{4DCF91D6-AD84-1F74-5D72-318339C3BB70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203;p64">
              <a:extLst>
                <a:ext uri="{FF2B5EF4-FFF2-40B4-BE49-F238E27FC236}">
                  <a16:creationId xmlns:a16="http://schemas.microsoft.com/office/drawing/2014/main" id="{EEADFACC-118C-138B-369B-C3F917B3FC42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204;p64">
              <a:extLst>
                <a:ext uri="{FF2B5EF4-FFF2-40B4-BE49-F238E27FC236}">
                  <a16:creationId xmlns:a16="http://schemas.microsoft.com/office/drawing/2014/main" id="{AB504380-7B3B-A451-FECB-9BB9BA95E95C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205;p64">
              <a:extLst>
                <a:ext uri="{FF2B5EF4-FFF2-40B4-BE49-F238E27FC236}">
                  <a16:creationId xmlns:a16="http://schemas.microsoft.com/office/drawing/2014/main" id="{CA4E5571-3190-AEF0-486E-2303B71792F0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206;p64">
              <a:extLst>
                <a:ext uri="{FF2B5EF4-FFF2-40B4-BE49-F238E27FC236}">
                  <a16:creationId xmlns:a16="http://schemas.microsoft.com/office/drawing/2014/main" id="{322D9888-5304-3CC7-B9C5-3B2E2C72C57B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9207;p64">
              <a:extLst>
                <a:ext uri="{FF2B5EF4-FFF2-40B4-BE49-F238E27FC236}">
                  <a16:creationId xmlns:a16="http://schemas.microsoft.com/office/drawing/2014/main" id="{45D75996-2C6C-BB00-1FFC-01D1FABD5560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" name="Google Shape;9261;p64">
            <a:extLst>
              <a:ext uri="{FF2B5EF4-FFF2-40B4-BE49-F238E27FC236}">
                <a16:creationId xmlns:a16="http://schemas.microsoft.com/office/drawing/2014/main" id="{276825B8-E873-BCC5-C73C-B28F71D48CBC}"/>
              </a:ext>
            </a:extLst>
          </p:cNvPr>
          <p:cNvGrpSpPr/>
          <p:nvPr/>
        </p:nvGrpSpPr>
        <p:grpSpPr>
          <a:xfrm>
            <a:off x="11506683" y="4638562"/>
            <a:ext cx="331993" cy="331993"/>
            <a:chOff x="870939" y="2439293"/>
            <a:chExt cx="331993" cy="331993"/>
          </a:xfrm>
          <a:solidFill>
            <a:srgbClr val="002060"/>
          </a:solidFill>
        </p:grpSpPr>
        <p:sp>
          <p:nvSpPr>
            <p:cNvPr id="22" name="Google Shape;9262;p64">
              <a:extLst>
                <a:ext uri="{FF2B5EF4-FFF2-40B4-BE49-F238E27FC236}">
                  <a16:creationId xmlns:a16="http://schemas.microsoft.com/office/drawing/2014/main" id="{3A2D6C67-0B3F-9E66-D2BF-BA7FEB85AB36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263;p64">
              <a:extLst>
                <a:ext uri="{FF2B5EF4-FFF2-40B4-BE49-F238E27FC236}">
                  <a16:creationId xmlns:a16="http://schemas.microsoft.com/office/drawing/2014/main" id="{0136E113-84FF-E495-6571-5E44C27A6034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264;p64">
              <a:extLst>
                <a:ext uri="{FF2B5EF4-FFF2-40B4-BE49-F238E27FC236}">
                  <a16:creationId xmlns:a16="http://schemas.microsoft.com/office/drawing/2014/main" id="{83DEA688-68FC-7507-E835-B0BFB76A80C6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265;p64">
              <a:extLst>
                <a:ext uri="{FF2B5EF4-FFF2-40B4-BE49-F238E27FC236}">
                  <a16:creationId xmlns:a16="http://schemas.microsoft.com/office/drawing/2014/main" id="{FF107C38-D975-EAFF-A796-5351D66F00D5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266;p64">
              <a:extLst>
                <a:ext uri="{FF2B5EF4-FFF2-40B4-BE49-F238E27FC236}">
                  <a16:creationId xmlns:a16="http://schemas.microsoft.com/office/drawing/2014/main" id="{857DF390-C1A3-F365-080B-AC83243169A5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9267;p64">
              <a:extLst>
                <a:ext uri="{FF2B5EF4-FFF2-40B4-BE49-F238E27FC236}">
                  <a16:creationId xmlns:a16="http://schemas.microsoft.com/office/drawing/2014/main" id="{8DBE09D3-7235-E6C6-5629-02E1E1C79246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9268;p64">
              <a:extLst>
                <a:ext uri="{FF2B5EF4-FFF2-40B4-BE49-F238E27FC236}">
                  <a16:creationId xmlns:a16="http://schemas.microsoft.com/office/drawing/2014/main" id="{878BA3A2-D547-C95D-99A8-E41C6E540912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269;p64">
              <a:extLst>
                <a:ext uri="{FF2B5EF4-FFF2-40B4-BE49-F238E27FC236}">
                  <a16:creationId xmlns:a16="http://schemas.microsoft.com/office/drawing/2014/main" id="{B47BD659-8528-F049-A683-9092703ADCBD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270;p64">
              <a:extLst>
                <a:ext uri="{FF2B5EF4-FFF2-40B4-BE49-F238E27FC236}">
                  <a16:creationId xmlns:a16="http://schemas.microsoft.com/office/drawing/2014/main" id="{07A0049F-66EE-5180-EB6C-BD1D26FAE68D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271;p64">
              <a:extLst>
                <a:ext uri="{FF2B5EF4-FFF2-40B4-BE49-F238E27FC236}">
                  <a16:creationId xmlns:a16="http://schemas.microsoft.com/office/drawing/2014/main" id="{C75DF272-FE21-3729-DD3D-E772FB46FD2C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272;p64">
              <a:extLst>
                <a:ext uri="{FF2B5EF4-FFF2-40B4-BE49-F238E27FC236}">
                  <a16:creationId xmlns:a16="http://schemas.microsoft.com/office/drawing/2014/main" id="{812F177F-5113-6B65-D270-E1CA4E55B823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273;p64">
              <a:extLst>
                <a:ext uri="{FF2B5EF4-FFF2-40B4-BE49-F238E27FC236}">
                  <a16:creationId xmlns:a16="http://schemas.microsoft.com/office/drawing/2014/main" id="{6E358DAE-492C-FF72-1D7F-8761B1831EFB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274;p64">
              <a:extLst>
                <a:ext uri="{FF2B5EF4-FFF2-40B4-BE49-F238E27FC236}">
                  <a16:creationId xmlns:a16="http://schemas.microsoft.com/office/drawing/2014/main" id="{053C994D-3F81-C3EF-883E-6E23473190C5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75;p64">
              <a:extLst>
                <a:ext uri="{FF2B5EF4-FFF2-40B4-BE49-F238E27FC236}">
                  <a16:creationId xmlns:a16="http://schemas.microsoft.com/office/drawing/2014/main" id="{6D11BAF1-2E69-DD05-A1BB-526AF22A9598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276;p64">
              <a:extLst>
                <a:ext uri="{FF2B5EF4-FFF2-40B4-BE49-F238E27FC236}">
                  <a16:creationId xmlns:a16="http://schemas.microsoft.com/office/drawing/2014/main" id="{E381D34A-2FDF-A295-190B-BD974CF77559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77;p64">
              <a:extLst>
                <a:ext uri="{FF2B5EF4-FFF2-40B4-BE49-F238E27FC236}">
                  <a16:creationId xmlns:a16="http://schemas.microsoft.com/office/drawing/2014/main" id="{E0431019-643C-ABBC-D3CD-B03A7C3B25A5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" name="Google Shape;9284;p64">
            <a:extLst>
              <a:ext uri="{FF2B5EF4-FFF2-40B4-BE49-F238E27FC236}">
                <a16:creationId xmlns:a16="http://schemas.microsoft.com/office/drawing/2014/main" id="{FEE7C1C8-34A5-D1CC-6A40-B0847905EBF4}"/>
              </a:ext>
            </a:extLst>
          </p:cNvPr>
          <p:cNvGrpSpPr/>
          <p:nvPr/>
        </p:nvGrpSpPr>
        <p:grpSpPr>
          <a:xfrm>
            <a:off x="11542505" y="1453286"/>
            <a:ext cx="260349" cy="362292"/>
            <a:chOff x="5388757" y="2414659"/>
            <a:chExt cx="260349" cy="362292"/>
          </a:xfrm>
          <a:solidFill>
            <a:srgbClr val="002060"/>
          </a:solidFill>
        </p:grpSpPr>
        <p:sp>
          <p:nvSpPr>
            <p:cNvPr id="39" name="Google Shape;9285;p64">
              <a:extLst>
                <a:ext uri="{FF2B5EF4-FFF2-40B4-BE49-F238E27FC236}">
                  <a16:creationId xmlns:a16="http://schemas.microsoft.com/office/drawing/2014/main" id="{8FD19B36-34FA-8890-18B2-E07F32C4A864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86;p64">
              <a:extLst>
                <a:ext uri="{FF2B5EF4-FFF2-40B4-BE49-F238E27FC236}">
                  <a16:creationId xmlns:a16="http://schemas.microsoft.com/office/drawing/2014/main" id="{5C936794-2AFC-B2AF-6FAE-EB3B83BFD7CB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87;p64">
              <a:extLst>
                <a:ext uri="{FF2B5EF4-FFF2-40B4-BE49-F238E27FC236}">
                  <a16:creationId xmlns:a16="http://schemas.microsoft.com/office/drawing/2014/main" id="{BBC7A435-203A-3437-C3A7-C4F87EB11AE7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88;p64">
              <a:extLst>
                <a:ext uri="{FF2B5EF4-FFF2-40B4-BE49-F238E27FC236}">
                  <a16:creationId xmlns:a16="http://schemas.microsoft.com/office/drawing/2014/main" id="{2359C3BE-0AB6-47D5-4BAD-8E3F9D2DDE7E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89;p64">
              <a:extLst>
                <a:ext uri="{FF2B5EF4-FFF2-40B4-BE49-F238E27FC236}">
                  <a16:creationId xmlns:a16="http://schemas.microsoft.com/office/drawing/2014/main" id="{E10A65C6-2978-E077-5DE5-24FCAEE9E9FD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9290;p64">
              <a:extLst>
                <a:ext uri="{FF2B5EF4-FFF2-40B4-BE49-F238E27FC236}">
                  <a16:creationId xmlns:a16="http://schemas.microsoft.com/office/drawing/2014/main" id="{A85D43AA-3B7A-056C-072F-9E8FF2C2FDE0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9291;p64">
              <a:extLst>
                <a:ext uri="{FF2B5EF4-FFF2-40B4-BE49-F238E27FC236}">
                  <a16:creationId xmlns:a16="http://schemas.microsoft.com/office/drawing/2014/main" id="{183775B8-9186-F1B9-1C2C-2699CB4F7D2D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92;p64">
              <a:extLst>
                <a:ext uri="{FF2B5EF4-FFF2-40B4-BE49-F238E27FC236}">
                  <a16:creationId xmlns:a16="http://schemas.microsoft.com/office/drawing/2014/main" id="{CAEE706D-27E8-C6A9-CAEB-09D00C546B80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93;p64">
              <a:extLst>
                <a:ext uri="{FF2B5EF4-FFF2-40B4-BE49-F238E27FC236}">
                  <a16:creationId xmlns:a16="http://schemas.microsoft.com/office/drawing/2014/main" id="{2A937EEF-B32A-704C-28C2-30561BF1DA93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94;p64">
              <a:extLst>
                <a:ext uri="{FF2B5EF4-FFF2-40B4-BE49-F238E27FC236}">
                  <a16:creationId xmlns:a16="http://schemas.microsoft.com/office/drawing/2014/main" id="{551DF1A7-63E5-B0DC-FE37-D8FA4A05A249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95;p64">
              <a:extLst>
                <a:ext uri="{FF2B5EF4-FFF2-40B4-BE49-F238E27FC236}">
                  <a16:creationId xmlns:a16="http://schemas.microsoft.com/office/drawing/2014/main" id="{F3F89716-973B-F1CB-1DEC-63B063AC0F63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96;p64">
              <a:extLst>
                <a:ext uri="{FF2B5EF4-FFF2-40B4-BE49-F238E27FC236}">
                  <a16:creationId xmlns:a16="http://schemas.microsoft.com/office/drawing/2014/main" id="{CA6F2EBA-28F1-519C-0262-A89D22CD291F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97;p64">
              <a:extLst>
                <a:ext uri="{FF2B5EF4-FFF2-40B4-BE49-F238E27FC236}">
                  <a16:creationId xmlns:a16="http://schemas.microsoft.com/office/drawing/2014/main" id="{6CC3A580-1A44-66F5-AFBF-F7E9176B8D91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98;p64">
              <a:extLst>
                <a:ext uri="{FF2B5EF4-FFF2-40B4-BE49-F238E27FC236}">
                  <a16:creationId xmlns:a16="http://schemas.microsoft.com/office/drawing/2014/main" id="{2F42A46C-E50A-AEF3-8053-D88279010ED6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99;p64">
              <a:extLst>
                <a:ext uri="{FF2B5EF4-FFF2-40B4-BE49-F238E27FC236}">
                  <a16:creationId xmlns:a16="http://schemas.microsoft.com/office/drawing/2014/main" id="{BCBA4D3C-EB26-1BB9-7B05-7CA603682831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300;p64">
              <a:extLst>
                <a:ext uri="{FF2B5EF4-FFF2-40B4-BE49-F238E27FC236}">
                  <a16:creationId xmlns:a16="http://schemas.microsoft.com/office/drawing/2014/main" id="{5091F25C-CAC7-DCA3-2507-CCA9AFBC5113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301;p64">
              <a:extLst>
                <a:ext uri="{FF2B5EF4-FFF2-40B4-BE49-F238E27FC236}">
                  <a16:creationId xmlns:a16="http://schemas.microsoft.com/office/drawing/2014/main" id="{4CDCB322-B91E-1F17-916F-3162DE7C3C30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302;p64">
              <a:extLst>
                <a:ext uri="{FF2B5EF4-FFF2-40B4-BE49-F238E27FC236}">
                  <a16:creationId xmlns:a16="http://schemas.microsoft.com/office/drawing/2014/main" id="{E8F3597D-B364-ACBF-B2BE-CD96993F897D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303;p64">
              <a:extLst>
                <a:ext uri="{FF2B5EF4-FFF2-40B4-BE49-F238E27FC236}">
                  <a16:creationId xmlns:a16="http://schemas.microsoft.com/office/drawing/2014/main" id="{958524EA-A76C-6DAC-4811-17AAAB49AB9D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304;p64">
              <a:extLst>
                <a:ext uri="{FF2B5EF4-FFF2-40B4-BE49-F238E27FC236}">
                  <a16:creationId xmlns:a16="http://schemas.microsoft.com/office/drawing/2014/main" id="{F993B122-EA01-7ED0-2CA7-41DA4747C13D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" name="Google Shape;9434;p64">
            <a:extLst>
              <a:ext uri="{FF2B5EF4-FFF2-40B4-BE49-F238E27FC236}">
                <a16:creationId xmlns:a16="http://schemas.microsoft.com/office/drawing/2014/main" id="{2051F3CD-C655-068E-7651-2CB01F6A1D42}"/>
              </a:ext>
            </a:extLst>
          </p:cNvPr>
          <p:cNvGrpSpPr/>
          <p:nvPr/>
        </p:nvGrpSpPr>
        <p:grpSpPr>
          <a:xfrm>
            <a:off x="11498551" y="3074963"/>
            <a:ext cx="348257" cy="346188"/>
            <a:chOff x="3541011" y="3367320"/>
            <a:chExt cx="348257" cy="346188"/>
          </a:xfrm>
          <a:solidFill>
            <a:srgbClr val="002060"/>
          </a:solidFill>
        </p:grpSpPr>
        <p:sp>
          <p:nvSpPr>
            <p:cNvPr id="60" name="Google Shape;9435;p64">
              <a:extLst>
                <a:ext uri="{FF2B5EF4-FFF2-40B4-BE49-F238E27FC236}">
                  <a16:creationId xmlns:a16="http://schemas.microsoft.com/office/drawing/2014/main" id="{93057411-5783-5BBC-CA94-B0E3977C4A81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436;p64">
              <a:extLst>
                <a:ext uri="{FF2B5EF4-FFF2-40B4-BE49-F238E27FC236}">
                  <a16:creationId xmlns:a16="http://schemas.microsoft.com/office/drawing/2014/main" id="{9FC986FF-A50D-114A-3E93-6EF6209D2F42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437;p64">
              <a:extLst>
                <a:ext uri="{FF2B5EF4-FFF2-40B4-BE49-F238E27FC236}">
                  <a16:creationId xmlns:a16="http://schemas.microsoft.com/office/drawing/2014/main" id="{03A9FC58-CCE1-ADDC-1F13-7B69DFBD56C6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438;p64">
              <a:extLst>
                <a:ext uri="{FF2B5EF4-FFF2-40B4-BE49-F238E27FC236}">
                  <a16:creationId xmlns:a16="http://schemas.microsoft.com/office/drawing/2014/main" id="{D907B9E1-E0F2-08E9-286B-8D51B59E4F1F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" name="Google Shape;9683;p64">
            <a:extLst>
              <a:ext uri="{FF2B5EF4-FFF2-40B4-BE49-F238E27FC236}">
                <a16:creationId xmlns:a16="http://schemas.microsoft.com/office/drawing/2014/main" id="{6F6C40C8-1788-403D-BA62-DCAE4BCE2939}"/>
              </a:ext>
            </a:extLst>
          </p:cNvPr>
          <p:cNvGrpSpPr/>
          <p:nvPr/>
        </p:nvGrpSpPr>
        <p:grpSpPr>
          <a:xfrm>
            <a:off x="11488875" y="5419482"/>
            <a:ext cx="367608" cy="350548"/>
            <a:chOff x="6659725" y="3808035"/>
            <a:chExt cx="367608" cy="350548"/>
          </a:xfrm>
          <a:solidFill>
            <a:srgbClr val="002060"/>
          </a:solidFill>
        </p:grpSpPr>
        <p:sp>
          <p:nvSpPr>
            <p:cNvPr id="65" name="Google Shape;9684;p64">
              <a:extLst>
                <a:ext uri="{FF2B5EF4-FFF2-40B4-BE49-F238E27FC236}">
                  <a16:creationId xmlns:a16="http://schemas.microsoft.com/office/drawing/2014/main" id="{A4C93BF1-EC96-9DC2-3059-527BAC727610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9685;p64">
              <a:extLst>
                <a:ext uri="{FF2B5EF4-FFF2-40B4-BE49-F238E27FC236}">
                  <a16:creationId xmlns:a16="http://schemas.microsoft.com/office/drawing/2014/main" id="{90538037-F86E-A782-191D-39FFA15CB27F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66855285-EE03-9480-852F-366CADBAE516}"/>
              </a:ext>
            </a:extLst>
          </p:cNvPr>
          <p:cNvSpPr txBox="1"/>
          <p:nvPr/>
        </p:nvSpPr>
        <p:spPr>
          <a:xfrm>
            <a:off x="9710590" y="1474582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A54C165-BBC5-86ED-29CE-6F952266D9D8}"/>
              </a:ext>
            </a:extLst>
          </p:cNvPr>
          <p:cNvSpPr txBox="1"/>
          <p:nvPr/>
        </p:nvSpPr>
        <p:spPr>
          <a:xfrm>
            <a:off x="9710590" y="2293727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A2B4424-72CA-CBCB-293F-10BC90C44E96}"/>
              </a:ext>
            </a:extLst>
          </p:cNvPr>
          <p:cNvSpPr txBox="1"/>
          <p:nvPr/>
        </p:nvSpPr>
        <p:spPr>
          <a:xfrm>
            <a:off x="9710591" y="3046072"/>
            <a:ext cx="16885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C8671A0-2562-4BE6-EA4C-19095117D56B}"/>
              </a:ext>
            </a:extLst>
          </p:cNvPr>
          <p:cNvSpPr txBox="1"/>
          <p:nvPr/>
        </p:nvSpPr>
        <p:spPr>
          <a:xfrm>
            <a:off x="9710589" y="3892419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B45D249A-BF09-E55D-1E11-014FD7B2A474}"/>
              </a:ext>
            </a:extLst>
          </p:cNvPr>
          <p:cNvSpPr txBox="1"/>
          <p:nvPr/>
        </p:nvSpPr>
        <p:spPr>
          <a:xfrm>
            <a:off x="9710588" y="4637314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4A0A5D3-019F-7386-1810-B862D27A2562}"/>
              </a:ext>
            </a:extLst>
          </p:cNvPr>
          <p:cNvSpPr txBox="1"/>
          <p:nvPr/>
        </p:nvSpPr>
        <p:spPr>
          <a:xfrm>
            <a:off x="9710588" y="5456459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73" name="Graphic 72">
            <a:extLst>
              <a:ext uri="{FF2B5EF4-FFF2-40B4-BE49-F238E27FC236}">
                <a16:creationId xmlns:a16="http://schemas.microsoft.com/office/drawing/2014/main" id="{CE71A881-97AC-0F01-3DC9-D60F8A80D45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10836" y="354981"/>
            <a:ext cx="789863" cy="789862"/>
          </a:xfrm>
          <a:prstGeom prst="rect">
            <a:avLst/>
          </a:prstGeom>
        </p:spPr>
      </p:pic>
      <p:sp>
        <p:nvSpPr>
          <p:cNvPr id="80" name="TextBox 85">
            <a:extLst>
              <a:ext uri="{FF2B5EF4-FFF2-40B4-BE49-F238E27FC236}">
                <a16:creationId xmlns:a16="http://schemas.microsoft.com/office/drawing/2014/main" id="{85F8FBAA-8672-2A7E-A18A-12B7F09435CE}"/>
              </a:ext>
            </a:extLst>
          </p:cNvPr>
          <p:cNvSpPr txBox="1"/>
          <p:nvPr/>
        </p:nvSpPr>
        <p:spPr>
          <a:xfrm>
            <a:off x="9947507" y="488677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6">
            <a:extLst>
              <a:ext uri="{FF2B5EF4-FFF2-40B4-BE49-F238E27FC236}">
                <a16:creationId xmlns:a16="http://schemas.microsoft.com/office/drawing/2014/main" id="{3F481433-F748-2EFD-A4FB-78C437D3F275}"/>
              </a:ext>
            </a:extLst>
          </p:cNvPr>
          <p:cNvSpPr txBox="1"/>
          <p:nvPr/>
        </p:nvSpPr>
        <p:spPr>
          <a:xfrm>
            <a:off x="9947506" y="860262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معماری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D3954B71-73AA-2469-9B2C-AC1A37175917}"/>
              </a:ext>
            </a:extLst>
          </p:cNvPr>
          <p:cNvSpPr/>
          <p:nvPr/>
        </p:nvSpPr>
        <p:spPr>
          <a:xfrm>
            <a:off x="10669815" y="6236006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Google Shape;8410;p6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DF0838F-3F41-481A-6545-CBD7CDF71E29}"/>
              </a:ext>
            </a:extLst>
          </p:cNvPr>
          <p:cNvSpPr/>
          <p:nvPr/>
        </p:nvSpPr>
        <p:spPr>
          <a:xfrm>
            <a:off x="10654944" y="6213002"/>
            <a:ext cx="356196" cy="328410"/>
          </a:xfrm>
          <a:custGeom>
            <a:avLst/>
            <a:gdLst/>
            <a:ahLst/>
            <a:cxnLst/>
            <a:rect l="l" t="t" r="r" b="b"/>
            <a:pathLst>
              <a:path w="11217" h="10342" extrusionOk="0">
                <a:moveTo>
                  <a:pt x="3394" y="1186"/>
                </a:moveTo>
                <a:lnTo>
                  <a:pt x="3394" y="1507"/>
                </a:lnTo>
                <a:lnTo>
                  <a:pt x="1668" y="1507"/>
                </a:lnTo>
                <a:lnTo>
                  <a:pt x="1668" y="1186"/>
                </a:lnTo>
                <a:close/>
                <a:moveTo>
                  <a:pt x="3096" y="1829"/>
                </a:moveTo>
                <a:lnTo>
                  <a:pt x="3096" y="2090"/>
                </a:lnTo>
                <a:lnTo>
                  <a:pt x="2013" y="3043"/>
                </a:lnTo>
                <a:lnTo>
                  <a:pt x="2013" y="1829"/>
                </a:lnTo>
                <a:close/>
                <a:moveTo>
                  <a:pt x="6740" y="5948"/>
                </a:moveTo>
                <a:cubicBezTo>
                  <a:pt x="6775" y="5948"/>
                  <a:pt x="6799" y="5972"/>
                  <a:pt x="6799" y="6008"/>
                </a:cubicBezTo>
                <a:lnTo>
                  <a:pt x="6799" y="10020"/>
                </a:lnTo>
                <a:lnTo>
                  <a:pt x="4644" y="10020"/>
                </a:lnTo>
                <a:lnTo>
                  <a:pt x="4644" y="6008"/>
                </a:lnTo>
                <a:cubicBezTo>
                  <a:pt x="4644" y="5972"/>
                  <a:pt x="4668" y="5948"/>
                  <a:pt x="4704" y="5948"/>
                </a:cubicBezTo>
                <a:close/>
                <a:moveTo>
                  <a:pt x="5601" y="1"/>
                </a:moveTo>
                <a:cubicBezTo>
                  <a:pt x="5543" y="1"/>
                  <a:pt x="5484" y="19"/>
                  <a:pt x="5430" y="55"/>
                </a:cubicBezTo>
                <a:lnTo>
                  <a:pt x="3692" y="1567"/>
                </a:lnTo>
                <a:lnTo>
                  <a:pt x="3692" y="1126"/>
                </a:lnTo>
                <a:cubicBezTo>
                  <a:pt x="3692" y="995"/>
                  <a:pt x="3573" y="876"/>
                  <a:pt x="3442" y="876"/>
                </a:cubicBezTo>
                <a:lnTo>
                  <a:pt x="1596" y="876"/>
                </a:lnTo>
                <a:cubicBezTo>
                  <a:pt x="1453" y="876"/>
                  <a:pt x="1334" y="995"/>
                  <a:pt x="1334" y="1126"/>
                </a:cubicBezTo>
                <a:lnTo>
                  <a:pt x="1334" y="1590"/>
                </a:lnTo>
                <a:cubicBezTo>
                  <a:pt x="1334" y="1721"/>
                  <a:pt x="1453" y="1840"/>
                  <a:pt x="1596" y="1840"/>
                </a:cubicBezTo>
                <a:lnTo>
                  <a:pt x="1691" y="1840"/>
                </a:lnTo>
                <a:lnTo>
                  <a:pt x="1691" y="3329"/>
                </a:lnTo>
                <a:lnTo>
                  <a:pt x="108" y="4710"/>
                </a:lnTo>
                <a:cubicBezTo>
                  <a:pt x="25" y="4781"/>
                  <a:pt x="1" y="4888"/>
                  <a:pt x="25" y="4984"/>
                </a:cubicBezTo>
                <a:cubicBezTo>
                  <a:pt x="60" y="5079"/>
                  <a:pt x="167" y="5138"/>
                  <a:pt x="251" y="5138"/>
                </a:cubicBezTo>
                <a:lnTo>
                  <a:pt x="1322" y="5138"/>
                </a:lnTo>
                <a:lnTo>
                  <a:pt x="1322" y="7972"/>
                </a:lnTo>
                <a:cubicBezTo>
                  <a:pt x="1322" y="8056"/>
                  <a:pt x="1394" y="8139"/>
                  <a:pt x="1489" y="8139"/>
                </a:cubicBezTo>
                <a:cubicBezTo>
                  <a:pt x="1572" y="8139"/>
                  <a:pt x="1656" y="8056"/>
                  <a:pt x="1656" y="7972"/>
                </a:cubicBezTo>
                <a:lnTo>
                  <a:pt x="1656" y="5055"/>
                </a:lnTo>
                <a:lnTo>
                  <a:pt x="5609" y="1614"/>
                </a:lnTo>
                <a:lnTo>
                  <a:pt x="9561" y="5055"/>
                </a:lnTo>
                <a:lnTo>
                  <a:pt x="9561" y="9937"/>
                </a:lnTo>
                <a:cubicBezTo>
                  <a:pt x="9561" y="9984"/>
                  <a:pt x="9526" y="10020"/>
                  <a:pt x="9478" y="10020"/>
                </a:cubicBezTo>
                <a:lnTo>
                  <a:pt x="7109" y="10020"/>
                </a:lnTo>
                <a:lnTo>
                  <a:pt x="7109" y="6008"/>
                </a:lnTo>
                <a:cubicBezTo>
                  <a:pt x="7109" y="5793"/>
                  <a:pt x="6930" y="5615"/>
                  <a:pt x="6728" y="5615"/>
                </a:cubicBezTo>
                <a:lnTo>
                  <a:pt x="4680" y="5615"/>
                </a:lnTo>
                <a:cubicBezTo>
                  <a:pt x="4478" y="5615"/>
                  <a:pt x="4299" y="5793"/>
                  <a:pt x="4299" y="6008"/>
                </a:cubicBezTo>
                <a:lnTo>
                  <a:pt x="4299" y="10020"/>
                </a:lnTo>
                <a:lnTo>
                  <a:pt x="1739" y="10020"/>
                </a:lnTo>
                <a:cubicBezTo>
                  <a:pt x="1691" y="10020"/>
                  <a:pt x="1656" y="9984"/>
                  <a:pt x="1656" y="9937"/>
                </a:cubicBezTo>
                <a:lnTo>
                  <a:pt x="1656" y="8734"/>
                </a:lnTo>
                <a:cubicBezTo>
                  <a:pt x="1656" y="8639"/>
                  <a:pt x="1572" y="8567"/>
                  <a:pt x="1489" y="8567"/>
                </a:cubicBezTo>
                <a:cubicBezTo>
                  <a:pt x="1394" y="8567"/>
                  <a:pt x="1322" y="8639"/>
                  <a:pt x="1322" y="8734"/>
                </a:cubicBezTo>
                <a:lnTo>
                  <a:pt x="1322" y="9937"/>
                </a:lnTo>
                <a:cubicBezTo>
                  <a:pt x="1322" y="10163"/>
                  <a:pt x="1501" y="10342"/>
                  <a:pt x="1727" y="10342"/>
                </a:cubicBezTo>
                <a:lnTo>
                  <a:pt x="9466" y="10342"/>
                </a:lnTo>
                <a:cubicBezTo>
                  <a:pt x="9692" y="10342"/>
                  <a:pt x="9871" y="10163"/>
                  <a:pt x="9871" y="9937"/>
                </a:cubicBezTo>
                <a:lnTo>
                  <a:pt x="9871" y="5127"/>
                </a:lnTo>
                <a:lnTo>
                  <a:pt x="10943" y="5127"/>
                </a:lnTo>
                <a:cubicBezTo>
                  <a:pt x="11038" y="5127"/>
                  <a:pt x="11133" y="5067"/>
                  <a:pt x="11157" y="4960"/>
                </a:cubicBezTo>
                <a:cubicBezTo>
                  <a:pt x="11216" y="4877"/>
                  <a:pt x="11205" y="4769"/>
                  <a:pt x="11121" y="4698"/>
                </a:cubicBezTo>
                <a:lnTo>
                  <a:pt x="8811" y="2686"/>
                </a:lnTo>
                <a:cubicBezTo>
                  <a:pt x="8785" y="2659"/>
                  <a:pt x="8748" y="2647"/>
                  <a:pt x="8711" y="2647"/>
                </a:cubicBezTo>
                <a:cubicBezTo>
                  <a:pt x="8665" y="2647"/>
                  <a:pt x="8618" y="2665"/>
                  <a:pt x="8585" y="2698"/>
                </a:cubicBezTo>
                <a:cubicBezTo>
                  <a:pt x="8526" y="2757"/>
                  <a:pt x="8538" y="2864"/>
                  <a:pt x="8597" y="2924"/>
                </a:cubicBezTo>
                <a:lnTo>
                  <a:pt x="10764" y="4805"/>
                </a:lnTo>
                <a:lnTo>
                  <a:pt x="9776" y="4805"/>
                </a:lnTo>
                <a:lnTo>
                  <a:pt x="5763" y="1305"/>
                </a:lnTo>
                <a:cubicBezTo>
                  <a:pt x="5716" y="1269"/>
                  <a:pt x="5659" y="1251"/>
                  <a:pt x="5601" y="1251"/>
                </a:cubicBezTo>
                <a:cubicBezTo>
                  <a:pt x="5543" y="1251"/>
                  <a:pt x="5484" y="1269"/>
                  <a:pt x="5430" y="1305"/>
                </a:cubicBezTo>
                <a:lnTo>
                  <a:pt x="1418" y="4805"/>
                </a:lnTo>
                <a:lnTo>
                  <a:pt x="429" y="4805"/>
                </a:lnTo>
                <a:lnTo>
                  <a:pt x="1918" y="3507"/>
                </a:lnTo>
                <a:lnTo>
                  <a:pt x="3335" y="2281"/>
                </a:lnTo>
                <a:lnTo>
                  <a:pt x="5609" y="340"/>
                </a:lnTo>
                <a:lnTo>
                  <a:pt x="8026" y="2436"/>
                </a:lnTo>
                <a:cubicBezTo>
                  <a:pt x="8052" y="2463"/>
                  <a:pt x="8086" y="2475"/>
                  <a:pt x="8121" y="2475"/>
                </a:cubicBezTo>
                <a:cubicBezTo>
                  <a:pt x="8164" y="2475"/>
                  <a:pt x="8207" y="2457"/>
                  <a:pt x="8240" y="2424"/>
                </a:cubicBezTo>
                <a:cubicBezTo>
                  <a:pt x="8299" y="2364"/>
                  <a:pt x="8288" y="2257"/>
                  <a:pt x="8228" y="2198"/>
                </a:cubicBezTo>
                <a:lnTo>
                  <a:pt x="5763" y="55"/>
                </a:lnTo>
                <a:cubicBezTo>
                  <a:pt x="5716" y="19"/>
                  <a:pt x="5659" y="1"/>
                  <a:pt x="5601" y="1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3DA7F459-5B4B-5E26-5602-2A0C7108D27E}"/>
              </a:ext>
            </a:extLst>
          </p:cNvPr>
          <p:cNvSpPr/>
          <p:nvPr/>
        </p:nvSpPr>
        <p:spPr>
          <a:xfrm>
            <a:off x="11399719" y="6226240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C746704C-F38C-14BD-A71B-219098A19CAF}"/>
              </a:ext>
            </a:extLst>
          </p:cNvPr>
          <p:cNvSpPr/>
          <p:nvPr/>
        </p:nvSpPr>
        <p:spPr>
          <a:xfrm>
            <a:off x="9939912" y="6236006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7" name="Google Shape;10366;p6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5EDB533-5DCB-2942-475B-1B81CA37710C}"/>
              </a:ext>
            </a:extLst>
          </p:cNvPr>
          <p:cNvSpPr/>
          <p:nvPr/>
        </p:nvSpPr>
        <p:spPr>
          <a:xfrm rot="5400000" flipV="1">
            <a:off x="10005883" y="6184149"/>
            <a:ext cx="177196" cy="386117"/>
          </a:xfrm>
          <a:custGeom>
            <a:avLst/>
            <a:gdLst/>
            <a:ahLst/>
            <a:cxnLst/>
            <a:rect l="l" t="t" r="r" b="b"/>
            <a:pathLst>
              <a:path w="5038" h="10978" extrusionOk="0">
                <a:moveTo>
                  <a:pt x="1918" y="1893"/>
                </a:moveTo>
                <a:cubicBezTo>
                  <a:pt x="2156" y="1893"/>
                  <a:pt x="2358" y="2084"/>
                  <a:pt x="2358" y="2322"/>
                </a:cubicBezTo>
                <a:lnTo>
                  <a:pt x="2358" y="3465"/>
                </a:lnTo>
                <a:lnTo>
                  <a:pt x="1501" y="3465"/>
                </a:lnTo>
                <a:lnTo>
                  <a:pt x="1501" y="2703"/>
                </a:lnTo>
                <a:lnTo>
                  <a:pt x="1501" y="2310"/>
                </a:lnTo>
                <a:cubicBezTo>
                  <a:pt x="1501" y="2191"/>
                  <a:pt x="1549" y="2084"/>
                  <a:pt x="1620" y="2012"/>
                </a:cubicBezTo>
                <a:cubicBezTo>
                  <a:pt x="1703" y="1929"/>
                  <a:pt x="1822" y="1893"/>
                  <a:pt x="1918" y="1893"/>
                </a:cubicBezTo>
                <a:close/>
                <a:moveTo>
                  <a:pt x="751" y="322"/>
                </a:moveTo>
                <a:cubicBezTo>
                  <a:pt x="989" y="322"/>
                  <a:pt x="1180" y="524"/>
                  <a:pt x="1180" y="750"/>
                </a:cubicBezTo>
                <a:lnTo>
                  <a:pt x="1180" y="2322"/>
                </a:lnTo>
                <a:lnTo>
                  <a:pt x="1180" y="2715"/>
                </a:lnTo>
                <a:lnTo>
                  <a:pt x="1180" y="3465"/>
                </a:lnTo>
                <a:lnTo>
                  <a:pt x="715" y="3465"/>
                </a:lnTo>
                <a:cubicBezTo>
                  <a:pt x="572" y="3465"/>
                  <a:pt x="429" y="3513"/>
                  <a:pt x="310" y="3584"/>
                </a:cubicBezTo>
                <a:lnTo>
                  <a:pt x="310" y="738"/>
                </a:lnTo>
                <a:lnTo>
                  <a:pt x="334" y="738"/>
                </a:lnTo>
                <a:cubicBezTo>
                  <a:pt x="334" y="619"/>
                  <a:pt x="370" y="524"/>
                  <a:pt x="453" y="441"/>
                </a:cubicBezTo>
                <a:cubicBezTo>
                  <a:pt x="525" y="369"/>
                  <a:pt x="644" y="322"/>
                  <a:pt x="751" y="322"/>
                </a:cubicBezTo>
                <a:close/>
                <a:moveTo>
                  <a:pt x="4335" y="1870"/>
                </a:moveTo>
                <a:cubicBezTo>
                  <a:pt x="4537" y="1870"/>
                  <a:pt x="4716" y="2036"/>
                  <a:pt x="4716" y="2262"/>
                </a:cubicBezTo>
                <a:lnTo>
                  <a:pt x="4716" y="3275"/>
                </a:lnTo>
                <a:cubicBezTo>
                  <a:pt x="4704" y="3477"/>
                  <a:pt x="4537" y="3656"/>
                  <a:pt x="4335" y="3656"/>
                </a:cubicBezTo>
                <a:lnTo>
                  <a:pt x="4239" y="3656"/>
                </a:lnTo>
                <a:cubicBezTo>
                  <a:pt x="4037" y="3656"/>
                  <a:pt x="3858" y="3501"/>
                  <a:pt x="3858" y="3275"/>
                </a:cubicBezTo>
                <a:lnTo>
                  <a:pt x="3858" y="2286"/>
                </a:lnTo>
                <a:lnTo>
                  <a:pt x="3858" y="2262"/>
                </a:lnTo>
                <a:cubicBezTo>
                  <a:pt x="3858" y="2048"/>
                  <a:pt x="4013" y="1870"/>
                  <a:pt x="4239" y="1870"/>
                </a:cubicBezTo>
                <a:close/>
                <a:moveTo>
                  <a:pt x="3108" y="1870"/>
                </a:moveTo>
                <a:cubicBezTo>
                  <a:pt x="3335" y="1870"/>
                  <a:pt x="3525" y="2048"/>
                  <a:pt x="3525" y="2286"/>
                </a:cubicBezTo>
                <a:lnTo>
                  <a:pt x="3525" y="3275"/>
                </a:lnTo>
                <a:lnTo>
                  <a:pt x="3525" y="3501"/>
                </a:lnTo>
                <a:cubicBezTo>
                  <a:pt x="3525" y="3715"/>
                  <a:pt x="3346" y="3917"/>
                  <a:pt x="3108" y="3917"/>
                </a:cubicBezTo>
                <a:lnTo>
                  <a:pt x="3037" y="3917"/>
                </a:lnTo>
                <a:lnTo>
                  <a:pt x="3037" y="3620"/>
                </a:lnTo>
                <a:cubicBezTo>
                  <a:pt x="3037" y="3525"/>
                  <a:pt x="2965" y="3453"/>
                  <a:pt x="2870" y="3453"/>
                </a:cubicBezTo>
                <a:lnTo>
                  <a:pt x="2668" y="3453"/>
                </a:lnTo>
                <a:lnTo>
                  <a:pt x="2668" y="2310"/>
                </a:lnTo>
                <a:lnTo>
                  <a:pt x="2668" y="2286"/>
                </a:lnTo>
                <a:cubicBezTo>
                  <a:pt x="2668" y="2072"/>
                  <a:pt x="2846" y="1870"/>
                  <a:pt x="3085" y="1870"/>
                </a:cubicBezTo>
                <a:close/>
                <a:moveTo>
                  <a:pt x="2727" y="3763"/>
                </a:moveTo>
                <a:lnTo>
                  <a:pt x="2727" y="4632"/>
                </a:lnTo>
                <a:cubicBezTo>
                  <a:pt x="2727" y="4846"/>
                  <a:pt x="2549" y="5025"/>
                  <a:pt x="2323" y="5025"/>
                </a:cubicBezTo>
                <a:lnTo>
                  <a:pt x="727" y="5025"/>
                </a:lnTo>
                <a:cubicBezTo>
                  <a:pt x="513" y="5025"/>
                  <a:pt x="334" y="4846"/>
                  <a:pt x="334" y="4632"/>
                </a:cubicBezTo>
                <a:lnTo>
                  <a:pt x="334" y="4167"/>
                </a:lnTo>
                <a:cubicBezTo>
                  <a:pt x="334" y="3941"/>
                  <a:pt x="513" y="3763"/>
                  <a:pt x="727" y="3763"/>
                </a:cubicBezTo>
                <a:close/>
                <a:moveTo>
                  <a:pt x="763" y="0"/>
                </a:moveTo>
                <a:cubicBezTo>
                  <a:pt x="572" y="0"/>
                  <a:pt x="370" y="72"/>
                  <a:pt x="227" y="227"/>
                </a:cubicBezTo>
                <a:cubicBezTo>
                  <a:pt x="72" y="369"/>
                  <a:pt x="1" y="548"/>
                  <a:pt x="1" y="762"/>
                </a:cubicBezTo>
                <a:lnTo>
                  <a:pt x="1" y="6751"/>
                </a:lnTo>
                <a:cubicBezTo>
                  <a:pt x="1" y="6846"/>
                  <a:pt x="72" y="6918"/>
                  <a:pt x="167" y="6918"/>
                </a:cubicBezTo>
                <a:cubicBezTo>
                  <a:pt x="251" y="6918"/>
                  <a:pt x="334" y="6846"/>
                  <a:pt x="334" y="6751"/>
                </a:cubicBezTo>
                <a:lnTo>
                  <a:pt x="334" y="5239"/>
                </a:lnTo>
                <a:cubicBezTo>
                  <a:pt x="453" y="5310"/>
                  <a:pt x="584" y="5358"/>
                  <a:pt x="727" y="5358"/>
                </a:cubicBezTo>
                <a:lnTo>
                  <a:pt x="2323" y="5358"/>
                </a:lnTo>
                <a:cubicBezTo>
                  <a:pt x="2727" y="5358"/>
                  <a:pt x="3037" y="5025"/>
                  <a:pt x="3037" y="4644"/>
                </a:cubicBezTo>
                <a:lnTo>
                  <a:pt x="3037" y="4239"/>
                </a:lnTo>
                <a:lnTo>
                  <a:pt x="3108" y="4239"/>
                </a:lnTo>
                <a:cubicBezTo>
                  <a:pt x="3394" y="4239"/>
                  <a:pt x="3644" y="4072"/>
                  <a:pt x="3763" y="3822"/>
                </a:cubicBezTo>
                <a:cubicBezTo>
                  <a:pt x="3882" y="3929"/>
                  <a:pt x="4049" y="3989"/>
                  <a:pt x="4216" y="3989"/>
                </a:cubicBezTo>
                <a:lnTo>
                  <a:pt x="4299" y="3989"/>
                </a:lnTo>
                <a:cubicBezTo>
                  <a:pt x="4442" y="3989"/>
                  <a:pt x="4573" y="3941"/>
                  <a:pt x="4692" y="3870"/>
                </a:cubicBezTo>
                <a:lnTo>
                  <a:pt x="4692" y="8335"/>
                </a:lnTo>
                <a:lnTo>
                  <a:pt x="2989" y="8335"/>
                </a:lnTo>
                <a:cubicBezTo>
                  <a:pt x="2906" y="8335"/>
                  <a:pt x="2834" y="8406"/>
                  <a:pt x="2834" y="8501"/>
                </a:cubicBezTo>
                <a:cubicBezTo>
                  <a:pt x="2834" y="8585"/>
                  <a:pt x="2906" y="8656"/>
                  <a:pt x="2989" y="8656"/>
                </a:cubicBezTo>
                <a:lnTo>
                  <a:pt x="4692" y="8656"/>
                </a:lnTo>
                <a:lnTo>
                  <a:pt x="4692" y="9299"/>
                </a:lnTo>
                <a:lnTo>
                  <a:pt x="334" y="9299"/>
                </a:lnTo>
                <a:lnTo>
                  <a:pt x="334" y="8656"/>
                </a:lnTo>
                <a:lnTo>
                  <a:pt x="2311" y="8656"/>
                </a:lnTo>
                <a:cubicBezTo>
                  <a:pt x="2394" y="8656"/>
                  <a:pt x="2477" y="8585"/>
                  <a:pt x="2477" y="8501"/>
                </a:cubicBezTo>
                <a:cubicBezTo>
                  <a:pt x="2477" y="8406"/>
                  <a:pt x="2394" y="8335"/>
                  <a:pt x="2311" y="8335"/>
                </a:cubicBezTo>
                <a:lnTo>
                  <a:pt x="346" y="8335"/>
                </a:lnTo>
                <a:lnTo>
                  <a:pt x="346" y="7382"/>
                </a:lnTo>
                <a:cubicBezTo>
                  <a:pt x="346" y="7287"/>
                  <a:pt x="275" y="7215"/>
                  <a:pt x="179" y="7215"/>
                </a:cubicBezTo>
                <a:cubicBezTo>
                  <a:pt x="96" y="7215"/>
                  <a:pt x="13" y="7287"/>
                  <a:pt x="13" y="7382"/>
                </a:cubicBezTo>
                <a:lnTo>
                  <a:pt x="13" y="9454"/>
                </a:lnTo>
                <a:cubicBezTo>
                  <a:pt x="13" y="9537"/>
                  <a:pt x="96" y="9609"/>
                  <a:pt x="179" y="9609"/>
                </a:cubicBezTo>
                <a:lnTo>
                  <a:pt x="1299" y="9609"/>
                </a:lnTo>
                <a:lnTo>
                  <a:pt x="1299" y="10823"/>
                </a:lnTo>
                <a:cubicBezTo>
                  <a:pt x="1299" y="10906"/>
                  <a:pt x="1370" y="10978"/>
                  <a:pt x="1465" y="10978"/>
                </a:cubicBezTo>
                <a:lnTo>
                  <a:pt x="2203" y="10978"/>
                </a:lnTo>
                <a:cubicBezTo>
                  <a:pt x="2299" y="10978"/>
                  <a:pt x="2370" y="10906"/>
                  <a:pt x="2370" y="10823"/>
                </a:cubicBezTo>
                <a:cubicBezTo>
                  <a:pt x="2370" y="10728"/>
                  <a:pt x="2299" y="10656"/>
                  <a:pt x="2203" y="10656"/>
                </a:cubicBezTo>
                <a:lnTo>
                  <a:pt x="1608" y="10656"/>
                </a:lnTo>
                <a:lnTo>
                  <a:pt x="1608" y="9597"/>
                </a:lnTo>
                <a:lnTo>
                  <a:pt x="3442" y="9597"/>
                </a:lnTo>
                <a:lnTo>
                  <a:pt x="3442" y="10656"/>
                </a:lnTo>
                <a:lnTo>
                  <a:pt x="2834" y="10656"/>
                </a:lnTo>
                <a:cubicBezTo>
                  <a:pt x="2739" y="10656"/>
                  <a:pt x="2668" y="10728"/>
                  <a:pt x="2668" y="10823"/>
                </a:cubicBezTo>
                <a:cubicBezTo>
                  <a:pt x="2668" y="10906"/>
                  <a:pt x="2739" y="10978"/>
                  <a:pt x="2834" y="10978"/>
                </a:cubicBezTo>
                <a:lnTo>
                  <a:pt x="3585" y="10978"/>
                </a:lnTo>
                <a:cubicBezTo>
                  <a:pt x="3680" y="10978"/>
                  <a:pt x="3751" y="10906"/>
                  <a:pt x="3751" y="10823"/>
                </a:cubicBezTo>
                <a:lnTo>
                  <a:pt x="3751" y="9609"/>
                </a:lnTo>
                <a:lnTo>
                  <a:pt x="4870" y="9609"/>
                </a:lnTo>
                <a:cubicBezTo>
                  <a:pt x="4954" y="9609"/>
                  <a:pt x="5037" y="9537"/>
                  <a:pt x="5037" y="9454"/>
                </a:cubicBezTo>
                <a:lnTo>
                  <a:pt x="5037" y="2703"/>
                </a:lnTo>
                <a:lnTo>
                  <a:pt x="5037" y="2262"/>
                </a:lnTo>
                <a:cubicBezTo>
                  <a:pt x="5037" y="1870"/>
                  <a:pt x="4716" y="1560"/>
                  <a:pt x="4335" y="1560"/>
                </a:cubicBezTo>
                <a:lnTo>
                  <a:pt x="4239" y="1560"/>
                </a:lnTo>
                <a:cubicBezTo>
                  <a:pt x="4025" y="1560"/>
                  <a:pt x="3823" y="1667"/>
                  <a:pt x="3692" y="1834"/>
                </a:cubicBezTo>
                <a:cubicBezTo>
                  <a:pt x="3561" y="1667"/>
                  <a:pt x="3346" y="1560"/>
                  <a:pt x="3132" y="1560"/>
                </a:cubicBezTo>
                <a:lnTo>
                  <a:pt x="3096" y="1560"/>
                </a:lnTo>
                <a:cubicBezTo>
                  <a:pt x="2858" y="1560"/>
                  <a:pt x="2656" y="1667"/>
                  <a:pt x="2513" y="1846"/>
                </a:cubicBezTo>
                <a:cubicBezTo>
                  <a:pt x="2382" y="1679"/>
                  <a:pt x="2180" y="1560"/>
                  <a:pt x="1942" y="1560"/>
                </a:cubicBezTo>
                <a:cubicBezTo>
                  <a:pt x="1787" y="1560"/>
                  <a:pt x="1644" y="1608"/>
                  <a:pt x="1501" y="1691"/>
                </a:cubicBezTo>
                <a:lnTo>
                  <a:pt x="1501" y="738"/>
                </a:lnTo>
                <a:cubicBezTo>
                  <a:pt x="1501" y="322"/>
                  <a:pt x="1168" y="0"/>
                  <a:pt x="763" y="0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366;p6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7B1B3B9-FEF1-48B5-6106-D13E22EE04EA}"/>
              </a:ext>
            </a:extLst>
          </p:cNvPr>
          <p:cNvSpPr/>
          <p:nvPr/>
        </p:nvSpPr>
        <p:spPr>
          <a:xfrm rot="16200000" flipH="1" flipV="1">
            <a:off x="11483006" y="6184149"/>
            <a:ext cx="177196" cy="386117"/>
          </a:xfrm>
          <a:custGeom>
            <a:avLst/>
            <a:gdLst/>
            <a:ahLst/>
            <a:cxnLst/>
            <a:rect l="l" t="t" r="r" b="b"/>
            <a:pathLst>
              <a:path w="5038" h="10978" extrusionOk="0">
                <a:moveTo>
                  <a:pt x="1918" y="1893"/>
                </a:moveTo>
                <a:cubicBezTo>
                  <a:pt x="2156" y="1893"/>
                  <a:pt x="2358" y="2084"/>
                  <a:pt x="2358" y="2322"/>
                </a:cubicBezTo>
                <a:lnTo>
                  <a:pt x="2358" y="3465"/>
                </a:lnTo>
                <a:lnTo>
                  <a:pt x="1501" y="3465"/>
                </a:lnTo>
                <a:lnTo>
                  <a:pt x="1501" y="2703"/>
                </a:lnTo>
                <a:lnTo>
                  <a:pt x="1501" y="2310"/>
                </a:lnTo>
                <a:cubicBezTo>
                  <a:pt x="1501" y="2191"/>
                  <a:pt x="1549" y="2084"/>
                  <a:pt x="1620" y="2012"/>
                </a:cubicBezTo>
                <a:cubicBezTo>
                  <a:pt x="1703" y="1929"/>
                  <a:pt x="1822" y="1893"/>
                  <a:pt x="1918" y="1893"/>
                </a:cubicBezTo>
                <a:close/>
                <a:moveTo>
                  <a:pt x="751" y="322"/>
                </a:moveTo>
                <a:cubicBezTo>
                  <a:pt x="989" y="322"/>
                  <a:pt x="1180" y="524"/>
                  <a:pt x="1180" y="750"/>
                </a:cubicBezTo>
                <a:lnTo>
                  <a:pt x="1180" y="2322"/>
                </a:lnTo>
                <a:lnTo>
                  <a:pt x="1180" y="2715"/>
                </a:lnTo>
                <a:lnTo>
                  <a:pt x="1180" y="3465"/>
                </a:lnTo>
                <a:lnTo>
                  <a:pt x="715" y="3465"/>
                </a:lnTo>
                <a:cubicBezTo>
                  <a:pt x="572" y="3465"/>
                  <a:pt x="429" y="3513"/>
                  <a:pt x="310" y="3584"/>
                </a:cubicBezTo>
                <a:lnTo>
                  <a:pt x="310" y="738"/>
                </a:lnTo>
                <a:lnTo>
                  <a:pt x="334" y="738"/>
                </a:lnTo>
                <a:cubicBezTo>
                  <a:pt x="334" y="619"/>
                  <a:pt x="370" y="524"/>
                  <a:pt x="453" y="441"/>
                </a:cubicBezTo>
                <a:cubicBezTo>
                  <a:pt x="525" y="369"/>
                  <a:pt x="644" y="322"/>
                  <a:pt x="751" y="322"/>
                </a:cubicBezTo>
                <a:close/>
                <a:moveTo>
                  <a:pt x="4335" y="1870"/>
                </a:moveTo>
                <a:cubicBezTo>
                  <a:pt x="4537" y="1870"/>
                  <a:pt x="4716" y="2036"/>
                  <a:pt x="4716" y="2262"/>
                </a:cubicBezTo>
                <a:lnTo>
                  <a:pt x="4716" y="3275"/>
                </a:lnTo>
                <a:cubicBezTo>
                  <a:pt x="4704" y="3477"/>
                  <a:pt x="4537" y="3656"/>
                  <a:pt x="4335" y="3656"/>
                </a:cubicBezTo>
                <a:lnTo>
                  <a:pt x="4239" y="3656"/>
                </a:lnTo>
                <a:cubicBezTo>
                  <a:pt x="4037" y="3656"/>
                  <a:pt x="3858" y="3501"/>
                  <a:pt x="3858" y="3275"/>
                </a:cubicBezTo>
                <a:lnTo>
                  <a:pt x="3858" y="2286"/>
                </a:lnTo>
                <a:lnTo>
                  <a:pt x="3858" y="2262"/>
                </a:lnTo>
                <a:cubicBezTo>
                  <a:pt x="3858" y="2048"/>
                  <a:pt x="4013" y="1870"/>
                  <a:pt x="4239" y="1870"/>
                </a:cubicBezTo>
                <a:close/>
                <a:moveTo>
                  <a:pt x="3108" y="1870"/>
                </a:moveTo>
                <a:cubicBezTo>
                  <a:pt x="3335" y="1870"/>
                  <a:pt x="3525" y="2048"/>
                  <a:pt x="3525" y="2286"/>
                </a:cubicBezTo>
                <a:lnTo>
                  <a:pt x="3525" y="3275"/>
                </a:lnTo>
                <a:lnTo>
                  <a:pt x="3525" y="3501"/>
                </a:lnTo>
                <a:cubicBezTo>
                  <a:pt x="3525" y="3715"/>
                  <a:pt x="3346" y="3917"/>
                  <a:pt x="3108" y="3917"/>
                </a:cubicBezTo>
                <a:lnTo>
                  <a:pt x="3037" y="3917"/>
                </a:lnTo>
                <a:lnTo>
                  <a:pt x="3037" y="3620"/>
                </a:lnTo>
                <a:cubicBezTo>
                  <a:pt x="3037" y="3525"/>
                  <a:pt x="2965" y="3453"/>
                  <a:pt x="2870" y="3453"/>
                </a:cubicBezTo>
                <a:lnTo>
                  <a:pt x="2668" y="3453"/>
                </a:lnTo>
                <a:lnTo>
                  <a:pt x="2668" y="2310"/>
                </a:lnTo>
                <a:lnTo>
                  <a:pt x="2668" y="2286"/>
                </a:lnTo>
                <a:cubicBezTo>
                  <a:pt x="2668" y="2072"/>
                  <a:pt x="2846" y="1870"/>
                  <a:pt x="3085" y="1870"/>
                </a:cubicBezTo>
                <a:close/>
                <a:moveTo>
                  <a:pt x="2727" y="3763"/>
                </a:moveTo>
                <a:lnTo>
                  <a:pt x="2727" y="4632"/>
                </a:lnTo>
                <a:cubicBezTo>
                  <a:pt x="2727" y="4846"/>
                  <a:pt x="2549" y="5025"/>
                  <a:pt x="2323" y="5025"/>
                </a:cubicBezTo>
                <a:lnTo>
                  <a:pt x="727" y="5025"/>
                </a:lnTo>
                <a:cubicBezTo>
                  <a:pt x="513" y="5025"/>
                  <a:pt x="334" y="4846"/>
                  <a:pt x="334" y="4632"/>
                </a:cubicBezTo>
                <a:lnTo>
                  <a:pt x="334" y="4167"/>
                </a:lnTo>
                <a:cubicBezTo>
                  <a:pt x="334" y="3941"/>
                  <a:pt x="513" y="3763"/>
                  <a:pt x="727" y="3763"/>
                </a:cubicBezTo>
                <a:close/>
                <a:moveTo>
                  <a:pt x="763" y="0"/>
                </a:moveTo>
                <a:cubicBezTo>
                  <a:pt x="572" y="0"/>
                  <a:pt x="370" y="72"/>
                  <a:pt x="227" y="227"/>
                </a:cubicBezTo>
                <a:cubicBezTo>
                  <a:pt x="72" y="369"/>
                  <a:pt x="1" y="548"/>
                  <a:pt x="1" y="762"/>
                </a:cubicBezTo>
                <a:lnTo>
                  <a:pt x="1" y="6751"/>
                </a:lnTo>
                <a:cubicBezTo>
                  <a:pt x="1" y="6846"/>
                  <a:pt x="72" y="6918"/>
                  <a:pt x="167" y="6918"/>
                </a:cubicBezTo>
                <a:cubicBezTo>
                  <a:pt x="251" y="6918"/>
                  <a:pt x="334" y="6846"/>
                  <a:pt x="334" y="6751"/>
                </a:cubicBezTo>
                <a:lnTo>
                  <a:pt x="334" y="5239"/>
                </a:lnTo>
                <a:cubicBezTo>
                  <a:pt x="453" y="5310"/>
                  <a:pt x="584" y="5358"/>
                  <a:pt x="727" y="5358"/>
                </a:cubicBezTo>
                <a:lnTo>
                  <a:pt x="2323" y="5358"/>
                </a:lnTo>
                <a:cubicBezTo>
                  <a:pt x="2727" y="5358"/>
                  <a:pt x="3037" y="5025"/>
                  <a:pt x="3037" y="4644"/>
                </a:cubicBezTo>
                <a:lnTo>
                  <a:pt x="3037" y="4239"/>
                </a:lnTo>
                <a:lnTo>
                  <a:pt x="3108" y="4239"/>
                </a:lnTo>
                <a:cubicBezTo>
                  <a:pt x="3394" y="4239"/>
                  <a:pt x="3644" y="4072"/>
                  <a:pt x="3763" y="3822"/>
                </a:cubicBezTo>
                <a:cubicBezTo>
                  <a:pt x="3882" y="3929"/>
                  <a:pt x="4049" y="3989"/>
                  <a:pt x="4216" y="3989"/>
                </a:cubicBezTo>
                <a:lnTo>
                  <a:pt x="4299" y="3989"/>
                </a:lnTo>
                <a:cubicBezTo>
                  <a:pt x="4442" y="3989"/>
                  <a:pt x="4573" y="3941"/>
                  <a:pt x="4692" y="3870"/>
                </a:cubicBezTo>
                <a:lnTo>
                  <a:pt x="4692" y="8335"/>
                </a:lnTo>
                <a:lnTo>
                  <a:pt x="2989" y="8335"/>
                </a:lnTo>
                <a:cubicBezTo>
                  <a:pt x="2906" y="8335"/>
                  <a:pt x="2834" y="8406"/>
                  <a:pt x="2834" y="8501"/>
                </a:cubicBezTo>
                <a:cubicBezTo>
                  <a:pt x="2834" y="8585"/>
                  <a:pt x="2906" y="8656"/>
                  <a:pt x="2989" y="8656"/>
                </a:cubicBezTo>
                <a:lnTo>
                  <a:pt x="4692" y="8656"/>
                </a:lnTo>
                <a:lnTo>
                  <a:pt x="4692" y="9299"/>
                </a:lnTo>
                <a:lnTo>
                  <a:pt x="334" y="9299"/>
                </a:lnTo>
                <a:lnTo>
                  <a:pt x="334" y="8656"/>
                </a:lnTo>
                <a:lnTo>
                  <a:pt x="2311" y="8656"/>
                </a:lnTo>
                <a:cubicBezTo>
                  <a:pt x="2394" y="8656"/>
                  <a:pt x="2477" y="8585"/>
                  <a:pt x="2477" y="8501"/>
                </a:cubicBezTo>
                <a:cubicBezTo>
                  <a:pt x="2477" y="8406"/>
                  <a:pt x="2394" y="8335"/>
                  <a:pt x="2311" y="8335"/>
                </a:cubicBezTo>
                <a:lnTo>
                  <a:pt x="346" y="8335"/>
                </a:lnTo>
                <a:lnTo>
                  <a:pt x="346" y="7382"/>
                </a:lnTo>
                <a:cubicBezTo>
                  <a:pt x="346" y="7287"/>
                  <a:pt x="275" y="7215"/>
                  <a:pt x="179" y="7215"/>
                </a:cubicBezTo>
                <a:cubicBezTo>
                  <a:pt x="96" y="7215"/>
                  <a:pt x="13" y="7287"/>
                  <a:pt x="13" y="7382"/>
                </a:cubicBezTo>
                <a:lnTo>
                  <a:pt x="13" y="9454"/>
                </a:lnTo>
                <a:cubicBezTo>
                  <a:pt x="13" y="9537"/>
                  <a:pt x="96" y="9609"/>
                  <a:pt x="179" y="9609"/>
                </a:cubicBezTo>
                <a:lnTo>
                  <a:pt x="1299" y="9609"/>
                </a:lnTo>
                <a:lnTo>
                  <a:pt x="1299" y="10823"/>
                </a:lnTo>
                <a:cubicBezTo>
                  <a:pt x="1299" y="10906"/>
                  <a:pt x="1370" y="10978"/>
                  <a:pt x="1465" y="10978"/>
                </a:cubicBezTo>
                <a:lnTo>
                  <a:pt x="2203" y="10978"/>
                </a:lnTo>
                <a:cubicBezTo>
                  <a:pt x="2299" y="10978"/>
                  <a:pt x="2370" y="10906"/>
                  <a:pt x="2370" y="10823"/>
                </a:cubicBezTo>
                <a:cubicBezTo>
                  <a:pt x="2370" y="10728"/>
                  <a:pt x="2299" y="10656"/>
                  <a:pt x="2203" y="10656"/>
                </a:cubicBezTo>
                <a:lnTo>
                  <a:pt x="1608" y="10656"/>
                </a:lnTo>
                <a:lnTo>
                  <a:pt x="1608" y="9597"/>
                </a:lnTo>
                <a:lnTo>
                  <a:pt x="3442" y="9597"/>
                </a:lnTo>
                <a:lnTo>
                  <a:pt x="3442" y="10656"/>
                </a:lnTo>
                <a:lnTo>
                  <a:pt x="2834" y="10656"/>
                </a:lnTo>
                <a:cubicBezTo>
                  <a:pt x="2739" y="10656"/>
                  <a:pt x="2668" y="10728"/>
                  <a:pt x="2668" y="10823"/>
                </a:cubicBezTo>
                <a:cubicBezTo>
                  <a:pt x="2668" y="10906"/>
                  <a:pt x="2739" y="10978"/>
                  <a:pt x="2834" y="10978"/>
                </a:cubicBezTo>
                <a:lnTo>
                  <a:pt x="3585" y="10978"/>
                </a:lnTo>
                <a:cubicBezTo>
                  <a:pt x="3680" y="10978"/>
                  <a:pt x="3751" y="10906"/>
                  <a:pt x="3751" y="10823"/>
                </a:cubicBezTo>
                <a:lnTo>
                  <a:pt x="3751" y="9609"/>
                </a:lnTo>
                <a:lnTo>
                  <a:pt x="4870" y="9609"/>
                </a:lnTo>
                <a:cubicBezTo>
                  <a:pt x="4954" y="9609"/>
                  <a:pt x="5037" y="9537"/>
                  <a:pt x="5037" y="9454"/>
                </a:cubicBezTo>
                <a:lnTo>
                  <a:pt x="5037" y="2703"/>
                </a:lnTo>
                <a:lnTo>
                  <a:pt x="5037" y="2262"/>
                </a:lnTo>
                <a:cubicBezTo>
                  <a:pt x="5037" y="1870"/>
                  <a:pt x="4716" y="1560"/>
                  <a:pt x="4335" y="1560"/>
                </a:cubicBezTo>
                <a:lnTo>
                  <a:pt x="4239" y="1560"/>
                </a:lnTo>
                <a:cubicBezTo>
                  <a:pt x="4025" y="1560"/>
                  <a:pt x="3823" y="1667"/>
                  <a:pt x="3692" y="1834"/>
                </a:cubicBezTo>
                <a:cubicBezTo>
                  <a:pt x="3561" y="1667"/>
                  <a:pt x="3346" y="1560"/>
                  <a:pt x="3132" y="1560"/>
                </a:cubicBezTo>
                <a:lnTo>
                  <a:pt x="3096" y="1560"/>
                </a:lnTo>
                <a:cubicBezTo>
                  <a:pt x="2858" y="1560"/>
                  <a:pt x="2656" y="1667"/>
                  <a:pt x="2513" y="1846"/>
                </a:cubicBezTo>
                <a:cubicBezTo>
                  <a:pt x="2382" y="1679"/>
                  <a:pt x="2180" y="1560"/>
                  <a:pt x="1942" y="1560"/>
                </a:cubicBezTo>
                <a:cubicBezTo>
                  <a:pt x="1787" y="1560"/>
                  <a:pt x="1644" y="1608"/>
                  <a:pt x="1501" y="1691"/>
                </a:cubicBezTo>
                <a:lnTo>
                  <a:pt x="1501" y="738"/>
                </a:lnTo>
                <a:cubicBezTo>
                  <a:pt x="1501" y="322"/>
                  <a:pt x="1168" y="0"/>
                  <a:pt x="763" y="0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CA56EBB5-ABFA-CC73-CCF5-C5E40729F2BF}"/>
              </a:ext>
            </a:extLst>
          </p:cNvPr>
          <p:cNvSpPr txBox="1"/>
          <p:nvPr/>
        </p:nvSpPr>
        <p:spPr>
          <a:xfrm>
            <a:off x="914400" y="383058"/>
            <a:ext cx="85109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sz="20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82" name="Graphic 81">
            <a:extLst>
              <a:ext uri="{FF2B5EF4-FFF2-40B4-BE49-F238E27FC236}">
                <a16:creationId xmlns:a16="http://schemas.microsoft.com/office/drawing/2014/main" id="{68EE9EAF-6399-D61D-91E6-70A929B0A4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2635" y="1240111"/>
            <a:ext cx="8887497" cy="5380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334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Oval 75">
            <a:extLst>
              <a:ext uri="{FF2B5EF4-FFF2-40B4-BE49-F238E27FC236}">
                <a16:creationId xmlns:a16="http://schemas.microsoft.com/office/drawing/2014/main" id="{9BA9B8F6-4CD5-F4B8-1599-D4AAA7D5C179}"/>
              </a:ext>
            </a:extLst>
          </p:cNvPr>
          <p:cNvSpPr/>
          <p:nvPr/>
        </p:nvSpPr>
        <p:spPr>
          <a:xfrm>
            <a:off x="11531160" y="3092403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40439144-5DA7-8A96-A515-27915A116953}"/>
              </a:ext>
            </a:extLst>
          </p:cNvPr>
          <p:cNvSpPr/>
          <p:nvPr/>
        </p:nvSpPr>
        <p:spPr>
          <a:xfrm>
            <a:off x="11531160" y="3886972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F4BAFB25-1B6E-206F-C2FD-CB0ED468F165}"/>
              </a:ext>
            </a:extLst>
          </p:cNvPr>
          <p:cNvSpPr/>
          <p:nvPr/>
        </p:nvSpPr>
        <p:spPr>
          <a:xfrm>
            <a:off x="11531160" y="4658998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DF1C4409-F547-FE68-B6EB-DDFB775FD76F}"/>
              </a:ext>
            </a:extLst>
          </p:cNvPr>
          <p:cNvSpPr/>
          <p:nvPr/>
        </p:nvSpPr>
        <p:spPr>
          <a:xfrm>
            <a:off x="11531160" y="5452149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C8683BDB-1F4C-4BF7-D61B-B75A8A4C5D96}"/>
              </a:ext>
            </a:extLst>
          </p:cNvPr>
          <p:cNvSpPr/>
          <p:nvPr/>
        </p:nvSpPr>
        <p:spPr>
          <a:xfrm>
            <a:off x="11530172" y="2317349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B5B8948B-6410-6F95-A5BB-B388891E05BA}"/>
              </a:ext>
            </a:extLst>
          </p:cNvPr>
          <p:cNvSpPr/>
          <p:nvPr/>
        </p:nvSpPr>
        <p:spPr>
          <a:xfrm>
            <a:off x="11518882" y="1495237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58CFFC3-1E3C-0BC4-54FE-004DADD09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en-US" smtClean="0"/>
              <a:pPr/>
              <a:t>22</a:t>
            </a:fld>
            <a:endParaRPr lang="en-US" dirty="0"/>
          </a:p>
        </p:txBody>
      </p:sp>
      <p:grpSp>
        <p:nvGrpSpPr>
          <p:cNvPr id="3" name="Google Shape;9637;p64">
            <a:extLst>
              <a:ext uri="{FF2B5EF4-FFF2-40B4-BE49-F238E27FC236}">
                <a16:creationId xmlns:a16="http://schemas.microsoft.com/office/drawing/2014/main" id="{C925ED75-C0D0-C029-B00E-CAA00F109669}"/>
              </a:ext>
            </a:extLst>
          </p:cNvPr>
          <p:cNvGrpSpPr/>
          <p:nvPr/>
        </p:nvGrpSpPr>
        <p:grpSpPr>
          <a:xfrm>
            <a:off x="11467737" y="3870079"/>
            <a:ext cx="409885" cy="319555"/>
            <a:chOff x="2611458" y="3816374"/>
            <a:chExt cx="426329" cy="332375"/>
          </a:xfrm>
          <a:solidFill>
            <a:srgbClr val="002060"/>
          </a:solidFill>
        </p:grpSpPr>
        <p:sp>
          <p:nvSpPr>
            <p:cNvPr id="4" name="Google Shape;9638;p64">
              <a:extLst>
                <a:ext uri="{FF2B5EF4-FFF2-40B4-BE49-F238E27FC236}">
                  <a16:creationId xmlns:a16="http://schemas.microsoft.com/office/drawing/2014/main" id="{9384065A-4A54-65ED-8F8C-3FF3672780D6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9639;p64">
              <a:extLst>
                <a:ext uri="{FF2B5EF4-FFF2-40B4-BE49-F238E27FC236}">
                  <a16:creationId xmlns:a16="http://schemas.microsoft.com/office/drawing/2014/main" id="{650BC25A-C536-4C44-E857-4334A2FB3E27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9640;p64">
              <a:extLst>
                <a:ext uri="{FF2B5EF4-FFF2-40B4-BE49-F238E27FC236}">
                  <a16:creationId xmlns:a16="http://schemas.microsoft.com/office/drawing/2014/main" id="{49FA0C96-2FA0-7737-0440-A7439C5FEA11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9641;p64">
              <a:extLst>
                <a:ext uri="{FF2B5EF4-FFF2-40B4-BE49-F238E27FC236}">
                  <a16:creationId xmlns:a16="http://schemas.microsoft.com/office/drawing/2014/main" id="{94D874E3-4AF4-BEA1-AD68-B4537A9FC029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9642;p64">
              <a:extLst>
                <a:ext uri="{FF2B5EF4-FFF2-40B4-BE49-F238E27FC236}">
                  <a16:creationId xmlns:a16="http://schemas.microsoft.com/office/drawing/2014/main" id="{4B4BC31E-F565-52B9-628E-8CAB46ADED90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9643;p64">
              <a:extLst>
                <a:ext uri="{FF2B5EF4-FFF2-40B4-BE49-F238E27FC236}">
                  <a16:creationId xmlns:a16="http://schemas.microsoft.com/office/drawing/2014/main" id="{AD317BF8-52C2-97FD-614F-99ABF20FA0A4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9644;p64">
              <a:extLst>
                <a:ext uri="{FF2B5EF4-FFF2-40B4-BE49-F238E27FC236}">
                  <a16:creationId xmlns:a16="http://schemas.microsoft.com/office/drawing/2014/main" id="{446B60AE-E069-5473-0A03-B6653A159027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645;p64">
              <a:extLst>
                <a:ext uri="{FF2B5EF4-FFF2-40B4-BE49-F238E27FC236}">
                  <a16:creationId xmlns:a16="http://schemas.microsoft.com/office/drawing/2014/main" id="{FE452003-019C-1C58-FB00-9474027663A9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646;p64">
              <a:extLst>
                <a:ext uri="{FF2B5EF4-FFF2-40B4-BE49-F238E27FC236}">
                  <a16:creationId xmlns:a16="http://schemas.microsoft.com/office/drawing/2014/main" id="{7A5E1941-943A-4A04-61E3-DC3AC4DBCF8C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647;p64">
              <a:extLst>
                <a:ext uri="{FF2B5EF4-FFF2-40B4-BE49-F238E27FC236}">
                  <a16:creationId xmlns:a16="http://schemas.microsoft.com/office/drawing/2014/main" id="{1B38CF05-E1F0-2AFE-1DF6-C16239361383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" name="Google Shape;9201;p64">
            <a:extLst>
              <a:ext uri="{FF2B5EF4-FFF2-40B4-BE49-F238E27FC236}">
                <a16:creationId xmlns:a16="http://schemas.microsoft.com/office/drawing/2014/main" id="{14FCB0E1-5002-E953-D756-8CEE4F61621D}"/>
              </a:ext>
            </a:extLst>
          </p:cNvPr>
          <p:cNvGrpSpPr/>
          <p:nvPr/>
        </p:nvGrpSpPr>
        <p:grpSpPr>
          <a:xfrm>
            <a:off x="11492106" y="2264506"/>
            <a:ext cx="361147" cy="361529"/>
            <a:chOff x="7538896" y="1970156"/>
            <a:chExt cx="361147" cy="361529"/>
          </a:xfrm>
          <a:solidFill>
            <a:srgbClr val="002060"/>
          </a:solidFill>
        </p:grpSpPr>
        <p:sp>
          <p:nvSpPr>
            <p:cNvPr id="15" name="Google Shape;9202;p64">
              <a:extLst>
                <a:ext uri="{FF2B5EF4-FFF2-40B4-BE49-F238E27FC236}">
                  <a16:creationId xmlns:a16="http://schemas.microsoft.com/office/drawing/2014/main" id="{4DCF91D6-AD84-1F74-5D72-318339C3BB70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203;p64">
              <a:extLst>
                <a:ext uri="{FF2B5EF4-FFF2-40B4-BE49-F238E27FC236}">
                  <a16:creationId xmlns:a16="http://schemas.microsoft.com/office/drawing/2014/main" id="{EEADFACC-118C-138B-369B-C3F917B3FC42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204;p64">
              <a:extLst>
                <a:ext uri="{FF2B5EF4-FFF2-40B4-BE49-F238E27FC236}">
                  <a16:creationId xmlns:a16="http://schemas.microsoft.com/office/drawing/2014/main" id="{AB504380-7B3B-A451-FECB-9BB9BA95E95C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205;p64">
              <a:extLst>
                <a:ext uri="{FF2B5EF4-FFF2-40B4-BE49-F238E27FC236}">
                  <a16:creationId xmlns:a16="http://schemas.microsoft.com/office/drawing/2014/main" id="{CA4E5571-3190-AEF0-486E-2303B71792F0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206;p64">
              <a:extLst>
                <a:ext uri="{FF2B5EF4-FFF2-40B4-BE49-F238E27FC236}">
                  <a16:creationId xmlns:a16="http://schemas.microsoft.com/office/drawing/2014/main" id="{322D9888-5304-3CC7-B9C5-3B2E2C72C57B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9207;p64">
              <a:extLst>
                <a:ext uri="{FF2B5EF4-FFF2-40B4-BE49-F238E27FC236}">
                  <a16:creationId xmlns:a16="http://schemas.microsoft.com/office/drawing/2014/main" id="{45D75996-2C6C-BB00-1FFC-01D1FABD5560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" name="Google Shape;9261;p64">
            <a:extLst>
              <a:ext uri="{FF2B5EF4-FFF2-40B4-BE49-F238E27FC236}">
                <a16:creationId xmlns:a16="http://schemas.microsoft.com/office/drawing/2014/main" id="{276825B8-E873-BCC5-C73C-B28F71D48CBC}"/>
              </a:ext>
            </a:extLst>
          </p:cNvPr>
          <p:cNvGrpSpPr/>
          <p:nvPr/>
        </p:nvGrpSpPr>
        <p:grpSpPr>
          <a:xfrm>
            <a:off x="11506683" y="4638562"/>
            <a:ext cx="331993" cy="331993"/>
            <a:chOff x="870939" y="2439293"/>
            <a:chExt cx="331993" cy="331993"/>
          </a:xfrm>
          <a:solidFill>
            <a:srgbClr val="002060"/>
          </a:solidFill>
        </p:grpSpPr>
        <p:sp>
          <p:nvSpPr>
            <p:cNvPr id="22" name="Google Shape;9262;p64">
              <a:extLst>
                <a:ext uri="{FF2B5EF4-FFF2-40B4-BE49-F238E27FC236}">
                  <a16:creationId xmlns:a16="http://schemas.microsoft.com/office/drawing/2014/main" id="{3A2D6C67-0B3F-9E66-D2BF-BA7FEB85AB36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263;p64">
              <a:extLst>
                <a:ext uri="{FF2B5EF4-FFF2-40B4-BE49-F238E27FC236}">
                  <a16:creationId xmlns:a16="http://schemas.microsoft.com/office/drawing/2014/main" id="{0136E113-84FF-E495-6571-5E44C27A6034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264;p64">
              <a:extLst>
                <a:ext uri="{FF2B5EF4-FFF2-40B4-BE49-F238E27FC236}">
                  <a16:creationId xmlns:a16="http://schemas.microsoft.com/office/drawing/2014/main" id="{83DEA688-68FC-7507-E835-B0BFB76A80C6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265;p64">
              <a:extLst>
                <a:ext uri="{FF2B5EF4-FFF2-40B4-BE49-F238E27FC236}">
                  <a16:creationId xmlns:a16="http://schemas.microsoft.com/office/drawing/2014/main" id="{FF107C38-D975-EAFF-A796-5351D66F00D5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266;p64">
              <a:extLst>
                <a:ext uri="{FF2B5EF4-FFF2-40B4-BE49-F238E27FC236}">
                  <a16:creationId xmlns:a16="http://schemas.microsoft.com/office/drawing/2014/main" id="{857DF390-C1A3-F365-080B-AC83243169A5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9267;p64">
              <a:extLst>
                <a:ext uri="{FF2B5EF4-FFF2-40B4-BE49-F238E27FC236}">
                  <a16:creationId xmlns:a16="http://schemas.microsoft.com/office/drawing/2014/main" id="{8DBE09D3-7235-E6C6-5629-02E1E1C79246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9268;p64">
              <a:extLst>
                <a:ext uri="{FF2B5EF4-FFF2-40B4-BE49-F238E27FC236}">
                  <a16:creationId xmlns:a16="http://schemas.microsoft.com/office/drawing/2014/main" id="{878BA3A2-D547-C95D-99A8-E41C6E540912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269;p64">
              <a:extLst>
                <a:ext uri="{FF2B5EF4-FFF2-40B4-BE49-F238E27FC236}">
                  <a16:creationId xmlns:a16="http://schemas.microsoft.com/office/drawing/2014/main" id="{B47BD659-8528-F049-A683-9092703ADCBD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270;p64">
              <a:extLst>
                <a:ext uri="{FF2B5EF4-FFF2-40B4-BE49-F238E27FC236}">
                  <a16:creationId xmlns:a16="http://schemas.microsoft.com/office/drawing/2014/main" id="{07A0049F-66EE-5180-EB6C-BD1D26FAE68D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271;p64">
              <a:extLst>
                <a:ext uri="{FF2B5EF4-FFF2-40B4-BE49-F238E27FC236}">
                  <a16:creationId xmlns:a16="http://schemas.microsoft.com/office/drawing/2014/main" id="{C75DF272-FE21-3729-DD3D-E772FB46FD2C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272;p64">
              <a:extLst>
                <a:ext uri="{FF2B5EF4-FFF2-40B4-BE49-F238E27FC236}">
                  <a16:creationId xmlns:a16="http://schemas.microsoft.com/office/drawing/2014/main" id="{812F177F-5113-6B65-D270-E1CA4E55B823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273;p64">
              <a:extLst>
                <a:ext uri="{FF2B5EF4-FFF2-40B4-BE49-F238E27FC236}">
                  <a16:creationId xmlns:a16="http://schemas.microsoft.com/office/drawing/2014/main" id="{6E358DAE-492C-FF72-1D7F-8761B1831EFB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274;p64">
              <a:extLst>
                <a:ext uri="{FF2B5EF4-FFF2-40B4-BE49-F238E27FC236}">
                  <a16:creationId xmlns:a16="http://schemas.microsoft.com/office/drawing/2014/main" id="{053C994D-3F81-C3EF-883E-6E23473190C5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75;p64">
              <a:extLst>
                <a:ext uri="{FF2B5EF4-FFF2-40B4-BE49-F238E27FC236}">
                  <a16:creationId xmlns:a16="http://schemas.microsoft.com/office/drawing/2014/main" id="{6D11BAF1-2E69-DD05-A1BB-526AF22A9598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276;p64">
              <a:extLst>
                <a:ext uri="{FF2B5EF4-FFF2-40B4-BE49-F238E27FC236}">
                  <a16:creationId xmlns:a16="http://schemas.microsoft.com/office/drawing/2014/main" id="{E381D34A-2FDF-A295-190B-BD974CF77559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77;p64">
              <a:extLst>
                <a:ext uri="{FF2B5EF4-FFF2-40B4-BE49-F238E27FC236}">
                  <a16:creationId xmlns:a16="http://schemas.microsoft.com/office/drawing/2014/main" id="{E0431019-643C-ABBC-D3CD-B03A7C3B25A5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" name="Google Shape;9284;p64">
            <a:extLst>
              <a:ext uri="{FF2B5EF4-FFF2-40B4-BE49-F238E27FC236}">
                <a16:creationId xmlns:a16="http://schemas.microsoft.com/office/drawing/2014/main" id="{FEE7C1C8-34A5-D1CC-6A40-B0847905EBF4}"/>
              </a:ext>
            </a:extLst>
          </p:cNvPr>
          <p:cNvGrpSpPr/>
          <p:nvPr/>
        </p:nvGrpSpPr>
        <p:grpSpPr>
          <a:xfrm>
            <a:off x="11542505" y="1453286"/>
            <a:ext cx="260349" cy="362292"/>
            <a:chOff x="5388757" y="2414659"/>
            <a:chExt cx="260349" cy="362292"/>
          </a:xfrm>
          <a:solidFill>
            <a:srgbClr val="002060"/>
          </a:solidFill>
        </p:grpSpPr>
        <p:sp>
          <p:nvSpPr>
            <p:cNvPr id="39" name="Google Shape;9285;p64">
              <a:extLst>
                <a:ext uri="{FF2B5EF4-FFF2-40B4-BE49-F238E27FC236}">
                  <a16:creationId xmlns:a16="http://schemas.microsoft.com/office/drawing/2014/main" id="{8FD19B36-34FA-8890-18B2-E07F32C4A864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86;p64">
              <a:extLst>
                <a:ext uri="{FF2B5EF4-FFF2-40B4-BE49-F238E27FC236}">
                  <a16:creationId xmlns:a16="http://schemas.microsoft.com/office/drawing/2014/main" id="{5C936794-2AFC-B2AF-6FAE-EB3B83BFD7CB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87;p64">
              <a:extLst>
                <a:ext uri="{FF2B5EF4-FFF2-40B4-BE49-F238E27FC236}">
                  <a16:creationId xmlns:a16="http://schemas.microsoft.com/office/drawing/2014/main" id="{BBC7A435-203A-3437-C3A7-C4F87EB11AE7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88;p64">
              <a:extLst>
                <a:ext uri="{FF2B5EF4-FFF2-40B4-BE49-F238E27FC236}">
                  <a16:creationId xmlns:a16="http://schemas.microsoft.com/office/drawing/2014/main" id="{2359C3BE-0AB6-47D5-4BAD-8E3F9D2DDE7E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89;p64">
              <a:extLst>
                <a:ext uri="{FF2B5EF4-FFF2-40B4-BE49-F238E27FC236}">
                  <a16:creationId xmlns:a16="http://schemas.microsoft.com/office/drawing/2014/main" id="{E10A65C6-2978-E077-5DE5-24FCAEE9E9FD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9290;p64">
              <a:extLst>
                <a:ext uri="{FF2B5EF4-FFF2-40B4-BE49-F238E27FC236}">
                  <a16:creationId xmlns:a16="http://schemas.microsoft.com/office/drawing/2014/main" id="{A85D43AA-3B7A-056C-072F-9E8FF2C2FDE0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9291;p64">
              <a:extLst>
                <a:ext uri="{FF2B5EF4-FFF2-40B4-BE49-F238E27FC236}">
                  <a16:creationId xmlns:a16="http://schemas.microsoft.com/office/drawing/2014/main" id="{183775B8-9186-F1B9-1C2C-2699CB4F7D2D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92;p64">
              <a:extLst>
                <a:ext uri="{FF2B5EF4-FFF2-40B4-BE49-F238E27FC236}">
                  <a16:creationId xmlns:a16="http://schemas.microsoft.com/office/drawing/2014/main" id="{CAEE706D-27E8-C6A9-CAEB-09D00C546B80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93;p64">
              <a:extLst>
                <a:ext uri="{FF2B5EF4-FFF2-40B4-BE49-F238E27FC236}">
                  <a16:creationId xmlns:a16="http://schemas.microsoft.com/office/drawing/2014/main" id="{2A937EEF-B32A-704C-28C2-30561BF1DA93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94;p64">
              <a:extLst>
                <a:ext uri="{FF2B5EF4-FFF2-40B4-BE49-F238E27FC236}">
                  <a16:creationId xmlns:a16="http://schemas.microsoft.com/office/drawing/2014/main" id="{551DF1A7-63E5-B0DC-FE37-D8FA4A05A249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95;p64">
              <a:extLst>
                <a:ext uri="{FF2B5EF4-FFF2-40B4-BE49-F238E27FC236}">
                  <a16:creationId xmlns:a16="http://schemas.microsoft.com/office/drawing/2014/main" id="{F3F89716-973B-F1CB-1DEC-63B063AC0F63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96;p64">
              <a:extLst>
                <a:ext uri="{FF2B5EF4-FFF2-40B4-BE49-F238E27FC236}">
                  <a16:creationId xmlns:a16="http://schemas.microsoft.com/office/drawing/2014/main" id="{CA6F2EBA-28F1-519C-0262-A89D22CD291F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97;p64">
              <a:extLst>
                <a:ext uri="{FF2B5EF4-FFF2-40B4-BE49-F238E27FC236}">
                  <a16:creationId xmlns:a16="http://schemas.microsoft.com/office/drawing/2014/main" id="{6CC3A580-1A44-66F5-AFBF-F7E9176B8D91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98;p64">
              <a:extLst>
                <a:ext uri="{FF2B5EF4-FFF2-40B4-BE49-F238E27FC236}">
                  <a16:creationId xmlns:a16="http://schemas.microsoft.com/office/drawing/2014/main" id="{2F42A46C-E50A-AEF3-8053-D88279010ED6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99;p64">
              <a:extLst>
                <a:ext uri="{FF2B5EF4-FFF2-40B4-BE49-F238E27FC236}">
                  <a16:creationId xmlns:a16="http://schemas.microsoft.com/office/drawing/2014/main" id="{BCBA4D3C-EB26-1BB9-7B05-7CA603682831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300;p64">
              <a:extLst>
                <a:ext uri="{FF2B5EF4-FFF2-40B4-BE49-F238E27FC236}">
                  <a16:creationId xmlns:a16="http://schemas.microsoft.com/office/drawing/2014/main" id="{5091F25C-CAC7-DCA3-2507-CCA9AFBC5113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301;p64">
              <a:extLst>
                <a:ext uri="{FF2B5EF4-FFF2-40B4-BE49-F238E27FC236}">
                  <a16:creationId xmlns:a16="http://schemas.microsoft.com/office/drawing/2014/main" id="{4CDCB322-B91E-1F17-916F-3162DE7C3C30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302;p64">
              <a:extLst>
                <a:ext uri="{FF2B5EF4-FFF2-40B4-BE49-F238E27FC236}">
                  <a16:creationId xmlns:a16="http://schemas.microsoft.com/office/drawing/2014/main" id="{E8F3597D-B364-ACBF-B2BE-CD96993F897D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303;p64">
              <a:extLst>
                <a:ext uri="{FF2B5EF4-FFF2-40B4-BE49-F238E27FC236}">
                  <a16:creationId xmlns:a16="http://schemas.microsoft.com/office/drawing/2014/main" id="{958524EA-A76C-6DAC-4811-17AAAB49AB9D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304;p64">
              <a:extLst>
                <a:ext uri="{FF2B5EF4-FFF2-40B4-BE49-F238E27FC236}">
                  <a16:creationId xmlns:a16="http://schemas.microsoft.com/office/drawing/2014/main" id="{F993B122-EA01-7ED0-2CA7-41DA4747C13D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" name="Google Shape;9434;p64">
            <a:extLst>
              <a:ext uri="{FF2B5EF4-FFF2-40B4-BE49-F238E27FC236}">
                <a16:creationId xmlns:a16="http://schemas.microsoft.com/office/drawing/2014/main" id="{2051F3CD-C655-068E-7651-2CB01F6A1D42}"/>
              </a:ext>
            </a:extLst>
          </p:cNvPr>
          <p:cNvGrpSpPr/>
          <p:nvPr/>
        </p:nvGrpSpPr>
        <p:grpSpPr>
          <a:xfrm>
            <a:off x="11498551" y="3074963"/>
            <a:ext cx="348257" cy="346188"/>
            <a:chOff x="3541011" y="3367320"/>
            <a:chExt cx="348257" cy="346188"/>
          </a:xfrm>
          <a:solidFill>
            <a:srgbClr val="002060"/>
          </a:solidFill>
        </p:grpSpPr>
        <p:sp>
          <p:nvSpPr>
            <p:cNvPr id="60" name="Google Shape;9435;p64">
              <a:extLst>
                <a:ext uri="{FF2B5EF4-FFF2-40B4-BE49-F238E27FC236}">
                  <a16:creationId xmlns:a16="http://schemas.microsoft.com/office/drawing/2014/main" id="{93057411-5783-5BBC-CA94-B0E3977C4A81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436;p64">
              <a:extLst>
                <a:ext uri="{FF2B5EF4-FFF2-40B4-BE49-F238E27FC236}">
                  <a16:creationId xmlns:a16="http://schemas.microsoft.com/office/drawing/2014/main" id="{9FC986FF-A50D-114A-3E93-6EF6209D2F42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437;p64">
              <a:extLst>
                <a:ext uri="{FF2B5EF4-FFF2-40B4-BE49-F238E27FC236}">
                  <a16:creationId xmlns:a16="http://schemas.microsoft.com/office/drawing/2014/main" id="{03A9FC58-CCE1-ADDC-1F13-7B69DFBD56C6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438;p64">
              <a:extLst>
                <a:ext uri="{FF2B5EF4-FFF2-40B4-BE49-F238E27FC236}">
                  <a16:creationId xmlns:a16="http://schemas.microsoft.com/office/drawing/2014/main" id="{D907B9E1-E0F2-08E9-286B-8D51B59E4F1F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" name="Google Shape;9683;p64">
            <a:extLst>
              <a:ext uri="{FF2B5EF4-FFF2-40B4-BE49-F238E27FC236}">
                <a16:creationId xmlns:a16="http://schemas.microsoft.com/office/drawing/2014/main" id="{6F6C40C8-1788-403D-BA62-DCAE4BCE2939}"/>
              </a:ext>
            </a:extLst>
          </p:cNvPr>
          <p:cNvGrpSpPr/>
          <p:nvPr/>
        </p:nvGrpSpPr>
        <p:grpSpPr>
          <a:xfrm>
            <a:off x="11488875" y="5419482"/>
            <a:ext cx="367608" cy="350548"/>
            <a:chOff x="6659725" y="3808035"/>
            <a:chExt cx="367608" cy="350548"/>
          </a:xfrm>
          <a:solidFill>
            <a:srgbClr val="002060"/>
          </a:solidFill>
        </p:grpSpPr>
        <p:sp>
          <p:nvSpPr>
            <p:cNvPr id="65" name="Google Shape;9684;p64">
              <a:extLst>
                <a:ext uri="{FF2B5EF4-FFF2-40B4-BE49-F238E27FC236}">
                  <a16:creationId xmlns:a16="http://schemas.microsoft.com/office/drawing/2014/main" id="{A4C93BF1-EC96-9DC2-3059-527BAC727610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9685;p64">
              <a:extLst>
                <a:ext uri="{FF2B5EF4-FFF2-40B4-BE49-F238E27FC236}">
                  <a16:creationId xmlns:a16="http://schemas.microsoft.com/office/drawing/2014/main" id="{90538037-F86E-A782-191D-39FFA15CB27F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66855285-EE03-9480-852F-366CADBAE516}"/>
              </a:ext>
            </a:extLst>
          </p:cNvPr>
          <p:cNvSpPr txBox="1"/>
          <p:nvPr/>
        </p:nvSpPr>
        <p:spPr>
          <a:xfrm>
            <a:off x="9710590" y="1474582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A54C165-BBC5-86ED-29CE-6F952266D9D8}"/>
              </a:ext>
            </a:extLst>
          </p:cNvPr>
          <p:cNvSpPr txBox="1"/>
          <p:nvPr/>
        </p:nvSpPr>
        <p:spPr>
          <a:xfrm>
            <a:off x="9710590" y="2293727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A2B4424-72CA-CBCB-293F-10BC90C44E96}"/>
              </a:ext>
            </a:extLst>
          </p:cNvPr>
          <p:cNvSpPr txBox="1"/>
          <p:nvPr/>
        </p:nvSpPr>
        <p:spPr>
          <a:xfrm>
            <a:off x="9710591" y="3046072"/>
            <a:ext cx="16885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C8671A0-2562-4BE6-EA4C-19095117D56B}"/>
              </a:ext>
            </a:extLst>
          </p:cNvPr>
          <p:cNvSpPr txBox="1"/>
          <p:nvPr/>
        </p:nvSpPr>
        <p:spPr>
          <a:xfrm>
            <a:off x="9710589" y="3892419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B45D249A-BF09-E55D-1E11-014FD7B2A474}"/>
              </a:ext>
            </a:extLst>
          </p:cNvPr>
          <p:cNvSpPr txBox="1"/>
          <p:nvPr/>
        </p:nvSpPr>
        <p:spPr>
          <a:xfrm>
            <a:off x="9710588" y="4637314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4A0A5D3-019F-7386-1810-B862D27A2562}"/>
              </a:ext>
            </a:extLst>
          </p:cNvPr>
          <p:cNvSpPr txBox="1"/>
          <p:nvPr/>
        </p:nvSpPr>
        <p:spPr>
          <a:xfrm>
            <a:off x="9710588" y="5456459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73" name="Graphic 72">
            <a:extLst>
              <a:ext uri="{FF2B5EF4-FFF2-40B4-BE49-F238E27FC236}">
                <a16:creationId xmlns:a16="http://schemas.microsoft.com/office/drawing/2014/main" id="{CE71A881-97AC-0F01-3DC9-D60F8A80D45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10836" y="354981"/>
            <a:ext cx="789863" cy="789862"/>
          </a:xfrm>
          <a:prstGeom prst="rect">
            <a:avLst/>
          </a:prstGeom>
        </p:spPr>
      </p:pic>
      <p:sp>
        <p:nvSpPr>
          <p:cNvPr id="80" name="TextBox 85">
            <a:extLst>
              <a:ext uri="{FF2B5EF4-FFF2-40B4-BE49-F238E27FC236}">
                <a16:creationId xmlns:a16="http://schemas.microsoft.com/office/drawing/2014/main" id="{85F8FBAA-8672-2A7E-A18A-12B7F09435CE}"/>
              </a:ext>
            </a:extLst>
          </p:cNvPr>
          <p:cNvSpPr txBox="1"/>
          <p:nvPr/>
        </p:nvSpPr>
        <p:spPr>
          <a:xfrm>
            <a:off x="9947507" y="488677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6">
            <a:extLst>
              <a:ext uri="{FF2B5EF4-FFF2-40B4-BE49-F238E27FC236}">
                <a16:creationId xmlns:a16="http://schemas.microsoft.com/office/drawing/2014/main" id="{3F481433-F748-2EFD-A4FB-78C437D3F275}"/>
              </a:ext>
            </a:extLst>
          </p:cNvPr>
          <p:cNvSpPr txBox="1"/>
          <p:nvPr/>
        </p:nvSpPr>
        <p:spPr>
          <a:xfrm>
            <a:off x="9947506" y="860262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معماری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D3954B71-73AA-2469-9B2C-AC1A37175917}"/>
              </a:ext>
            </a:extLst>
          </p:cNvPr>
          <p:cNvSpPr/>
          <p:nvPr/>
        </p:nvSpPr>
        <p:spPr>
          <a:xfrm>
            <a:off x="10669815" y="6236006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Google Shape;8410;p6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DF0838F-3F41-481A-6545-CBD7CDF71E29}"/>
              </a:ext>
            </a:extLst>
          </p:cNvPr>
          <p:cNvSpPr/>
          <p:nvPr/>
        </p:nvSpPr>
        <p:spPr>
          <a:xfrm>
            <a:off x="10654944" y="6213002"/>
            <a:ext cx="356196" cy="328410"/>
          </a:xfrm>
          <a:custGeom>
            <a:avLst/>
            <a:gdLst/>
            <a:ahLst/>
            <a:cxnLst/>
            <a:rect l="l" t="t" r="r" b="b"/>
            <a:pathLst>
              <a:path w="11217" h="10342" extrusionOk="0">
                <a:moveTo>
                  <a:pt x="3394" y="1186"/>
                </a:moveTo>
                <a:lnTo>
                  <a:pt x="3394" y="1507"/>
                </a:lnTo>
                <a:lnTo>
                  <a:pt x="1668" y="1507"/>
                </a:lnTo>
                <a:lnTo>
                  <a:pt x="1668" y="1186"/>
                </a:lnTo>
                <a:close/>
                <a:moveTo>
                  <a:pt x="3096" y="1829"/>
                </a:moveTo>
                <a:lnTo>
                  <a:pt x="3096" y="2090"/>
                </a:lnTo>
                <a:lnTo>
                  <a:pt x="2013" y="3043"/>
                </a:lnTo>
                <a:lnTo>
                  <a:pt x="2013" y="1829"/>
                </a:lnTo>
                <a:close/>
                <a:moveTo>
                  <a:pt x="6740" y="5948"/>
                </a:moveTo>
                <a:cubicBezTo>
                  <a:pt x="6775" y="5948"/>
                  <a:pt x="6799" y="5972"/>
                  <a:pt x="6799" y="6008"/>
                </a:cubicBezTo>
                <a:lnTo>
                  <a:pt x="6799" y="10020"/>
                </a:lnTo>
                <a:lnTo>
                  <a:pt x="4644" y="10020"/>
                </a:lnTo>
                <a:lnTo>
                  <a:pt x="4644" y="6008"/>
                </a:lnTo>
                <a:cubicBezTo>
                  <a:pt x="4644" y="5972"/>
                  <a:pt x="4668" y="5948"/>
                  <a:pt x="4704" y="5948"/>
                </a:cubicBezTo>
                <a:close/>
                <a:moveTo>
                  <a:pt x="5601" y="1"/>
                </a:moveTo>
                <a:cubicBezTo>
                  <a:pt x="5543" y="1"/>
                  <a:pt x="5484" y="19"/>
                  <a:pt x="5430" y="55"/>
                </a:cubicBezTo>
                <a:lnTo>
                  <a:pt x="3692" y="1567"/>
                </a:lnTo>
                <a:lnTo>
                  <a:pt x="3692" y="1126"/>
                </a:lnTo>
                <a:cubicBezTo>
                  <a:pt x="3692" y="995"/>
                  <a:pt x="3573" y="876"/>
                  <a:pt x="3442" y="876"/>
                </a:cubicBezTo>
                <a:lnTo>
                  <a:pt x="1596" y="876"/>
                </a:lnTo>
                <a:cubicBezTo>
                  <a:pt x="1453" y="876"/>
                  <a:pt x="1334" y="995"/>
                  <a:pt x="1334" y="1126"/>
                </a:cubicBezTo>
                <a:lnTo>
                  <a:pt x="1334" y="1590"/>
                </a:lnTo>
                <a:cubicBezTo>
                  <a:pt x="1334" y="1721"/>
                  <a:pt x="1453" y="1840"/>
                  <a:pt x="1596" y="1840"/>
                </a:cubicBezTo>
                <a:lnTo>
                  <a:pt x="1691" y="1840"/>
                </a:lnTo>
                <a:lnTo>
                  <a:pt x="1691" y="3329"/>
                </a:lnTo>
                <a:lnTo>
                  <a:pt x="108" y="4710"/>
                </a:lnTo>
                <a:cubicBezTo>
                  <a:pt x="25" y="4781"/>
                  <a:pt x="1" y="4888"/>
                  <a:pt x="25" y="4984"/>
                </a:cubicBezTo>
                <a:cubicBezTo>
                  <a:pt x="60" y="5079"/>
                  <a:pt x="167" y="5138"/>
                  <a:pt x="251" y="5138"/>
                </a:cubicBezTo>
                <a:lnTo>
                  <a:pt x="1322" y="5138"/>
                </a:lnTo>
                <a:lnTo>
                  <a:pt x="1322" y="7972"/>
                </a:lnTo>
                <a:cubicBezTo>
                  <a:pt x="1322" y="8056"/>
                  <a:pt x="1394" y="8139"/>
                  <a:pt x="1489" y="8139"/>
                </a:cubicBezTo>
                <a:cubicBezTo>
                  <a:pt x="1572" y="8139"/>
                  <a:pt x="1656" y="8056"/>
                  <a:pt x="1656" y="7972"/>
                </a:cubicBezTo>
                <a:lnTo>
                  <a:pt x="1656" y="5055"/>
                </a:lnTo>
                <a:lnTo>
                  <a:pt x="5609" y="1614"/>
                </a:lnTo>
                <a:lnTo>
                  <a:pt x="9561" y="5055"/>
                </a:lnTo>
                <a:lnTo>
                  <a:pt x="9561" y="9937"/>
                </a:lnTo>
                <a:cubicBezTo>
                  <a:pt x="9561" y="9984"/>
                  <a:pt x="9526" y="10020"/>
                  <a:pt x="9478" y="10020"/>
                </a:cubicBezTo>
                <a:lnTo>
                  <a:pt x="7109" y="10020"/>
                </a:lnTo>
                <a:lnTo>
                  <a:pt x="7109" y="6008"/>
                </a:lnTo>
                <a:cubicBezTo>
                  <a:pt x="7109" y="5793"/>
                  <a:pt x="6930" y="5615"/>
                  <a:pt x="6728" y="5615"/>
                </a:cubicBezTo>
                <a:lnTo>
                  <a:pt x="4680" y="5615"/>
                </a:lnTo>
                <a:cubicBezTo>
                  <a:pt x="4478" y="5615"/>
                  <a:pt x="4299" y="5793"/>
                  <a:pt x="4299" y="6008"/>
                </a:cubicBezTo>
                <a:lnTo>
                  <a:pt x="4299" y="10020"/>
                </a:lnTo>
                <a:lnTo>
                  <a:pt x="1739" y="10020"/>
                </a:lnTo>
                <a:cubicBezTo>
                  <a:pt x="1691" y="10020"/>
                  <a:pt x="1656" y="9984"/>
                  <a:pt x="1656" y="9937"/>
                </a:cubicBezTo>
                <a:lnTo>
                  <a:pt x="1656" y="8734"/>
                </a:lnTo>
                <a:cubicBezTo>
                  <a:pt x="1656" y="8639"/>
                  <a:pt x="1572" y="8567"/>
                  <a:pt x="1489" y="8567"/>
                </a:cubicBezTo>
                <a:cubicBezTo>
                  <a:pt x="1394" y="8567"/>
                  <a:pt x="1322" y="8639"/>
                  <a:pt x="1322" y="8734"/>
                </a:cubicBezTo>
                <a:lnTo>
                  <a:pt x="1322" y="9937"/>
                </a:lnTo>
                <a:cubicBezTo>
                  <a:pt x="1322" y="10163"/>
                  <a:pt x="1501" y="10342"/>
                  <a:pt x="1727" y="10342"/>
                </a:cubicBezTo>
                <a:lnTo>
                  <a:pt x="9466" y="10342"/>
                </a:lnTo>
                <a:cubicBezTo>
                  <a:pt x="9692" y="10342"/>
                  <a:pt x="9871" y="10163"/>
                  <a:pt x="9871" y="9937"/>
                </a:cubicBezTo>
                <a:lnTo>
                  <a:pt x="9871" y="5127"/>
                </a:lnTo>
                <a:lnTo>
                  <a:pt x="10943" y="5127"/>
                </a:lnTo>
                <a:cubicBezTo>
                  <a:pt x="11038" y="5127"/>
                  <a:pt x="11133" y="5067"/>
                  <a:pt x="11157" y="4960"/>
                </a:cubicBezTo>
                <a:cubicBezTo>
                  <a:pt x="11216" y="4877"/>
                  <a:pt x="11205" y="4769"/>
                  <a:pt x="11121" y="4698"/>
                </a:cubicBezTo>
                <a:lnTo>
                  <a:pt x="8811" y="2686"/>
                </a:lnTo>
                <a:cubicBezTo>
                  <a:pt x="8785" y="2659"/>
                  <a:pt x="8748" y="2647"/>
                  <a:pt x="8711" y="2647"/>
                </a:cubicBezTo>
                <a:cubicBezTo>
                  <a:pt x="8665" y="2647"/>
                  <a:pt x="8618" y="2665"/>
                  <a:pt x="8585" y="2698"/>
                </a:cubicBezTo>
                <a:cubicBezTo>
                  <a:pt x="8526" y="2757"/>
                  <a:pt x="8538" y="2864"/>
                  <a:pt x="8597" y="2924"/>
                </a:cubicBezTo>
                <a:lnTo>
                  <a:pt x="10764" y="4805"/>
                </a:lnTo>
                <a:lnTo>
                  <a:pt x="9776" y="4805"/>
                </a:lnTo>
                <a:lnTo>
                  <a:pt x="5763" y="1305"/>
                </a:lnTo>
                <a:cubicBezTo>
                  <a:pt x="5716" y="1269"/>
                  <a:pt x="5659" y="1251"/>
                  <a:pt x="5601" y="1251"/>
                </a:cubicBezTo>
                <a:cubicBezTo>
                  <a:pt x="5543" y="1251"/>
                  <a:pt x="5484" y="1269"/>
                  <a:pt x="5430" y="1305"/>
                </a:cubicBezTo>
                <a:lnTo>
                  <a:pt x="1418" y="4805"/>
                </a:lnTo>
                <a:lnTo>
                  <a:pt x="429" y="4805"/>
                </a:lnTo>
                <a:lnTo>
                  <a:pt x="1918" y="3507"/>
                </a:lnTo>
                <a:lnTo>
                  <a:pt x="3335" y="2281"/>
                </a:lnTo>
                <a:lnTo>
                  <a:pt x="5609" y="340"/>
                </a:lnTo>
                <a:lnTo>
                  <a:pt x="8026" y="2436"/>
                </a:lnTo>
                <a:cubicBezTo>
                  <a:pt x="8052" y="2463"/>
                  <a:pt x="8086" y="2475"/>
                  <a:pt x="8121" y="2475"/>
                </a:cubicBezTo>
                <a:cubicBezTo>
                  <a:pt x="8164" y="2475"/>
                  <a:pt x="8207" y="2457"/>
                  <a:pt x="8240" y="2424"/>
                </a:cubicBezTo>
                <a:cubicBezTo>
                  <a:pt x="8299" y="2364"/>
                  <a:pt x="8288" y="2257"/>
                  <a:pt x="8228" y="2198"/>
                </a:cubicBezTo>
                <a:lnTo>
                  <a:pt x="5763" y="55"/>
                </a:lnTo>
                <a:cubicBezTo>
                  <a:pt x="5716" y="19"/>
                  <a:pt x="5659" y="1"/>
                  <a:pt x="5601" y="1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3DA7F459-5B4B-5E26-5602-2A0C7108D27E}"/>
              </a:ext>
            </a:extLst>
          </p:cNvPr>
          <p:cNvSpPr/>
          <p:nvPr/>
        </p:nvSpPr>
        <p:spPr>
          <a:xfrm>
            <a:off x="11399719" y="6226240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C746704C-F38C-14BD-A71B-219098A19CAF}"/>
              </a:ext>
            </a:extLst>
          </p:cNvPr>
          <p:cNvSpPr/>
          <p:nvPr/>
        </p:nvSpPr>
        <p:spPr>
          <a:xfrm>
            <a:off x="9939912" y="6236006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7" name="Google Shape;10366;p6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5EDB533-5DCB-2942-475B-1B81CA37710C}"/>
              </a:ext>
            </a:extLst>
          </p:cNvPr>
          <p:cNvSpPr/>
          <p:nvPr/>
        </p:nvSpPr>
        <p:spPr>
          <a:xfrm rot="5400000" flipV="1">
            <a:off x="10005883" y="6184149"/>
            <a:ext cx="177196" cy="386117"/>
          </a:xfrm>
          <a:custGeom>
            <a:avLst/>
            <a:gdLst/>
            <a:ahLst/>
            <a:cxnLst/>
            <a:rect l="l" t="t" r="r" b="b"/>
            <a:pathLst>
              <a:path w="5038" h="10978" extrusionOk="0">
                <a:moveTo>
                  <a:pt x="1918" y="1893"/>
                </a:moveTo>
                <a:cubicBezTo>
                  <a:pt x="2156" y="1893"/>
                  <a:pt x="2358" y="2084"/>
                  <a:pt x="2358" y="2322"/>
                </a:cubicBezTo>
                <a:lnTo>
                  <a:pt x="2358" y="3465"/>
                </a:lnTo>
                <a:lnTo>
                  <a:pt x="1501" y="3465"/>
                </a:lnTo>
                <a:lnTo>
                  <a:pt x="1501" y="2703"/>
                </a:lnTo>
                <a:lnTo>
                  <a:pt x="1501" y="2310"/>
                </a:lnTo>
                <a:cubicBezTo>
                  <a:pt x="1501" y="2191"/>
                  <a:pt x="1549" y="2084"/>
                  <a:pt x="1620" y="2012"/>
                </a:cubicBezTo>
                <a:cubicBezTo>
                  <a:pt x="1703" y="1929"/>
                  <a:pt x="1822" y="1893"/>
                  <a:pt x="1918" y="1893"/>
                </a:cubicBezTo>
                <a:close/>
                <a:moveTo>
                  <a:pt x="751" y="322"/>
                </a:moveTo>
                <a:cubicBezTo>
                  <a:pt x="989" y="322"/>
                  <a:pt x="1180" y="524"/>
                  <a:pt x="1180" y="750"/>
                </a:cubicBezTo>
                <a:lnTo>
                  <a:pt x="1180" y="2322"/>
                </a:lnTo>
                <a:lnTo>
                  <a:pt x="1180" y="2715"/>
                </a:lnTo>
                <a:lnTo>
                  <a:pt x="1180" y="3465"/>
                </a:lnTo>
                <a:lnTo>
                  <a:pt x="715" y="3465"/>
                </a:lnTo>
                <a:cubicBezTo>
                  <a:pt x="572" y="3465"/>
                  <a:pt x="429" y="3513"/>
                  <a:pt x="310" y="3584"/>
                </a:cubicBezTo>
                <a:lnTo>
                  <a:pt x="310" y="738"/>
                </a:lnTo>
                <a:lnTo>
                  <a:pt x="334" y="738"/>
                </a:lnTo>
                <a:cubicBezTo>
                  <a:pt x="334" y="619"/>
                  <a:pt x="370" y="524"/>
                  <a:pt x="453" y="441"/>
                </a:cubicBezTo>
                <a:cubicBezTo>
                  <a:pt x="525" y="369"/>
                  <a:pt x="644" y="322"/>
                  <a:pt x="751" y="322"/>
                </a:cubicBezTo>
                <a:close/>
                <a:moveTo>
                  <a:pt x="4335" y="1870"/>
                </a:moveTo>
                <a:cubicBezTo>
                  <a:pt x="4537" y="1870"/>
                  <a:pt x="4716" y="2036"/>
                  <a:pt x="4716" y="2262"/>
                </a:cubicBezTo>
                <a:lnTo>
                  <a:pt x="4716" y="3275"/>
                </a:lnTo>
                <a:cubicBezTo>
                  <a:pt x="4704" y="3477"/>
                  <a:pt x="4537" y="3656"/>
                  <a:pt x="4335" y="3656"/>
                </a:cubicBezTo>
                <a:lnTo>
                  <a:pt x="4239" y="3656"/>
                </a:lnTo>
                <a:cubicBezTo>
                  <a:pt x="4037" y="3656"/>
                  <a:pt x="3858" y="3501"/>
                  <a:pt x="3858" y="3275"/>
                </a:cubicBezTo>
                <a:lnTo>
                  <a:pt x="3858" y="2286"/>
                </a:lnTo>
                <a:lnTo>
                  <a:pt x="3858" y="2262"/>
                </a:lnTo>
                <a:cubicBezTo>
                  <a:pt x="3858" y="2048"/>
                  <a:pt x="4013" y="1870"/>
                  <a:pt x="4239" y="1870"/>
                </a:cubicBezTo>
                <a:close/>
                <a:moveTo>
                  <a:pt x="3108" y="1870"/>
                </a:moveTo>
                <a:cubicBezTo>
                  <a:pt x="3335" y="1870"/>
                  <a:pt x="3525" y="2048"/>
                  <a:pt x="3525" y="2286"/>
                </a:cubicBezTo>
                <a:lnTo>
                  <a:pt x="3525" y="3275"/>
                </a:lnTo>
                <a:lnTo>
                  <a:pt x="3525" y="3501"/>
                </a:lnTo>
                <a:cubicBezTo>
                  <a:pt x="3525" y="3715"/>
                  <a:pt x="3346" y="3917"/>
                  <a:pt x="3108" y="3917"/>
                </a:cubicBezTo>
                <a:lnTo>
                  <a:pt x="3037" y="3917"/>
                </a:lnTo>
                <a:lnTo>
                  <a:pt x="3037" y="3620"/>
                </a:lnTo>
                <a:cubicBezTo>
                  <a:pt x="3037" y="3525"/>
                  <a:pt x="2965" y="3453"/>
                  <a:pt x="2870" y="3453"/>
                </a:cubicBezTo>
                <a:lnTo>
                  <a:pt x="2668" y="3453"/>
                </a:lnTo>
                <a:lnTo>
                  <a:pt x="2668" y="2310"/>
                </a:lnTo>
                <a:lnTo>
                  <a:pt x="2668" y="2286"/>
                </a:lnTo>
                <a:cubicBezTo>
                  <a:pt x="2668" y="2072"/>
                  <a:pt x="2846" y="1870"/>
                  <a:pt x="3085" y="1870"/>
                </a:cubicBezTo>
                <a:close/>
                <a:moveTo>
                  <a:pt x="2727" y="3763"/>
                </a:moveTo>
                <a:lnTo>
                  <a:pt x="2727" y="4632"/>
                </a:lnTo>
                <a:cubicBezTo>
                  <a:pt x="2727" y="4846"/>
                  <a:pt x="2549" y="5025"/>
                  <a:pt x="2323" y="5025"/>
                </a:cubicBezTo>
                <a:lnTo>
                  <a:pt x="727" y="5025"/>
                </a:lnTo>
                <a:cubicBezTo>
                  <a:pt x="513" y="5025"/>
                  <a:pt x="334" y="4846"/>
                  <a:pt x="334" y="4632"/>
                </a:cubicBezTo>
                <a:lnTo>
                  <a:pt x="334" y="4167"/>
                </a:lnTo>
                <a:cubicBezTo>
                  <a:pt x="334" y="3941"/>
                  <a:pt x="513" y="3763"/>
                  <a:pt x="727" y="3763"/>
                </a:cubicBezTo>
                <a:close/>
                <a:moveTo>
                  <a:pt x="763" y="0"/>
                </a:moveTo>
                <a:cubicBezTo>
                  <a:pt x="572" y="0"/>
                  <a:pt x="370" y="72"/>
                  <a:pt x="227" y="227"/>
                </a:cubicBezTo>
                <a:cubicBezTo>
                  <a:pt x="72" y="369"/>
                  <a:pt x="1" y="548"/>
                  <a:pt x="1" y="762"/>
                </a:cubicBezTo>
                <a:lnTo>
                  <a:pt x="1" y="6751"/>
                </a:lnTo>
                <a:cubicBezTo>
                  <a:pt x="1" y="6846"/>
                  <a:pt x="72" y="6918"/>
                  <a:pt x="167" y="6918"/>
                </a:cubicBezTo>
                <a:cubicBezTo>
                  <a:pt x="251" y="6918"/>
                  <a:pt x="334" y="6846"/>
                  <a:pt x="334" y="6751"/>
                </a:cubicBezTo>
                <a:lnTo>
                  <a:pt x="334" y="5239"/>
                </a:lnTo>
                <a:cubicBezTo>
                  <a:pt x="453" y="5310"/>
                  <a:pt x="584" y="5358"/>
                  <a:pt x="727" y="5358"/>
                </a:cubicBezTo>
                <a:lnTo>
                  <a:pt x="2323" y="5358"/>
                </a:lnTo>
                <a:cubicBezTo>
                  <a:pt x="2727" y="5358"/>
                  <a:pt x="3037" y="5025"/>
                  <a:pt x="3037" y="4644"/>
                </a:cubicBezTo>
                <a:lnTo>
                  <a:pt x="3037" y="4239"/>
                </a:lnTo>
                <a:lnTo>
                  <a:pt x="3108" y="4239"/>
                </a:lnTo>
                <a:cubicBezTo>
                  <a:pt x="3394" y="4239"/>
                  <a:pt x="3644" y="4072"/>
                  <a:pt x="3763" y="3822"/>
                </a:cubicBezTo>
                <a:cubicBezTo>
                  <a:pt x="3882" y="3929"/>
                  <a:pt x="4049" y="3989"/>
                  <a:pt x="4216" y="3989"/>
                </a:cubicBezTo>
                <a:lnTo>
                  <a:pt x="4299" y="3989"/>
                </a:lnTo>
                <a:cubicBezTo>
                  <a:pt x="4442" y="3989"/>
                  <a:pt x="4573" y="3941"/>
                  <a:pt x="4692" y="3870"/>
                </a:cubicBezTo>
                <a:lnTo>
                  <a:pt x="4692" y="8335"/>
                </a:lnTo>
                <a:lnTo>
                  <a:pt x="2989" y="8335"/>
                </a:lnTo>
                <a:cubicBezTo>
                  <a:pt x="2906" y="8335"/>
                  <a:pt x="2834" y="8406"/>
                  <a:pt x="2834" y="8501"/>
                </a:cubicBezTo>
                <a:cubicBezTo>
                  <a:pt x="2834" y="8585"/>
                  <a:pt x="2906" y="8656"/>
                  <a:pt x="2989" y="8656"/>
                </a:cubicBezTo>
                <a:lnTo>
                  <a:pt x="4692" y="8656"/>
                </a:lnTo>
                <a:lnTo>
                  <a:pt x="4692" y="9299"/>
                </a:lnTo>
                <a:lnTo>
                  <a:pt x="334" y="9299"/>
                </a:lnTo>
                <a:lnTo>
                  <a:pt x="334" y="8656"/>
                </a:lnTo>
                <a:lnTo>
                  <a:pt x="2311" y="8656"/>
                </a:lnTo>
                <a:cubicBezTo>
                  <a:pt x="2394" y="8656"/>
                  <a:pt x="2477" y="8585"/>
                  <a:pt x="2477" y="8501"/>
                </a:cubicBezTo>
                <a:cubicBezTo>
                  <a:pt x="2477" y="8406"/>
                  <a:pt x="2394" y="8335"/>
                  <a:pt x="2311" y="8335"/>
                </a:cubicBezTo>
                <a:lnTo>
                  <a:pt x="346" y="8335"/>
                </a:lnTo>
                <a:lnTo>
                  <a:pt x="346" y="7382"/>
                </a:lnTo>
                <a:cubicBezTo>
                  <a:pt x="346" y="7287"/>
                  <a:pt x="275" y="7215"/>
                  <a:pt x="179" y="7215"/>
                </a:cubicBezTo>
                <a:cubicBezTo>
                  <a:pt x="96" y="7215"/>
                  <a:pt x="13" y="7287"/>
                  <a:pt x="13" y="7382"/>
                </a:cubicBezTo>
                <a:lnTo>
                  <a:pt x="13" y="9454"/>
                </a:lnTo>
                <a:cubicBezTo>
                  <a:pt x="13" y="9537"/>
                  <a:pt x="96" y="9609"/>
                  <a:pt x="179" y="9609"/>
                </a:cubicBezTo>
                <a:lnTo>
                  <a:pt x="1299" y="9609"/>
                </a:lnTo>
                <a:lnTo>
                  <a:pt x="1299" y="10823"/>
                </a:lnTo>
                <a:cubicBezTo>
                  <a:pt x="1299" y="10906"/>
                  <a:pt x="1370" y="10978"/>
                  <a:pt x="1465" y="10978"/>
                </a:cubicBezTo>
                <a:lnTo>
                  <a:pt x="2203" y="10978"/>
                </a:lnTo>
                <a:cubicBezTo>
                  <a:pt x="2299" y="10978"/>
                  <a:pt x="2370" y="10906"/>
                  <a:pt x="2370" y="10823"/>
                </a:cubicBezTo>
                <a:cubicBezTo>
                  <a:pt x="2370" y="10728"/>
                  <a:pt x="2299" y="10656"/>
                  <a:pt x="2203" y="10656"/>
                </a:cubicBezTo>
                <a:lnTo>
                  <a:pt x="1608" y="10656"/>
                </a:lnTo>
                <a:lnTo>
                  <a:pt x="1608" y="9597"/>
                </a:lnTo>
                <a:lnTo>
                  <a:pt x="3442" y="9597"/>
                </a:lnTo>
                <a:lnTo>
                  <a:pt x="3442" y="10656"/>
                </a:lnTo>
                <a:lnTo>
                  <a:pt x="2834" y="10656"/>
                </a:lnTo>
                <a:cubicBezTo>
                  <a:pt x="2739" y="10656"/>
                  <a:pt x="2668" y="10728"/>
                  <a:pt x="2668" y="10823"/>
                </a:cubicBezTo>
                <a:cubicBezTo>
                  <a:pt x="2668" y="10906"/>
                  <a:pt x="2739" y="10978"/>
                  <a:pt x="2834" y="10978"/>
                </a:cubicBezTo>
                <a:lnTo>
                  <a:pt x="3585" y="10978"/>
                </a:lnTo>
                <a:cubicBezTo>
                  <a:pt x="3680" y="10978"/>
                  <a:pt x="3751" y="10906"/>
                  <a:pt x="3751" y="10823"/>
                </a:cubicBezTo>
                <a:lnTo>
                  <a:pt x="3751" y="9609"/>
                </a:lnTo>
                <a:lnTo>
                  <a:pt x="4870" y="9609"/>
                </a:lnTo>
                <a:cubicBezTo>
                  <a:pt x="4954" y="9609"/>
                  <a:pt x="5037" y="9537"/>
                  <a:pt x="5037" y="9454"/>
                </a:cubicBezTo>
                <a:lnTo>
                  <a:pt x="5037" y="2703"/>
                </a:lnTo>
                <a:lnTo>
                  <a:pt x="5037" y="2262"/>
                </a:lnTo>
                <a:cubicBezTo>
                  <a:pt x="5037" y="1870"/>
                  <a:pt x="4716" y="1560"/>
                  <a:pt x="4335" y="1560"/>
                </a:cubicBezTo>
                <a:lnTo>
                  <a:pt x="4239" y="1560"/>
                </a:lnTo>
                <a:cubicBezTo>
                  <a:pt x="4025" y="1560"/>
                  <a:pt x="3823" y="1667"/>
                  <a:pt x="3692" y="1834"/>
                </a:cubicBezTo>
                <a:cubicBezTo>
                  <a:pt x="3561" y="1667"/>
                  <a:pt x="3346" y="1560"/>
                  <a:pt x="3132" y="1560"/>
                </a:cubicBezTo>
                <a:lnTo>
                  <a:pt x="3096" y="1560"/>
                </a:lnTo>
                <a:cubicBezTo>
                  <a:pt x="2858" y="1560"/>
                  <a:pt x="2656" y="1667"/>
                  <a:pt x="2513" y="1846"/>
                </a:cubicBezTo>
                <a:cubicBezTo>
                  <a:pt x="2382" y="1679"/>
                  <a:pt x="2180" y="1560"/>
                  <a:pt x="1942" y="1560"/>
                </a:cubicBezTo>
                <a:cubicBezTo>
                  <a:pt x="1787" y="1560"/>
                  <a:pt x="1644" y="1608"/>
                  <a:pt x="1501" y="1691"/>
                </a:cubicBezTo>
                <a:lnTo>
                  <a:pt x="1501" y="738"/>
                </a:lnTo>
                <a:cubicBezTo>
                  <a:pt x="1501" y="322"/>
                  <a:pt x="1168" y="0"/>
                  <a:pt x="763" y="0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366;p6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7B1B3B9-FEF1-48B5-6106-D13E22EE04EA}"/>
              </a:ext>
            </a:extLst>
          </p:cNvPr>
          <p:cNvSpPr/>
          <p:nvPr/>
        </p:nvSpPr>
        <p:spPr>
          <a:xfrm rot="16200000" flipH="1" flipV="1">
            <a:off x="11483006" y="6184149"/>
            <a:ext cx="177196" cy="386117"/>
          </a:xfrm>
          <a:custGeom>
            <a:avLst/>
            <a:gdLst/>
            <a:ahLst/>
            <a:cxnLst/>
            <a:rect l="l" t="t" r="r" b="b"/>
            <a:pathLst>
              <a:path w="5038" h="10978" extrusionOk="0">
                <a:moveTo>
                  <a:pt x="1918" y="1893"/>
                </a:moveTo>
                <a:cubicBezTo>
                  <a:pt x="2156" y="1893"/>
                  <a:pt x="2358" y="2084"/>
                  <a:pt x="2358" y="2322"/>
                </a:cubicBezTo>
                <a:lnTo>
                  <a:pt x="2358" y="3465"/>
                </a:lnTo>
                <a:lnTo>
                  <a:pt x="1501" y="3465"/>
                </a:lnTo>
                <a:lnTo>
                  <a:pt x="1501" y="2703"/>
                </a:lnTo>
                <a:lnTo>
                  <a:pt x="1501" y="2310"/>
                </a:lnTo>
                <a:cubicBezTo>
                  <a:pt x="1501" y="2191"/>
                  <a:pt x="1549" y="2084"/>
                  <a:pt x="1620" y="2012"/>
                </a:cubicBezTo>
                <a:cubicBezTo>
                  <a:pt x="1703" y="1929"/>
                  <a:pt x="1822" y="1893"/>
                  <a:pt x="1918" y="1893"/>
                </a:cubicBezTo>
                <a:close/>
                <a:moveTo>
                  <a:pt x="751" y="322"/>
                </a:moveTo>
                <a:cubicBezTo>
                  <a:pt x="989" y="322"/>
                  <a:pt x="1180" y="524"/>
                  <a:pt x="1180" y="750"/>
                </a:cubicBezTo>
                <a:lnTo>
                  <a:pt x="1180" y="2322"/>
                </a:lnTo>
                <a:lnTo>
                  <a:pt x="1180" y="2715"/>
                </a:lnTo>
                <a:lnTo>
                  <a:pt x="1180" y="3465"/>
                </a:lnTo>
                <a:lnTo>
                  <a:pt x="715" y="3465"/>
                </a:lnTo>
                <a:cubicBezTo>
                  <a:pt x="572" y="3465"/>
                  <a:pt x="429" y="3513"/>
                  <a:pt x="310" y="3584"/>
                </a:cubicBezTo>
                <a:lnTo>
                  <a:pt x="310" y="738"/>
                </a:lnTo>
                <a:lnTo>
                  <a:pt x="334" y="738"/>
                </a:lnTo>
                <a:cubicBezTo>
                  <a:pt x="334" y="619"/>
                  <a:pt x="370" y="524"/>
                  <a:pt x="453" y="441"/>
                </a:cubicBezTo>
                <a:cubicBezTo>
                  <a:pt x="525" y="369"/>
                  <a:pt x="644" y="322"/>
                  <a:pt x="751" y="322"/>
                </a:cubicBezTo>
                <a:close/>
                <a:moveTo>
                  <a:pt x="4335" y="1870"/>
                </a:moveTo>
                <a:cubicBezTo>
                  <a:pt x="4537" y="1870"/>
                  <a:pt x="4716" y="2036"/>
                  <a:pt x="4716" y="2262"/>
                </a:cubicBezTo>
                <a:lnTo>
                  <a:pt x="4716" y="3275"/>
                </a:lnTo>
                <a:cubicBezTo>
                  <a:pt x="4704" y="3477"/>
                  <a:pt x="4537" y="3656"/>
                  <a:pt x="4335" y="3656"/>
                </a:cubicBezTo>
                <a:lnTo>
                  <a:pt x="4239" y="3656"/>
                </a:lnTo>
                <a:cubicBezTo>
                  <a:pt x="4037" y="3656"/>
                  <a:pt x="3858" y="3501"/>
                  <a:pt x="3858" y="3275"/>
                </a:cubicBezTo>
                <a:lnTo>
                  <a:pt x="3858" y="2286"/>
                </a:lnTo>
                <a:lnTo>
                  <a:pt x="3858" y="2262"/>
                </a:lnTo>
                <a:cubicBezTo>
                  <a:pt x="3858" y="2048"/>
                  <a:pt x="4013" y="1870"/>
                  <a:pt x="4239" y="1870"/>
                </a:cubicBezTo>
                <a:close/>
                <a:moveTo>
                  <a:pt x="3108" y="1870"/>
                </a:moveTo>
                <a:cubicBezTo>
                  <a:pt x="3335" y="1870"/>
                  <a:pt x="3525" y="2048"/>
                  <a:pt x="3525" y="2286"/>
                </a:cubicBezTo>
                <a:lnTo>
                  <a:pt x="3525" y="3275"/>
                </a:lnTo>
                <a:lnTo>
                  <a:pt x="3525" y="3501"/>
                </a:lnTo>
                <a:cubicBezTo>
                  <a:pt x="3525" y="3715"/>
                  <a:pt x="3346" y="3917"/>
                  <a:pt x="3108" y="3917"/>
                </a:cubicBezTo>
                <a:lnTo>
                  <a:pt x="3037" y="3917"/>
                </a:lnTo>
                <a:lnTo>
                  <a:pt x="3037" y="3620"/>
                </a:lnTo>
                <a:cubicBezTo>
                  <a:pt x="3037" y="3525"/>
                  <a:pt x="2965" y="3453"/>
                  <a:pt x="2870" y="3453"/>
                </a:cubicBezTo>
                <a:lnTo>
                  <a:pt x="2668" y="3453"/>
                </a:lnTo>
                <a:lnTo>
                  <a:pt x="2668" y="2310"/>
                </a:lnTo>
                <a:lnTo>
                  <a:pt x="2668" y="2286"/>
                </a:lnTo>
                <a:cubicBezTo>
                  <a:pt x="2668" y="2072"/>
                  <a:pt x="2846" y="1870"/>
                  <a:pt x="3085" y="1870"/>
                </a:cubicBezTo>
                <a:close/>
                <a:moveTo>
                  <a:pt x="2727" y="3763"/>
                </a:moveTo>
                <a:lnTo>
                  <a:pt x="2727" y="4632"/>
                </a:lnTo>
                <a:cubicBezTo>
                  <a:pt x="2727" y="4846"/>
                  <a:pt x="2549" y="5025"/>
                  <a:pt x="2323" y="5025"/>
                </a:cubicBezTo>
                <a:lnTo>
                  <a:pt x="727" y="5025"/>
                </a:lnTo>
                <a:cubicBezTo>
                  <a:pt x="513" y="5025"/>
                  <a:pt x="334" y="4846"/>
                  <a:pt x="334" y="4632"/>
                </a:cubicBezTo>
                <a:lnTo>
                  <a:pt x="334" y="4167"/>
                </a:lnTo>
                <a:cubicBezTo>
                  <a:pt x="334" y="3941"/>
                  <a:pt x="513" y="3763"/>
                  <a:pt x="727" y="3763"/>
                </a:cubicBezTo>
                <a:close/>
                <a:moveTo>
                  <a:pt x="763" y="0"/>
                </a:moveTo>
                <a:cubicBezTo>
                  <a:pt x="572" y="0"/>
                  <a:pt x="370" y="72"/>
                  <a:pt x="227" y="227"/>
                </a:cubicBezTo>
                <a:cubicBezTo>
                  <a:pt x="72" y="369"/>
                  <a:pt x="1" y="548"/>
                  <a:pt x="1" y="762"/>
                </a:cubicBezTo>
                <a:lnTo>
                  <a:pt x="1" y="6751"/>
                </a:lnTo>
                <a:cubicBezTo>
                  <a:pt x="1" y="6846"/>
                  <a:pt x="72" y="6918"/>
                  <a:pt x="167" y="6918"/>
                </a:cubicBezTo>
                <a:cubicBezTo>
                  <a:pt x="251" y="6918"/>
                  <a:pt x="334" y="6846"/>
                  <a:pt x="334" y="6751"/>
                </a:cubicBezTo>
                <a:lnTo>
                  <a:pt x="334" y="5239"/>
                </a:lnTo>
                <a:cubicBezTo>
                  <a:pt x="453" y="5310"/>
                  <a:pt x="584" y="5358"/>
                  <a:pt x="727" y="5358"/>
                </a:cubicBezTo>
                <a:lnTo>
                  <a:pt x="2323" y="5358"/>
                </a:lnTo>
                <a:cubicBezTo>
                  <a:pt x="2727" y="5358"/>
                  <a:pt x="3037" y="5025"/>
                  <a:pt x="3037" y="4644"/>
                </a:cubicBezTo>
                <a:lnTo>
                  <a:pt x="3037" y="4239"/>
                </a:lnTo>
                <a:lnTo>
                  <a:pt x="3108" y="4239"/>
                </a:lnTo>
                <a:cubicBezTo>
                  <a:pt x="3394" y="4239"/>
                  <a:pt x="3644" y="4072"/>
                  <a:pt x="3763" y="3822"/>
                </a:cubicBezTo>
                <a:cubicBezTo>
                  <a:pt x="3882" y="3929"/>
                  <a:pt x="4049" y="3989"/>
                  <a:pt x="4216" y="3989"/>
                </a:cubicBezTo>
                <a:lnTo>
                  <a:pt x="4299" y="3989"/>
                </a:lnTo>
                <a:cubicBezTo>
                  <a:pt x="4442" y="3989"/>
                  <a:pt x="4573" y="3941"/>
                  <a:pt x="4692" y="3870"/>
                </a:cubicBezTo>
                <a:lnTo>
                  <a:pt x="4692" y="8335"/>
                </a:lnTo>
                <a:lnTo>
                  <a:pt x="2989" y="8335"/>
                </a:lnTo>
                <a:cubicBezTo>
                  <a:pt x="2906" y="8335"/>
                  <a:pt x="2834" y="8406"/>
                  <a:pt x="2834" y="8501"/>
                </a:cubicBezTo>
                <a:cubicBezTo>
                  <a:pt x="2834" y="8585"/>
                  <a:pt x="2906" y="8656"/>
                  <a:pt x="2989" y="8656"/>
                </a:cubicBezTo>
                <a:lnTo>
                  <a:pt x="4692" y="8656"/>
                </a:lnTo>
                <a:lnTo>
                  <a:pt x="4692" y="9299"/>
                </a:lnTo>
                <a:lnTo>
                  <a:pt x="334" y="9299"/>
                </a:lnTo>
                <a:lnTo>
                  <a:pt x="334" y="8656"/>
                </a:lnTo>
                <a:lnTo>
                  <a:pt x="2311" y="8656"/>
                </a:lnTo>
                <a:cubicBezTo>
                  <a:pt x="2394" y="8656"/>
                  <a:pt x="2477" y="8585"/>
                  <a:pt x="2477" y="8501"/>
                </a:cubicBezTo>
                <a:cubicBezTo>
                  <a:pt x="2477" y="8406"/>
                  <a:pt x="2394" y="8335"/>
                  <a:pt x="2311" y="8335"/>
                </a:cubicBezTo>
                <a:lnTo>
                  <a:pt x="346" y="8335"/>
                </a:lnTo>
                <a:lnTo>
                  <a:pt x="346" y="7382"/>
                </a:lnTo>
                <a:cubicBezTo>
                  <a:pt x="346" y="7287"/>
                  <a:pt x="275" y="7215"/>
                  <a:pt x="179" y="7215"/>
                </a:cubicBezTo>
                <a:cubicBezTo>
                  <a:pt x="96" y="7215"/>
                  <a:pt x="13" y="7287"/>
                  <a:pt x="13" y="7382"/>
                </a:cubicBezTo>
                <a:lnTo>
                  <a:pt x="13" y="9454"/>
                </a:lnTo>
                <a:cubicBezTo>
                  <a:pt x="13" y="9537"/>
                  <a:pt x="96" y="9609"/>
                  <a:pt x="179" y="9609"/>
                </a:cubicBezTo>
                <a:lnTo>
                  <a:pt x="1299" y="9609"/>
                </a:lnTo>
                <a:lnTo>
                  <a:pt x="1299" y="10823"/>
                </a:lnTo>
                <a:cubicBezTo>
                  <a:pt x="1299" y="10906"/>
                  <a:pt x="1370" y="10978"/>
                  <a:pt x="1465" y="10978"/>
                </a:cubicBezTo>
                <a:lnTo>
                  <a:pt x="2203" y="10978"/>
                </a:lnTo>
                <a:cubicBezTo>
                  <a:pt x="2299" y="10978"/>
                  <a:pt x="2370" y="10906"/>
                  <a:pt x="2370" y="10823"/>
                </a:cubicBezTo>
                <a:cubicBezTo>
                  <a:pt x="2370" y="10728"/>
                  <a:pt x="2299" y="10656"/>
                  <a:pt x="2203" y="10656"/>
                </a:cubicBezTo>
                <a:lnTo>
                  <a:pt x="1608" y="10656"/>
                </a:lnTo>
                <a:lnTo>
                  <a:pt x="1608" y="9597"/>
                </a:lnTo>
                <a:lnTo>
                  <a:pt x="3442" y="9597"/>
                </a:lnTo>
                <a:lnTo>
                  <a:pt x="3442" y="10656"/>
                </a:lnTo>
                <a:lnTo>
                  <a:pt x="2834" y="10656"/>
                </a:lnTo>
                <a:cubicBezTo>
                  <a:pt x="2739" y="10656"/>
                  <a:pt x="2668" y="10728"/>
                  <a:pt x="2668" y="10823"/>
                </a:cubicBezTo>
                <a:cubicBezTo>
                  <a:pt x="2668" y="10906"/>
                  <a:pt x="2739" y="10978"/>
                  <a:pt x="2834" y="10978"/>
                </a:cubicBezTo>
                <a:lnTo>
                  <a:pt x="3585" y="10978"/>
                </a:lnTo>
                <a:cubicBezTo>
                  <a:pt x="3680" y="10978"/>
                  <a:pt x="3751" y="10906"/>
                  <a:pt x="3751" y="10823"/>
                </a:cubicBezTo>
                <a:lnTo>
                  <a:pt x="3751" y="9609"/>
                </a:lnTo>
                <a:lnTo>
                  <a:pt x="4870" y="9609"/>
                </a:lnTo>
                <a:cubicBezTo>
                  <a:pt x="4954" y="9609"/>
                  <a:pt x="5037" y="9537"/>
                  <a:pt x="5037" y="9454"/>
                </a:cubicBezTo>
                <a:lnTo>
                  <a:pt x="5037" y="2703"/>
                </a:lnTo>
                <a:lnTo>
                  <a:pt x="5037" y="2262"/>
                </a:lnTo>
                <a:cubicBezTo>
                  <a:pt x="5037" y="1870"/>
                  <a:pt x="4716" y="1560"/>
                  <a:pt x="4335" y="1560"/>
                </a:cubicBezTo>
                <a:lnTo>
                  <a:pt x="4239" y="1560"/>
                </a:lnTo>
                <a:cubicBezTo>
                  <a:pt x="4025" y="1560"/>
                  <a:pt x="3823" y="1667"/>
                  <a:pt x="3692" y="1834"/>
                </a:cubicBezTo>
                <a:cubicBezTo>
                  <a:pt x="3561" y="1667"/>
                  <a:pt x="3346" y="1560"/>
                  <a:pt x="3132" y="1560"/>
                </a:cubicBezTo>
                <a:lnTo>
                  <a:pt x="3096" y="1560"/>
                </a:lnTo>
                <a:cubicBezTo>
                  <a:pt x="2858" y="1560"/>
                  <a:pt x="2656" y="1667"/>
                  <a:pt x="2513" y="1846"/>
                </a:cubicBezTo>
                <a:cubicBezTo>
                  <a:pt x="2382" y="1679"/>
                  <a:pt x="2180" y="1560"/>
                  <a:pt x="1942" y="1560"/>
                </a:cubicBezTo>
                <a:cubicBezTo>
                  <a:pt x="1787" y="1560"/>
                  <a:pt x="1644" y="1608"/>
                  <a:pt x="1501" y="1691"/>
                </a:cubicBezTo>
                <a:lnTo>
                  <a:pt x="1501" y="738"/>
                </a:lnTo>
                <a:cubicBezTo>
                  <a:pt x="1501" y="322"/>
                  <a:pt x="1168" y="0"/>
                  <a:pt x="763" y="0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CA56EBB5-ABFA-CC73-CCF5-C5E40729F2BF}"/>
              </a:ext>
            </a:extLst>
          </p:cNvPr>
          <p:cNvSpPr txBox="1"/>
          <p:nvPr/>
        </p:nvSpPr>
        <p:spPr>
          <a:xfrm>
            <a:off x="914400" y="383058"/>
            <a:ext cx="85109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sz="20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82" name="Google Shape;117;p16">
            <a:extLst>
              <a:ext uri="{FF2B5EF4-FFF2-40B4-BE49-F238E27FC236}">
                <a16:creationId xmlns:a16="http://schemas.microsoft.com/office/drawing/2014/main" id="{1C6E0C0A-B7E0-D7EB-D22D-A701B0ADC183}"/>
              </a:ext>
            </a:extLst>
          </p:cNvPr>
          <p:cNvGrpSpPr/>
          <p:nvPr/>
        </p:nvGrpSpPr>
        <p:grpSpPr>
          <a:xfrm>
            <a:off x="914400" y="1800846"/>
            <a:ext cx="4428333" cy="3633883"/>
            <a:chOff x="2806500" y="1389098"/>
            <a:chExt cx="3569221" cy="2928898"/>
          </a:xfrm>
          <a:solidFill>
            <a:srgbClr val="001E5A"/>
          </a:solidFill>
        </p:grpSpPr>
        <p:sp>
          <p:nvSpPr>
            <p:cNvPr id="85" name="Google Shape;118;p16">
              <a:extLst>
                <a:ext uri="{FF2B5EF4-FFF2-40B4-BE49-F238E27FC236}">
                  <a16:creationId xmlns:a16="http://schemas.microsoft.com/office/drawing/2014/main" id="{E4D8610E-89C5-3A87-C2ED-82E9742D591A}"/>
                </a:ext>
              </a:extLst>
            </p:cNvPr>
            <p:cNvSpPr/>
            <p:nvPr/>
          </p:nvSpPr>
          <p:spPr>
            <a:xfrm>
              <a:off x="4150544" y="1770258"/>
              <a:ext cx="6551" cy="1616197"/>
            </a:xfrm>
            <a:custGeom>
              <a:avLst/>
              <a:gdLst/>
              <a:ahLst/>
              <a:cxnLst/>
              <a:rect l="l" t="t" r="r" b="b"/>
              <a:pathLst>
                <a:path w="104" h="2565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25600"/>
                  </a:lnTo>
                  <a:cubicBezTo>
                    <a:pt x="1" y="25634"/>
                    <a:pt x="24" y="25657"/>
                    <a:pt x="47" y="25657"/>
                  </a:cubicBezTo>
                  <a:cubicBezTo>
                    <a:pt x="81" y="25657"/>
                    <a:pt x="104" y="25634"/>
                    <a:pt x="104" y="25600"/>
                  </a:cubicBezTo>
                  <a:lnTo>
                    <a:pt x="104" y="44"/>
                  </a:lnTo>
                  <a:cubicBezTo>
                    <a:pt x="98" y="15"/>
                    <a:pt x="72" y="1"/>
                    <a:pt x="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119;p16">
              <a:extLst>
                <a:ext uri="{FF2B5EF4-FFF2-40B4-BE49-F238E27FC236}">
                  <a16:creationId xmlns:a16="http://schemas.microsoft.com/office/drawing/2014/main" id="{E1A801CB-379F-5CB8-5EEF-54EA6F445DAF}"/>
                </a:ext>
              </a:extLst>
            </p:cNvPr>
            <p:cNvSpPr/>
            <p:nvPr/>
          </p:nvSpPr>
          <p:spPr>
            <a:xfrm>
              <a:off x="4280431" y="1781975"/>
              <a:ext cx="6551" cy="1604481"/>
            </a:xfrm>
            <a:custGeom>
              <a:avLst/>
              <a:gdLst/>
              <a:ahLst/>
              <a:cxnLst/>
              <a:rect l="l" t="t" r="r" b="b"/>
              <a:pathLst>
                <a:path w="104" h="25472" extrusionOk="0">
                  <a:moveTo>
                    <a:pt x="57" y="1"/>
                  </a:moveTo>
                  <a:cubicBezTo>
                    <a:pt x="32" y="1"/>
                    <a:pt x="6" y="18"/>
                    <a:pt x="1" y="52"/>
                  </a:cubicBezTo>
                  <a:lnTo>
                    <a:pt x="1" y="25426"/>
                  </a:lnTo>
                  <a:cubicBezTo>
                    <a:pt x="1" y="25448"/>
                    <a:pt x="24" y="25471"/>
                    <a:pt x="58" y="25471"/>
                  </a:cubicBezTo>
                  <a:cubicBezTo>
                    <a:pt x="81" y="25471"/>
                    <a:pt x="104" y="25448"/>
                    <a:pt x="104" y="25426"/>
                  </a:cubicBezTo>
                  <a:lnTo>
                    <a:pt x="104" y="52"/>
                  </a:lnTo>
                  <a:cubicBezTo>
                    <a:pt x="104" y="18"/>
                    <a:pt x="81" y="1"/>
                    <a:pt x="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120;p16">
              <a:extLst>
                <a:ext uri="{FF2B5EF4-FFF2-40B4-BE49-F238E27FC236}">
                  <a16:creationId xmlns:a16="http://schemas.microsoft.com/office/drawing/2014/main" id="{A6CEC388-85A0-5517-7053-06C1B55EBD08}"/>
                </a:ext>
              </a:extLst>
            </p:cNvPr>
            <p:cNvSpPr/>
            <p:nvPr/>
          </p:nvSpPr>
          <p:spPr>
            <a:xfrm>
              <a:off x="3068922" y="3370550"/>
              <a:ext cx="3011867" cy="275707"/>
            </a:xfrm>
            <a:custGeom>
              <a:avLst/>
              <a:gdLst/>
              <a:ahLst/>
              <a:cxnLst/>
              <a:rect l="l" t="t" r="r" b="b"/>
              <a:pathLst>
                <a:path w="47815" h="4377" extrusionOk="0">
                  <a:moveTo>
                    <a:pt x="18157" y="103"/>
                  </a:moveTo>
                  <a:lnTo>
                    <a:pt x="47711" y="4181"/>
                  </a:lnTo>
                  <a:lnTo>
                    <a:pt x="47711" y="4262"/>
                  </a:lnTo>
                  <a:lnTo>
                    <a:pt x="18157" y="481"/>
                  </a:lnTo>
                  <a:lnTo>
                    <a:pt x="18145" y="481"/>
                  </a:lnTo>
                  <a:lnTo>
                    <a:pt x="92" y="2899"/>
                  </a:lnTo>
                  <a:lnTo>
                    <a:pt x="92" y="2784"/>
                  </a:lnTo>
                  <a:cubicBezTo>
                    <a:pt x="1077" y="2646"/>
                    <a:pt x="17355" y="218"/>
                    <a:pt x="18157" y="103"/>
                  </a:cubicBezTo>
                  <a:close/>
                  <a:moveTo>
                    <a:pt x="18157" y="0"/>
                  </a:moveTo>
                  <a:cubicBezTo>
                    <a:pt x="17974" y="23"/>
                    <a:pt x="207" y="2669"/>
                    <a:pt x="46" y="2692"/>
                  </a:cubicBezTo>
                  <a:lnTo>
                    <a:pt x="0" y="2692"/>
                  </a:lnTo>
                  <a:lnTo>
                    <a:pt x="0" y="3013"/>
                  </a:lnTo>
                  <a:lnTo>
                    <a:pt x="18145" y="573"/>
                  </a:lnTo>
                  <a:lnTo>
                    <a:pt x="47757" y="4365"/>
                  </a:lnTo>
                  <a:lnTo>
                    <a:pt x="47814" y="4376"/>
                  </a:lnTo>
                  <a:lnTo>
                    <a:pt x="47814" y="4101"/>
                  </a:lnTo>
                  <a:lnTo>
                    <a:pt x="1816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121;p16">
              <a:extLst>
                <a:ext uri="{FF2B5EF4-FFF2-40B4-BE49-F238E27FC236}">
                  <a16:creationId xmlns:a16="http://schemas.microsoft.com/office/drawing/2014/main" id="{B4310718-614F-8A9A-2FC1-E9899B5104D4}"/>
                </a:ext>
              </a:extLst>
            </p:cNvPr>
            <p:cNvSpPr/>
            <p:nvPr/>
          </p:nvSpPr>
          <p:spPr>
            <a:xfrm>
              <a:off x="3078307" y="3400848"/>
              <a:ext cx="2992403" cy="254795"/>
            </a:xfrm>
            <a:custGeom>
              <a:avLst/>
              <a:gdLst/>
              <a:ahLst/>
              <a:cxnLst/>
              <a:rect l="l" t="t" r="r" b="b"/>
              <a:pathLst>
                <a:path w="47506" h="4045" extrusionOk="0">
                  <a:moveTo>
                    <a:pt x="17996" y="92"/>
                  </a:moveTo>
                  <a:lnTo>
                    <a:pt x="47425" y="3861"/>
                  </a:lnTo>
                  <a:lnTo>
                    <a:pt x="47425" y="3953"/>
                  </a:lnTo>
                  <a:lnTo>
                    <a:pt x="17985" y="482"/>
                  </a:lnTo>
                  <a:lnTo>
                    <a:pt x="80" y="2624"/>
                  </a:lnTo>
                  <a:lnTo>
                    <a:pt x="80" y="2486"/>
                  </a:lnTo>
                  <a:cubicBezTo>
                    <a:pt x="985" y="2372"/>
                    <a:pt x="17217" y="195"/>
                    <a:pt x="17996" y="92"/>
                  </a:cubicBezTo>
                  <a:close/>
                  <a:moveTo>
                    <a:pt x="17996" y="0"/>
                  </a:moveTo>
                  <a:cubicBezTo>
                    <a:pt x="17813" y="23"/>
                    <a:pt x="184" y="2395"/>
                    <a:pt x="35" y="2418"/>
                  </a:cubicBezTo>
                  <a:lnTo>
                    <a:pt x="0" y="2418"/>
                  </a:lnTo>
                  <a:lnTo>
                    <a:pt x="0" y="2715"/>
                  </a:lnTo>
                  <a:lnTo>
                    <a:pt x="17985" y="562"/>
                  </a:lnTo>
                  <a:lnTo>
                    <a:pt x="47459" y="4033"/>
                  </a:lnTo>
                  <a:lnTo>
                    <a:pt x="47505" y="4044"/>
                  </a:lnTo>
                  <a:lnTo>
                    <a:pt x="47505" y="3781"/>
                  </a:lnTo>
                  <a:lnTo>
                    <a:pt x="1800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122;p16">
              <a:extLst>
                <a:ext uri="{FF2B5EF4-FFF2-40B4-BE49-F238E27FC236}">
                  <a16:creationId xmlns:a16="http://schemas.microsoft.com/office/drawing/2014/main" id="{161D2CA2-DA3E-FB72-8CD6-57A4947BE665}"/>
                </a:ext>
              </a:extLst>
            </p:cNvPr>
            <p:cNvSpPr/>
            <p:nvPr/>
          </p:nvSpPr>
          <p:spPr>
            <a:xfrm>
              <a:off x="3096323" y="3431147"/>
              <a:ext cx="2956310" cy="233126"/>
            </a:xfrm>
            <a:custGeom>
              <a:avLst/>
              <a:gdLst/>
              <a:ahLst/>
              <a:cxnLst/>
              <a:rect l="l" t="t" r="r" b="b"/>
              <a:pathLst>
                <a:path w="46933" h="3701" extrusionOk="0">
                  <a:moveTo>
                    <a:pt x="17688" y="81"/>
                  </a:moveTo>
                  <a:lnTo>
                    <a:pt x="46852" y="3517"/>
                  </a:lnTo>
                  <a:lnTo>
                    <a:pt x="46852" y="3609"/>
                  </a:lnTo>
                  <a:lnTo>
                    <a:pt x="17676" y="470"/>
                  </a:lnTo>
                  <a:lnTo>
                    <a:pt x="81" y="2315"/>
                  </a:lnTo>
                  <a:lnTo>
                    <a:pt x="81" y="2189"/>
                  </a:lnTo>
                  <a:cubicBezTo>
                    <a:pt x="974" y="2085"/>
                    <a:pt x="17000" y="172"/>
                    <a:pt x="17688" y="81"/>
                  </a:cubicBezTo>
                  <a:close/>
                  <a:moveTo>
                    <a:pt x="17688" y="1"/>
                  </a:moveTo>
                  <a:cubicBezTo>
                    <a:pt x="17516" y="23"/>
                    <a:pt x="184" y="2097"/>
                    <a:pt x="47" y="2108"/>
                  </a:cubicBezTo>
                  <a:lnTo>
                    <a:pt x="1" y="2120"/>
                  </a:lnTo>
                  <a:lnTo>
                    <a:pt x="1" y="2406"/>
                  </a:lnTo>
                  <a:lnTo>
                    <a:pt x="17676" y="550"/>
                  </a:lnTo>
                  <a:lnTo>
                    <a:pt x="46887" y="3689"/>
                  </a:lnTo>
                  <a:lnTo>
                    <a:pt x="46933" y="3701"/>
                  </a:lnTo>
                  <a:lnTo>
                    <a:pt x="46933" y="3437"/>
                  </a:lnTo>
                  <a:lnTo>
                    <a:pt x="17688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123;p16">
              <a:extLst>
                <a:ext uri="{FF2B5EF4-FFF2-40B4-BE49-F238E27FC236}">
                  <a16:creationId xmlns:a16="http://schemas.microsoft.com/office/drawing/2014/main" id="{B60035FE-E7F2-6022-99C2-6ED3AA0D426F}"/>
                </a:ext>
              </a:extLst>
            </p:cNvPr>
            <p:cNvSpPr/>
            <p:nvPr/>
          </p:nvSpPr>
          <p:spPr>
            <a:xfrm>
              <a:off x="3141047" y="3460753"/>
              <a:ext cx="2911587" cy="251141"/>
            </a:xfrm>
            <a:custGeom>
              <a:avLst/>
              <a:gdLst/>
              <a:ahLst/>
              <a:cxnLst/>
              <a:rect l="l" t="t" r="r" b="b"/>
              <a:pathLst>
                <a:path w="46223" h="3987" extrusionOk="0">
                  <a:moveTo>
                    <a:pt x="16966" y="80"/>
                  </a:moveTo>
                  <a:lnTo>
                    <a:pt x="46142" y="3219"/>
                  </a:lnTo>
                  <a:lnTo>
                    <a:pt x="46142" y="3895"/>
                  </a:lnTo>
                  <a:lnTo>
                    <a:pt x="16909" y="917"/>
                  </a:lnTo>
                  <a:lnTo>
                    <a:pt x="81" y="2841"/>
                  </a:lnTo>
                  <a:lnTo>
                    <a:pt x="81" y="1856"/>
                  </a:lnTo>
                  <a:lnTo>
                    <a:pt x="16966" y="80"/>
                  </a:lnTo>
                  <a:close/>
                  <a:moveTo>
                    <a:pt x="16966" y="0"/>
                  </a:moveTo>
                  <a:lnTo>
                    <a:pt x="35" y="1776"/>
                  </a:lnTo>
                  <a:lnTo>
                    <a:pt x="1" y="1787"/>
                  </a:lnTo>
                  <a:lnTo>
                    <a:pt x="1" y="2933"/>
                  </a:lnTo>
                  <a:lnTo>
                    <a:pt x="16909" y="997"/>
                  </a:lnTo>
                  <a:lnTo>
                    <a:pt x="46177" y="3975"/>
                  </a:lnTo>
                  <a:lnTo>
                    <a:pt x="46223" y="3987"/>
                  </a:lnTo>
                  <a:lnTo>
                    <a:pt x="46223" y="3139"/>
                  </a:lnTo>
                  <a:lnTo>
                    <a:pt x="1696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124;p16">
              <a:extLst>
                <a:ext uri="{FF2B5EF4-FFF2-40B4-BE49-F238E27FC236}">
                  <a16:creationId xmlns:a16="http://schemas.microsoft.com/office/drawing/2014/main" id="{8E4CE2B8-AEA5-3339-ABF8-016BC502E37C}"/>
                </a:ext>
              </a:extLst>
            </p:cNvPr>
            <p:cNvSpPr/>
            <p:nvPr/>
          </p:nvSpPr>
          <p:spPr>
            <a:xfrm>
              <a:off x="3143251" y="3519209"/>
              <a:ext cx="2907240" cy="191238"/>
            </a:xfrm>
            <a:custGeom>
              <a:avLst/>
              <a:gdLst/>
              <a:ahLst/>
              <a:cxnLst/>
              <a:rect l="l" t="t" r="r" b="b"/>
              <a:pathLst>
                <a:path w="46154" h="3036" extrusionOk="0">
                  <a:moveTo>
                    <a:pt x="16874" y="57"/>
                  </a:moveTo>
                  <a:lnTo>
                    <a:pt x="38341" y="2245"/>
                  </a:lnTo>
                  <a:lnTo>
                    <a:pt x="16874" y="206"/>
                  </a:lnTo>
                  <a:lnTo>
                    <a:pt x="791" y="1936"/>
                  </a:lnTo>
                  <a:lnTo>
                    <a:pt x="470" y="1936"/>
                  </a:lnTo>
                  <a:lnTo>
                    <a:pt x="16874" y="57"/>
                  </a:lnTo>
                  <a:close/>
                  <a:moveTo>
                    <a:pt x="16874" y="0"/>
                  </a:moveTo>
                  <a:lnTo>
                    <a:pt x="0" y="1936"/>
                  </a:lnTo>
                  <a:lnTo>
                    <a:pt x="0" y="1982"/>
                  </a:lnTo>
                  <a:lnTo>
                    <a:pt x="802" y="1982"/>
                  </a:lnTo>
                  <a:lnTo>
                    <a:pt x="16874" y="252"/>
                  </a:lnTo>
                  <a:lnTo>
                    <a:pt x="46142" y="3036"/>
                  </a:lnTo>
                  <a:lnTo>
                    <a:pt x="46153" y="2978"/>
                  </a:lnTo>
                  <a:lnTo>
                    <a:pt x="1687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125;p16">
              <a:extLst>
                <a:ext uri="{FF2B5EF4-FFF2-40B4-BE49-F238E27FC236}">
                  <a16:creationId xmlns:a16="http://schemas.microsoft.com/office/drawing/2014/main" id="{30423A55-6257-A4E8-8F31-0821580476FB}"/>
                </a:ext>
              </a:extLst>
            </p:cNvPr>
            <p:cNvSpPr/>
            <p:nvPr/>
          </p:nvSpPr>
          <p:spPr>
            <a:xfrm>
              <a:off x="4133977" y="3532185"/>
              <a:ext cx="151554" cy="597523"/>
            </a:xfrm>
            <a:custGeom>
              <a:avLst/>
              <a:gdLst/>
              <a:ahLst/>
              <a:cxnLst/>
              <a:rect l="l" t="t" r="r" b="b"/>
              <a:pathLst>
                <a:path w="2406" h="9486" extrusionOk="0">
                  <a:moveTo>
                    <a:pt x="1146" y="46"/>
                  </a:moveTo>
                  <a:lnTo>
                    <a:pt x="2349" y="172"/>
                  </a:lnTo>
                  <a:lnTo>
                    <a:pt x="2349" y="665"/>
                  </a:lnTo>
                  <a:lnTo>
                    <a:pt x="2142" y="665"/>
                  </a:lnTo>
                  <a:lnTo>
                    <a:pt x="2142" y="9359"/>
                  </a:lnTo>
                  <a:lnTo>
                    <a:pt x="1089" y="9428"/>
                  </a:lnTo>
                  <a:lnTo>
                    <a:pt x="252" y="9371"/>
                  </a:lnTo>
                  <a:lnTo>
                    <a:pt x="252" y="573"/>
                  </a:lnTo>
                  <a:lnTo>
                    <a:pt x="58" y="573"/>
                  </a:lnTo>
                  <a:lnTo>
                    <a:pt x="58" y="172"/>
                  </a:lnTo>
                  <a:lnTo>
                    <a:pt x="1146" y="46"/>
                  </a:lnTo>
                  <a:close/>
                  <a:moveTo>
                    <a:pt x="1146" y="0"/>
                  </a:moveTo>
                  <a:lnTo>
                    <a:pt x="0" y="115"/>
                  </a:lnTo>
                  <a:lnTo>
                    <a:pt x="0" y="630"/>
                  </a:lnTo>
                  <a:lnTo>
                    <a:pt x="195" y="630"/>
                  </a:lnTo>
                  <a:lnTo>
                    <a:pt x="195" y="9428"/>
                  </a:lnTo>
                  <a:lnTo>
                    <a:pt x="1089" y="9485"/>
                  </a:lnTo>
                  <a:lnTo>
                    <a:pt x="2177" y="9416"/>
                  </a:lnTo>
                  <a:lnTo>
                    <a:pt x="2200" y="9405"/>
                  </a:lnTo>
                  <a:lnTo>
                    <a:pt x="2200" y="711"/>
                  </a:lnTo>
                  <a:lnTo>
                    <a:pt x="2406" y="711"/>
                  </a:lnTo>
                  <a:lnTo>
                    <a:pt x="2406" y="115"/>
                  </a:lnTo>
                  <a:lnTo>
                    <a:pt x="114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126;p16">
              <a:extLst>
                <a:ext uri="{FF2B5EF4-FFF2-40B4-BE49-F238E27FC236}">
                  <a16:creationId xmlns:a16="http://schemas.microsoft.com/office/drawing/2014/main" id="{0214CFCB-0FC6-D120-9010-FDB70D2933A4}"/>
                </a:ext>
              </a:extLst>
            </p:cNvPr>
            <p:cNvSpPr/>
            <p:nvPr/>
          </p:nvSpPr>
          <p:spPr>
            <a:xfrm>
              <a:off x="3158432" y="3593539"/>
              <a:ext cx="1114860" cy="91021"/>
            </a:xfrm>
            <a:custGeom>
              <a:avLst/>
              <a:gdLst/>
              <a:ahLst/>
              <a:cxnLst/>
              <a:rect l="l" t="t" r="r" b="b"/>
              <a:pathLst>
                <a:path w="17699" h="1445" extrusionOk="0">
                  <a:moveTo>
                    <a:pt x="16633" y="0"/>
                  </a:moveTo>
                  <a:lnTo>
                    <a:pt x="34" y="1398"/>
                  </a:lnTo>
                  <a:cubicBezTo>
                    <a:pt x="3" y="1398"/>
                    <a:pt x="0" y="1445"/>
                    <a:pt x="26" y="1445"/>
                  </a:cubicBezTo>
                  <a:cubicBezTo>
                    <a:pt x="28" y="1445"/>
                    <a:pt x="31" y="1444"/>
                    <a:pt x="34" y="1443"/>
                  </a:cubicBezTo>
                  <a:lnTo>
                    <a:pt x="16633" y="46"/>
                  </a:lnTo>
                  <a:lnTo>
                    <a:pt x="17652" y="137"/>
                  </a:lnTo>
                  <a:cubicBezTo>
                    <a:pt x="17698" y="137"/>
                    <a:pt x="17698" y="80"/>
                    <a:pt x="17664" y="80"/>
                  </a:cubicBezTo>
                  <a:lnTo>
                    <a:pt x="1663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127;p16">
              <a:extLst>
                <a:ext uri="{FF2B5EF4-FFF2-40B4-BE49-F238E27FC236}">
                  <a16:creationId xmlns:a16="http://schemas.microsoft.com/office/drawing/2014/main" id="{D5C89C24-DFC5-4BC1-1648-C99BF8E6E634}"/>
                </a:ext>
              </a:extLst>
            </p:cNvPr>
            <p:cNvSpPr/>
            <p:nvPr/>
          </p:nvSpPr>
          <p:spPr>
            <a:xfrm>
              <a:off x="3158369" y="3607964"/>
              <a:ext cx="1114167" cy="86611"/>
            </a:xfrm>
            <a:custGeom>
              <a:avLst/>
              <a:gdLst/>
              <a:ahLst/>
              <a:cxnLst/>
              <a:rect l="l" t="t" r="r" b="b"/>
              <a:pathLst>
                <a:path w="17688" h="1375" extrusionOk="0">
                  <a:moveTo>
                    <a:pt x="16634" y="0"/>
                  </a:moveTo>
                  <a:lnTo>
                    <a:pt x="35" y="1317"/>
                  </a:lnTo>
                  <a:cubicBezTo>
                    <a:pt x="1" y="1317"/>
                    <a:pt x="1" y="1375"/>
                    <a:pt x="35" y="1375"/>
                  </a:cubicBezTo>
                  <a:lnTo>
                    <a:pt x="47" y="1375"/>
                  </a:lnTo>
                  <a:lnTo>
                    <a:pt x="16634" y="46"/>
                  </a:lnTo>
                  <a:lnTo>
                    <a:pt x="17653" y="138"/>
                  </a:lnTo>
                  <a:cubicBezTo>
                    <a:pt x="17676" y="138"/>
                    <a:pt x="17688" y="126"/>
                    <a:pt x="17688" y="115"/>
                  </a:cubicBezTo>
                  <a:cubicBezTo>
                    <a:pt x="17688" y="92"/>
                    <a:pt x="17676" y="80"/>
                    <a:pt x="17665" y="80"/>
                  </a:cubicBezTo>
                  <a:lnTo>
                    <a:pt x="1663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28;p16">
              <a:extLst>
                <a:ext uri="{FF2B5EF4-FFF2-40B4-BE49-F238E27FC236}">
                  <a16:creationId xmlns:a16="http://schemas.microsoft.com/office/drawing/2014/main" id="{3B568AFE-989A-6C3C-75DD-E09652E5A3BE}"/>
                </a:ext>
              </a:extLst>
            </p:cNvPr>
            <p:cNvSpPr/>
            <p:nvPr/>
          </p:nvSpPr>
          <p:spPr>
            <a:xfrm>
              <a:off x="4146260" y="4072650"/>
              <a:ext cx="126295" cy="3653"/>
            </a:xfrm>
            <a:custGeom>
              <a:avLst/>
              <a:gdLst/>
              <a:ahLst/>
              <a:cxnLst/>
              <a:rect l="l" t="t" r="r" b="b"/>
              <a:pathLst>
                <a:path w="2005" h="58" extrusionOk="0">
                  <a:moveTo>
                    <a:pt x="23" y="0"/>
                  </a:moveTo>
                  <a:cubicBezTo>
                    <a:pt x="0" y="0"/>
                    <a:pt x="0" y="46"/>
                    <a:pt x="23" y="58"/>
                  </a:cubicBezTo>
                  <a:lnTo>
                    <a:pt x="1982" y="58"/>
                  </a:lnTo>
                  <a:cubicBezTo>
                    <a:pt x="2005" y="46"/>
                    <a:pt x="2005" y="0"/>
                    <a:pt x="19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29;p16">
              <a:extLst>
                <a:ext uri="{FF2B5EF4-FFF2-40B4-BE49-F238E27FC236}">
                  <a16:creationId xmlns:a16="http://schemas.microsoft.com/office/drawing/2014/main" id="{EE115C02-CB88-9D6F-9433-7D7C60ED2BF5}"/>
                </a:ext>
              </a:extLst>
            </p:cNvPr>
            <p:cNvSpPr/>
            <p:nvPr/>
          </p:nvSpPr>
          <p:spPr>
            <a:xfrm>
              <a:off x="4204653" y="3607775"/>
              <a:ext cx="2961" cy="468520"/>
            </a:xfrm>
            <a:custGeom>
              <a:avLst/>
              <a:gdLst/>
              <a:ahLst/>
              <a:cxnLst/>
              <a:rect l="l" t="t" r="r" b="b"/>
              <a:pathLst>
                <a:path w="47" h="7438" extrusionOk="0">
                  <a:moveTo>
                    <a:pt x="24" y="0"/>
                  </a:moveTo>
                  <a:cubicBezTo>
                    <a:pt x="12" y="0"/>
                    <a:pt x="1" y="9"/>
                    <a:pt x="1" y="26"/>
                  </a:cubicBezTo>
                  <a:lnTo>
                    <a:pt x="1" y="7403"/>
                  </a:lnTo>
                  <a:cubicBezTo>
                    <a:pt x="1" y="7415"/>
                    <a:pt x="12" y="7438"/>
                    <a:pt x="24" y="7438"/>
                  </a:cubicBezTo>
                  <a:cubicBezTo>
                    <a:pt x="35" y="7426"/>
                    <a:pt x="47" y="7415"/>
                    <a:pt x="47" y="7403"/>
                  </a:cubicBezTo>
                  <a:lnTo>
                    <a:pt x="47" y="26"/>
                  </a:lnTo>
                  <a:cubicBezTo>
                    <a:pt x="47" y="9"/>
                    <a:pt x="3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30;p16">
              <a:extLst>
                <a:ext uri="{FF2B5EF4-FFF2-40B4-BE49-F238E27FC236}">
                  <a16:creationId xmlns:a16="http://schemas.microsoft.com/office/drawing/2014/main" id="{1BDCFC04-BF72-3424-EBF0-5FFB49EF5F3C}"/>
                </a:ext>
              </a:extLst>
            </p:cNvPr>
            <p:cNvSpPr/>
            <p:nvPr/>
          </p:nvSpPr>
          <p:spPr>
            <a:xfrm>
              <a:off x="3154779" y="3640971"/>
              <a:ext cx="995809" cy="476456"/>
            </a:xfrm>
            <a:custGeom>
              <a:avLst/>
              <a:gdLst/>
              <a:ahLst/>
              <a:cxnLst/>
              <a:rect l="l" t="t" r="r" b="b"/>
              <a:pathLst>
                <a:path w="15809" h="7564" extrusionOk="0">
                  <a:moveTo>
                    <a:pt x="29" y="0"/>
                  </a:moveTo>
                  <a:cubicBezTo>
                    <a:pt x="15" y="0"/>
                    <a:pt x="1" y="9"/>
                    <a:pt x="1" y="26"/>
                  </a:cubicBezTo>
                  <a:lnTo>
                    <a:pt x="1" y="7094"/>
                  </a:lnTo>
                  <a:lnTo>
                    <a:pt x="15763" y="7563"/>
                  </a:lnTo>
                  <a:lnTo>
                    <a:pt x="15774" y="7563"/>
                  </a:lnTo>
                  <a:cubicBezTo>
                    <a:pt x="15809" y="7563"/>
                    <a:pt x="15809" y="7506"/>
                    <a:pt x="15774" y="7506"/>
                  </a:cubicBezTo>
                  <a:lnTo>
                    <a:pt x="58" y="7037"/>
                  </a:lnTo>
                  <a:lnTo>
                    <a:pt x="58" y="26"/>
                  </a:lnTo>
                  <a:cubicBezTo>
                    <a:pt x="58" y="9"/>
                    <a:pt x="44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31;p16">
              <a:extLst>
                <a:ext uri="{FF2B5EF4-FFF2-40B4-BE49-F238E27FC236}">
                  <a16:creationId xmlns:a16="http://schemas.microsoft.com/office/drawing/2014/main" id="{8B66BB49-B1AA-7FE0-B523-1A398CF86459}"/>
                </a:ext>
              </a:extLst>
            </p:cNvPr>
            <p:cNvSpPr/>
            <p:nvPr/>
          </p:nvSpPr>
          <p:spPr>
            <a:xfrm>
              <a:off x="3860469" y="3557445"/>
              <a:ext cx="41195" cy="558532"/>
            </a:xfrm>
            <a:custGeom>
              <a:avLst/>
              <a:gdLst/>
              <a:ahLst/>
              <a:cxnLst/>
              <a:rect l="l" t="t" r="r" b="b"/>
              <a:pathLst>
                <a:path w="654" h="8867" extrusionOk="0">
                  <a:moveTo>
                    <a:pt x="138" y="69"/>
                  </a:moveTo>
                  <a:lnTo>
                    <a:pt x="608" y="172"/>
                  </a:lnTo>
                  <a:lnTo>
                    <a:pt x="608" y="8718"/>
                  </a:lnTo>
                  <a:lnTo>
                    <a:pt x="321" y="8798"/>
                  </a:lnTo>
                  <a:lnTo>
                    <a:pt x="321" y="733"/>
                  </a:lnTo>
                  <a:lnTo>
                    <a:pt x="310" y="722"/>
                  </a:lnTo>
                  <a:cubicBezTo>
                    <a:pt x="310" y="722"/>
                    <a:pt x="69" y="390"/>
                    <a:pt x="138" y="69"/>
                  </a:cubicBezTo>
                  <a:close/>
                  <a:moveTo>
                    <a:pt x="104" y="0"/>
                  </a:moveTo>
                  <a:lnTo>
                    <a:pt x="92" y="23"/>
                  </a:lnTo>
                  <a:cubicBezTo>
                    <a:pt x="1" y="355"/>
                    <a:pt x="230" y="688"/>
                    <a:pt x="264" y="745"/>
                  </a:cubicBezTo>
                  <a:lnTo>
                    <a:pt x="264" y="8867"/>
                  </a:lnTo>
                  <a:lnTo>
                    <a:pt x="654" y="8763"/>
                  </a:lnTo>
                  <a:lnTo>
                    <a:pt x="654" y="126"/>
                  </a:lnTo>
                  <a:lnTo>
                    <a:pt x="10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32;p16">
              <a:extLst>
                <a:ext uri="{FF2B5EF4-FFF2-40B4-BE49-F238E27FC236}">
                  <a16:creationId xmlns:a16="http://schemas.microsoft.com/office/drawing/2014/main" id="{EF95100C-3ACB-BC5E-3216-5A35A36A8676}"/>
                </a:ext>
              </a:extLst>
            </p:cNvPr>
            <p:cNvSpPr/>
            <p:nvPr/>
          </p:nvSpPr>
          <p:spPr>
            <a:xfrm>
              <a:off x="3812848" y="3564248"/>
              <a:ext cx="68596" cy="551729"/>
            </a:xfrm>
            <a:custGeom>
              <a:avLst/>
              <a:gdLst/>
              <a:ahLst/>
              <a:cxnLst/>
              <a:rect l="l" t="t" r="r" b="b"/>
              <a:pathLst>
                <a:path w="1089" h="8759" extrusionOk="0">
                  <a:moveTo>
                    <a:pt x="114" y="1"/>
                  </a:moveTo>
                  <a:cubicBezTo>
                    <a:pt x="105" y="1"/>
                    <a:pt x="97" y="6"/>
                    <a:pt x="92" y="18"/>
                  </a:cubicBezTo>
                  <a:cubicBezTo>
                    <a:pt x="1" y="350"/>
                    <a:pt x="218" y="683"/>
                    <a:pt x="264" y="740"/>
                  </a:cubicBezTo>
                  <a:lnTo>
                    <a:pt x="264" y="8713"/>
                  </a:lnTo>
                  <a:lnTo>
                    <a:pt x="1043" y="8759"/>
                  </a:lnTo>
                  <a:cubicBezTo>
                    <a:pt x="1089" y="8759"/>
                    <a:pt x="1089" y="8701"/>
                    <a:pt x="1055" y="8701"/>
                  </a:cubicBezTo>
                  <a:lnTo>
                    <a:pt x="310" y="8667"/>
                  </a:lnTo>
                  <a:lnTo>
                    <a:pt x="310" y="717"/>
                  </a:lnTo>
                  <a:cubicBezTo>
                    <a:pt x="299" y="706"/>
                    <a:pt x="47" y="362"/>
                    <a:pt x="138" y="30"/>
                  </a:cubicBezTo>
                  <a:cubicBezTo>
                    <a:pt x="145" y="15"/>
                    <a:pt x="130" y="1"/>
                    <a:pt x="1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33;p16">
              <a:extLst>
                <a:ext uri="{FF2B5EF4-FFF2-40B4-BE49-F238E27FC236}">
                  <a16:creationId xmlns:a16="http://schemas.microsoft.com/office/drawing/2014/main" id="{342C2A09-88FF-4C07-4954-5162004A99DC}"/>
                </a:ext>
              </a:extLst>
            </p:cNvPr>
            <p:cNvSpPr/>
            <p:nvPr/>
          </p:nvSpPr>
          <p:spPr>
            <a:xfrm>
              <a:off x="3582678" y="3586987"/>
              <a:ext cx="40440" cy="521746"/>
            </a:xfrm>
            <a:custGeom>
              <a:avLst/>
              <a:gdLst/>
              <a:ahLst/>
              <a:cxnLst/>
              <a:rect l="l" t="t" r="r" b="b"/>
              <a:pathLst>
                <a:path w="642" h="8283" extrusionOk="0">
                  <a:moveTo>
                    <a:pt x="149" y="93"/>
                  </a:moveTo>
                  <a:lnTo>
                    <a:pt x="562" y="173"/>
                  </a:lnTo>
                  <a:lnTo>
                    <a:pt x="562" y="8111"/>
                  </a:lnTo>
                  <a:lnTo>
                    <a:pt x="321" y="8180"/>
                  </a:lnTo>
                  <a:lnTo>
                    <a:pt x="321" y="677"/>
                  </a:lnTo>
                  <a:lnTo>
                    <a:pt x="310" y="677"/>
                  </a:lnTo>
                  <a:cubicBezTo>
                    <a:pt x="195" y="505"/>
                    <a:pt x="138" y="299"/>
                    <a:pt x="149" y="93"/>
                  </a:cubicBezTo>
                  <a:close/>
                  <a:moveTo>
                    <a:pt x="92" y="1"/>
                  </a:moveTo>
                  <a:lnTo>
                    <a:pt x="81" y="35"/>
                  </a:lnTo>
                  <a:cubicBezTo>
                    <a:pt x="0" y="333"/>
                    <a:pt x="195" y="642"/>
                    <a:pt x="241" y="711"/>
                  </a:cubicBezTo>
                  <a:lnTo>
                    <a:pt x="241" y="8283"/>
                  </a:lnTo>
                  <a:lnTo>
                    <a:pt x="642" y="8168"/>
                  </a:lnTo>
                  <a:lnTo>
                    <a:pt x="642" y="115"/>
                  </a:lnTo>
                  <a:lnTo>
                    <a:pt x="9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34;p16">
              <a:extLst>
                <a:ext uri="{FF2B5EF4-FFF2-40B4-BE49-F238E27FC236}">
                  <a16:creationId xmlns:a16="http://schemas.microsoft.com/office/drawing/2014/main" id="{B655CBDF-F934-323D-B528-FBAC33DC6DC6}"/>
                </a:ext>
              </a:extLst>
            </p:cNvPr>
            <p:cNvSpPr/>
            <p:nvPr/>
          </p:nvSpPr>
          <p:spPr>
            <a:xfrm>
              <a:off x="3548789" y="3594042"/>
              <a:ext cx="54864" cy="513998"/>
            </a:xfrm>
            <a:custGeom>
              <a:avLst/>
              <a:gdLst/>
              <a:ahLst/>
              <a:cxnLst/>
              <a:rect l="l" t="t" r="r" b="b"/>
              <a:pathLst>
                <a:path w="871" h="8160" extrusionOk="0">
                  <a:moveTo>
                    <a:pt x="125" y="0"/>
                  </a:moveTo>
                  <a:cubicBezTo>
                    <a:pt x="107" y="0"/>
                    <a:pt x="92" y="17"/>
                    <a:pt x="92" y="26"/>
                  </a:cubicBezTo>
                  <a:cubicBezTo>
                    <a:pt x="0" y="336"/>
                    <a:pt x="206" y="645"/>
                    <a:pt x="252" y="714"/>
                  </a:cubicBezTo>
                  <a:lnTo>
                    <a:pt x="252" y="8137"/>
                  </a:lnTo>
                  <a:lnTo>
                    <a:pt x="825" y="8160"/>
                  </a:lnTo>
                  <a:cubicBezTo>
                    <a:pt x="871" y="8148"/>
                    <a:pt x="871" y="8079"/>
                    <a:pt x="825" y="8079"/>
                  </a:cubicBezTo>
                  <a:lnTo>
                    <a:pt x="332" y="8056"/>
                  </a:lnTo>
                  <a:lnTo>
                    <a:pt x="332" y="679"/>
                  </a:lnTo>
                  <a:lnTo>
                    <a:pt x="321" y="668"/>
                  </a:lnTo>
                  <a:cubicBezTo>
                    <a:pt x="321" y="668"/>
                    <a:pt x="80" y="347"/>
                    <a:pt x="160" y="49"/>
                  </a:cubicBezTo>
                  <a:cubicBezTo>
                    <a:pt x="172" y="26"/>
                    <a:pt x="160" y="15"/>
                    <a:pt x="138" y="3"/>
                  </a:cubicBezTo>
                  <a:cubicBezTo>
                    <a:pt x="133" y="1"/>
                    <a:pt x="129" y="0"/>
                    <a:pt x="1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35;p16">
              <a:extLst>
                <a:ext uri="{FF2B5EF4-FFF2-40B4-BE49-F238E27FC236}">
                  <a16:creationId xmlns:a16="http://schemas.microsoft.com/office/drawing/2014/main" id="{4D949848-757B-BC3F-4FEF-6982E2CE712B}"/>
                </a:ext>
              </a:extLst>
            </p:cNvPr>
            <p:cNvSpPr/>
            <p:nvPr/>
          </p:nvSpPr>
          <p:spPr>
            <a:xfrm>
              <a:off x="3582678" y="3586987"/>
              <a:ext cx="40440" cy="521746"/>
            </a:xfrm>
            <a:custGeom>
              <a:avLst/>
              <a:gdLst/>
              <a:ahLst/>
              <a:cxnLst/>
              <a:rect l="l" t="t" r="r" b="b"/>
              <a:pathLst>
                <a:path w="642" h="8283" extrusionOk="0">
                  <a:moveTo>
                    <a:pt x="149" y="93"/>
                  </a:moveTo>
                  <a:lnTo>
                    <a:pt x="562" y="173"/>
                  </a:lnTo>
                  <a:lnTo>
                    <a:pt x="562" y="8111"/>
                  </a:lnTo>
                  <a:lnTo>
                    <a:pt x="321" y="8180"/>
                  </a:lnTo>
                  <a:lnTo>
                    <a:pt x="321" y="677"/>
                  </a:lnTo>
                  <a:lnTo>
                    <a:pt x="310" y="677"/>
                  </a:lnTo>
                  <a:cubicBezTo>
                    <a:pt x="195" y="505"/>
                    <a:pt x="138" y="299"/>
                    <a:pt x="149" y="93"/>
                  </a:cubicBezTo>
                  <a:close/>
                  <a:moveTo>
                    <a:pt x="92" y="1"/>
                  </a:moveTo>
                  <a:lnTo>
                    <a:pt x="81" y="35"/>
                  </a:lnTo>
                  <a:cubicBezTo>
                    <a:pt x="0" y="333"/>
                    <a:pt x="195" y="642"/>
                    <a:pt x="241" y="711"/>
                  </a:cubicBezTo>
                  <a:lnTo>
                    <a:pt x="241" y="8283"/>
                  </a:lnTo>
                  <a:lnTo>
                    <a:pt x="642" y="8168"/>
                  </a:lnTo>
                  <a:lnTo>
                    <a:pt x="642" y="115"/>
                  </a:lnTo>
                  <a:lnTo>
                    <a:pt x="9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36;p16">
              <a:extLst>
                <a:ext uri="{FF2B5EF4-FFF2-40B4-BE49-F238E27FC236}">
                  <a16:creationId xmlns:a16="http://schemas.microsoft.com/office/drawing/2014/main" id="{DDC64220-3A6C-529A-3D99-EA2CF961E0B0}"/>
                </a:ext>
              </a:extLst>
            </p:cNvPr>
            <p:cNvSpPr/>
            <p:nvPr/>
          </p:nvSpPr>
          <p:spPr>
            <a:xfrm>
              <a:off x="3548789" y="3594042"/>
              <a:ext cx="54864" cy="513998"/>
            </a:xfrm>
            <a:custGeom>
              <a:avLst/>
              <a:gdLst/>
              <a:ahLst/>
              <a:cxnLst/>
              <a:rect l="l" t="t" r="r" b="b"/>
              <a:pathLst>
                <a:path w="871" h="8160" extrusionOk="0">
                  <a:moveTo>
                    <a:pt x="125" y="0"/>
                  </a:moveTo>
                  <a:cubicBezTo>
                    <a:pt x="107" y="0"/>
                    <a:pt x="92" y="17"/>
                    <a:pt x="92" y="26"/>
                  </a:cubicBezTo>
                  <a:cubicBezTo>
                    <a:pt x="0" y="336"/>
                    <a:pt x="206" y="645"/>
                    <a:pt x="252" y="714"/>
                  </a:cubicBezTo>
                  <a:lnTo>
                    <a:pt x="252" y="8137"/>
                  </a:lnTo>
                  <a:lnTo>
                    <a:pt x="825" y="8160"/>
                  </a:lnTo>
                  <a:cubicBezTo>
                    <a:pt x="871" y="8148"/>
                    <a:pt x="871" y="8079"/>
                    <a:pt x="825" y="8079"/>
                  </a:cubicBezTo>
                  <a:lnTo>
                    <a:pt x="332" y="8056"/>
                  </a:lnTo>
                  <a:lnTo>
                    <a:pt x="332" y="679"/>
                  </a:lnTo>
                  <a:lnTo>
                    <a:pt x="321" y="668"/>
                  </a:lnTo>
                  <a:cubicBezTo>
                    <a:pt x="321" y="668"/>
                    <a:pt x="80" y="347"/>
                    <a:pt x="160" y="49"/>
                  </a:cubicBezTo>
                  <a:cubicBezTo>
                    <a:pt x="172" y="26"/>
                    <a:pt x="160" y="15"/>
                    <a:pt x="138" y="3"/>
                  </a:cubicBezTo>
                  <a:cubicBezTo>
                    <a:pt x="133" y="1"/>
                    <a:pt x="129" y="0"/>
                    <a:pt x="1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37;p16">
              <a:extLst>
                <a:ext uri="{FF2B5EF4-FFF2-40B4-BE49-F238E27FC236}">
                  <a16:creationId xmlns:a16="http://schemas.microsoft.com/office/drawing/2014/main" id="{D69E5C56-1806-AE0F-CA6C-67116362A3B2}"/>
                </a:ext>
              </a:extLst>
            </p:cNvPr>
            <p:cNvSpPr/>
            <p:nvPr/>
          </p:nvSpPr>
          <p:spPr>
            <a:xfrm>
              <a:off x="3351752" y="3615900"/>
              <a:ext cx="31810" cy="485653"/>
            </a:xfrm>
            <a:custGeom>
              <a:avLst/>
              <a:gdLst/>
              <a:ahLst/>
              <a:cxnLst/>
              <a:rect l="l" t="t" r="r" b="b"/>
              <a:pathLst>
                <a:path w="505" h="7710" extrusionOk="0">
                  <a:moveTo>
                    <a:pt x="104" y="80"/>
                  </a:moveTo>
                  <a:lnTo>
                    <a:pt x="436" y="138"/>
                  </a:lnTo>
                  <a:lnTo>
                    <a:pt x="436" y="7549"/>
                  </a:lnTo>
                  <a:lnTo>
                    <a:pt x="241" y="7618"/>
                  </a:lnTo>
                  <a:lnTo>
                    <a:pt x="241" y="630"/>
                  </a:lnTo>
                  <a:lnTo>
                    <a:pt x="230" y="619"/>
                  </a:lnTo>
                  <a:cubicBezTo>
                    <a:pt x="127" y="458"/>
                    <a:pt x="81" y="264"/>
                    <a:pt x="104" y="80"/>
                  </a:cubicBezTo>
                  <a:close/>
                  <a:moveTo>
                    <a:pt x="47" y="0"/>
                  </a:moveTo>
                  <a:lnTo>
                    <a:pt x="35" y="23"/>
                  </a:lnTo>
                  <a:cubicBezTo>
                    <a:pt x="1" y="241"/>
                    <a:pt x="47" y="470"/>
                    <a:pt x="173" y="653"/>
                  </a:cubicBezTo>
                  <a:lnTo>
                    <a:pt x="173" y="7709"/>
                  </a:lnTo>
                  <a:lnTo>
                    <a:pt x="505" y="7606"/>
                  </a:lnTo>
                  <a:lnTo>
                    <a:pt x="505" y="69"/>
                  </a:ln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38;p16">
              <a:extLst>
                <a:ext uri="{FF2B5EF4-FFF2-40B4-BE49-F238E27FC236}">
                  <a16:creationId xmlns:a16="http://schemas.microsoft.com/office/drawing/2014/main" id="{4B7F2C36-2676-F85C-812C-0E9A54B98D89}"/>
                </a:ext>
              </a:extLst>
            </p:cNvPr>
            <p:cNvSpPr/>
            <p:nvPr/>
          </p:nvSpPr>
          <p:spPr>
            <a:xfrm>
              <a:off x="3324351" y="3619491"/>
              <a:ext cx="43337" cy="481307"/>
            </a:xfrm>
            <a:custGeom>
              <a:avLst/>
              <a:gdLst/>
              <a:ahLst/>
              <a:cxnLst/>
              <a:rect l="l" t="t" r="r" b="b"/>
              <a:pathLst>
                <a:path w="688" h="7641" extrusionOk="0">
                  <a:moveTo>
                    <a:pt x="69" y="1"/>
                  </a:moveTo>
                  <a:cubicBezTo>
                    <a:pt x="55" y="1"/>
                    <a:pt x="40" y="11"/>
                    <a:pt x="35" y="35"/>
                  </a:cubicBezTo>
                  <a:cubicBezTo>
                    <a:pt x="1" y="264"/>
                    <a:pt x="46" y="504"/>
                    <a:pt x="161" y="699"/>
                  </a:cubicBezTo>
                  <a:lnTo>
                    <a:pt x="161" y="7618"/>
                  </a:lnTo>
                  <a:lnTo>
                    <a:pt x="642" y="7641"/>
                  </a:lnTo>
                  <a:cubicBezTo>
                    <a:pt x="688" y="7641"/>
                    <a:pt x="688" y="7572"/>
                    <a:pt x="642" y="7572"/>
                  </a:cubicBezTo>
                  <a:lnTo>
                    <a:pt x="241" y="7549"/>
                  </a:lnTo>
                  <a:lnTo>
                    <a:pt x="241" y="676"/>
                  </a:lnTo>
                  <a:lnTo>
                    <a:pt x="230" y="676"/>
                  </a:lnTo>
                  <a:cubicBezTo>
                    <a:pt x="115" y="482"/>
                    <a:pt x="69" y="264"/>
                    <a:pt x="104" y="46"/>
                  </a:cubicBezTo>
                  <a:cubicBezTo>
                    <a:pt x="110" y="20"/>
                    <a:pt x="90" y="1"/>
                    <a:pt x="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39;p16">
              <a:extLst>
                <a:ext uri="{FF2B5EF4-FFF2-40B4-BE49-F238E27FC236}">
                  <a16:creationId xmlns:a16="http://schemas.microsoft.com/office/drawing/2014/main" id="{9B6D55D0-4866-58D8-26D0-E6717C74D6E3}"/>
                </a:ext>
              </a:extLst>
            </p:cNvPr>
            <p:cNvSpPr/>
            <p:nvPr/>
          </p:nvSpPr>
          <p:spPr>
            <a:xfrm>
              <a:off x="3169204" y="3638262"/>
              <a:ext cx="28220" cy="455355"/>
            </a:xfrm>
            <a:custGeom>
              <a:avLst/>
              <a:gdLst/>
              <a:ahLst/>
              <a:cxnLst/>
              <a:rect l="l" t="t" r="r" b="b"/>
              <a:pathLst>
                <a:path w="448" h="7229" extrusionOk="0">
                  <a:moveTo>
                    <a:pt x="69" y="35"/>
                  </a:moveTo>
                  <a:lnTo>
                    <a:pt x="413" y="80"/>
                  </a:lnTo>
                  <a:lnTo>
                    <a:pt x="413" y="7114"/>
                  </a:lnTo>
                  <a:lnTo>
                    <a:pt x="195" y="7183"/>
                  </a:lnTo>
                  <a:lnTo>
                    <a:pt x="195" y="584"/>
                  </a:lnTo>
                  <a:lnTo>
                    <a:pt x="195" y="573"/>
                  </a:lnTo>
                  <a:cubicBezTo>
                    <a:pt x="81" y="424"/>
                    <a:pt x="35" y="229"/>
                    <a:pt x="69" y="35"/>
                  </a:cubicBezTo>
                  <a:close/>
                  <a:moveTo>
                    <a:pt x="35" y="0"/>
                  </a:moveTo>
                  <a:lnTo>
                    <a:pt x="35" y="12"/>
                  </a:lnTo>
                  <a:cubicBezTo>
                    <a:pt x="1" y="218"/>
                    <a:pt x="46" y="424"/>
                    <a:pt x="161" y="596"/>
                  </a:cubicBezTo>
                  <a:lnTo>
                    <a:pt x="161" y="7228"/>
                  </a:lnTo>
                  <a:lnTo>
                    <a:pt x="447" y="7137"/>
                  </a:lnTo>
                  <a:lnTo>
                    <a:pt x="447" y="46"/>
                  </a:lnTo>
                  <a:lnTo>
                    <a:pt x="3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40;p16">
              <a:extLst>
                <a:ext uri="{FF2B5EF4-FFF2-40B4-BE49-F238E27FC236}">
                  <a16:creationId xmlns:a16="http://schemas.microsoft.com/office/drawing/2014/main" id="{CB0D3E64-86E5-E268-2B34-655BE9CA9B0C}"/>
                </a:ext>
              </a:extLst>
            </p:cNvPr>
            <p:cNvSpPr/>
            <p:nvPr/>
          </p:nvSpPr>
          <p:spPr>
            <a:xfrm>
              <a:off x="3142495" y="3642546"/>
              <a:ext cx="38298" cy="451071"/>
            </a:xfrm>
            <a:custGeom>
              <a:avLst/>
              <a:gdLst/>
              <a:ahLst/>
              <a:cxnLst/>
              <a:rect l="l" t="t" r="r" b="b"/>
              <a:pathLst>
                <a:path w="608" h="7161" extrusionOk="0">
                  <a:moveTo>
                    <a:pt x="35" y="1"/>
                  </a:moveTo>
                  <a:cubicBezTo>
                    <a:pt x="1" y="219"/>
                    <a:pt x="47" y="436"/>
                    <a:pt x="161" y="631"/>
                  </a:cubicBezTo>
                  <a:lnTo>
                    <a:pt x="161" y="7138"/>
                  </a:lnTo>
                  <a:lnTo>
                    <a:pt x="596" y="7160"/>
                  </a:lnTo>
                  <a:lnTo>
                    <a:pt x="608" y="7126"/>
                  </a:lnTo>
                  <a:lnTo>
                    <a:pt x="196" y="7115"/>
                  </a:lnTo>
                  <a:lnTo>
                    <a:pt x="196" y="620"/>
                  </a:lnTo>
                  <a:cubicBezTo>
                    <a:pt x="81" y="436"/>
                    <a:pt x="47" y="219"/>
                    <a:pt x="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41;p16">
              <a:extLst>
                <a:ext uri="{FF2B5EF4-FFF2-40B4-BE49-F238E27FC236}">
                  <a16:creationId xmlns:a16="http://schemas.microsoft.com/office/drawing/2014/main" id="{89C76997-DF79-87D9-7FBC-CCA7593E2562}"/>
                </a:ext>
              </a:extLst>
            </p:cNvPr>
            <p:cNvSpPr/>
            <p:nvPr/>
          </p:nvSpPr>
          <p:spPr>
            <a:xfrm>
              <a:off x="3154086" y="4059673"/>
              <a:ext cx="746117" cy="12283"/>
            </a:xfrm>
            <a:custGeom>
              <a:avLst/>
              <a:gdLst/>
              <a:ahLst/>
              <a:cxnLst/>
              <a:rect l="l" t="t" r="r" b="b"/>
              <a:pathLst>
                <a:path w="11845" h="195" extrusionOk="0">
                  <a:moveTo>
                    <a:pt x="0" y="0"/>
                  </a:moveTo>
                  <a:lnTo>
                    <a:pt x="0" y="34"/>
                  </a:lnTo>
                  <a:lnTo>
                    <a:pt x="11845" y="195"/>
                  </a:lnTo>
                  <a:lnTo>
                    <a:pt x="11845" y="16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42;p16">
              <a:extLst>
                <a:ext uri="{FF2B5EF4-FFF2-40B4-BE49-F238E27FC236}">
                  <a16:creationId xmlns:a16="http://schemas.microsoft.com/office/drawing/2014/main" id="{A60ACB1D-89D8-439C-6AE6-47A4FD831AAF}"/>
                </a:ext>
              </a:extLst>
            </p:cNvPr>
            <p:cNvSpPr/>
            <p:nvPr/>
          </p:nvSpPr>
          <p:spPr>
            <a:xfrm>
              <a:off x="4268904" y="3598578"/>
              <a:ext cx="1287327" cy="113319"/>
            </a:xfrm>
            <a:custGeom>
              <a:avLst/>
              <a:gdLst/>
              <a:ahLst/>
              <a:cxnLst/>
              <a:rect l="l" t="t" r="r" b="b"/>
              <a:pathLst>
                <a:path w="20437" h="1799" extrusionOk="0">
                  <a:moveTo>
                    <a:pt x="35" y="0"/>
                  </a:moveTo>
                  <a:cubicBezTo>
                    <a:pt x="23" y="0"/>
                    <a:pt x="0" y="12"/>
                    <a:pt x="0" y="23"/>
                  </a:cubicBezTo>
                  <a:cubicBezTo>
                    <a:pt x="0" y="46"/>
                    <a:pt x="12" y="57"/>
                    <a:pt x="23" y="57"/>
                  </a:cubicBezTo>
                  <a:lnTo>
                    <a:pt x="20402" y="1799"/>
                  </a:lnTo>
                  <a:cubicBezTo>
                    <a:pt x="20425" y="1799"/>
                    <a:pt x="20436" y="1787"/>
                    <a:pt x="20436" y="1764"/>
                  </a:cubicBezTo>
                  <a:cubicBezTo>
                    <a:pt x="20436" y="1753"/>
                    <a:pt x="20425" y="1741"/>
                    <a:pt x="20414" y="1741"/>
                  </a:cubicBezTo>
                  <a:lnTo>
                    <a:pt x="3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43;p16">
              <a:extLst>
                <a:ext uri="{FF2B5EF4-FFF2-40B4-BE49-F238E27FC236}">
                  <a16:creationId xmlns:a16="http://schemas.microsoft.com/office/drawing/2014/main" id="{AF32E116-1786-500A-6352-24EB26DE9585}"/>
                </a:ext>
              </a:extLst>
            </p:cNvPr>
            <p:cNvSpPr/>
            <p:nvPr/>
          </p:nvSpPr>
          <p:spPr>
            <a:xfrm>
              <a:off x="5769795" y="3727017"/>
              <a:ext cx="282888" cy="26771"/>
            </a:xfrm>
            <a:custGeom>
              <a:avLst/>
              <a:gdLst/>
              <a:ahLst/>
              <a:cxnLst/>
              <a:rect l="l" t="t" r="r" b="b"/>
              <a:pathLst>
                <a:path w="4491" h="425" extrusionOk="0">
                  <a:moveTo>
                    <a:pt x="35" y="0"/>
                  </a:moveTo>
                  <a:cubicBezTo>
                    <a:pt x="23" y="0"/>
                    <a:pt x="12" y="12"/>
                    <a:pt x="12" y="23"/>
                  </a:cubicBezTo>
                  <a:cubicBezTo>
                    <a:pt x="0" y="35"/>
                    <a:pt x="12" y="46"/>
                    <a:pt x="35" y="46"/>
                  </a:cubicBezTo>
                  <a:lnTo>
                    <a:pt x="4445" y="424"/>
                  </a:lnTo>
                  <a:cubicBezTo>
                    <a:pt x="4479" y="424"/>
                    <a:pt x="4491" y="378"/>
                    <a:pt x="4445" y="378"/>
                  </a:cubicBezTo>
                  <a:lnTo>
                    <a:pt x="3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44;p16">
              <a:extLst>
                <a:ext uri="{FF2B5EF4-FFF2-40B4-BE49-F238E27FC236}">
                  <a16:creationId xmlns:a16="http://schemas.microsoft.com/office/drawing/2014/main" id="{40427FAB-161F-557B-CBD6-0835AE876FD9}"/>
                </a:ext>
              </a:extLst>
            </p:cNvPr>
            <p:cNvSpPr/>
            <p:nvPr/>
          </p:nvSpPr>
          <p:spPr>
            <a:xfrm>
              <a:off x="4268904" y="3613003"/>
              <a:ext cx="1288020" cy="109729"/>
            </a:xfrm>
            <a:custGeom>
              <a:avLst/>
              <a:gdLst/>
              <a:ahLst/>
              <a:cxnLst/>
              <a:rect l="l" t="t" r="r" b="b"/>
              <a:pathLst>
                <a:path w="20448" h="1742" extrusionOk="0">
                  <a:moveTo>
                    <a:pt x="35" y="0"/>
                  </a:moveTo>
                  <a:cubicBezTo>
                    <a:pt x="23" y="0"/>
                    <a:pt x="0" y="12"/>
                    <a:pt x="0" y="23"/>
                  </a:cubicBezTo>
                  <a:cubicBezTo>
                    <a:pt x="0" y="46"/>
                    <a:pt x="12" y="58"/>
                    <a:pt x="23" y="58"/>
                  </a:cubicBezTo>
                  <a:lnTo>
                    <a:pt x="20402" y="1741"/>
                  </a:lnTo>
                  <a:cubicBezTo>
                    <a:pt x="20448" y="1741"/>
                    <a:pt x="20448" y="1684"/>
                    <a:pt x="20414" y="1684"/>
                  </a:cubicBezTo>
                  <a:lnTo>
                    <a:pt x="3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45;p16">
              <a:extLst>
                <a:ext uri="{FF2B5EF4-FFF2-40B4-BE49-F238E27FC236}">
                  <a16:creationId xmlns:a16="http://schemas.microsoft.com/office/drawing/2014/main" id="{11CCEDC6-57C7-0A92-B4EF-544E875F1566}"/>
                </a:ext>
              </a:extLst>
            </p:cNvPr>
            <p:cNvSpPr/>
            <p:nvPr/>
          </p:nvSpPr>
          <p:spPr>
            <a:xfrm>
              <a:off x="5769795" y="3737095"/>
              <a:ext cx="282888" cy="26771"/>
            </a:xfrm>
            <a:custGeom>
              <a:avLst/>
              <a:gdLst/>
              <a:ahLst/>
              <a:cxnLst/>
              <a:rect l="l" t="t" r="r" b="b"/>
              <a:pathLst>
                <a:path w="4491" h="425" extrusionOk="0">
                  <a:moveTo>
                    <a:pt x="35" y="1"/>
                  </a:moveTo>
                  <a:cubicBezTo>
                    <a:pt x="23" y="1"/>
                    <a:pt x="12" y="12"/>
                    <a:pt x="12" y="23"/>
                  </a:cubicBezTo>
                  <a:cubicBezTo>
                    <a:pt x="0" y="46"/>
                    <a:pt x="12" y="58"/>
                    <a:pt x="35" y="58"/>
                  </a:cubicBezTo>
                  <a:lnTo>
                    <a:pt x="4445" y="424"/>
                  </a:lnTo>
                  <a:cubicBezTo>
                    <a:pt x="4479" y="424"/>
                    <a:pt x="4491" y="367"/>
                    <a:pt x="4445" y="367"/>
                  </a:cubicBezTo>
                  <a:lnTo>
                    <a:pt x="3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46;p16">
              <a:extLst>
                <a:ext uri="{FF2B5EF4-FFF2-40B4-BE49-F238E27FC236}">
                  <a16:creationId xmlns:a16="http://schemas.microsoft.com/office/drawing/2014/main" id="{FF0E1DFB-059D-9C09-BA02-978D9BA4E84F}"/>
                </a:ext>
              </a:extLst>
            </p:cNvPr>
            <p:cNvSpPr/>
            <p:nvPr/>
          </p:nvSpPr>
          <p:spPr>
            <a:xfrm>
              <a:off x="4269597" y="3707364"/>
              <a:ext cx="1782365" cy="410065"/>
            </a:xfrm>
            <a:custGeom>
              <a:avLst/>
              <a:gdLst/>
              <a:ahLst/>
              <a:cxnLst/>
              <a:rect l="l" t="t" r="r" b="b"/>
              <a:pathLst>
                <a:path w="28296" h="6510" extrusionOk="0">
                  <a:moveTo>
                    <a:pt x="28262" y="0"/>
                  </a:moveTo>
                  <a:cubicBezTo>
                    <a:pt x="28249" y="0"/>
                    <a:pt x="28238" y="9"/>
                    <a:pt x="28238" y="26"/>
                  </a:cubicBezTo>
                  <a:lnTo>
                    <a:pt x="28238" y="5456"/>
                  </a:lnTo>
                  <a:lnTo>
                    <a:pt x="35" y="6452"/>
                  </a:lnTo>
                  <a:cubicBezTo>
                    <a:pt x="1" y="6452"/>
                    <a:pt x="1" y="6509"/>
                    <a:pt x="35" y="6509"/>
                  </a:cubicBezTo>
                  <a:lnTo>
                    <a:pt x="35" y="6498"/>
                  </a:lnTo>
                  <a:lnTo>
                    <a:pt x="28261" y="5501"/>
                  </a:lnTo>
                  <a:lnTo>
                    <a:pt x="28295" y="5501"/>
                  </a:lnTo>
                  <a:lnTo>
                    <a:pt x="28295" y="26"/>
                  </a:lnTo>
                  <a:cubicBezTo>
                    <a:pt x="28289" y="9"/>
                    <a:pt x="28275" y="0"/>
                    <a:pt x="282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47;p16">
              <a:extLst>
                <a:ext uri="{FF2B5EF4-FFF2-40B4-BE49-F238E27FC236}">
                  <a16:creationId xmlns:a16="http://schemas.microsoft.com/office/drawing/2014/main" id="{5C335AF7-02A8-FBA5-0CED-AA9B7EE8BCFE}"/>
                </a:ext>
              </a:extLst>
            </p:cNvPr>
            <p:cNvSpPr/>
            <p:nvPr/>
          </p:nvSpPr>
          <p:spPr>
            <a:xfrm>
              <a:off x="4668646" y="3568972"/>
              <a:ext cx="43337" cy="544108"/>
            </a:xfrm>
            <a:custGeom>
              <a:avLst/>
              <a:gdLst/>
              <a:ahLst/>
              <a:cxnLst/>
              <a:rect l="l" t="t" r="r" b="b"/>
              <a:pathLst>
                <a:path w="688" h="8638" extrusionOk="0">
                  <a:moveTo>
                    <a:pt x="516" y="92"/>
                  </a:moveTo>
                  <a:lnTo>
                    <a:pt x="516" y="92"/>
                  </a:lnTo>
                  <a:cubicBezTo>
                    <a:pt x="585" y="390"/>
                    <a:pt x="344" y="699"/>
                    <a:pt x="344" y="711"/>
                  </a:cubicBezTo>
                  <a:lnTo>
                    <a:pt x="333" y="711"/>
                  </a:lnTo>
                  <a:lnTo>
                    <a:pt x="333" y="8523"/>
                  </a:lnTo>
                  <a:lnTo>
                    <a:pt x="81" y="8454"/>
                  </a:lnTo>
                  <a:lnTo>
                    <a:pt x="81" y="172"/>
                  </a:lnTo>
                  <a:lnTo>
                    <a:pt x="516" y="92"/>
                  </a:lnTo>
                  <a:close/>
                  <a:moveTo>
                    <a:pt x="585" y="1"/>
                  </a:moveTo>
                  <a:lnTo>
                    <a:pt x="1" y="104"/>
                  </a:lnTo>
                  <a:lnTo>
                    <a:pt x="1" y="8523"/>
                  </a:lnTo>
                  <a:lnTo>
                    <a:pt x="424" y="8638"/>
                  </a:lnTo>
                  <a:lnTo>
                    <a:pt x="424" y="745"/>
                  </a:lnTo>
                  <a:cubicBezTo>
                    <a:pt x="470" y="676"/>
                    <a:pt x="688" y="356"/>
                    <a:pt x="585" y="35"/>
                  </a:cubicBezTo>
                  <a:lnTo>
                    <a:pt x="58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48;p16">
              <a:extLst>
                <a:ext uri="{FF2B5EF4-FFF2-40B4-BE49-F238E27FC236}">
                  <a16:creationId xmlns:a16="http://schemas.microsoft.com/office/drawing/2014/main" id="{89928AA1-680F-0078-E657-FB77BEA5F8A1}"/>
                </a:ext>
              </a:extLst>
            </p:cNvPr>
            <p:cNvSpPr/>
            <p:nvPr/>
          </p:nvSpPr>
          <p:spPr>
            <a:xfrm>
              <a:off x="4688866" y="3569413"/>
              <a:ext cx="70738" cy="542974"/>
            </a:xfrm>
            <a:custGeom>
              <a:avLst/>
              <a:gdLst/>
              <a:ahLst/>
              <a:cxnLst/>
              <a:rect l="l" t="t" r="r" b="b"/>
              <a:pathLst>
                <a:path w="1123" h="8620" extrusionOk="0">
                  <a:moveTo>
                    <a:pt x="992" y="0"/>
                  </a:moveTo>
                  <a:cubicBezTo>
                    <a:pt x="986" y="0"/>
                    <a:pt x="980" y="2"/>
                    <a:pt x="974" y="5"/>
                  </a:cubicBezTo>
                  <a:cubicBezTo>
                    <a:pt x="951" y="5"/>
                    <a:pt x="940" y="28"/>
                    <a:pt x="951" y="51"/>
                  </a:cubicBezTo>
                  <a:cubicBezTo>
                    <a:pt x="1043" y="360"/>
                    <a:pt x="791" y="795"/>
                    <a:pt x="779" y="795"/>
                  </a:cubicBezTo>
                  <a:lnTo>
                    <a:pt x="779" y="807"/>
                  </a:lnTo>
                  <a:lnTo>
                    <a:pt x="779" y="8493"/>
                  </a:lnTo>
                  <a:lnTo>
                    <a:pt x="58" y="8528"/>
                  </a:lnTo>
                  <a:cubicBezTo>
                    <a:pt x="0" y="8528"/>
                    <a:pt x="0" y="8619"/>
                    <a:pt x="58" y="8619"/>
                  </a:cubicBezTo>
                  <a:lnTo>
                    <a:pt x="859" y="8573"/>
                  </a:lnTo>
                  <a:lnTo>
                    <a:pt x="859" y="830"/>
                  </a:lnTo>
                  <a:cubicBezTo>
                    <a:pt x="905" y="761"/>
                    <a:pt x="1123" y="349"/>
                    <a:pt x="1031" y="28"/>
                  </a:cubicBezTo>
                  <a:cubicBezTo>
                    <a:pt x="1023" y="11"/>
                    <a:pt x="1008" y="0"/>
                    <a:pt x="9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49;p16">
              <a:extLst>
                <a:ext uri="{FF2B5EF4-FFF2-40B4-BE49-F238E27FC236}">
                  <a16:creationId xmlns:a16="http://schemas.microsoft.com/office/drawing/2014/main" id="{56A9170F-BAFB-00F8-0BB4-A9DC7C6EC6E9}"/>
                </a:ext>
              </a:extLst>
            </p:cNvPr>
            <p:cNvSpPr/>
            <p:nvPr/>
          </p:nvSpPr>
          <p:spPr>
            <a:xfrm>
              <a:off x="5035192" y="3607208"/>
              <a:ext cx="36912" cy="490755"/>
            </a:xfrm>
            <a:custGeom>
              <a:avLst/>
              <a:gdLst/>
              <a:ahLst/>
              <a:cxnLst/>
              <a:rect l="l" t="t" r="r" b="b"/>
              <a:pathLst>
                <a:path w="586" h="7791" extrusionOk="0">
                  <a:moveTo>
                    <a:pt x="482" y="92"/>
                  </a:moveTo>
                  <a:lnTo>
                    <a:pt x="482" y="92"/>
                  </a:lnTo>
                  <a:cubicBezTo>
                    <a:pt x="505" y="276"/>
                    <a:pt x="448" y="470"/>
                    <a:pt x="322" y="619"/>
                  </a:cubicBezTo>
                  <a:lnTo>
                    <a:pt x="310" y="631"/>
                  </a:lnTo>
                  <a:lnTo>
                    <a:pt x="310" y="7687"/>
                  </a:lnTo>
                  <a:lnTo>
                    <a:pt x="70" y="7630"/>
                  </a:lnTo>
                  <a:lnTo>
                    <a:pt x="70" y="127"/>
                  </a:lnTo>
                  <a:lnTo>
                    <a:pt x="482" y="92"/>
                  </a:lnTo>
                  <a:close/>
                  <a:moveTo>
                    <a:pt x="539" y="1"/>
                  </a:moveTo>
                  <a:lnTo>
                    <a:pt x="1" y="58"/>
                  </a:lnTo>
                  <a:lnTo>
                    <a:pt x="1" y="7687"/>
                  </a:lnTo>
                  <a:lnTo>
                    <a:pt x="390" y="7790"/>
                  </a:lnTo>
                  <a:lnTo>
                    <a:pt x="390" y="654"/>
                  </a:lnTo>
                  <a:cubicBezTo>
                    <a:pt x="528" y="482"/>
                    <a:pt x="585" y="253"/>
                    <a:pt x="539" y="35"/>
                  </a:cubicBezTo>
                  <a:lnTo>
                    <a:pt x="53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50;p16">
              <a:extLst>
                <a:ext uri="{FF2B5EF4-FFF2-40B4-BE49-F238E27FC236}">
                  <a16:creationId xmlns:a16="http://schemas.microsoft.com/office/drawing/2014/main" id="{58EA931F-8A7F-4128-722D-3AD7A10CDEB7}"/>
                </a:ext>
              </a:extLst>
            </p:cNvPr>
            <p:cNvSpPr/>
            <p:nvPr/>
          </p:nvSpPr>
          <p:spPr>
            <a:xfrm>
              <a:off x="5053963" y="3609475"/>
              <a:ext cx="54927" cy="487732"/>
            </a:xfrm>
            <a:custGeom>
              <a:avLst/>
              <a:gdLst/>
              <a:ahLst/>
              <a:cxnLst/>
              <a:rect l="l" t="t" r="r" b="b"/>
              <a:pathLst>
                <a:path w="872" h="7743" extrusionOk="0">
                  <a:moveTo>
                    <a:pt x="743" y="0"/>
                  </a:moveTo>
                  <a:cubicBezTo>
                    <a:pt x="720" y="0"/>
                    <a:pt x="697" y="22"/>
                    <a:pt x="711" y="56"/>
                  </a:cubicBezTo>
                  <a:cubicBezTo>
                    <a:pt x="791" y="331"/>
                    <a:pt x="562" y="641"/>
                    <a:pt x="562" y="641"/>
                  </a:cubicBezTo>
                  <a:lnTo>
                    <a:pt x="551" y="652"/>
                  </a:lnTo>
                  <a:lnTo>
                    <a:pt x="551" y="7651"/>
                  </a:lnTo>
                  <a:lnTo>
                    <a:pt x="58" y="7663"/>
                  </a:lnTo>
                  <a:cubicBezTo>
                    <a:pt x="1" y="7663"/>
                    <a:pt x="1" y="7743"/>
                    <a:pt x="58" y="7743"/>
                  </a:cubicBezTo>
                  <a:lnTo>
                    <a:pt x="631" y="7720"/>
                  </a:lnTo>
                  <a:lnTo>
                    <a:pt x="631" y="675"/>
                  </a:lnTo>
                  <a:cubicBezTo>
                    <a:pt x="665" y="618"/>
                    <a:pt x="871" y="320"/>
                    <a:pt x="780" y="33"/>
                  </a:cubicBezTo>
                  <a:cubicBezTo>
                    <a:pt x="775" y="10"/>
                    <a:pt x="759" y="0"/>
                    <a:pt x="7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51;p16">
              <a:extLst>
                <a:ext uri="{FF2B5EF4-FFF2-40B4-BE49-F238E27FC236}">
                  <a16:creationId xmlns:a16="http://schemas.microsoft.com/office/drawing/2014/main" id="{AFE9EC3F-F345-1D07-AB61-C7B1281DCDCA}"/>
                </a:ext>
              </a:extLst>
            </p:cNvPr>
            <p:cNvSpPr/>
            <p:nvPr/>
          </p:nvSpPr>
          <p:spPr>
            <a:xfrm>
              <a:off x="5301456" y="3634609"/>
              <a:ext cx="31810" cy="454662"/>
            </a:xfrm>
            <a:custGeom>
              <a:avLst/>
              <a:gdLst/>
              <a:ahLst/>
              <a:cxnLst/>
              <a:rect l="l" t="t" r="r" b="b"/>
              <a:pathLst>
                <a:path w="505" h="7218" extrusionOk="0">
                  <a:moveTo>
                    <a:pt x="402" y="70"/>
                  </a:moveTo>
                  <a:cubicBezTo>
                    <a:pt x="425" y="242"/>
                    <a:pt x="379" y="402"/>
                    <a:pt x="264" y="539"/>
                  </a:cubicBezTo>
                  <a:lnTo>
                    <a:pt x="253" y="551"/>
                  </a:lnTo>
                  <a:lnTo>
                    <a:pt x="253" y="7115"/>
                  </a:lnTo>
                  <a:lnTo>
                    <a:pt x="70" y="7057"/>
                  </a:lnTo>
                  <a:lnTo>
                    <a:pt x="70" y="81"/>
                  </a:lnTo>
                  <a:lnTo>
                    <a:pt x="402" y="70"/>
                  </a:lnTo>
                  <a:close/>
                  <a:moveTo>
                    <a:pt x="459" y="1"/>
                  </a:moveTo>
                  <a:lnTo>
                    <a:pt x="1" y="12"/>
                  </a:lnTo>
                  <a:lnTo>
                    <a:pt x="1" y="7103"/>
                  </a:lnTo>
                  <a:lnTo>
                    <a:pt x="333" y="7218"/>
                  </a:lnTo>
                  <a:lnTo>
                    <a:pt x="333" y="574"/>
                  </a:lnTo>
                  <a:cubicBezTo>
                    <a:pt x="459" y="425"/>
                    <a:pt x="505" y="219"/>
                    <a:pt x="459" y="24"/>
                  </a:cubicBezTo>
                  <a:lnTo>
                    <a:pt x="45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52;p16">
              <a:extLst>
                <a:ext uri="{FF2B5EF4-FFF2-40B4-BE49-F238E27FC236}">
                  <a16:creationId xmlns:a16="http://schemas.microsoft.com/office/drawing/2014/main" id="{48C6CDF1-BA02-7270-7118-7C0A25D21FBB}"/>
                </a:ext>
              </a:extLst>
            </p:cNvPr>
            <p:cNvSpPr/>
            <p:nvPr/>
          </p:nvSpPr>
          <p:spPr>
            <a:xfrm>
              <a:off x="5317330" y="3635050"/>
              <a:ext cx="43400" cy="453528"/>
            </a:xfrm>
            <a:custGeom>
              <a:avLst/>
              <a:gdLst/>
              <a:ahLst/>
              <a:cxnLst/>
              <a:rect l="l" t="t" r="r" b="b"/>
              <a:pathLst>
                <a:path w="689" h="7200" extrusionOk="0">
                  <a:moveTo>
                    <a:pt x="619" y="1"/>
                  </a:moveTo>
                  <a:cubicBezTo>
                    <a:pt x="615" y="1"/>
                    <a:pt x="611" y="2"/>
                    <a:pt x="608" y="5"/>
                  </a:cubicBezTo>
                  <a:cubicBezTo>
                    <a:pt x="585" y="5"/>
                    <a:pt x="574" y="28"/>
                    <a:pt x="585" y="40"/>
                  </a:cubicBezTo>
                  <a:cubicBezTo>
                    <a:pt x="619" y="235"/>
                    <a:pt x="574" y="418"/>
                    <a:pt x="459" y="567"/>
                  </a:cubicBezTo>
                  <a:lnTo>
                    <a:pt x="448" y="578"/>
                  </a:lnTo>
                  <a:lnTo>
                    <a:pt x="448" y="7108"/>
                  </a:lnTo>
                  <a:lnTo>
                    <a:pt x="35" y="7119"/>
                  </a:lnTo>
                  <a:cubicBezTo>
                    <a:pt x="1" y="7131"/>
                    <a:pt x="1" y="7188"/>
                    <a:pt x="47" y="7199"/>
                  </a:cubicBezTo>
                  <a:lnTo>
                    <a:pt x="516" y="7176"/>
                  </a:lnTo>
                  <a:lnTo>
                    <a:pt x="516" y="601"/>
                  </a:lnTo>
                  <a:cubicBezTo>
                    <a:pt x="642" y="441"/>
                    <a:pt x="688" y="235"/>
                    <a:pt x="654" y="28"/>
                  </a:cubicBezTo>
                  <a:cubicBezTo>
                    <a:pt x="645" y="12"/>
                    <a:pt x="631" y="1"/>
                    <a:pt x="6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53;p16">
              <a:extLst>
                <a:ext uri="{FF2B5EF4-FFF2-40B4-BE49-F238E27FC236}">
                  <a16:creationId xmlns:a16="http://schemas.microsoft.com/office/drawing/2014/main" id="{F4A5D3F2-B7E4-9123-6222-87D89114E1EF}"/>
                </a:ext>
              </a:extLst>
            </p:cNvPr>
            <p:cNvSpPr/>
            <p:nvPr/>
          </p:nvSpPr>
          <p:spPr>
            <a:xfrm>
              <a:off x="5771937" y="4034414"/>
              <a:ext cx="277849" cy="8000"/>
            </a:xfrm>
            <a:custGeom>
              <a:avLst/>
              <a:gdLst/>
              <a:ahLst/>
              <a:cxnLst/>
              <a:rect l="l" t="t" r="r" b="b"/>
              <a:pathLst>
                <a:path w="4411" h="127" extrusionOk="0">
                  <a:moveTo>
                    <a:pt x="4411" y="0"/>
                  </a:moveTo>
                  <a:lnTo>
                    <a:pt x="1" y="103"/>
                  </a:lnTo>
                  <a:lnTo>
                    <a:pt x="1" y="126"/>
                  </a:lnTo>
                  <a:lnTo>
                    <a:pt x="4411" y="34"/>
                  </a:lnTo>
                  <a:lnTo>
                    <a:pt x="441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54;p16">
              <a:extLst>
                <a:ext uri="{FF2B5EF4-FFF2-40B4-BE49-F238E27FC236}">
                  <a16:creationId xmlns:a16="http://schemas.microsoft.com/office/drawing/2014/main" id="{3DCA8D4D-4EEE-E83E-C6B5-AAB50F735D85}"/>
                </a:ext>
              </a:extLst>
            </p:cNvPr>
            <p:cNvSpPr/>
            <p:nvPr/>
          </p:nvSpPr>
          <p:spPr>
            <a:xfrm>
              <a:off x="4271046" y="4045941"/>
              <a:ext cx="1283043" cy="28912"/>
            </a:xfrm>
            <a:custGeom>
              <a:avLst/>
              <a:gdLst/>
              <a:ahLst/>
              <a:cxnLst/>
              <a:rect l="l" t="t" r="r" b="b"/>
              <a:pathLst>
                <a:path w="20369" h="459" extrusionOk="0">
                  <a:moveTo>
                    <a:pt x="20368" y="0"/>
                  </a:moveTo>
                  <a:lnTo>
                    <a:pt x="1" y="424"/>
                  </a:lnTo>
                  <a:lnTo>
                    <a:pt x="1" y="459"/>
                  </a:lnTo>
                  <a:lnTo>
                    <a:pt x="20368" y="35"/>
                  </a:lnTo>
                  <a:lnTo>
                    <a:pt x="2036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55;p16">
              <a:extLst>
                <a:ext uri="{FF2B5EF4-FFF2-40B4-BE49-F238E27FC236}">
                  <a16:creationId xmlns:a16="http://schemas.microsoft.com/office/drawing/2014/main" id="{B46DEBCA-7359-5ED4-B11C-BCDC1B601674}"/>
                </a:ext>
              </a:extLst>
            </p:cNvPr>
            <p:cNvSpPr/>
            <p:nvPr/>
          </p:nvSpPr>
          <p:spPr>
            <a:xfrm>
              <a:off x="3102811" y="1655551"/>
              <a:ext cx="2899304" cy="1225785"/>
            </a:xfrm>
            <a:custGeom>
              <a:avLst/>
              <a:gdLst/>
              <a:ahLst/>
              <a:cxnLst/>
              <a:rect l="l" t="t" r="r" b="b"/>
              <a:pathLst>
                <a:path w="46028" h="19460" extrusionOk="0">
                  <a:moveTo>
                    <a:pt x="17516" y="112"/>
                  </a:moveTo>
                  <a:lnTo>
                    <a:pt x="45936" y="19059"/>
                  </a:lnTo>
                  <a:lnTo>
                    <a:pt x="45936" y="19322"/>
                  </a:lnTo>
                  <a:lnTo>
                    <a:pt x="17539" y="559"/>
                  </a:lnTo>
                  <a:lnTo>
                    <a:pt x="17481" y="559"/>
                  </a:lnTo>
                  <a:lnTo>
                    <a:pt x="92" y="12312"/>
                  </a:lnTo>
                  <a:lnTo>
                    <a:pt x="92" y="12060"/>
                  </a:lnTo>
                  <a:lnTo>
                    <a:pt x="17516" y="112"/>
                  </a:lnTo>
                  <a:close/>
                  <a:moveTo>
                    <a:pt x="17516" y="0"/>
                  </a:moveTo>
                  <a:cubicBezTo>
                    <a:pt x="17507" y="0"/>
                    <a:pt x="17499" y="3"/>
                    <a:pt x="17493" y="9"/>
                  </a:cubicBezTo>
                  <a:lnTo>
                    <a:pt x="12" y="11991"/>
                  </a:lnTo>
                  <a:cubicBezTo>
                    <a:pt x="1" y="11991"/>
                    <a:pt x="1" y="12014"/>
                    <a:pt x="1" y="12025"/>
                  </a:cubicBezTo>
                  <a:lnTo>
                    <a:pt x="1" y="12415"/>
                  </a:lnTo>
                  <a:cubicBezTo>
                    <a:pt x="1" y="12426"/>
                    <a:pt x="1" y="12449"/>
                    <a:pt x="24" y="12461"/>
                  </a:cubicBezTo>
                  <a:cubicBezTo>
                    <a:pt x="35" y="12461"/>
                    <a:pt x="58" y="12461"/>
                    <a:pt x="70" y="12449"/>
                  </a:cubicBezTo>
                  <a:lnTo>
                    <a:pt x="17516" y="662"/>
                  </a:lnTo>
                  <a:lnTo>
                    <a:pt x="45959" y="19460"/>
                  </a:lnTo>
                  <a:lnTo>
                    <a:pt x="46005" y="19460"/>
                  </a:lnTo>
                  <a:cubicBezTo>
                    <a:pt x="46028" y="19448"/>
                    <a:pt x="46028" y="19437"/>
                    <a:pt x="46028" y="19414"/>
                  </a:cubicBezTo>
                  <a:lnTo>
                    <a:pt x="46028" y="19036"/>
                  </a:lnTo>
                  <a:cubicBezTo>
                    <a:pt x="46028" y="19024"/>
                    <a:pt x="46028" y="19002"/>
                    <a:pt x="46005" y="19002"/>
                  </a:cubicBezTo>
                  <a:lnTo>
                    <a:pt x="17539" y="9"/>
                  </a:lnTo>
                  <a:cubicBezTo>
                    <a:pt x="17533" y="3"/>
                    <a:pt x="17524" y="0"/>
                    <a:pt x="175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56;p16">
              <a:extLst>
                <a:ext uri="{FF2B5EF4-FFF2-40B4-BE49-F238E27FC236}">
                  <a16:creationId xmlns:a16="http://schemas.microsoft.com/office/drawing/2014/main" id="{71D029BE-9EA6-C616-CA8B-6522A400BA78}"/>
                </a:ext>
              </a:extLst>
            </p:cNvPr>
            <p:cNvSpPr/>
            <p:nvPr/>
          </p:nvSpPr>
          <p:spPr>
            <a:xfrm>
              <a:off x="3103567" y="1736180"/>
              <a:ext cx="2897855" cy="1143709"/>
            </a:xfrm>
            <a:custGeom>
              <a:avLst/>
              <a:gdLst/>
              <a:ahLst/>
              <a:cxnLst/>
              <a:rect l="l" t="t" r="r" b="b"/>
              <a:pathLst>
                <a:path w="46005" h="18157" extrusionOk="0">
                  <a:moveTo>
                    <a:pt x="17504" y="0"/>
                  </a:moveTo>
                  <a:lnTo>
                    <a:pt x="630" y="11100"/>
                  </a:lnTo>
                  <a:lnTo>
                    <a:pt x="35" y="11100"/>
                  </a:lnTo>
                  <a:cubicBezTo>
                    <a:pt x="0" y="11100"/>
                    <a:pt x="0" y="11158"/>
                    <a:pt x="35" y="11158"/>
                  </a:cubicBezTo>
                  <a:lnTo>
                    <a:pt x="642" y="11158"/>
                  </a:lnTo>
                  <a:lnTo>
                    <a:pt x="17504" y="69"/>
                  </a:lnTo>
                  <a:lnTo>
                    <a:pt x="45432" y="18157"/>
                  </a:lnTo>
                  <a:lnTo>
                    <a:pt x="45970" y="18157"/>
                  </a:lnTo>
                  <a:cubicBezTo>
                    <a:pt x="46004" y="18157"/>
                    <a:pt x="46004" y="18111"/>
                    <a:pt x="45970" y="18111"/>
                  </a:cubicBezTo>
                  <a:lnTo>
                    <a:pt x="45454" y="18111"/>
                  </a:lnTo>
                  <a:lnTo>
                    <a:pt x="17515" y="12"/>
                  </a:lnTo>
                  <a:lnTo>
                    <a:pt x="1750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57;p16">
              <a:extLst>
                <a:ext uri="{FF2B5EF4-FFF2-40B4-BE49-F238E27FC236}">
                  <a16:creationId xmlns:a16="http://schemas.microsoft.com/office/drawing/2014/main" id="{9578B282-B368-0CAD-F18D-EDC78365E2D6}"/>
                </a:ext>
              </a:extLst>
            </p:cNvPr>
            <p:cNvSpPr/>
            <p:nvPr/>
          </p:nvSpPr>
          <p:spPr>
            <a:xfrm>
              <a:off x="4203204" y="1735613"/>
              <a:ext cx="5858" cy="1641456"/>
            </a:xfrm>
            <a:custGeom>
              <a:avLst/>
              <a:gdLst/>
              <a:ahLst/>
              <a:cxnLst/>
              <a:rect l="l" t="t" r="r" b="b"/>
              <a:pathLst>
                <a:path w="93" h="26059" extrusionOk="0">
                  <a:moveTo>
                    <a:pt x="47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26013"/>
                  </a:lnTo>
                  <a:cubicBezTo>
                    <a:pt x="1" y="26036"/>
                    <a:pt x="24" y="26058"/>
                    <a:pt x="47" y="26058"/>
                  </a:cubicBezTo>
                  <a:cubicBezTo>
                    <a:pt x="70" y="26058"/>
                    <a:pt x="93" y="26036"/>
                    <a:pt x="93" y="26013"/>
                  </a:cubicBezTo>
                  <a:lnTo>
                    <a:pt x="93" y="44"/>
                  </a:lnTo>
                  <a:cubicBezTo>
                    <a:pt x="93" y="15"/>
                    <a:pt x="70" y="1"/>
                    <a:pt x="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58;p16">
              <a:extLst>
                <a:ext uri="{FF2B5EF4-FFF2-40B4-BE49-F238E27FC236}">
                  <a16:creationId xmlns:a16="http://schemas.microsoft.com/office/drawing/2014/main" id="{765DDCCA-70E3-5FFF-B11F-DD36FB9890CF}"/>
                </a:ext>
              </a:extLst>
            </p:cNvPr>
            <p:cNvSpPr/>
            <p:nvPr/>
          </p:nvSpPr>
          <p:spPr>
            <a:xfrm>
              <a:off x="3141803" y="2435949"/>
              <a:ext cx="3653" cy="1099175"/>
            </a:xfrm>
            <a:custGeom>
              <a:avLst/>
              <a:gdLst/>
              <a:ahLst/>
              <a:cxnLst/>
              <a:rect l="l" t="t" r="r" b="b"/>
              <a:pathLst>
                <a:path w="58" h="17450" extrusionOk="0">
                  <a:moveTo>
                    <a:pt x="29" y="0"/>
                  </a:moveTo>
                  <a:cubicBezTo>
                    <a:pt x="15" y="0"/>
                    <a:pt x="0" y="9"/>
                    <a:pt x="0" y="26"/>
                  </a:cubicBezTo>
                  <a:lnTo>
                    <a:pt x="0" y="17426"/>
                  </a:lnTo>
                  <a:cubicBezTo>
                    <a:pt x="0" y="17438"/>
                    <a:pt x="12" y="17449"/>
                    <a:pt x="23" y="17449"/>
                  </a:cubicBezTo>
                  <a:cubicBezTo>
                    <a:pt x="46" y="17449"/>
                    <a:pt x="58" y="17438"/>
                    <a:pt x="58" y="17426"/>
                  </a:cubicBezTo>
                  <a:lnTo>
                    <a:pt x="58" y="26"/>
                  </a:lnTo>
                  <a:cubicBezTo>
                    <a:pt x="58" y="9"/>
                    <a:pt x="43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59;p16">
              <a:extLst>
                <a:ext uri="{FF2B5EF4-FFF2-40B4-BE49-F238E27FC236}">
                  <a16:creationId xmlns:a16="http://schemas.microsoft.com/office/drawing/2014/main" id="{BF976529-448C-074E-AB2C-19FCFE6F31E6}"/>
                </a:ext>
              </a:extLst>
            </p:cNvPr>
            <p:cNvSpPr/>
            <p:nvPr/>
          </p:nvSpPr>
          <p:spPr>
            <a:xfrm>
              <a:off x="5964627" y="2876825"/>
              <a:ext cx="2898" cy="741266"/>
            </a:xfrm>
            <a:custGeom>
              <a:avLst/>
              <a:gdLst/>
              <a:ahLst/>
              <a:cxnLst/>
              <a:rect l="l" t="t" r="r" b="b"/>
              <a:pathLst>
                <a:path w="46" h="11768" extrusionOk="0">
                  <a:moveTo>
                    <a:pt x="23" y="0"/>
                  </a:moveTo>
                  <a:cubicBezTo>
                    <a:pt x="12" y="0"/>
                    <a:pt x="0" y="9"/>
                    <a:pt x="0" y="26"/>
                  </a:cubicBezTo>
                  <a:lnTo>
                    <a:pt x="0" y="11745"/>
                  </a:lnTo>
                  <a:cubicBezTo>
                    <a:pt x="0" y="11756"/>
                    <a:pt x="12" y="11767"/>
                    <a:pt x="23" y="11767"/>
                  </a:cubicBezTo>
                  <a:cubicBezTo>
                    <a:pt x="34" y="11767"/>
                    <a:pt x="46" y="11756"/>
                    <a:pt x="46" y="11745"/>
                  </a:cubicBezTo>
                  <a:lnTo>
                    <a:pt x="46" y="26"/>
                  </a:lnTo>
                  <a:cubicBezTo>
                    <a:pt x="46" y="9"/>
                    <a:pt x="34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60;p16">
              <a:extLst>
                <a:ext uri="{FF2B5EF4-FFF2-40B4-BE49-F238E27FC236}">
                  <a16:creationId xmlns:a16="http://schemas.microsoft.com/office/drawing/2014/main" id="{05BBFC6E-C3D6-EF3E-5B04-8F7CBB8B2D60}"/>
                </a:ext>
              </a:extLst>
            </p:cNvPr>
            <p:cNvSpPr/>
            <p:nvPr/>
          </p:nvSpPr>
          <p:spPr>
            <a:xfrm>
              <a:off x="3346713" y="2271416"/>
              <a:ext cx="3653" cy="1234100"/>
            </a:xfrm>
            <a:custGeom>
              <a:avLst/>
              <a:gdLst/>
              <a:ahLst/>
              <a:cxnLst/>
              <a:rect l="l" t="t" r="r" b="b"/>
              <a:pathLst>
                <a:path w="58" h="19592" extrusionOk="0">
                  <a:moveTo>
                    <a:pt x="29" y="0"/>
                  </a:moveTo>
                  <a:cubicBezTo>
                    <a:pt x="15" y="0"/>
                    <a:pt x="1" y="9"/>
                    <a:pt x="1" y="26"/>
                  </a:cubicBezTo>
                  <a:lnTo>
                    <a:pt x="1" y="19557"/>
                  </a:lnTo>
                  <a:cubicBezTo>
                    <a:pt x="1" y="19580"/>
                    <a:pt x="12" y="19591"/>
                    <a:pt x="35" y="19591"/>
                  </a:cubicBezTo>
                  <a:cubicBezTo>
                    <a:pt x="46" y="19591"/>
                    <a:pt x="58" y="19580"/>
                    <a:pt x="58" y="19557"/>
                  </a:cubicBezTo>
                  <a:lnTo>
                    <a:pt x="58" y="26"/>
                  </a:lnTo>
                  <a:cubicBezTo>
                    <a:pt x="58" y="9"/>
                    <a:pt x="44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61;p16">
              <a:extLst>
                <a:ext uri="{FF2B5EF4-FFF2-40B4-BE49-F238E27FC236}">
                  <a16:creationId xmlns:a16="http://schemas.microsoft.com/office/drawing/2014/main" id="{7B591714-E0D9-4C92-6B7D-68CFE6D9D107}"/>
                </a:ext>
              </a:extLst>
            </p:cNvPr>
            <p:cNvSpPr/>
            <p:nvPr/>
          </p:nvSpPr>
          <p:spPr>
            <a:xfrm>
              <a:off x="3374114" y="2251385"/>
              <a:ext cx="27527" cy="1249785"/>
            </a:xfrm>
            <a:custGeom>
              <a:avLst/>
              <a:gdLst/>
              <a:ahLst/>
              <a:cxnLst/>
              <a:rect l="l" t="t" r="r" b="b"/>
              <a:pathLst>
                <a:path w="437" h="19841" extrusionOk="0">
                  <a:moveTo>
                    <a:pt x="1" y="0"/>
                  </a:moveTo>
                  <a:lnTo>
                    <a:pt x="1" y="19818"/>
                  </a:lnTo>
                  <a:cubicBezTo>
                    <a:pt x="1" y="19829"/>
                    <a:pt x="24" y="19841"/>
                    <a:pt x="35" y="19841"/>
                  </a:cubicBezTo>
                  <a:cubicBezTo>
                    <a:pt x="47" y="19841"/>
                    <a:pt x="58" y="19829"/>
                    <a:pt x="58" y="19818"/>
                  </a:cubicBezTo>
                  <a:lnTo>
                    <a:pt x="58" y="92"/>
                  </a:lnTo>
                  <a:lnTo>
                    <a:pt x="379" y="287"/>
                  </a:lnTo>
                  <a:lnTo>
                    <a:pt x="379" y="19761"/>
                  </a:lnTo>
                  <a:cubicBezTo>
                    <a:pt x="379" y="19778"/>
                    <a:pt x="393" y="19786"/>
                    <a:pt x="408" y="19786"/>
                  </a:cubicBezTo>
                  <a:cubicBezTo>
                    <a:pt x="422" y="19786"/>
                    <a:pt x="436" y="19778"/>
                    <a:pt x="436" y="19761"/>
                  </a:cubicBezTo>
                  <a:lnTo>
                    <a:pt x="436" y="264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62;p16">
              <a:extLst>
                <a:ext uri="{FF2B5EF4-FFF2-40B4-BE49-F238E27FC236}">
                  <a16:creationId xmlns:a16="http://schemas.microsoft.com/office/drawing/2014/main" id="{0783569C-33C8-A1FC-7E59-232119C0DC39}"/>
                </a:ext>
              </a:extLst>
            </p:cNvPr>
            <p:cNvSpPr/>
            <p:nvPr/>
          </p:nvSpPr>
          <p:spPr>
            <a:xfrm>
              <a:off x="3102118" y="2435004"/>
              <a:ext cx="6929" cy="1107301"/>
            </a:xfrm>
            <a:custGeom>
              <a:avLst/>
              <a:gdLst/>
              <a:ahLst/>
              <a:cxnLst/>
              <a:rect l="l" t="t" r="r" b="b"/>
              <a:pathLst>
                <a:path w="110" h="17579" extrusionOk="0">
                  <a:moveTo>
                    <a:pt x="56" y="1"/>
                  </a:moveTo>
                  <a:cubicBezTo>
                    <a:pt x="29" y="1"/>
                    <a:pt x="0" y="18"/>
                    <a:pt x="0" y="52"/>
                  </a:cubicBezTo>
                  <a:lnTo>
                    <a:pt x="0" y="17521"/>
                  </a:lnTo>
                  <a:cubicBezTo>
                    <a:pt x="0" y="17556"/>
                    <a:pt x="23" y="17579"/>
                    <a:pt x="58" y="17579"/>
                  </a:cubicBezTo>
                  <a:cubicBezTo>
                    <a:pt x="81" y="17579"/>
                    <a:pt x="103" y="17556"/>
                    <a:pt x="103" y="17521"/>
                  </a:cubicBezTo>
                  <a:lnTo>
                    <a:pt x="103" y="52"/>
                  </a:lnTo>
                  <a:cubicBezTo>
                    <a:pt x="109" y="18"/>
                    <a:pt x="83" y="1"/>
                    <a:pt x="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63;p16">
              <a:extLst>
                <a:ext uri="{FF2B5EF4-FFF2-40B4-BE49-F238E27FC236}">
                  <a16:creationId xmlns:a16="http://schemas.microsoft.com/office/drawing/2014/main" id="{4574517C-FDC5-B0EB-DF51-45283EDC8D35}"/>
                </a:ext>
              </a:extLst>
            </p:cNvPr>
            <p:cNvSpPr/>
            <p:nvPr/>
          </p:nvSpPr>
          <p:spPr>
            <a:xfrm>
              <a:off x="3131661" y="2417367"/>
              <a:ext cx="26771" cy="1119206"/>
            </a:xfrm>
            <a:custGeom>
              <a:avLst/>
              <a:gdLst/>
              <a:ahLst/>
              <a:cxnLst/>
              <a:rect l="l" t="t" r="r" b="b"/>
              <a:pathLst>
                <a:path w="425" h="17768" extrusionOk="0">
                  <a:moveTo>
                    <a:pt x="1" y="0"/>
                  </a:moveTo>
                  <a:lnTo>
                    <a:pt x="1" y="17744"/>
                  </a:lnTo>
                  <a:cubicBezTo>
                    <a:pt x="1" y="17756"/>
                    <a:pt x="12" y="17767"/>
                    <a:pt x="24" y="17767"/>
                  </a:cubicBezTo>
                  <a:cubicBezTo>
                    <a:pt x="35" y="17767"/>
                    <a:pt x="47" y="17756"/>
                    <a:pt x="47" y="17744"/>
                  </a:cubicBezTo>
                  <a:lnTo>
                    <a:pt x="47" y="80"/>
                  </a:lnTo>
                  <a:lnTo>
                    <a:pt x="368" y="195"/>
                  </a:lnTo>
                  <a:lnTo>
                    <a:pt x="368" y="17652"/>
                  </a:lnTo>
                  <a:cubicBezTo>
                    <a:pt x="368" y="17670"/>
                    <a:pt x="382" y="17678"/>
                    <a:pt x="396" y="17678"/>
                  </a:cubicBezTo>
                  <a:cubicBezTo>
                    <a:pt x="411" y="17678"/>
                    <a:pt x="425" y="17670"/>
                    <a:pt x="425" y="17652"/>
                  </a:cubicBezTo>
                  <a:lnTo>
                    <a:pt x="425" y="16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64;p16">
              <a:extLst>
                <a:ext uri="{FF2B5EF4-FFF2-40B4-BE49-F238E27FC236}">
                  <a16:creationId xmlns:a16="http://schemas.microsoft.com/office/drawing/2014/main" id="{9AF4F73C-DA87-56BB-B333-B70099B4AB72}"/>
                </a:ext>
              </a:extLst>
            </p:cNvPr>
            <p:cNvSpPr/>
            <p:nvPr/>
          </p:nvSpPr>
          <p:spPr>
            <a:xfrm>
              <a:off x="3567497" y="2119481"/>
              <a:ext cx="5858" cy="1354285"/>
            </a:xfrm>
            <a:custGeom>
              <a:avLst/>
              <a:gdLst/>
              <a:ahLst/>
              <a:cxnLst/>
              <a:rect l="l" t="t" r="r" b="b"/>
              <a:pathLst>
                <a:path w="93" h="21500" extrusionOk="0">
                  <a:moveTo>
                    <a:pt x="47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21454"/>
                  </a:lnTo>
                  <a:cubicBezTo>
                    <a:pt x="1" y="21477"/>
                    <a:pt x="12" y="21499"/>
                    <a:pt x="47" y="21499"/>
                  </a:cubicBezTo>
                  <a:cubicBezTo>
                    <a:pt x="70" y="21499"/>
                    <a:pt x="93" y="21477"/>
                    <a:pt x="93" y="21454"/>
                  </a:cubicBezTo>
                  <a:lnTo>
                    <a:pt x="93" y="44"/>
                  </a:lnTo>
                  <a:cubicBezTo>
                    <a:pt x="93" y="15"/>
                    <a:pt x="70" y="1"/>
                    <a:pt x="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65;p16">
              <a:extLst>
                <a:ext uri="{FF2B5EF4-FFF2-40B4-BE49-F238E27FC236}">
                  <a16:creationId xmlns:a16="http://schemas.microsoft.com/office/drawing/2014/main" id="{F6C4BDB2-F1C0-9DAE-EF9A-2B8B64165365}"/>
                </a:ext>
              </a:extLst>
            </p:cNvPr>
            <p:cNvSpPr/>
            <p:nvPr/>
          </p:nvSpPr>
          <p:spPr>
            <a:xfrm>
              <a:off x="3602898" y="2094096"/>
              <a:ext cx="36849" cy="1374631"/>
            </a:xfrm>
            <a:custGeom>
              <a:avLst/>
              <a:gdLst/>
              <a:ahLst/>
              <a:cxnLst/>
              <a:rect l="l" t="t" r="r" b="b"/>
              <a:pathLst>
                <a:path w="585" h="21823" extrusionOk="0">
                  <a:moveTo>
                    <a:pt x="0" y="0"/>
                  </a:moveTo>
                  <a:lnTo>
                    <a:pt x="0" y="21765"/>
                  </a:lnTo>
                  <a:cubicBezTo>
                    <a:pt x="0" y="21799"/>
                    <a:pt x="23" y="21822"/>
                    <a:pt x="46" y="21822"/>
                  </a:cubicBezTo>
                  <a:cubicBezTo>
                    <a:pt x="80" y="21822"/>
                    <a:pt x="103" y="21799"/>
                    <a:pt x="103" y="21765"/>
                  </a:cubicBezTo>
                  <a:lnTo>
                    <a:pt x="103" y="149"/>
                  </a:lnTo>
                  <a:lnTo>
                    <a:pt x="493" y="332"/>
                  </a:lnTo>
                  <a:lnTo>
                    <a:pt x="493" y="21696"/>
                  </a:lnTo>
                  <a:cubicBezTo>
                    <a:pt x="493" y="21725"/>
                    <a:pt x="516" y="21739"/>
                    <a:pt x="539" y="21739"/>
                  </a:cubicBezTo>
                  <a:cubicBezTo>
                    <a:pt x="562" y="21739"/>
                    <a:pt x="584" y="21725"/>
                    <a:pt x="584" y="21696"/>
                  </a:cubicBezTo>
                  <a:lnTo>
                    <a:pt x="584" y="26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66;p16">
              <a:extLst>
                <a:ext uri="{FF2B5EF4-FFF2-40B4-BE49-F238E27FC236}">
                  <a16:creationId xmlns:a16="http://schemas.microsoft.com/office/drawing/2014/main" id="{2FCD33BA-71F6-A909-098B-98353D0A32D8}"/>
                </a:ext>
              </a:extLst>
            </p:cNvPr>
            <p:cNvSpPr/>
            <p:nvPr/>
          </p:nvSpPr>
          <p:spPr>
            <a:xfrm>
              <a:off x="3838863" y="1934980"/>
              <a:ext cx="6173" cy="1494753"/>
            </a:xfrm>
            <a:custGeom>
              <a:avLst/>
              <a:gdLst/>
              <a:ahLst/>
              <a:cxnLst/>
              <a:rect l="l" t="t" r="r" b="b"/>
              <a:pathLst>
                <a:path w="98" h="23730" extrusionOk="0">
                  <a:moveTo>
                    <a:pt x="50" y="0"/>
                  </a:moveTo>
                  <a:cubicBezTo>
                    <a:pt x="26" y="0"/>
                    <a:pt x="0" y="17"/>
                    <a:pt x="0" y="52"/>
                  </a:cubicBezTo>
                  <a:lnTo>
                    <a:pt x="0" y="23684"/>
                  </a:lnTo>
                  <a:cubicBezTo>
                    <a:pt x="0" y="23707"/>
                    <a:pt x="23" y="23730"/>
                    <a:pt x="46" y="23730"/>
                  </a:cubicBezTo>
                  <a:cubicBezTo>
                    <a:pt x="80" y="23730"/>
                    <a:pt x="92" y="23707"/>
                    <a:pt x="92" y="23684"/>
                  </a:cubicBezTo>
                  <a:lnTo>
                    <a:pt x="92" y="52"/>
                  </a:lnTo>
                  <a:cubicBezTo>
                    <a:pt x="97" y="17"/>
                    <a:pt x="75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67;p16">
              <a:extLst>
                <a:ext uri="{FF2B5EF4-FFF2-40B4-BE49-F238E27FC236}">
                  <a16:creationId xmlns:a16="http://schemas.microsoft.com/office/drawing/2014/main" id="{2BE1E06C-DF79-8073-84B7-BC5CC7B96C2F}"/>
                </a:ext>
              </a:extLst>
            </p:cNvPr>
            <p:cNvSpPr/>
            <p:nvPr/>
          </p:nvSpPr>
          <p:spPr>
            <a:xfrm>
              <a:off x="3874894" y="1909343"/>
              <a:ext cx="36912" cy="1518248"/>
            </a:xfrm>
            <a:custGeom>
              <a:avLst/>
              <a:gdLst/>
              <a:ahLst/>
              <a:cxnLst/>
              <a:rect l="l" t="t" r="r" b="b"/>
              <a:pathLst>
                <a:path w="586" h="24103" extrusionOk="0">
                  <a:moveTo>
                    <a:pt x="1" y="1"/>
                  </a:moveTo>
                  <a:lnTo>
                    <a:pt x="1" y="24056"/>
                  </a:lnTo>
                  <a:cubicBezTo>
                    <a:pt x="1" y="24079"/>
                    <a:pt x="12" y="24102"/>
                    <a:pt x="47" y="24102"/>
                  </a:cubicBezTo>
                  <a:cubicBezTo>
                    <a:pt x="70" y="24102"/>
                    <a:pt x="92" y="24079"/>
                    <a:pt x="92" y="24056"/>
                  </a:cubicBezTo>
                  <a:lnTo>
                    <a:pt x="92" y="172"/>
                  </a:lnTo>
                  <a:lnTo>
                    <a:pt x="482" y="424"/>
                  </a:lnTo>
                  <a:lnTo>
                    <a:pt x="482" y="23976"/>
                  </a:lnTo>
                  <a:cubicBezTo>
                    <a:pt x="488" y="24011"/>
                    <a:pt x="511" y="24028"/>
                    <a:pt x="534" y="24028"/>
                  </a:cubicBezTo>
                  <a:cubicBezTo>
                    <a:pt x="556" y="24028"/>
                    <a:pt x="579" y="24011"/>
                    <a:pt x="585" y="23976"/>
                  </a:cubicBezTo>
                  <a:lnTo>
                    <a:pt x="585" y="367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68;p16">
              <a:extLst>
                <a:ext uri="{FF2B5EF4-FFF2-40B4-BE49-F238E27FC236}">
                  <a16:creationId xmlns:a16="http://schemas.microsoft.com/office/drawing/2014/main" id="{1580376A-D9C3-167F-B97F-FB5645445002}"/>
                </a:ext>
              </a:extLst>
            </p:cNvPr>
            <p:cNvSpPr/>
            <p:nvPr/>
          </p:nvSpPr>
          <p:spPr>
            <a:xfrm>
              <a:off x="5351975" y="2449618"/>
              <a:ext cx="3653" cy="1083302"/>
            </a:xfrm>
            <a:custGeom>
              <a:avLst/>
              <a:gdLst/>
              <a:ahLst/>
              <a:cxnLst/>
              <a:rect l="l" t="t" r="r" b="b"/>
              <a:pathLst>
                <a:path w="58" h="17198" extrusionOk="0">
                  <a:moveTo>
                    <a:pt x="29" y="1"/>
                  </a:moveTo>
                  <a:cubicBezTo>
                    <a:pt x="15" y="1"/>
                    <a:pt x="1" y="9"/>
                    <a:pt x="1" y="26"/>
                  </a:cubicBezTo>
                  <a:lnTo>
                    <a:pt x="1" y="17175"/>
                  </a:lnTo>
                  <a:cubicBezTo>
                    <a:pt x="1" y="17186"/>
                    <a:pt x="12" y="17198"/>
                    <a:pt x="24" y="17198"/>
                  </a:cubicBezTo>
                  <a:cubicBezTo>
                    <a:pt x="46" y="17198"/>
                    <a:pt x="58" y="17186"/>
                    <a:pt x="58" y="17175"/>
                  </a:cubicBezTo>
                  <a:lnTo>
                    <a:pt x="58" y="26"/>
                  </a:lnTo>
                  <a:cubicBezTo>
                    <a:pt x="58" y="9"/>
                    <a:pt x="44" y="1"/>
                    <a:pt x="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69;p16">
              <a:extLst>
                <a:ext uri="{FF2B5EF4-FFF2-40B4-BE49-F238E27FC236}">
                  <a16:creationId xmlns:a16="http://schemas.microsoft.com/office/drawing/2014/main" id="{D599F500-34BE-64E1-3647-7ADA9147C6E7}"/>
                </a:ext>
              </a:extLst>
            </p:cNvPr>
            <p:cNvSpPr/>
            <p:nvPr/>
          </p:nvSpPr>
          <p:spPr>
            <a:xfrm>
              <a:off x="5300763" y="2429587"/>
              <a:ext cx="27464" cy="1099742"/>
            </a:xfrm>
            <a:custGeom>
              <a:avLst/>
              <a:gdLst/>
              <a:ahLst/>
              <a:cxnLst/>
              <a:rect l="l" t="t" r="r" b="b"/>
              <a:pathLst>
                <a:path w="436" h="17459" extrusionOk="0">
                  <a:moveTo>
                    <a:pt x="436" y="1"/>
                  </a:moveTo>
                  <a:lnTo>
                    <a:pt x="0" y="299"/>
                  </a:lnTo>
                  <a:lnTo>
                    <a:pt x="0" y="17390"/>
                  </a:lnTo>
                  <a:cubicBezTo>
                    <a:pt x="0" y="17401"/>
                    <a:pt x="15" y="17407"/>
                    <a:pt x="29" y="17407"/>
                  </a:cubicBezTo>
                  <a:cubicBezTo>
                    <a:pt x="43" y="17407"/>
                    <a:pt x="58" y="17401"/>
                    <a:pt x="58" y="17390"/>
                  </a:cubicBezTo>
                  <a:lnTo>
                    <a:pt x="58" y="333"/>
                  </a:lnTo>
                  <a:lnTo>
                    <a:pt x="378" y="104"/>
                  </a:lnTo>
                  <a:lnTo>
                    <a:pt x="378" y="17436"/>
                  </a:lnTo>
                  <a:cubicBezTo>
                    <a:pt x="378" y="17447"/>
                    <a:pt x="390" y="17458"/>
                    <a:pt x="401" y="17458"/>
                  </a:cubicBezTo>
                  <a:cubicBezTo>
                    <a:pt x="424" y="17458"/>
                    <a:pt x="436" y="17447"/>
                    <a:pt x="436" y="17436"/>
                  </a:cubicBezTo>
                  <a:lnTo>
                    <a:pt x="43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70;p16">
              <a:extLst>
                <a:ext uri="{FF2B5EF4-FFF2-40B4-BE49-F238E27FC236}">
                  <a16:creationId xmlns:a16="http://schemas.microsoft.com/office/drawing/2014/main" id="{3522F00C-011D-F218-A4CE-E826DB45CC85}"/>
                </a:ext>
              </a:extLst>
            </p:cNvPr>
            <p:cNvSpPr/>
            <p:nvPr/>
          </p:nvSpPr>
          <p:spPr>
            <a:xfrm>
              <a:off x="5595184" y="2609112"/>
              <a:ext cx="3653" cy="957763"/>
            </a:xfrm>
            <a:custGeom>
              <a:avLst/>
              <a:gdLst/>
              <a:ahLst/>
              <a:cxnLst/>
              <a:rect l="l" t="t" r="r" b="b"/>
              <a:pathLst>
                <a:path w="58" h="15205" extrusionOk="0">
                  <a:moveTo>
                    <a:pt x="24" y="0"/>
                  </a:moveTo>
                  <a:cubicBezTo>
                    <a:pt x="12" y="0"/>
                    <a:pt x="0" y="9"/>
                    <a:pt x="0" y="26"/>
                  </a:cubicBezTo>
                  <a:lnTo>
                    <a:pt x="0" y="15170"/>
                  </a:lnTo>
                  <a:cubicBezTo>
                    <a:pt x="0" y="15193"/>
                    <a:pt x="12" y="15204"/>
                    <a:pt x="23" y="15204"/>
                  </a:cubicBezTo>
                  <a:cubicBezTo>
                    <a:pt x="34" y="15204"/>
                    <a:pt x="57" y="15193"/>
                    <a:pt x="57" y="15170"/>
                  </a:cubicBezTo>
                  <a:lnTo>
                    <a:pt x="57" y="26"/>
                  </a:lnTo>
                  <a:cubicBezTo>
                    <a:pt x="52" y="9"/>
                    <a:pt x="37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71;p16">
              <a:extLst>
                <a:ext uri="{FF2B5EF4-FFF2-40B4-BE49-F238E27FC236}">
                  <a16:creationId xmlns:a16="http://schemas.microsoft.com/office/drawing/2014/main" id="{E8E0225A-1385-9AB1-2BD2-DE6FD64313EE}"/>
                </a:ext>
              </a:extLst>
            </p:cNvPr>
            <p:cNvSpPr/>
            <p:nvPr/>
          </p:nvSpPr>
          <p:spPr>
            <a:xfrm>
              <a:off x="5543909" y="2591223"/>
              <a:ext cx="26771" cy="971999"/>
            </a:xfrm>
            <a:custGeom>
              <a:avLst/>
              <a:gdLst/>
              <a:ahLst/>
              <a:cxnLst/>
              <a:rect l="l" t="t" r="r" b="b"/>
              <a:pathLst>
                <a:path w="425" h="15431" extrusionOk="0">
                  <a:moveTo>
                    <a:pt x="425" y="1"/>
                  </a:moveTo>
                  <a:lnTo>
                    <a:pt x="1" y="207"/>
                  </a:lnTo>
                  <a:lnTo>
                    <a:pt x="1" y="15351"/>
                  </a:lnTo>
                  <a:cubicBezTo>
                    <a:pt x="1" y="15368"/>
                    <a:pt x="15" y="15376"/>
                    <a:pt x="29" y="15376"/>
                  </a:cubicBezTo>
                  <a:cubicBezTo>
                    <a:pt x="44" y="15376"/>
                    <a:pt x="58" y="15368"/>
                    <a:pt x="58" y="15351"/>
                  </a:cubicBezTo>
                  <a:lnTo>
                    <a:pt x="58" y="241"/>
                  </a:lnTo>
                  <a:lnTo>
                    <a:pt x="379" y="81"/>
                  </a:lnTo>
                  <a:lnTo>
                    <a:pt x="379" y="15397"/>
                  </a:lnTo>
                  <a:cubicBezTo>
                    <a:pt x="379" y="15419"/>
                    <a:pt x="390" y="15431"/>
                    <a:pt x="402" y="15431"/>
                  </a:cubicBezTo>
                  <a:cubicBezTo>
                    <a:pt x="413" y="15431"/>
                    <a:pt x="425" y="15408"/>
                    <a:pt x="425" y="15397"/>
                  </a:cubicBezTo>
                  <a:lnTo>
                    <a:pt x="42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72;p16">
              <a:extLst>
                <a:ext uri="{FF2B5EF4-FFF2-40B4-BE49-F238E27FC236}">
                  <a16:creationId xmlns:a16="http://schemas.microsoft.com/office/drawing/2014/main" id="{18BBEFAD-2AE4-0232-4692-4FF88A822AAA}"/>
                </a:ext>
              </a:extLst>
            </p:cNvPr>
            <p:cNvSpPr/>
            <p:nvPr/>
          </p:nvSpPr>
          <p:spPr>
            <a:xfrm>
              <a:off x="5769795" y="2723819"/>
              <a:ext cx="3653" cy="866868"/>
            </a:xfrm>
            <a:custGeom>
              <a:avLst/>
              <a:gdLst/>
              <a:ahLst/>
              <a:cxnLst/>
              <a:rect l="l" t="t" r="r" b="b"/>
              <a:pathLst>
                <a:path w="58" h="13762" extrusionOk="0">
                  <a:moveTo>
                    <a:pt x="35" y="1"/>
                  </a:moveTo>
                  <a:cubicBezTo>
                    <a:pt x="23" y="1"/>
                    <a:pt x="12" y="9"/>
                    <a:pt x="12" y="26"/>
                  </a:cubicBezTo>
                  <a:lnTo>
                    <a:pt x="12" y="13738"/>
                  </a:lnTo>
                  <a:cubicBezTo>
                    <a:pt x="0" y="13750"/>
                    <a:pt x="23" y="13761"/>
                    <a:pt x="35" y="13761"/>
                  </a:cubicBezTo>
                  <a:cubicBezTo>
                    <a:pt x="46" y="13761"/>
                    <a:pt x="57" y="13750"/>
                    <a:pt x="57" y="13738"/>
                  </a:cubicBezTo>
                  <a:lnTo>
                    <a:pt x="57" y="26"/>
                  </a:lnTo>
                  <a:cubicBezTo>
                    <a:pt x="57" y="9"/>
                    <a:pt x="46" y="1"/>
                    <a:pt x="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73;p16">
              <a:extLst>
                <a:ext uri="{FF2B5EF4-FFF2-40B4-BE49-F238E27FC236}">
                  <a16:creationId xmlns:a16="http://schemas.microsoft.com/office/drawing/2014/main" id="{B34629E6-A7C1-BABA-170F-220E47E23F90}"/>
                </a:ext>
              </a:extLst>
            </p:cNvPr>
            <p:cNvSpPr/>
            <p:nvPr/>
          </p:nvSpPr>
          <p:spPr>
            <a:xfrm>
              <a:off x="5718899" y="2705992"/>
              <a:ext cx="27149" cy="881041"/>
            </a:xfrm>
            <a:custGeom>
              <a:avLst/>
              <a:gdLst/>
              <a:ahLst/>
              <a:cxnLst/>
              <a:rect l="l" t="t" r="r" b="b"/>
              <a:pathLst>
                <a:path w="431" h="13987" extrusionOk="0">
                  <a:moveTo>
                    <a:pt x="430" y="0"/>
                  </a:moveTo>
                  <a:lnTo>
                    <a:pt x="6" y="206"/>
                  </a:lnTo>
                  <a:lnTo>
                    <a:pt x="6" y="13907"/>
                  </a:lnTo>
                  <a:cubicBezTo>
                    <a:pt x="1" y="13930"/>
                    <a:pt x="12" y="13941"/>
                    <a:pt x="25" y="13941"/>
                  </a:cubicBezTo>
                  <a:cubicBezTo>
                    <a:pt x="38" y="13941"/>
                    <a:pt x="52" y="13930"/>
                    <a:pt x="52" y="13907"/>
                  </a:cubicBezTo>
                  <a:lnTo>
                    <a:pt x="52" y="241"/>
                  </a:lnTo>
                  <a:lnTo>
                    <a:pt x="373" y="80"/>
                  </a:lnTo>
                  <a:lnTo>
                    <a:pt x="373" y="13964"/>
                  </a:lnTo>
                  <a:cubicBezTo>
                    <a:pt x="373" y="13975"/>
                    <a:pt x="384" y="13987"/>
                    <a:pt x="407" y="13987"/>
                  </a:cubicBezTo>
                  <a:cubicBezTo>
                    <a:pt x="419" y="13987"/>
                    <a:pt x="430" y="13975"/>
                    <a:pt x="430" y="13964"/>
                  </a:cubicBezTo>
                  <a:lnTo>
                    <a:pt x="4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74;p16">
              <a:extLst>
                <a:ext uri="{FF2B5EF4-FFF2-40B4-BE49-F238E27FC236}">
                  <a16:creationId xmlns:a16="http://schemas.microsoft.com/office/drawing/2014/main" id="{992ABE0E-E6A1-5DA8-D878-62547AC8CE53}"/>
                </a:ext>
              </a:extLst>
            </p:cNvPr>
            <p:cNvSpPr/>
            <p:nvPr/>
          </p:nvSpPr>
          <p:spPr>
            <a:xfrm>
              <a:off x="5996375" y="2872856"/>
              <a:ext cx="5795" cy="751723"/>
            </a:xfrm>
            <a:custGeom>
              <a:avLst/>
              <a:gdLst/>
              <a:ahLst/>
              <a:cxnLst/>
              <a:rect l="l" t="t" r="r" b="b"/>
              <a:pathLst>
                <a:path w="92" h="11934" extrusionOk="0">
                  <a:moveTo>
                    <a:pt x="46" y="0"/>
                  </a:moveTo>
                  <a:cubicBezTo>
                    <a:pt x="23" y="0"/>
                    <a:pt x="0" y="14"/>
                    <a:pt x="0" y="43"/>
                  </a:cubicBezTo>
                  <a:lnTo>
                    <a:pt x="0" y="11876"/>
                  </a:lnTo>
                  <a:cubicBezTo>
                    <a:pt x="0" y="11911"/>
                    <a:pt x="23" y="11934"/>
                    <a:pt x="46" y="11934"/>
                  </a:cubicBezTo>
                  <a:cubicBezTo>
                    <a:pt x="80" y="11934"/>
                    <a:pt x="92" y="11911"/>
                    <a:pt x="92" y="11876"/>
                  </a:cubicBezTo>
                  <a:lnTo>
                    <a:pt x="92" y="43"/>
                  </a:lnTo>
                  <a:cubicBezTo>
                    <a:pt x="92" y="14"/>
                    <a:pt x="69" y="0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75;p16">
              <a:extLst>
                <a:ext uri="{FF2B5EF4-FFF2-40B4-BE49-F238E27FC236}">
                  <a16:creationId xmlns:a16="http://schemas.microsoft.com/office/drawing/2014/main" id="{20D64721-CC1C-2DA2-3868-32C9FF375ABD}"/>
                </a:ext>
              </a:extLst>
            </p:cNvPr>
            <p:cNvSpPr/>
            <p:nvPr/>
          </p:nvSpPr>
          <p:spPr>
            <a:xfrm>
              <a:off x="5946549" y="2856038"/>
              <a:ext cx="26771" cy="762746"/>
            </a:xfrm>
            <a:custGeom>
              <a:avLst/>
              <a:gdLst/>
              <a:ahLst/>
              <a:cxnLst/>
              <a:rect l="l" t="t" r="r" b="b"/>
              <a:pathLst>
                <a:path w="425" h="12109" extrusionOk="0">
                  <a:moveTo>
                    <a:pt x="425" y="1"/>
                  </a:moveTo>
                  <a:lnTo>
                    <a:pt x="1" y="207"/>
                  </a:lnTo>
                  <a:lnTo>
                    <a:pt x="1" y="12040"/>
                  </a:lnTo>
                  <a:cubicBezTo>
                    <a:pt x="1" y="12063"/>
                    <a:pt x="15" y="12075"/>
                    <a:pt x="29" y="12075"/>
                  </a:cubicBezTo>
                  <a:cubicBezTo>
                    <a:pt x="44" y="12075"/>
                    <a:pt x="58" y="12063"/>
                    <a:pt x="58" y="12040"/>
                  </a:cubicBezTo>
                  <a:lnTo>
                    <a:pt x="58" y="241"/>
                  </a:lnTo>
                  <a:lnTo>
                    <a:pt x="379" y="92"/>
                  </a:lnTo>
                  <a:lnTo>
                    <a:pt x="379" y="12075"/>
                  </a:lnTo>
                  <a:cubicBezTo>
                    <a:pt x="379" y="12097"/>
                    <a:pt x="390" y="12109"/>
                    <a:pt x="402" y="12109"/>
                  </a:cubicBezTo>
                  <a:cubicBezTo>
                    <a:pt x="413" y="12109"/>
                    <a:pt x="425" y="12097"/>
                    <a:pt x="425" y="12075"/>
                  </a:cubicBezTo>
                  <a:lnTo>
                    <a:pt x="42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76;p16">
              <a:extLst>
                <a:ext uri="{FF2B5EF4-FFF2-40B4-BE49-F238E27FC236}">
                  <a16:creationId xmlns:a16="http://schemas.microsoft.com/office/drawing/2014/main" id="{B17D31C2-F77E-16D9-4D9C-B4C65FD5B9FA}"/>
                </a:ext>
              </a:extLst>
            </p:cNvPr>
            <p:cNvSpPr/>
            <p:nvPr/>
          </p:nvSpPr>
          <p:spPr>
            <a:xfrm>
              <a:off x="5077774" y="2268330"/>
              <a:ext cx="6551" cy="1228557"/>
            </a:xfrm>
            <a:custGeom>
              <a:avLst/>
              <a:gdLst/>
              <a:ahLst/>
              <a:cxnLst/>
              <a:rect l="l" t="t" r="r" b="b"/>
              <a:pathLst>
                <a:path w="104" h="19504" extrusionOk="0">
                  <a:moveTo>
                    <a:pt x="52" y="1"/>
                  </a:moveTo>
                  <a:cubicBezTo>
                    <a:pt x="26" y="1"/>
                    <a:pt x="1" y="18"/>
                    <a:pt x="1" y="52"/>
                  </a:cubicBezTo>
                  <a:lnTo>
                    <a:pt x="1" y="19457"/>
                  </a:lnTo>
                  <a:cubicBezTo>
                    <a:pt x="1" y="19480"/>
                    <a:pt x="24" y="19503"/>
                    <a:pt x="46" y="19503"/>
                  </a:cubicBezTo>
                  <a:cubicBezTo>
                    <a:pt x="81" y="19503"/>
                    <a:pt x="104" y="19480"/>
                    <a:pt x="104" y="19457"/>
                  </a:cubicBezTo>
                  <a:lnTo>
                    <a:pt x="104" y="52"/>
                  </a:lnTo>
                  <a:cubicBezTo>
                    <a:pt x="104" y="18"/>
                    <a:pt x="78" y="1"/>
                    <a:pt x="5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77;p16">
              <a:extLst>
                <a:ext uri="{FF2B5EF4-FFF2-40B4-BE49-F238E27FC236}">
                  <a16:creationId xmlns:a16="http://schemas.microsoft.com/office/drawing/2014/main" id="{BD1DB043-1B55-365A-EC10-D6E227FAB646}"/>
                </a:ext>
              </a:extLst>
            </p:cNvPr>
            <p:cNvSpPr/>
            <p:nvPr/>
          </p:nvSpPr>
          <p:spPr>
            <a:xfrm>
              <a:off x="5011381" y="2243448"/>
              <a:ext cx="36912" cy="1248336"/>
            </a:xfrm>
            <a:custGeom>
              <a:avLst/>
              <a:gdLst/>
              <a:ahLst/>
              <a:cxnLst/>
              <a:rect l="l" t="t" r="r" b="b"/>
              <a:pathLst>
                <a:path w="586" h="19818" extrusionOk="0">
                  <a:moveTo>
                    <a:pt x="585" y="0"/>
                  </a:moveTo>
                  <a:lnTo>
                    <a:pt x="1" y="264"/>
                  </a:lnTo>
                  <a:lnTo>
                    <a:pt x="1" y="19703"/>
                  </a:lnTo>
                  <a:cubicBezTo>
                    <a:pt x="1" y="19738"/>
                    <a:pt x="24" y="19755"/>
                    <a:pt x="47" y="19755"/>
                  </a:cubicBezTo>
                  <a:cubicBezTo>
                    <a:pt x="70" y="19755"/>
                    <a:pt x="92" y="19738"/>
                    <a:pt x="92" y="19703"/>
                  </a:cubicBezTo>
                  <a:lnTo>
                    <a:pt x="92" y="321"/>
                  </a:lnTo>
                  <a:lnTo>
                    <a:pt x="482" y="149"/>
                  </a:lnTo>
                  <a:lnTo>
                    <a:pt x="482" y="19772"/>
                  </a:lnTo>
                  <a:cubicBezTo>
                    <a:pt x="482" y="19795"/>
                    <a:pt x="505" y="19818"/>
                    <a:pt x="539" y="19818"/>
                  </a:cubicBezTo>
                  <a:cubicBezTo>
                    <a:pt x="562" y="19818"/>
                    <a:pt x="585" y="19795"/>
                    <a:pt x="585" y="19772"/>
                  </a:cubicBezTo>
                  <a:lnTo>
                    <a:pt x="58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78;p16">
              <a:extLst>
                <a:ext uri="{FF2B5EF4-FFF2-40B4-BE49-F238E27FC236}">
                  <a16:creationId xmlns:a16="http://schemas.microsoft.com/office/drawing/2014/main" id="{7746C16A-7CAE-7384-1E20-FF4F1D01F5B1}"/>
                </a:ext>
              </a:extLst>
            </p:cNvPr>
            <p:cNvSpPr/>
            <p:nvPr/>
          </p:nvSpPr>
          <p:spPr>
            <a:xfrm>
              <a:off x="4734283" y="2041561"/>
              <a:ext cx="6614" cy="1408393"/>
            </a:xfrm>
            <a:custGeom>
              <a:avLst/>
              <a:gdLst/>
              <a:ahLst/>
              <a:cxnLst/>
              <a:rect l="l" t="t" r="r" b="b"/>
              <a:pathLst>
                <a:path w="105" h="22359" extrusionOk="0">
                  <a:moveTo>
                    <a:pt x="53" y="1"/>
                  </a:moveTo>
                  <a:cubicBezTo>
                    <a:pt x="27" y="1"/>
                    <a:pt x="1" y="15"/>
                    <a:pt x="1" y="44"/>
                  </a:cubicBezTo>
                  <a:lnTo>
                    <a:pt x="1" y="22301"/>
                  </a:lnTo>
                  <a:cubicBezTo>
                    <a:pt x="1" y="22336"/>
                    <a:pt x="24" y="22358"/>
                    <a:pt x="58" y="22358"/>
                  </a:cubicBezTo>
                  <a:cubicBezTo>
                    <a:pt x="81" y="22358"/>
                    <a:pt x="104" y="22336"/>
                    <a:pt x="104" y="22301"/>
                  </a:cubicBezTo>
                  <a:lnTo>
                    <a:pt x="104" y="44"/>
                  </a:lnTo>
                  <a:cubicBezTo>
                    <a:pt x="104" y="15"/>
                    <a:pt x="78" y="1"/>
                    <a:pt x="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79;p16">
              <a:extLst>
                <a:ext uri="{FF2B5EF4-FFF2-40B4-BE49-F238E27FC236}">
                  <a16:creationId xmlns:a16="http://schemas.microsoft.com/office/drawing/2014/main" id="{2B69FB06-DEEF-04C2-EECD-08A500F133B0}"/>
                </a:ext>
              </a:extLst>
            </p:cNvPr>
            <p:cNvSpPr/>
            <p:nvPr/>
          </p:nvSpPr>
          <p:spPr>
            <a:xfrm>
              <a:off x="4667953" y="2015420"/>
              <a:ext cx="36849" cy="1428739"/>
            </a:xfrm>
            <a:custGeom>
              <a:avLst/>
              <a:gdLst/>
              <a:ahLst/>
              <a:cxnLst/>
              <a:rect l="l" t="t" r="r" b="b"/>
              <a:pathLst>
                <a:path w="585" h="22682" extrusionOk="0">
                  <a:moveTo>
                    <a:pt x="584" y="1"/>
                  </a:moveTo>
                  <a:lnTo>
                    <a:pt x="0" y="367"/>
                  </a:lnTo>
                  <a:lnTo>
                    <a:pt x="0" y="22567"/>
                  </a:lnTo>
                  <a:cubicBezTo>
                    <a:pt x="0" y="22602"/>
                    <a:pt x="26" y="22619"/>
                    <a:pt x="52" y="22619"/>
                  </a:cubicBezTo>
                  <a:cubicBezTo>
                    <a:pt x="77" y="22619"/>
                    <a:pt x="103" y="22602"/>
                    <a:pt x="103" y="22567"/>
                  </a:cubicBezTo>
                  <a:lnTo>
                    <a:pt x="103" y="424"/>
                  </a:lnTo>
                  <a:lnTo>
                    <a:pt x="493" y="184"/>
                  </a:lnTo>
                  <a:lnTo>
                    <a:pt x="493" y="22636"/>
                  </a:lnTo>
                  <a:cubicBezTo>
                    <a:pt x="493" y="22659"/>
                    <a:pt x="516" y="22682"/>
                    <a:pt x="539" y="22682"/>
                  </a:cubicBezTo>
                  <a:cubicBezTo>
                    <a:pt x="561" y="22682"/>
                    <a:pt x="584" y="22659"/>
                    <a:pt x="584" y="22636"/>
                  </a:cubicBezTo>
                  <a:lnTo>
                    <a:pt x="58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80;p16">
              <a:extLst>
                <a:ext uri="{FF2B5EF4-FFF2-40B4-BE49-F238E27FC236}">
                  <a16:creationId xmlns:a16="http://schemas.microsoft.com/office/drawing/2014/main" id="{320669D7-6A77-B37B-2152-4C6F55662289}"/>
                </a:ext>
              </a:extLst>
            </p:cNvPr>
            <p:cNvSpPr/>
            <p:nvPr/>
          </p:nvSpPr>
          <p:spPr>
            <a:xfrm>
              <a:off x="5897479" y="3693065"/>
              <a:ext cx="28220" cy="372397"/>
            </a:xfrm>
            <a:custGeom>
              <a:avLst/>
              <a:gdLst/>
              <a:ahLst/>
              <a:cxnLst/>
              <a:rect l="l" t="t" r="r" b="b"/>
              <a:pathLst>
                <a:path w="448" h="5912" extrusionOk="0">
                  <a:moveTo>
                    <a:pt x="35" y="35"/>
                  </a:moveTo>
                  <a:lnTo>
                    <a:pt x="379" y="70"/>
                  </a:lnTo>
                  <a:cubicBezTo>
                    <a:pt x="413" y="241"/>
                    <a:pt x="367" y="425"/>
                    <a:pt x="253" y="562"/>
                  </a:cubicBezTo>
                  <a:lnTo>
                    <a:pt x="253" y="5866"/>
                  </a:lnTo>
                  <a:lnTo>
                    <a:pt x="35" y="5797"/>
                  </a:lnTo>
                  <a:lnTo>
                    <a:pt x="35" y="35"/>
                  </a:lnTo>
                  <a:close/>
                  <a:moveTo>
                    <a:pt x="1" y="1"/>
                  </a:moveTo>
                  <a:lnTo>
                    <a:pt x="1" y="5820"/>
                  </a:lnTo>
                  <a:lnTo>
                    <a:pt x="287" y="5912"/>
                  </a:lnTo>
                  <a:lnTo>
                    <a:pt x="287" y="574"/>
                  </a:lnTo>
                  <a:cubicBezTo>
                    <a:pt x="402" y="425"/>
                    <a:pt x="448" y="230"/>
                    <a:pt x="413" y="47"/>
                  </a:cubicBezTo>
                  <a:lnTo>
                    <a:pt x="402" y="35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81;p16">
              <a:extLst>
                <a:ext uri="{FF2B5EF4-FFF2-40B4-BE49-F238E27FC236}">
                  <a16:creationId xmlns:a16="http://schemas.microsoft.com/office/drawing/2014/main" id="{93AA5196-1B1C-4ACD-AB0D-09DD7CB26BBE}"/>
                </a:ext>
              </a:extLst>
            </p:cNvPr>
            <p:cNvSpPr/>
            <p:nvPr/>
          </p:nvSpPr>
          <p:spPr>
            <a:xfrm>
              <a:off x="5914108" y="3698104"/>
              <a:ext cx="38991" cy="367358"/>
            </a:xfrm>
            <a:custGeom>
              <a:avLst/>
              <a:gdLst/>
              <a:ahLst/>
              <a:cxnLst/>
              <a:rect l="l" t="t" r="r" b="b"/>
              <a:pathLst>
                <a:path w="619" h="5832" extrusionOk="0">
                  <a:moveTo>
                    <a:pt x="562" y="1"/>
                  </a:moveTo>
                  <a:lnTo>
                    <a:pt x="539" y="12"/>
                  </a:lnTo>
                  <a:cubicBezTo>
                    <a:pt x="584" y="184"/>
                    <a:pt x="539" y="379"/>
                    <a:pt x="413" y="516"/>
                  </a:cubicBezTo>
                  <a:lnTo>
                    <a:pt x="401" y="516"/>
                  </a:lnTo>
                  <a:lnTo>
                    <a:pt x="401" y="5774"/>
                  </a:lnTo>
                  <a:lnTo>
                    <a:pt x="0" y="5797"/>
                  </a:lnTo>
                  <a:lnTo>
                    <a:pt x="0" y="5832"/>
                  </a:lnTo>
                  <a:lnTo>
                    <a:pt x="436" y="5809"/>
                  </a:lnTo>
                  <a:lnTo>
                    <a:pt x="436" y="528"/>
                  </a:lnTo>
                  <a:cubicBezTo>
                    <a:pt x="573" y="390"/>
                    <a:pt x="619" y="184"/>
                    <a:pt x="5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82;p16">
              <a:extLst>
                <a:ext uri="{FF2B5EF4-FFF2-40B4-BE49-F238E27FC236}">
                  <a16:creationId xmlns:a16="http://schemas.microsoft.com/office/drawing/2014/main" id="{07C821D4-8721-BE27-297D-2CB617BC384F}"/>
                </a:ext>
              </a:extLst>
            </p:cNvPr>
            <p:cNvSpPr/>
            <p:nvPr/>
          </p:nvSpPr>
          <p:spPr>
            <a:xfrm>
              <a:off x="3195912" y="3778922"/>
              <a:ext cx="141476" cy="9449"/>
            </a:xfrm>
            <a:custGeom>
              <a:avLst/>
              <a:gdLst/>
              <a:ahLst/>
              <a:cxnLst/>
              <a:rect l="l" t="t" r="r" b="b"/>
              <a:pathLst>
                <a:path w="2246" h="150" extrusionOk="0">
                  <a:moveTo>
                    <a:pt x="2234" y="1"/>
                  </a:moveTo>
                  <a:lnTo>
                    <a:pt x="1" y="116"/>
                  </a:lnTo>
                  <a:lnTo>
                    <a:pt x="1" y="150"/>
                  </a:lnTo>
                  <a:lnTo>
                    <a:pt x="2246" y="35"/>
                  </a:lnTo>
                  <a:lnTo>
                    <a:pt x="223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83;p16">
              <a:extLst>
                <a:ext uri="{FF2B5EF4-FFF2-40B4-BE49-F238E27FC236}">
                  <a16:creationId xmlns:a16="http://schemas.microsoft.com/office/drawing/2014/main" id="{765DF86A-24C0-2822-2641-E5CAB7385ABF}"/>
                </a:ext>
              </a:extLst>
            </p:cNvPr>
            <p:cNvSpPr/>
            <p:nvPr/>
          </p:nvSpPr>
          <p:spPr>
            <a:xfrm>
              <a:off x="3195912" y="3988934"/>
              <a:ext cx="141476" cy="5858"/>
            </a:xfrm>
            <a:custGeom>
              <a:avLst/>
              <a:gdLst/>
              <a:ahLst/>
              <a:cxnLst/>
              <a:rect l="l" t="t" r="r" b="b"/>
              <a:pathLst>
                <a:path w="2246" h="93" extrusionOk="0">
                  <a:moveTo>
                    <a:pt x="1" y="0"/>
                  </a:moveTo>
                  <a:lnTo>
                    <a:pt x="1" y="35"/>
                  </a:lnTo>
                  <a:lnTo>
                    <a:pt x="2234" y="92"/>
                  </a:lnTo>
                  <a:lnTo>
                    <a:pt x="2246" y="58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84;p16">
              <a:extLst>
                <a:ext uri="{FF2B5EF4-FFF2-40B4-BE49-F238E27FC236}">
                  <a16:creationId xmlns:a16="http://schemas.microsoft.com/office/drawing/2014/main" id="{D9CB8D9B-3A40-651E-98A8-09D4A1F54C55}"/>
                </a:ext>
              </a:extLst>
            </p:cNvPr>
            <p:cNvSpPr/>
            <p:nvPr/>
          </p:nvSpPr>
          <p:spPr>
            <a:xfrm>
              <a:off x="3195912" y="4004052"/>
              <a:ext cx="141476" cy="2268"/>
            </a:xfrm>
            <a:custGeom>
              <a:avLst/>
              <a:gdLst/>
              <a:ahLst/>
              <a:cxnLst/>
              <a:rect l="l" t="t" r="r" b="b"/>
              <a:pathLst>
                <a:path w="2246" h="36" extrusionOk="0">
                  <a:moveTo>
                    <a:pt x="1" y="1"/>
                  </a:moveTo>
                  <a:lnTo>
                    <a:pt x="1" y="35"/>
                  </a:lnTo>
                  <a:lnTo>
                    <a:pt x="2246" y="35"/>
                  </a:lnTo>
                  <a:lnTo>
                    <a:pt x="224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85;p16">
              <a:extLst>
                <a:ext uri="{FF2B5EF4-FFF2-40B4-BE49-F238E27FC236}">
                  <a16:creationId xmlns:a16="http://schemas.microsoft.com/office/drawing/2014/main" id="{09B19A84-DF56-DC03-8F4E-3A7E980BBC50}"/>
                </a:ext>
              </a:extLst>
            </p:cNvPr>
            <p:cNvSpPr/>
            <p:nvPr/>
          </p:nvSpPr>
          <p:spPr>
            <a:xfrm>
              <a:off x="3211093" y="3786859"/>
              <a:ext cx="2205" cy="203584"/>
            </a:xfrm>
            <a:custGeom>
              <a:avLst/>
              <a:gdLst/>
              <a:ahLst/>
              <a:cxnLst/>
              <a:rect l="l" t="t" r="r" b="b"/>
              <a:pathLst>
                <a:path w="35" h="3232" extrusionOk="0">
                  <a:moveTo>
                    <a:pt x="0" y="1"/>
                  </a:moveTo>
                  <a:lnTo>
                    <a:pt x="0" y="3231"/>
                  </a:lnTo>
                  <a:lnTo>
                    <a:pt x="34" y="3231"/>
                  </a:lnTo>
                  <a:lnTo>
                    <a:pt x="3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86;p16">
              <a:extLst>
                <a:ext uri="{FF2B5EF4-FFF2-40B4-BE49-F238E27FC236}">
                  <a16:creationId xmlns:a16="http://schemas.microsoft.com/office/drawing/2014/main" id="{005C8710-D817-993E-C845-CAA61527FB13}"/>
                </a:ext>
              </a:extLst>
            </p:cNvPr>
            <p:cNvSpPr/>
            <p:nvPr/>
          </p:nvSpPr>
          <p:spPr>
            <a:xfrm>
              <a:off x="3381358" y="3988934"/>
              <a:ext cx="185506" cy="3653"/>
            </a:xfrm>
            <a:custGeom>
              <a:avLst/>
              <a:gdLst/>
              <a:ahLst/>
              <a:cxnLst/>
              <a:rect l="l" t="t" r="r" b="b"/>
              <a:pathLst>
                <a:path w="2945" h="58" extrusionOk="0">
                  <a:moveTo>
                    <a:pt x="2944" y="0"/>
                  </a:moveTo>
                  <a:lnTo>
                    <a:pt x="0" y="23"/>
                  </a:lnTo>
                  <a:lnTo>
                    <a:pt x="0" y="58"/>
                  </a:lnTo>
                  <a:lnTo>
                    <a:pt x="2944" y="35"/>
                  </a:lnTo>
                  <a:lnTo>
                    <a:pt x="29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87;p16">
              <a:extLst>
                <a:ext uri="{FF2B5EF4-FFF2-40B4-BE49-F238E27FC236}">
                  <a16:creationId xmlns:a16="http://schemas.microsoft.com/office/drawing/2014/main" id="{5DA470DC-B582-F5EA-82DE-D4C3A4FBDFC2}"/>
                </a:ext>
              </a:extLst>
            </p:cNvPr>
            <p:cNvSpPr/>
            <p:nvPr/>
          </p:nvSpPr>
          <p:spPr>
            <a:xfrm>
              <a:off x="3381358" y="4000462"/>
              <a:ext cx="185506" cy="2961"/>
            </a:xfrm>
            <a:custGeom>
              <a:avLst/>
              <a:gdLst/>
              <a:ahLst/>
              <a:cxnLst/>
              <a:rect l="l" t="t" r="r" b="b"/>
              <a:pathLst>
                <a:path w="2945" h="47" extrusionOk="0">
                  <a:moveTo>
                    <a:pt x="2944" y="1"/>
                  </a:moveTo>
                  <a:lnTo>
                    <a:pt x="0" y="12"/>
                  </a:lnTo>
                  <a:lnTo>
                    <a:pt x="0" y="47"/>
                  </a:lnTo>
                  <a:lnTo>
                    <a:pt x="2944" y="35"/>
                  </a:lnTo>
                  <a:lnTo>
                    <a:pt x="294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88;p16">
              <a:extLst>
                <a:ext uri="{FF2B5EF4-FFF2-40B4-BE49-F238E27FC236}">
                  <a16:creationId xmlns:a16="http://schemas.microsoft.com/office/drawing/2014/main" id="{4A0BB980-8188-34CF-95BC-65EDB540E8D9}"/>
                </a:ext>
              </a:extLst>
            </p:cNvPr>
            <p:cNvSpPr/>
            <p:nvPr/>
          </p:nvSpPr>
          <p:spPr>
            <a:xfrm>
              <a:off x="3379216" y="3768150"/>
              <a:ext cx="186198" cy="8693"/>
            </a:xfrm>
            <a:custGeom>
              <a:avLst/>
              <a:gdLst/>
              <a:ahLst/>
              <a:cxnLst/>
              <a:rect l="l" t="t" r="r" b="b"/>
              <a:pathLst>
                <a:path w="2956" h="138" extrusionOk="0">
                  <a:moveTo>
                    <a:pt x="2956" y="0"/>
                  </a:moveTo>
                  <a:lnTo>
                    <a:pt x="0" y="115"/>
                  </a:lnTo>
                  <a:lnTo>
                    <a:pt x="0" y="138"/>
                  </a:lnTo>
                  <a:lnTo>
                    <a:pt x="2956" y="35"/>
                  </a:lnTo>
                  <a:lnTo>
                    <a:pt x="295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89;p16">
              <a:extLst>
                <a:ext uri="{FF2B5EF4-FFF2-40B4-BE49-F238E27FC236}">
                  <a16:creationId xmlns:a16="http://schemas.microsoft.com/office/drawing/2014/main" id="{15C0E2A0-8D4E-AB5C-ABD6-4A68E4E9F98D}"/>
                </a:ext>
              </a:extLst>
            </p:cNvPr>
            <p:cNvSpPr/>
            <p:nvPr/>
          </p:nvSpPr>
          <p:spPr>
            <a:xfrm>
              <a:off x="3400822" y="3775331"/>
              <a:ext cx="2961" cy="216560"/>
            </a:xfrm>
            <a:custGeom>
              <a:avLst/>
              <a:gdLst/>
              <a:ahLst/>
              <a:cxnLst/>
              <a:rect l="l" t="t" r="r" b="b"/>
              <a:pathLst>
                <a:path w="47" h="3438" extrusionOk="0">
                  <a:moveTo>
                    <a:pt x="1" y="1"/>
                  </a:moveTo>
                  <a:lnTo>
                    <a:pt x="12" y="3437"/>
                  </a:lnTo>
                  <a:lnTo>
                    <a:pt x="47" y="3437"/>
                  </a:lnTo>
                  <a:lnTo>
                    <a:pt x="3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90;p16">
              <a:extLst>
                <a:ext uri="{FF2B5EF4-FFF2-40B4-BE49-F238E27FC236}">
                  <a16:creationId xmlns:a16="http://schemas.microsoft.com/office/drawing/2014/main" id="{66130558-EEC2-2DDA-9E75-C21EEF0DACDE}"/>
                </a:ext>
              </a:extLst>
            </p:cNvPr>
            <p:cNvSpPr/>
            <p:nvPr/>
          </p:nvSpPr>
          <p:spPr>
            <a:xfrm>
              <a:off x="3620221" y="3760906"/>
              <a:ext cx="212906" cy="8000"/>
            </a:xfrm>
            <a:custGeom>
              <a:avLst/>
              <a:gdLst/>
              <a:ahLst/>
              <a:cxnLst/>
              <a:rect l="l" t="t" r="r" b="b"/>
              <a:pathLst>
                <a:path w="3380" h="127" extrusionOk="0">
                  <a:moveTo>
                    <a:pt x="3379" y="1"/>
                  </a:moveTo>
                  <a:lnTo>
                    <a:pt x="0" y="92"/>
                  </a:lnTo>
                  <a:lnTo>
                    <a:pt x="0" y="127"/>
                  </a:lnTo>
                  <a:lnTo>
                    <a:pt x="3379" y="35"/>
                  </a:lnTo>
                  <a:lnTo>
                    <a:pt x="337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91;p16">
              <a:extLst>
                <a:ext uri="{FF2B5EF4-FFF2-40B4-BE49-F238E27FC236}">
                  <a16:creationId xmlns:a16="http://schemas.microsoft.com/office/drawing/2014/main" id="{A321475F-7CF5-9ACA-F019-2BF5FC4A448B}"/>
                </a:ext>
              </a:extLst>
            </p:cNvPr>
            <p:cNvSpPr/>
            <p:nvPr/>
          </p:nvSpPr>
          <p:spPr>
            <a:xfrm>
              <a:off x="3620221" y="3986037"/>
              <a:ext cx="207867" cy="2961"/>
            </a:xfrm>
            <a:custGeom>
              <a:avLst/>
              <a:gdLst/>
              <a:ahLst/>
              <a:cxnLst/>
              <a:rect l="l" t="t" r="r" b="b"/>
              <a:pathLst>
                <a:path w="3300" h="47" extrusionOk="0">
                  <a:moveTo>
                    <a:pt x="3299" y="1"/>
                  </a:moveTo>
                  <a:lnTo>
                    <a:pt x="0" y="12"/>
                  </a:lnTo>
                  <a:lnTo>
                    <a:pt x="0" y="46"/>
                  </a:lnTo>
                  <a:lnTo>
                    <a:pt x="3299" y="35"/>
                  </a:lnTo>
                  <a:lnTo>
                    <a:pt x="329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92;p16">
              <a:extLst>
                <a:ext uri="{FF2B5EF4-FFF2-40B4-BE49-F238E27FC236}">
                  <a16:creationId xmlns:a16="http://schemas.microsoft.com/office/drawing/2014/main" id="{500396B2-4BC5-ECB3-01BA-6DB73DEACA63}"/>
                </a:ext>
              </a:extLst>
            </p:cNvPr>
            <p:cNvSpPr/>
            <p:nvPr/>
          </p:nvSpPr>
          <p:spPr>
            <a:xfrm>
              <a:off x="3620221" y="3997564"/>
              <a:ext cx="210765" cy="2961"/>
            </a:xfrm>
            <a:custGeom>
              <a:avLst/>
              <a:gdLst/>
              <a:ahLst/>
              <a:cxnLst/>
              <a:rect l="l" t="t" r="r" b="b"/>
              <a:pathLst>
                <a:path w="3346" h="47" extrusionOk="0">
                  <a:moveTo>
                    <a:pt x="3345" y="1"/>
                  </a:moveTo>
                  <a:lnTo>
                    <a:pt x="0" y="12"/>
                  </a:lnTo>
                  <a:lnTo>
                    <a:pt x="0" y="47"/>
                  </a:lnTo>
                  <a:lnTo>
                    <a:pt x="3345" y="35"/>
                  </a:lnTo>
                  <a:lnTo>
                    <a:pt x="334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93;p16">
              <a:extLst>
                <a:ext uri="{FF2B5EF4-FFF2-40B4-BE49-F238E27FC236}">
                  <a16:creationId xmlns:a16="http://schemas.microsoft.com/office/drawing/2014/main" id="{8BF6658E-A864-360D-4E4C-A6A93D19C3F1}"/>
                </a:ext>
              </a:extLst>
            </p:cNvPr>
            <p:cNvSpPr/>
            <p:nvPr/>
          </p:nvSpPr>
          <p:spPr>
            <a:xfrm>
              <a:off x="3639685" y="3766701"/>
              <a:ext cx="2205" cy="218701"/>
            </a:xfrm>
            <a:custGeom>
              <a:avLst/>
              <a:gdLst/>
              <a:ahLst/>
              <a:cxnLst/>
              <a:rect l="l" t="t" r="r" b="b"/>
              <a:pathLst>
                <a:path w="35" h="3472" extrusionOk="0">
                  <a:moveTo>
                    <a:pt x="0" y="0"/>
                  </a:moveTo>
                  <a:lnTo>
                    <a:pt x="0" y="3471"/>
                  </a:lnTo>
                  <a:lnTo>
                    <a:pt x="35" y="3471"/>
                  </a:lnTo>
                  <a:lnTo>
                    <a:pt x="3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94;p16">
              <a:extLst>
                <a:ext uri="{FF2B5EF4-FFF2-40B4-BE49-F238E27FC236}">
                  <a16:creationId xmlns:a16="http://schemas.microsoft.com/office/drawing/2014/main" id="{DF6430C6-7EC7-1BF4-DD1A-8FF545A9C6E8}"/>
                </a:ext>
              </a:extLst>
            </p:cNvPr>
            <p:cNvSpPr/>
            <p:nvPr/>
          </p:nvSpPr>
          <p:spPr>
            <a:xfrm>
              <a:off x="3900154" y="3750828"/>
              <a:ext cx="248307" cy="5795"/>
            </a:xfrm>
            <a:custGeom>
              <a:avLst/>
              <a:gdLst/>
              <a:ahLst/>
              <a:cxnLst/>
              <a:rect l="l" t="t" r="r" b="b"/>
              <a:pathLst>
                <a:path w="3942" h="92" extrusionOk="0">
                  <a:moveTo>
                    <a:pt x="3941" y="0"/>
                  </a:moveTo>
                  <a:lnTo>
                    <a:pt x="1" y="58"/>
                  </a:lnTo>
                  <a:lnTo>
                    <a:pt x="1" y="92"/>
                  </a:lnTo>
                  <a:lnTo>
                    <a:pt x="3941" y="35"/>
                  </a:lnTo>
                  <a:lnTo>
                    <a:pt x="394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95;p16">
              <a:extLst>
                <a:ext uri="{FF2B5EF4-FFF2-40B4-BE49-F238E27FC236}">
                  <a16:creationId xmlns:a16="http://schemas.microsoft.com/office/drawing/2014/main" id="{ACD160D8-0B7E-8997-DA45-B61D74435E54}"/>
                </a:ext>
              </a:extLst>
            </p:cNvPr>
            <p:cNvSpPr/>
            <p:nvPr/>
          </p:nvSpPr>
          <p:spPr>
            <a:xfrm>
              <a:off x="4012026" y="3754418"/>
              <a:ext cx="2205" cy="357216"/>
            </a:xfrm>
            <a:custGeom>
              <a:avLst/>
              <a:gdLst/>
              <a:ahLst/>
              <a:cxnLst/>
              <a:rect l="l" t="t" r="r" b="b"/>
              <a:pathLst>
                <a:path w="35" h="5671" extrusionOk="0">
                  <a:moveTo>
                    <a:pt x="0" y="1"/>
                  </a:moveTo>
                  <a:lnTo>
                    <a:pt x="0" y="5671"/>
                  </a:lnTo>
                  <a:lnTo>
                    <a:pt x="35" y="5671"/>
                  </a:lnTo>
                  <a:lnTo>
                    <a:pt x="3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96;p16">
              <a:extLst>
                <a:ext uri="{FF2B5EF4-FFF2-40B4-BE49-F238E27FC236}">
                  <a16:creationId xmlns:a16="http://schemas.microsoft.com/office/drawing/2014/main" id="{328DC5B0-711B-C6DD-7936-BC658453FBF6}"/>
                </a:ext>
              </a:extLst>
            </p:cNvPr>
            <p:cNvSpPr/>
            <p:nvPr/>
          </p:nvSpPr>
          <p:spPr>
            <a:xfrm>
              <a:off x="3916783" y="3771741"/>
              <a:ext cx="80123" cy="243204"/>
            </a:xfrm>
            <a:custGeom>
              <a:avLst/>
              <a:gdLst/>
              <a:ahLst/>
              <a:cxnLst/>
              <a:rect l="l" t="t" r="r" b="b"/>
              <a:pathLst>
                <a:path w="1272" h="3861" extrusionOk="0">
                  <a:moveTo>
                    <a:pt x="1237" y="35"/>
                  </a:moveTo>
                  <a:lnTo>
                    <a:pt x="1237" y="3826"/>
                  </a:lnTo>
                  <a:lnTo>
                    <a:pt x="103" y="3826"/>
                  </a:lnTo>
                  <a:lnTo>
                    <a:pt x="35" y="35"/>
                  </a:lnTo>
                  <a:close/>
                  <a:moveTo>
                    <a:pt x="0" y="0"/>
                  </a:moveTo>
                  <a:lnTo>
                    <a:pt x="69" y="3861"/>
                  </a:lnTo>
                  <a:lnTo>
                    <a:pt x="1272" y="3861"/>
                  </a:lnTo>
                  <a:lnTo>
                    <a:pt x="127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97;p16">
              <a:extLst>
                <a:ext uri="{FF2B5EF4-FFF2-40B4-BE49-F238E27FC236}">
                  <a16:creationId xmlns:a16="http://schemas.microsoft.com/office/drawing/2014/main" id="{C45A325F-B7FE-1CAF-D230-099D8F2B98C7}"/>
                </a:ext>
              </a:extLst>
            </p:cNvPr>
            <p:cNvSpPr/>
            <p:nvPr/>
          </p:nvSpPr>
          <p:spPr>
            <a:xfrm>
              <a:off x="4025695" y="3769599"/>
              <a:ext cx="106138" cy="245346"/>
            </a:xfrm>
            <a:custGeom>
              <a:avLst/>
              <a:gdLst/>
              <a:ahLst/>
              <a:cxnLst/>
              <a:rect l="l" t="t" r="r" b="b"/>
              <a:pathLst>
                <a:path w="1685" h="3895" extrusionOk="0">
                  <a:moveTo>
                    <a:pt x="1651" y="34"/>
                  </a:moveTo>
                  <a:lnTo>
                    <a:pt x="1651" y="3860"/>
                  </a:lnTo>
                  <a:lnTo>
                    <a:pt x="35" y="3860"/>
                  </a:lnTo>
                  <a:lnTo>
                    <a:pt x="35" y="69"/>
                  </a:lnTo>
                  <a:lnTo>
                    <a:pt x="1651" y="34"/>
                  </a:lnTo>
                  <a:close/>
                  <a:moveTo>
                    <a:pt x="1685" y="0"/>
                  </a:moveTo>
                  <a:lnTo>
                    <a:pt x="24" y="34"/>
                  </a:lnTo>
                  <a:lnTo>
                    <a:pt x="1" y="34"/>
                  </a:lnTo>
                  <a:lnTo>
                    <a:pt x="1" y="3895"/>
                  </a:lnTo>
                  <a:lnTo>
                    <a:pt x="1685" y="3895"/>
                  </a:lnTo>
                  <a:lnTo>
                    <a:pt x="168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98;p16">
              <a:extLst>
                <a:ext uri="{FF2B5EF4-FFF2-40B4-BE49-F238E27FC236}">
                  <a16:creationId xmlns:a16="http://schemas.microsoft.com/office/drawing/2014/main" id="{24D7F935-61C2-0852-224A-B527716AA72C}"/>
                </a:ext>
              </a:extLst>
            </p:cNvPr>
            <p:cNvSpPr/>
            <p:nvPr/>
          </p:nvSpPr>
          <p:spPr>
            <a:xfrm>
              <a:off x="4271046" y="4026477"/>
              <a:ext cx="399798" cy="10141"/>
            </a:xfrm>
            <a:custGeom>
              <a:avLst/>
              <a:gdLst/>
              <a:ahLst/>
              <a:cxnLst/>
              <a:rect l="l" t="t" r="r" b="b"/>
              <a:pathLst>
                <a:path w="6347" h="161" extrusionOk="0">
                  <a:moveTo>
                    <a:pt x="6347" y="0"/>
                  </a:moveTo>
                  <a:lnTo>
                    <a:pt x="1" y="126"/>
                  </a:lnTo>
                  <a:lnTo>
                    <a:pt x="1" y="160"/>
                  </a:lnTo>
                  <a:lnTo>
                    <a:pt x="6347" y="34"/>
                  </a:lnTo>
                  <a:lnTo>
                    <a:pt x="634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99;p16">
              <a:extLst>
                <a:ext uri="{FF2B5EF4-FFF2-40B4-BE49-F238E27FC236}">
                  <a16:creationId xmlns:a16="http://schemas.microsoft.com/office/drawing/2014/main" id="{A73AF66F-8289-D59F-2EFE-43D09E8B669D}"/>
                </a:ext>
              </a:extLst>
            </p:cNvPr>
            <p:cNvSpPr/>
            <p:nvPr/>
          </p:nvSpPr>
          <p:spPr>
            <a:xfrm>
              <a:off x="4271802" y="4006950"/>
              <a:ext cx="399042" cy="8000"/>
            </a:xfrm>
            <a:custGeom>
              <a:avLst/>
              <a:gdLst/>
              <a:ahLst/>
              <a:cxnLst/>
              <a:rect l="l" t="t" r="r" b="b"/>
              <a:pathLst>
                <a:path w="6335" h="127" extrusionOk="0">
                  <a:moveTo>
                    <a:pt x="6335" y="1"/>
                  </a:moveTo>
                  <a:lnTo>
                    <a:pt x="0" y="92"/>
                  </a:lnTo>
                  <a:lnTo>
                    <a:pt x="0" y="127"/>
                  </a:lnTo>
                  <a:lnTo>
                    <a:pt x="6335" y="24"/>
                  </a:lnTo>
                  <a:lnTo>
                    <a:pt x="633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200;p16">
              <a:extLst>
                <a:ext uri="{FF2B5EF4-FFF2-40B4-BE49-F238E27FC236}">
                  <a16:creationId xmlns:a16="http://schemas.microsoft.com/office/drawing/2014/main" id="{B5854FC2-48E4-38D7-F8C9-28DA144F1172}"/>
                </a:ext>
              </a:extLst>
            </p:cNvPr>
            <p:cNvSpPr/>
            <p:nvPr/>
          </p:nvSpPr>
          <p:spPr>
            <a:xfrm>
              <a:off x="4271802" y="3744339"/>
              <a:ext cx="399042" cy="8693"/>
            </a:xfrm>
            <a:custGeom>
              <a:avLst/>
              <a:gdLst/>
              <a:ahLst/>
              <a:cxnLst/>
              <a:rect l="l" t="t" r="r" b="b"/>
              <a:pathLst>
                <a:path w="6335" h="138" extrusionOk="0">
                  <a:moveTo>
                    <a:pt x="0" y="0"/>
                  </a:moveTo>
                  <a:lnTo>
                    <a:pt x="0" y="34"/>
                  </a:lnTo>
                  <a:lnTo>
                    <a:pt x="6335" y="138"/>
                  </a:lnTo>
                  <a:lnTo>
                    <a:pt x="6335" y="10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201;p16">
              <a:extLst>
                <a:ext uri="{FF2B5EF4-FFF2-40B4-BE49-F238E27FC236}">
                  <a16:creationId xmlns:a16="http://schemas.microsoft.com/office/drawing/2014/main" id="{22CAB860-ECD1-169E-5116-6D33FE8B31E3}"/>
                </a:ext>
              </a:extLst>
            </p:cNvPr>
            <p:cNvSpPr/>
            <p:nvPr/>
          </p:nvSpPr>
          <p:spPr>
            <a:xfrm>
              <a:off x="4652772" y="3748623"/>
              <a:ext cx="2205" cy="259141"/>
            </a:xfrm>
            <a:custGeom>
              <a:avLst/>
              <a:gdLst/>
              <a:ahLst/>
              <a:cxnLst/>
              <a:rect l="l" t="t" r="r" b="b"/>
              <a:pathLst>
                <a:path w="35" h="4114" extrusionOk="0">
                  <a:moveTo>
                    <a:pt x="1" y="1"/>
                  </a:moveTo>
                  <a:lnTo>
                    <a:pt x="1" y="4113"/>
                  </a:lnTo>
                  <a:lnTo>
                    <a:pt x="35" y="4113"/>
                  </a:lnTo>
                  <a:lnTo>
                    <a:pt x="3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202;p16">
              <a:extLst>
                <a:ext uri="{FF2B5EF4-FFF2-40B4-BE49-F238E27FC236}">
                  <a16:creationId xmlns:a16="http://schemas.microsoft.com/office/drawing/2014/main" id="{91BC00B9-87FE-386E-2738-FD3B9675E203}"/>
                </a:ext>
              </a:extLst>
            </p:cNvPr>
            <p:cNvSpPr/>
            <p:nvPr/>
          </p:nvSpPr>
          <p:spPr>
            <a:xfrm>
              <a:off x="4740078" y="3750828"/>
              <a:ext cx="294478" cy="12283"/>
            </a:xfrm>
            <a:custGeom>
              <a:avLst/>
              <a:gdLst/>
              <a:ahLst/>
              <a:cxnLst/>
              <a:rect l="l" t="t" r="r" b="b"/>
              <a:pathLst>
                <a:path w="4675" h="195" extrusionOk="0">
                  <a:moveTo>
                    <a:pt x="1" y="0"/>
                  </a:moveTo>
                  <a:lnTo>
                    <a:pt x="1" y="35"/>
                  </a:lnTo>
                  <a:lnTo>
                    <a:pt x="4674" y="195"/>
                  </a:lnTo>
                  <a:lnTo>
                    <a:pt x="4674" y="161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203;p16">
              <a:extLst>
                <a:ext uri="{FF2B5EF4-FFF2-40B4-BE49-F238E27FC236}">
                  <a16:creationId xmlns:a16="http://schemas.microsoft.com/office/drawing/2014/main" id="{71F1944F-2407-FD8F-77DD-F30B28BBFDE1}"/>
                </a:ext>
              </a:extLst>
            </p:cNvPr>
            <p:cNvSpPr/>
            <p:nvPr/>
          </p:nvSpPr>
          <p:spPr>
            <a:xfrm>
              <a:off x="4740078" y="4001910"/>
              <a:ext cx="297376" cy="3653"/>
            </a:xfrm>
            <a:custGeom>
              <a:avLst/>
              <a:gdLst/>
              <a:ahLst/>
              <a:cxnLst/>
              <a:rect l="l" t="t" r="r" b="b"/>
              <a:pathLst>
                <a:path w="4721" h="58" extrusionOk="0">
                  <a:moveTo>
                    <a:pt x="4720" y="1"/>
                  </a:moveTo>
                  <a:lnTo>
                    <a:pt x="1" y="24"/>
                  </a:lnTo>
                  <a:lnTo>
                    <a:pt x="1" y="58"/>
                  </a:lnTo>
                  <a:lnTo>
                    <a:pt x="4720" y="35"/>
                  </a:lnTo>
                  <a:lnTo>
                    <a:pt x="472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204;p16">
              <a:extLst>
                <a:ext uri="{FF2B5EF4-FFF2-40B4-BE49-F238E27FC236}">
                  <a16:creationId xmlns:a16="http://schemas.microsoft.com/office/drawing/2014/main" id="{D35EFDDB-DB98-3882-510B-91A92ED1F67D}"/>
                </a:ext>
              </a:extLst>
            </p:cNvPr>
            <p:cNvSpPr/>
            <p:nvPr/>
          </p:nvSpPr>
          <p:spPr>
            <a:xfrm>
              <a:off x="4740078" y="4018540"/>
              <a:ext cx="297376" cy="3653"/>
            </a:xfrm>
            <a:custGeom>
              <a:avLst/>
              <a:gdLst/>
              <a:ahLst/>
              <a:cxnLst/>
              <a:rect l="l" t="t" r="r" b="b"/>
              <a:pathLst>
                <a:path w="4721" h="58" extrusionOk="0">
                  <a:moveTo>
                    <a:pt x="4720" y="0"/>
                  </a:moveTo>
                  <a:lnTo>
                    <a:pt x="1" y="23"/>
                  </a:lnTo>
                  <a:lnTo>
                    <a:pt x="1" y="57"/>
                  </a:lnTo>
                  <a:lnTo>
                    <a:pt x="4720" y="34"/>
                  </a:lnTo>
                  <a:lnTo>
                    <a:pt x="472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205;p16">
              <a:extLst>
                <a:ext uri="{FF2B5EF4-FFF2-40B4-BE49-F238E27FC236}">
                  <a16:creationId xmlns:a16="http://schemas.microsoft.com/office/drawing/2014/main" id="{5478AF3A-6138-73D3-3558-E51B11ADAE9F}"/>
                </a:ext>
              </a:extLst>
            </p:cNvPr>
            <p:cNvSpPr/>
            <p:nvPr/>
          </p:nvSpPr>
          <p:spPr>
            <a:xfrm>
              <a:off x="5017177" y="3761662"/>
              <a:ext cx="2205" cy="241756"/>
            </a:xfrm>
            <a:custGeom>
              <a:avLst/>
              <a:gdLst/>
              <a:ahLst/>
              <a:cxnLst/>
              <a:rect l="l" t="t" r="r" b="b"/>
              <a:pathLst>
                <a:path w="35" h="3838" extrusionOk="0">
                  <a:moveTo>
                    <a:pt x="0" y="0"/>
                  </a:moveTo>
                  <a:lnTo>
                    <a:pt x="0" y="3838"/>
                  </a:lnTo>
                  <a:lnTo>
                    <a:pt x="35" y="3838"/>
                  </a:lnTo>
                  <a:lnTo>
                    <a:pt x="3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206;p16">
              <a:extLst>
                <a:ext uri="{FF2B5EF4-FFF2-40B4-BE49-F238E27FC236}">
                  <a16:creationId xmlns:a16="http://schemas.microsoft.com/office/drawing/2014/main" id="{ED23AE7E-FFCA-39D1-7782-68E1E29873EF}"/>
                </a:ext>
              </a:extLst>
            </p:cNvPr>
            <p:cNvSpPr/>
            <p:nvPr/>
          </p:nvSpPr>
          <p:spPr>
            <a:xfrm>
              <a:off x="5090750" y="4001910"/>
              <a:ext cx="212969" cy="2205"/>
            </a:xfrm>
            <a:custGeom>
              <a:avLst/>
              <a:gdLst/>
              <a:ahLst/>
              <a:cxnLst/>
              <a:rect l="l" t="t" r="r" b="b"/>
              <a:pathLst>
                <a:path w="3381" h="35" extrusionOk="0">
                  <a:moveTo>
                    <a:pt x="1" y="1"/>
                  </a:moveTo>
                  <a:lnTo>
                    <a:pt x="1" y="35"/>
                  </a:lnTo>
                  <a:lnTo>
                    <a:pt x="3380" y="35"/>
                  </a:lnTo>
                  <a:lnTo>
                    <a:pt x="338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207;p16">
              <a:extLst>
                <a:ext uri="{FF2B5EF4-FFF2-40B4-BE49-F238E27FC236}">
                  <a16:creationId xmlns:a16="http://schemas.microsoft.com/office/drawing/2014/main" id="{6D0EFE72-67BD-9A84-0D82-5B8161A20F02}"/>
                </a:ext>
              </a:extLst>
            </p:cNvPr>
            <p:cNvSpPr/>
            <p:nvPr/>
          </p:nvSpPr>
          <p:spPr>
            <a:xfrm>
              <a:off x="5090750" y="4017784"/>
              <a:ext cx="212969" cy="4409"/>
            </a:xfrm>
            <a:custGeom>
              <a:avLst/>
              <a:gdLst/>
              <a:ahLst/>
              <a:cxnLst/>
              <a:rect l="l" t="t" r="r" b="b"/>
              <a:pathLst>
                <a:path w="3381" h="70" extrusionOk="0">
                  <a:moveTo>
                    <a:pt x="3380" y="1"/>
                  </a:moveTo>
                  <a:lnTo>
                    <a:pt x="1" y="35"/>
                  </a:lnTo>
                  <a:lnTo>
                    <a:pt x="1" y="69"/>
                  </a:lnTo>
                  <a:lnTo>
                    <a:pt x="3380" y="35"/>
                  </a:lnTo>
                  <a:lnTo>
                    <a:pt x="338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208;p16">
              <a:extLst>
                <a:ext uri="{FF2B5EF4-FFF2-40B4-BE49-F238E27FC236}">
                  <a16:creationId xmlns:a16="http://schemas.microsoft.com/office/drawing/2014/main" id="{B0726ED9-DCF2-B1A1-6F72-E84DC486E048}"/>
                </a:ext>
              </a:extLst>
            </p:cNvPr>
            <p:cNvSpPr/>
            <p:nvPr/>
          </p:nvSpPr>
          <p:spPr>
            <a:xfrm>
              <a:off x="5090750" y="3760906"/>
              <a:ext cx="212969" cy="8000"/>
            </a:xfrm>
            <a:custGeom>
              <a:avLst/>
              <a:gdLst/>
              <a:ahLst/>
              <a:cxnLst/>
              <a:rect l="l" t="t" r="r" b="b"/>
              <a:pathLst>
                <a:path w="3381" h="127" extrusionOk="0">
                  <a:moveTo>
                    <a:pt x="1" y="1"/>
                  </a:moveTo>
                  <a:lnTo>
                    <a:pt x="1" y="35"/>
                  </a:lnTo>
                  <a:lnTo>
                    <a:pt x="3380" y="127"/>
                  </a:lnTo>
                  <a:lnTo>
                    <a:pt x="3380" y="92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209;p16">
              <a:extLst>
                <a:ext uri="{FF2B5EF4-FFF2-40B4-BE49-F238E27FC236}">
                  <a16:creationId xmlns:a16="http://schemas.microsoft.com/office/drawing/2014/main" id="{E7DDAA33-47C9-081E-C582-D44A8C2B2738}"/>
                </a:ext>
              </a:extLst>
            </p:cNvPr>
            <p:cNvSpPr/>
            <p:nvPr/>
          </p:nvSpPr>
          <p:spPr>
            <a:xfrm>
              <a:off x="5289236" y="3767394"/>
              <a:ext cx="2205" cy="236024"/>
            </a:xfrm>
            <a:custGeom>
              <a:avLst/>
              <a:gdLst/>
              <a:ahLst/>
              <a:cxnLst/>
              <a:rect l="l" t="t" r="r" b="b"/>
              <a:pathLst>
                <a:path w="35" h="3747" extrusionOk="0">
                  <a:moveTo>
                    <a:pt x="0" y="1"/>
                  </a:moveTo>
                  <a:lnTo>
                    <a:pt x="0" y="3747"/>
                  </a:lnTo>
                  <a:lnTo>
                    <a:pt x="34" y="3747"/>
                  </a:lnTo>
                  <a:lnTo>
                    <a:pt x="3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210;p16">
              <a:extLst>
                <a:ext uri="{FF2B5EF4-FFF2-40B4-BE49-F238E27FC236}">
                  <a16:creationId xmlns:a16="http://schemas.microsoft.com/office/drawing/2014/main" id="{195751F6-1164-C862-7DB8-A026E7DA24EE}"/>
                </a:ext>
              </a:extLst>
            </p:cNvPr>
            <p:cNvSpPr/>
            <p:nvPr/>
          </p:nvSpPr>
          <p:spPr>
            <a:xfrm>
              <a:off x="5552602" y="3659742"/>
              <a:ext cx="3653" cy="412207"/>
            </a:xfrm>
            <a:custGeom>
              <a:avLst/>
              <a:gdLst/>
              <a:ahLst/>
              <a:cxnLst/>
              <a:rect l="l" t="t" r="r" b="b"/>
              <a:pathLst>
                <a:path w="58" h="6544" extrusionOk="0">
                  <a:moveTo>
                    <a:pt x="25" y="0"/>
                  </a:moveTo>
                  <a:cubicBezTo>
                    <a:pt x="12" y="0"/>
                    <a:pt x="0" y="9"/>
                    <a:pt x="0" y="26"/>
                  </a:cubicBezTo>
                  <a:lnTo>
                    <a:pt x="0" y="6509"/>
                  </a:lnTo>
                  <a:cubicBezTo>
                    <a:pt x="0" y="6532"/>
                    <a:pt x="12" y="6544"/>
                    <a:pt x="23" y="6544"/>
                  </a:cubicBezTo>
                  <a:cubicBezTo>
                    <a:pt x="46" y="6544"/>
                    <a:pt x="57" y="6532"/>
                    <a:pt x="57" y="6509"/>
                  </a:cubicBezTo>
                  <a:lnTo>
                    <a:pt x="57" y="26"/>
                  </a:lnTo>
                  <a:cubicBezTo>
                    <a:pt x="52" y="9"/>
                    <a:pt x="37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211;p16">
              <a:extLst>
                <a:ext uri="{FF2B5EF4-FFF2-40B4-BE49-F238E27FC236}">
                  <a16:creationId xmlns:a16="http://schemas.microsoft.com/office/drawing/2014/main" id="{41759FE6-4ED1-1534-DDBD-A56FC7B8839F}"/>
                </a:ext>
              </a:extLst>
            </p:cNvPr>
            <p:cNvSpPr/>
            <p:nvPr/>
          </p:nvSpPr>
          <p:spPr>
            <a:xfrm>
              <a:off x="5769795" y="3679018"/>
              <a:ext cx="3653" cy="384995"/>
            </a:xfrm>
            <a:custGeom>
              <a:avLst/>
              <a:gdLst/>
              <a:ahLst/>
              <a:cxnLst/>
              <a:rect l="l" t="t" r="r" b="b"/>
              <a:pathLst>
                <a:path w="58" h="6112" extrusionOk="0">
                  <a:moveTo>
                    <a:pt x="35" y="0"/>
                  </a:moveTo>
                  <a:cubicBezTo>
                    <a:pt x="23" y="0"/>
                    <a:pt x="12" y="6"/>
                    <a:pt x="12" y="18"/>
                  </a:cubicBezTo>
                  <a:lnTo>
                    <a:pt x="12" y="6089"/>
                  </a:lnTo>
                  <a:cubicBezTo>
                    <a:pt x="0" y="6100"/>
                    <a:pt x="23" y="6112"/>
                    <a:pt x="35" y="6112"/>
                  </a:cubicBezTo>
                  <a:cubicBezTo>
                    <a:pt x="46" y="6112"/>
                    <a:pt x="57" y="6100"/>
                    <a:pt x="57" y="6089"/>
                  </a:cubicBezTo>
                  <a:lnTo>
                    <a:pt x="57" y="18"/>
                  </a:lnTo>
                  <a:cubicBezTo>
                    <a:pt x="57" y="6"/>
                    <a:pt x="46" y="0"/>
                    <a:pt x="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212;p16">
              <a:extLst>
                <a:ext uri="{FF2B5EF4-FFF2-40B4-BE49-F238E27FC236}">
                  <a16:creationId xmlns:a16="http://schemas.microsoft.com/office/drawing/2014/main" id="{D04F45DF-BFF7-61C6-D3AD-5DC63267D763}"/>
                </a:ext>
              </a:extLst>
            </p:cNvPr>
            <p:cNvSpPr/>
            <p:nvPr/>
          </p:nvSpPr>
          <p:spPr>
            <a:xfrm>
              <a:off x="5590837" y="3703899"/>
              <a:ext cx="150105" cy="364460"/>
            </a:xfrm>
            <a:custGeom>
              <a:avLst/>
              <a:gdLst/>
              <a:ahLst/>
              <a:cxnLst/>
              <a:rect l="l" t="t" r="r" b="b"/>
              <a:pathLst>
                <a:path w="2383" h="5786" extrusionOk="0">
                  <a:moveTo>
                    <a:pt x="0" y="1"/>
                  </a:moveTo>
                  <a:lnTo>
                    <a:pt x="0" y="5785"/>
                  </a:lnTo>
                  <a:lnTo>
                    <a:pt x="35" y="5785"/>
                  </a:lnTo>
                  <a:lnTo>
                    <a:pt x="35" y="35"/>
                  </a:lnTo>
                  <a:lnTo>
                    <a:pt x="2349" y="207"/>
                  </a:lnTo>
                  <a:lnTo>
                    <a:pt x="2349" y="5694"/>
                  </a:lnTo>
                  <a:lnTo>
                    <a:pt x="2383" y="5694"/>
                  </a:lnTo>
                  <a:lnTo>
                    <a:pt x="2383" y="172"/>
                  </a:lnTo>
                  <a:lnTo>
                    <a:pt x="2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213;p16">
              <a:extLst>
                <a:ext uri="{FF2B5EF4-FFF2-40B4-BE49-F238E27FC236}">
                  <a16:creationId xmlns:a16="http://schemas.microsoft.com/office/drawing/2014/main" id="{F4D59376-A92E-A44A-C1B4-49377A993B41}"/>
                </a:ext>
              </a:extLst>
            </p:cNvPr>
            <p:cNvSpPr/>
            <p:nvPr/>
          </p:nvSpPr>
          <p:spPr>
            <a:xfrm>
              <a:off x="5347628" y="4001910"/>
              <a:ext cx="206481" cy="2205"/>
            </a:xfrm>
            <a:custGeom>
              <a:avLst/>
              <a:gdLst/>
              <a:ahLst/>
              <a:cxnLst/>
              <a:rect l="l" t="t" r="r" b="b"/>
              <a:pathLst>
                <a:path w="3278" h="35" extrusionOk="0">
                  <a:moveTo>
                    <a:pt x="1" y="1"/>
                  </a:moveTo>
                  <a:lnTo>
                    <a:pt x="1" y="35"/>
                  </a:lnTo>
                  <a:lnTo>
                    <a:pt x="3277" y="35"/>
                  </a:lnTo>
                  <a:lnTo>
                    <a:pt x="327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214;p16">
              <a:extLst>
                <a:ext uri="{FF2B5EF4-FFF2-40B4-BE49-F238E27FC236}">
                  <a16:creationId xmlns:a16="http://schemas.microsoft.com/office/drawing/2014/main" id="{570D994F-35AA-98FE-A9A2-416D533DBF47}"/>
                </a:ext>
              </a:extLst>
            </p:cNvPr>
            <p:cNvSpPr/>
            <p:nvPr/>
          </p:nvSpPr>
          <p:spPr>
            <a:xfrm>
              <a:off x="5347628" y="4015643"/>
              <a:ext cx="206481" cy="4346"/>
            </a:xfrm>
            <a:custGeom>
              <a:avLst/>
              <a:gdLst/>
              <a:ahLst/>
              <a:cxnLst/>
              <a:rect l="l" t="t" r="r" b="b"/>
              <a:pathLst>
                <a:path w="3278" h="69" extrusionOk="0">
                  <a:moveTo>
                    <a:pt x="3277" y="0"/>
                  </a:moveTo>
                  <a:lnTo>
                    <a:pt x="1" y="35"/>
                  </a:lnTo>
                  <a:lnTo>
                    <a:pt x="1" y="69"/>
                  </a:lnTo>
                  <a:lnTo>
                    <a:pt x="3277" y="35"/>
                  </a:lnTo>
                  <a:lnTo>
                    <a:pt x="327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215;p16">
              <a:extLst>
                <a:ext uri="{FF2B5EF4-FFF2-40B4-BE49-F238E27FC236}">
                  <a16:creationId xmlns:a16="http://schemas.microsoft.com/office/drawing/2014/main" id="{DCFB9B91-AFD0-A78F-A4B1-10E7060179BA}"/>
                </a:ext>
              </a:extLst>
            </p:cNvPr>
            <p:cNvSpPr/>
            <p:nvPr/>
          </p:nvSpPr>
          <p:spPr>
            <a:xfrm>
              <a:off x="5347628" y="3765945"/>
              <a:ext cx="206481" cy="13039"/>
            </a:xfrm>
            <a:custGeom>
              <a:avLst/>
              <a:gdLst/>
              <a:ahLst/>
              <a:cxnLst/>
              <a:rect l="l" t="t" r="r" b="b"/>
              <a:pathLst>
                <a:path w="3278" h="207" extrusionOk="0">
                  <a:moveTo>
                    <a:pt x="1" y="1"/>
                  </a:moveTo>
                  <a:lnTo>
                    <a:pt x="1" y="35"/>
                  </a:lnTo>
                  <a:lnTo>
                    <a:pt x="3277" y="207"/>
                  </a:lnTo>
                  <a:lnTo>
                    <a:pt x="3277" y="173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216;p16">
              <a:extLst>
                <a:ext uri="{FF2B5EF4-FFF2-40B4-BE49-F238E27FC236}">
                  <a16:creationId xmlns:a16="http://schemas.microsoft.com/office/drawing/2014/main" id="{BE8776CC-617E-BF6F-1E3F-4FC2E99F9741}"/>
                </a:ext>
              </a:extLst>
            </p:cNvPr>
            <p:cNvSpPr/>
            <p:nvPr/>
          </p:nvSpPr>
          <p:spPr>
            <a:xfrm>
              <a:off x="5538870" y="3776780"/>
              <a:ext cx="2205" cy="226638"/>
            </a:xfrm>
            <a:custGeom>
              <a:avLst/>
              <a:gdLst/>
              <a:ahLst/>
              <a:cxnLst/>
              <a:rect l="l" t="t" r="r" b="b"/>
              <a:pathLst>
                <a:path w="35" h="3598" extrusionOk="0">
                  <a:moveTo>
                    <a:pt x="1" y="1"/>
                  </a:moveTo>
                  <a:lnTo>
                    <a:pt x="1" y="3598"/>
                  </a:lnTo>
                  <a:lnTo>
                    <a:pt x="35" y="3598"/>
                  </a:lnTo>
                  <a:lnTo>
                    <a:pt x="3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217;p16">
              <a:extLst>
                <a:ext uri="{FF2B5EF4-FFF2-40B4-BE49-F238E27FC236}">
                  <a16:creationId xmlns:a16="http://schemas.microsoft.com/office/drawing/2014/main" id="{0658F277-0CFD-2685-947E-C3578A061759}"/>
                </a:ext>
              </a:extLst>
            </p:cNvPr>
            <p:cNvSpPr/>
            <p:nvPr/>
          </p:nvSpPr>
          <p:spPr>
            <a:xfrm>
              <a:off x="5771937" y="3786859"/>
              <a:ext cx="127051" cy="8756"/>
            </a:xfrm>
            <a:custGeom>
              <a:avLst/>
              <a:gdLst/>
              <a:ahLst/>
              <a:cxnLst/>
              <a:rect l="l" t="t" r="r" b="b"/>
              <a:pathLst>
                <a:path w="2017" h="139" extrusionOk="0">
                  <a:moveTo>
                    <a:pt x="1" y="1"/>
                  </a:moveTo>
                  <a:lnTo>
                    <a:pt x="1" y="35"/>
                  </a:lnTo>
                  <a:lnTo>
                    <a:pt x="2005" y="138"/>
                  </a:lnTo>
                  <a:lnTo>
                    <a:pt x="2017" y="104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218;p16">
              <a:extLst>
                <a:ext uri="{FF2B5EF4-FFF2-40B4-BE49-F238E27FC236}">
                  <a16:creationId xmlns:a16="http://schemas.microsoft.com/office/drawing/2014/main" id="{D9846FBA-D24B-0E3B-FE21-0D84A507391B}"/>
                </a:ext>
              </a:extLst>
            </p:cNvPr>
            <p:cNvSpPr/>
            <p:nvPr/>
          </p:nvSpPr>
          <p:spPr>
            <a:xfrm>
              <a:off x="5771937" y="3995422"/>
              <a:ext cx="126358" cy="1512"/>
            </a:xfrm>
            <a:custGeom>
              <a:avLst/>
              <a:gdLst/>
              <a:ahLst/>
              <a:cxnLst/>
              <a:rect l="l" t="t" r="r" b="b"/>
              <a:pathLst>
                <a:path w="2006" h="24" extrusionOk="0">
                  <a:moveTo>
                    <a:pt x="1" y="1"/>
                  </a:moveTo>
                  <a:lnTo>
                    <a:pt x="1" y="23"/>
                  </a:lnTo>
                  <a:lnTo>
                    <a:pt x="2005" y="23"/>
                  </a:lnTo>
                  <a:lnTo>
                    <a:pt x="200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219;p16">
              <a:extLst>
                <a:ext uri="{FF2B5EF4-FFF2-40B4-BE49-F238E27FC236}">
                  <a16:creationId xmlns:a16="http://schemas.microsoft.com/office/drawing/2014/main" id="{EADC902E-3E88-B7A8-4E53-1367DF2E752C}"/>
                </a:ext>
              </a:extLst>
            </p:cNvPr>
            <p:cNvSpPr/>
            <p:nvPr/>
          </p:nvSpPr>
          <p:spPr>
            <a:xfrm>
              <a:off x="5771937" y="4004052"/>
              <a:ext cx="126358" cy="3716"/>
            </a:xfrm>
            <a:custGeom>
              <a:avLst/>
              <a:gdLst/>
              <a:ahLst/>
              <a:cxnLst/>
              <a:rect l="l" t="t" r="r" b="b"/>
              <a:pathLst>
                <a:path w="2006" h="59" extrusionOk="0">
                  <a:moveTo>
                    <a:pt x="2005" y="1"/>
                  </a:moveTo>
                  <a:lnTo>
                    <a:pt x="1" y="24"/>
                  </a:lnTo>
                  <a:lnTo>
                    <a:pt x="1" y="58"/>
                  </a:lnTo>
                  <a:lnTo>
                    <a:pt x="2005" y="35"/>
                  </a:lnTo>
                  <a:lnTo>
                    <a:pt x="200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220;p16">
              <a:extLst>
                <a:ext uri="{FF2B5EF4-FFF2-40B4-BE49-F238E27FC236}">
                  <a16:creationId xmlns:a16="http://schemas.microsoft.com/office/drawing/2014/main" id="{313DEDC3-2CA5-AB1C-0E19-BF2643627C42}"/>
                </a:ext>
              </a:extLst>
            </p:cNvPr>
            <p:cNvSpPr/>
            <p:nvPr/>
          </p:nvSpPr>
          <p:spPr>
            <a:xfrm>
              <a:off x="5884502" y="3793410"/>
              <a:ext cx="2205" cy="200623"/>
            </a:xfrm>
            <a:custGeom>
              <a:avLst/>
              <a:gdLst/>
              <a:ahLst/>
              <a:cxnLst/>
              <a:rect l="l" t="t" r="r" b="b"/>
              <a:pathLst>
                <a:path w="35" h="3185" extrusionOk="0">
                  <a:moveTo>
                    <a:pt x="1" y="0"/>
                  </a:moveTo>
                  <a:lnTo>
                    <a:pt x="1" y="3185"/>
                  </a:lnTo>
                  <a:lnTo>
                    <a:pt x="35" y="3185"/>
                  </a:lnTo>
                  <a:lnTo>
                    <a:pt x="3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221;p16">
              <a:extLst>
                <a:ext uri="{FF2B5EF4-FFF2-40B4-BE49-F238E27FC236}">
                  <a16:creationId xmlns:a16="http://schemas.microsoft.com/office/drawing/2014/main" id="{EFB0BD53-9B06-2B4D-0E10-F19A4A6EB105}"/>
                </a:ext>
              </a:extLst>
            </p:cNvPr>
            <p:cNvSpPr/>
            <p:nvPr/>
          </p:nvSpPr>
          <p:spPr>
            <a:xfrm>
              <a:off x="3296194" y="2467697"/>
              <a:ext cx="3716" cy="181348"/>
            </a:xfrm>
            <a:custGeom>
              <a:avLst/>
              <a:gdLst/>
              <a:ahLst/>
              <a:cxnLst/>
              <a:rect l="l" t="t" r="r" b="b"/>
              <a:pathLst>
                <a:path w="59" h="2879" extrusionOk="0">
                  <a:moveTo>
                    <a:pt x="29" y="0"/>
                  </a:moveTo>
                  <a:cubicBezTo>
                    <a:pt x="15" y="0"/>
                    <a:pt x="1" y="9"/>
                    <a:pt x="1" y="26"/>
                  </a:cubicBezTo>
                  <a:lnTo>
                    <a:pt x="1" y="2855"/>
                  </a:lnTo>
                  <a:cubicBezTo>
                    <a:pt x="1" y="2867"/>
                    <a:pt x="12" y="2878"/>
                    <a:pt x="35" y="2878"/>
                  </a:cubicBezTo>
                  <a:cubicBezTo>
                    <a:pt x="47" y="2878"/>
                    <a:pt x="58" y="2867"/>
                    <a:pt x="58" y="2855"/>
                  </a:cubicBezTo>
                  <a:lnTo>
                    <a:pt x="58" y="26"/>
                  </a:lnTo>
                  <a:cubicBezTo>
                    <a:pt x="58" y="9"/>
                    <a:pt x="44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222;p16">
              <a:extLst>
                <a:ext uri="{FF2B5EF4-FFF2-40B4-BE49-F238E27FC236}">
                  <a16:creationId xmlns:a16="http://schemas.microsoft.com/office/drawing/2014/main" id="{DF664206-50A7-FDF2-DBF4-4D30BD00595C}"/>
                </a:ext>
              </a:extLst>
            </p:cNvPr>
            <p:cNvSpPr/>
            <p:nvPr/>
          </p:nvSpPr>
          <p:spPr>
            <a:xfrm>
              <a:off x="3296194" y="2725268"/>
              <a:ext cx="3716" cy="181348"/>
            </a:xfrm>
            <a:custGeom>
              <a:avLst/>
              <a:gdLst/>
              <a:ahLst/>
              <a:cxnLst/>
              <a:rect l="l" t="t" r="r" b="b"/>
              <a:pathLst>
                <a:path w="59" h="2879" extrusionOk="0">
                  <a:moveTo>
                    <a:pt x="29" y="1"/>
                  </a:moveTo>
                  <a:cubicBezTo>
                    <a:pt x="15" y="1"/>
                    <a:pt x="1" y="9"/>
                    <a:pt x="1" y="26"/>
                  </a:cubicBezTo>
                  <a:lnTo>
                    <a:pt x="1" y="2856"/>
                  </a:lnTo>
                  <a:cubicBezTo>
                    <a:pt x="1" y="2867"/>
                    <a:pt x="12" y="2879"/>
                    <a:pt x="35" y="2879"/>
                  </a:cubicBezTo>
                  <a:cubicBezTo>
                    <a:pt x="47" y="2879"/>
                    <a:pt x="58" y="2867"/>
                    <a:pt x="58" y="2856"/>
                  </a:cubicBezTo>
                  <a:lnTo>
                    <a:pt x="58" y="26"/>
                  </a:lnTo>
                  <a:cubicBezTo>
                    <a:pt x="58" y="9"/>
                    <a:pt x="44" y="1"/>
                    <a:pt x="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223;p16">
              <a:extLst>
                <a:ext uri="{FF2B5EF4-FFF2-40B4-BE49-F238E27FC236}">
                  <a16:creationId xmlns:a16="http://schemas.microsoft.com/office/drawing/2014/main" id="{109C4D93-31E6-1944-14DB-8FEA544773E8}"/>
                </a:ext>
              </a:extLst>
            </p:cNvPr>
            <p:cNvSpPr/>
            <p:nvPr/>
          </p:nvSpPr>
          <p:spPr>
            <a:xfrm>
              <a:off x="3296194" y="3004508"/>
              <a:ext cx="3716" cy="181348"/>
            </a:xfrm>
            <a:custGeom>
              <a:avLst/>
              <a:gdLst/>
              <a:ahLst/>
              <a:cxnLst/>
              <a:rect l="l" t="t" r="r" b="b"/>
              <a:pathLst>
                <a:path w="59" h="2879" extrusionOk="0">
                  <a:moveTo>
                    <a:pt x="29" y="1"/>
                  </a:moveTo>
                  <a:cubicBezTo>
                    <a:pt x="15" y="1"/>
                    <a:pt x="1" y="9"/>
                    <a:pt x="1" y="26"/>
                  </a:cubicBezTo>
                  <a:lnTo>
                    <a:pt x="1" y="2856"/>
                  </a:lnTo>
                  <a:cubicBezTo>
                    <a:pt x="1" y="2867"/>
                    <a:pt x="12" y="2879"/>
                    <a:pt x="35" y="2879"/>
                  </a:cubicBezTo>
                  <a:cubicBezTo>
                    <a:pt x="47" y="2879"/>
                    <a:pt x="58" y="2867"/>
                    <a:pt x="58" y="2856"/>
                  </a:cubicBezTo>
                  <a:lnTo>
                    <a:pt x="58" y="26"/>
                  </a:lnTo>
                  <a:cubicBezTo>
                    <a:pt x="58" y="9"/>
                    <a:pt x="44" y="1"/>
                    <a:pt x="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224;p16">
              <a:extLst>
                <a:ext uri="{FF2B5EF4-FFF2-40B4-BE49-F238E27FC236}">
                  <a16:creationId xmlns:a16="http://schemas.microsoft.com/office/drawing/2014/main" id="{629BA1D7-8004-4FD7-C728-A143A8D3DE9C}"/>
                </a:ext>
              </a:extLst>
            </p:cNvPr>
            <p:cNvSpPr/>
            <p:nvPr/>
          </p:nvSpPr>
          <p:spPr>
            <a:xfrm>
              <a:off x="3296194" y="3263591"/>
              <a:ext cx="3716" cy="181348"/>
            </a:xfrm>
            <a:custGeom>
              <a:avLst/>
              <a:gdLst/>
              <a:ahLst/>
              <a:cxnLst/>
              <a:rect l="l" t="t" r="r" b="b"/>
              <a:pathLst>
                <a:path w="59" h="2879" extrusionOk="0">
                  <a:moveTo>
                    <a:pt x="29" y="0"/>
                  </a:moveTo>
                  <a:cubicBezTo>
                    <a:pt x="15" y="0"/>
                    <a:pt x="1" y="9"/>
                    <a:pt x="1" y="26"/>
                  </a:cubicBezTo>
                  <a:lnTo>
                    <a:pt x="1" y="2855"/>
                  </a:lnTo>
                  <a:cubicBezTo>
                    <a:pt x="1" y="2867"/>
                    <a:pt x="12" y="2878"/>
                    <a:pt x="35" y="2878"/>
                  </a:cubicBezTo>
                  <a:cubicBezTo>
                    <a:pt x="47" y="2878"/>
                    <a:pt x="58" y="2867"/>
                    <a:pt x="58" y="2855"/>
                  </a:cubicBezTo>
                  <a:lnTo>
                    <a:pt x="58" y="26"/>
                  </a:lnTo>
                  <a:cubicBezTo>
                    <a:pt x="58" y="9"/>
                    <a:pt x="44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225;p16">
              <a:extLst>
                <a:ext uri="{FF2B5EF4-FFF2-40B4-BE49-F238E27FC236}">
                  <a16:creationId xmlns:a16="http://schemas.microsoft.com/office/drawing/2014/main" id="{27A6D105-43D5-0AC7-47DB-B6976637E145}"/>
                </a:ext>
              </a:extLst>
            </p:cNvPr>
            <p:cNvSpPr/>
            <p:nvPr/>
          </p:nvSpPr>
          <p:spPr>
            <a:xfrm>
              <a:off x="5719969" y="3714734"/>
              <a:ext cx="2268" cy="349280"/>
            </a:xfrm>
            <a:custGeom>
              <a:avLst/>
              <a:gdLst/>
              <a:ahLst/>
              <a:cxnLst/>
              <a:rect l="l" t="t" r="r" b="b"/>
              <a:pathLst>
                <a:path w="36" h="5545" extrusionOk="0">
                  <a:moveTo>
                    <a:pt x="1" y="0"/>
                  </a:moveTo>
                  <a:lnTo>
                    <a:pt x="1" y="5545"/>
                  </a:lnTo>
                  <a:lnTo>
                    <a:pt x="35" y="5545"/>
                  </a:lnTo>
                  <a:lnTo>
                    <a:pt x="3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226;p16">
              <a:extLst>
                <a:ext uri="{FF2B5EF4-FFF2-40B4-BE49-F238E27FC236}">
                  <a16:creationId xmlns:a16="http://schemas.microsoft.com/office/drawing/2014/main" id="{434E6D6B-FA94-FBF3-1EC4-81A502AEEF6C}"/>
                </a:ext>
              </a:extLst>
            </p:cNvPr>
            <p:cNvSpPr/>
            <p:nvPr/>
          </p:nvSpPr>
          <p:spPr>
            <a:xfrm>
              <a:off x="4299203" y="3649790"/>
              <a:ext cx="336304" cy="77982"/>
            </a:xfrm>
            <a:custGeom>
              <a:avLst/>
              <a:gdLst/>
              <a:ahLst/>
              <a:cxnLst/>
              <a:rect l="l" t="t" r="r" b="b"/>
              <a:pathLst>
                <a:path w="5339" h="1238" extrusionOk="0">
                  <a:moveTo>
                    <a:pt x="92" y="35"/>
                  </a:moveTo>
                  <a:lnTo>
                    <a:pt x="5304" y="264"/>
                  </a:lnTo>
                  <a:lnTo>
                    <a:pt x="5304" y="1203"/>
                  </a:lnTo>
                  <a:lnTo>
                    <a:pt x="35" y="1112"/>
                  </a:lnTo>
                  <a:lnTo>
                    <a:pt x="92" y="35"/>
                  </a:lnTo>
                  <a:close/>
                  <a:moveTo>
                    <a:pt x="69" y="1"/>
                  </a:moveTo>
                  <a:lnTo>
                    <a:pt x="1" y="1146"/>
                  </a:lnTo>
                  <a:lnTo>
                    <a:pt x="5327" y="1238"/>
                  </a:lnTo>
                  <a:lnTo>
                    <a:pt x="5339" y="1238"/>
                  </a:lnTo>
                  <a:lnTo>
                    <a:pt x="5339" y="230"/>
                  </a:lnTo>
                  <a:lnTo>
                    <a:pt x="6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227;p16">
              <a:extLst>
                <a:ext uri="{FF2B5EF4-FFF2-40B4-BE49-F238E27FC236}">
                  <a16:creationId xmlns:a16="http://schemas.microsoft.com/office/drawing/2014/main" id="{D723C897-07D9-278C-19E9-C3E9AFD6F8FF}"/>
                </a:ext>
              </a:extLst>
            </p:cNvPr>
            <p:cNvSpPr/>
            <p:nvPr/>
          </p:nvSpPr>
          <p:spPr>
            <a:xfrm>
              <a:off x="3926862" y="3649790"/>
              <a:ext cx="193442" cy="78738"/>
            </a:xfrm>
            <a:custGeom>
              <a:avLst/>
              <a:gdLst/>
              <a:ahLst/>
              <a:cxnLst/>
              <a:rect l="l" t="t" r="r" b="b"/>
              <a:pathLst>
                <a:path w="3071" h="1250" extrusionOk="0">
                  <a:moveTo>
                    <a:pt x="3048" y="35"/>
                  </a:moveTo>
                  <a:lnTo>
                    <a:pt x="3048" y="1112"/>
                  </a:lnTo>
                  <a:cubicBezTo>
                    <a:pt x="1999" y="1154"/>
                    <a:pt x="489" y="1216"/>
                    <a:pt x="123" y="1216"/>
                  </a:cubicBezTo>
                  <a:cubicBezTo>
                    <a:pt x="94" y="1216"/>
                    <a:pt x="72" y="1216"/>
                    <a:pt x="58" y="1215"/>
                  </a:cubicBezTo>
                  <a:cubicBezTo>
                    <a:pt x="69" y="1031"/>
                    <a:pt x="69" y="860"/>
                    <a:pt x="58" y="688"/>
                  </a:cubicBezTo>
                  <a:cubicBezTo>
                    <a:pt x="46" y="562"/>
                    <a:pt x="46" y="436"/>
                    <a:pt x="46" y="298"/>
                  </a:cubicBezTo>
                  <a:cubicBezTo>
                    <a:pt x="161" y="264"/>
                    <a:pt x="1891" y="127"/>
                    <a:pt x="3048" y="35"/>
                  </a:cubicBezTo>
                  <a:close/>
                  <a:moveTo>
                    <a:pt x="3071" y="1"/>
                  </a:moveTo>
                  <a:lnTo>
                    <a:pt x="3059" y="12"/>
                  </a:lnTo>
                  <a:cubicBezTo>
                    <a:pt x="1937" y="92"/>
                    <a:pt x="46" y="241"/>
                    <a:pt x="24" y="275"/>
                  </a:cubicBezTo>
                  <a:cubicBezTo>
                    <a:pt x="1" y="413"/>
                    <a:pt x="1" y="550"/>
                    <a:pt x="24" y="688"/>
                  </a:cubicBezTo>
                  <a:cubicBezTo>
                    <a:pt x="35" y="860"/>
                    <a:pt x="35" y="1031"/>
                    <a:pt x="24" y="1203"/>
                  </a:cubicBezTo>
                  <a:lnTo>
                    <a:pt x="12" y="1215"/>
                  </a:lnTo>
                  <a:lnTo>
                    <a:pt x="24" y="1226"/>
                  </a:lnTo>
                  <a:cubicBezTo>
                    <a:pt x="24" y="1238"/>
                    <a:pt x="35" y="1249"/>
                    <a:pt x="207" y="1249"/>
                  </a:cubicBezTo>
                  <a:cubicBezTo>
                    <a:pt x="402" y="1249"/>
                    <a:pt x="780" y="1238"/>
                    <a:pt x="1559" y="1203"/>
                  </a:cubicBezTo>
                  <a:cubicBezTo>
                    <a:pt x="2303" y="1180"/>
                    <a:pt x="3048" y="1146"/>
                    <a:pt x="3059" y="1146"/>
                  </a:cubicBezTo>
                  <a:lnTo>
                    <a:pt x="3071" y="1146"/>
                  </a:lnTo>
                  <a:lnTo>
                    <a:pt x="307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228;p16">
              <a:extLst>
                <a:ext uri="{FF2B5EF4-FFF2-40B4-BE49-F238E27FC236}">
                  <a16:creationId xmlns:a16="http://schemas.microsoft.com/office/drawing/2014/main" id="{9CD64AB3-AE45-FD16-CC1E-6776FB8F15AD}"/>
                </a:ext>
              </a:extLst>
            </p:cNvPr>
            <p:cNvSpPr/>
            <p:nvPr/>
          </p:nvSpPr>
          <p:spPr>
            <a:xfrm>
              <a:off x="3645480" y="3659868"/>
              <a:ext cx="158798" cy="90265"/>
            </a:xfrm>
            <a:custGeom>
              <a:avLst/>
              <a:gdLst/>
              <a:ahLst/>
              <a:cxnLst/>
              <a:rect l="l" t="t" r="r" b="b"/>
              <a:pathLst>
                <a:path w="2521" h="1433" extrusionOk="0">
                  <a:moveTo>
                    <a:pt x="2486" y="35"/>
                  </a:moveTo>
                  <a:lnTo>
                    <a:pt x="2486" y="1261"/>
                  </a:lnTo>
                  <a:lnTo>
                    <a:pt x="34" y="1398"/>
                  </a:lnTo>
                  <a:lnTo>
                    <a:pt x="34" y="379"/>
                  </a:lnTo>
                  <a:lnTo>
                    <a:pt x="2486" y="35"/>
                  </a:lnTo>
                  <a:close/>
                  <a:moveTo>
                    <a:pt x="2520" y="1"/>
                  </a:moveTo>
                  <a:lnTo>
                    <a:pt x="12" y="356"/>
                  </a:lnTo>
                  <a:lnTo>
                    <a:pt x="0" y="356"/>
                  </a:lnTo>
                  <a:lnTo>
                    <a:pt x="0" y="1433"/>
                  </a:lnTo>
                  <a:lnTo>
                    <a:pt x="2497" y="1284"/>
                  </a:lnTo>
                  <a:lnTo>
                    <a:pt x="2520" y="1284"/>
                  </a:lnTo>
                  <a:lnTo>
                    <a:pt x="252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229;p16">
              <a:extLst>
                <a:ext uri="{FF2B5EF4-FFF2-40B4-BE49-F238E27FC236}">
                  <a16:creationId xmlns:a16="http://schemas.microsoft.com/office/drawing/2014/main" id="{74A40513-3356-1567-7930-7EAFCCC14B7C}"/>
                </a:ext>
              </a:extLst>
            </p:cNvPr>
            <p:cNvSpPr/>
            <p:nvPr/>
          </p:nvSpPr>
          <p:spPr>
            <a:xfrm>
              <a:off x="3398681" y="3688025"/>
              <a:ext cx="143680" cy="67147"/>
            </a:xfrm>
            <a:custGeom>
              <a:avLst/>
              <a:gdLst/>
              <a:ahLst/>
              <a:cxnLst/>
              <a:rect l="l" t="t" r="r" b="b"/>
              <a:pathLst>
                <a:path w="2281" h="1066" extrusionOk="0">
                  <a:moveTo>
                    <a:pt x="2246" y="35"/>
                  </a:moveTo>
                  <a:lnTo>
                    <a:pt x="2246" y="951"/>
                  </a:lnTo>
                  <a:lnTo>
                    <a:pt x="81" y="1032"/>
                  </a:lnTo>
                  <a:lnTo>
                    <a:pt x="35" y="161"/>
                  </a:lnTo>
                  <a:lnTo>
                    <a:pt x="2246" y="35"/>
                  </a:lnTo>
                  <a:close/>
                  <a:moveTo>
                    <a:pt x="2280" y="1"/>
                  </a:moveTo>
                  <a:lnTo>
                    <a:pt x="0" y="127"/>
                  </a:lnTo>
                  <a:lnTo>
                    <a:pt x="46" y="1055"/>
                  </a:lnTo>
                  <a:lnTo>
                    <a:pt x="46" y="1066"/>
                  </a:lnTo>
                  <a:lnTo>
                    <a:pt x="2269" y="986"/>
                  </a:lnTo>
                  <a:lnTo>
                    <a:pt x="2280" y="986"/>
                  </a:lnTo>
                  <a:lnTo>
                    <a:pt x="228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230;p16">
              <a:extLst>
                <a:ext uri="{FF2B5EF4-FFF2-40B4-BE49-F238E27FC236}">
                  <a16:creationId xmlns:a16="http://schemas.microsoft.com/office/drawing/2014/main" id="{15BC172B-6157-9D0C-3F3B-9A34547480B2}"/>
                </a:ext>
              </a:extLst>
            </p:cNvPr>
            <p:cNvSpPr/>
            <p:nvPr/>
          </p:nvSpPr>
          <p:spPr>
            <a:xfrm>
              <a:off x="3208888" y="3703899"/>
              <a:ext cx="109036" cy="67903"/>
            </a:xfrm>
            <a:custGeom>
              <a:avLst/>
              <a:gdLst/>
              <a:ahLst/>
              <a:cxnLst/>
              <a:rect l="l" t="t" r="r" b="b"/>
              <a:pathLst>
                <a:path w="1731" h="1078" extrusionOk="0">
                  <a:moveTo>
                    <a:pt x="1696" y="35"/>
                  </a:moveTo>
                  <a:lnTo>
                    <a:pt x="1696" y="986"/>
                  </a:lnTo>
                  <a:lnTo>
                    <a:pt x="69" y="1043"/>
                  </a:lnTo>
                  <a:lnTo>
                    <a:pt x="35" y="207"/>
                  </a:lnTo>
                  <a:lnTo>
                    <a:pt x="1696" y="35"/>
                  </a:lnTo>
                  <a:close/>
                  <a:moveTo>
                    <a:pt x="1730" y="1"/>
                  </a:moveTo>
                  <a:lnTo>
                    <a:pt x="24" y="172"/>
                  </a:lnTo>
                  <a:lnTo>
                    <a:pt x="1" y="172"/>
                  </a:lnTo>
                  <a:lnTo>
                    <a:pt x="35" y="1077"/>
                  </a:lnTo>
                  <a:lnTo>
                    <a:pt x="1730" y="1020"/>
                  </a:lnTo>
                  <a:lnTo>
                    <a:pt x="173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31;p16">
              <a:extLst>
                <a:ext uri="{FF2B5EF4-FFF2-40B4-BE49-F238E27FC236}">
                  <a16:creationId xmlns:a16="http://schemas.microsoft.com/office/drawing/2014/main" id="{D50BD3A2-2EF4-C96E-7D35-E7C02D1D5C68}"/>
                </a:ext>
              </a:extLst>
            </p:cNvPr>
            <p:cNvSpPr/>
            <p:nvPr/>
          </p:nvSpPr>
          <p:spPr>
            <a:xfrm>
              <a:off x="4758850" y="3675742"/>
              <a:ext cx="256243" cy="64313"/>
            </a:xfrm>
            <a:custGeom>
              <a:avLst/>
              <a:gdLst/>
              <a:ahLst/>
              <a:cxnLst/>
              <a:rect l="l" t="t" r="r" b="b"/>
              <a:pathLst>
                <a:path w="4068" h="1021" extrusionOk="0">
                  <a:moveTo>
                    <a:pt x="35" y="35"/>
                  </a:moveTo>
                  <a:lnTo>
                    <a:pt x="4033" y="356"/>
                  </a:lnTo>
                  <a:lnTo>
                    <a:pt x="4033" y="986"/>
                  </a:lnTo>
                  <a:lnTo>
                    <a:pt x="35" y="803"/>
                  </a:lnTo>
                  <a:lnTo>
                    <a:pt x="35" y="35"/>
                  </a:lnTo>
                  <a:close/>
                  <a:moveTo>
                    <a:pt x="0" y="1"/>
                  </a:moveTo>
                  <a:lnTo>
                    <a:pt x="0" y="837"/>
                  </a:lnTo>
                  <a:lnTo>
                    <a:pt x="4056" y="1020"/>
                  </a:lnTo>
                  <a:lnTo>
                    <a:pt x="4067" y="1020"/>
                  </a:lnTo>
                  <a:lnTo>
                    <a:pt x="4067" y="333"/>
                  </a:lnTo>
                  <a:lnTo>
                    <a:pt x="2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232;p16">
              <a:extLst>
                <a:ext uri="{FF2B5EF4-FFF2-40B4-BE49-F238E27FC236}">
                  <a16:creationId xmlns:a16="http://schemas.microsoft.com/office/drawing/2014/main" id="{E5F7FCE6-B9EC-194D-2D64-19C2005327A9}"/>
                </a:ext>
              </a:extLst>
            </p:cNvPr>
            <p:cNvSpPr/>
            <p:nvPr/>
          </p:nvSpPr>
          <p:spPr>
            <a:xfrm>
              <a:off x="5116766" y="3703899"/>
              <a:ext cx="167427" cy="46235"/>
            </a:xfrm>
            <a:custGeom>
              <a:avLst/>
              <a:gdLst/>
              <a:ahLst/>
              <a:cxnLst/>
              <a:rect l="l" t="t" r="r" b="b"/>
              <a:pathLst>
                <a:path w="2658" h="734" extrusionOk="0">
                  <a:moveTo>
                    <a:pt x="35" y="35"/>
                  </a:moveTo>
                  <a:lnTo>
                    <a:pt x="2623" y="184"/>
                  </a:lnTo>
                  <a:lnTo>
                    <a:pt x="2623" y="699"/>
                  </a:lnTo>
                  <a:lnTo>
                    <a:pt x="35" y="562"/>
                  </a:lnTo>
                  <a:lnTo>
                    <a:pt x="35" y="35"/>
                  </a:lnTo>
                  <a:close/>
                  <a:moveTo>
                    <a:pt x="0" y="1"/>
                  </a:moveTo>
                  <a:lnTo>
                    <a:pt x="0" y="596"/>
                  </a:lnTo>
                  <a:lnTo>
                    <a:pt x="2635" y="734"/>
                  </a:lnTo>
                  <a:lnTo>
                    <a:pt x="2658" y="734"/>
                  </a:lnTo>
                  <a:lnTo>
                    <a:pt x="2658" y="150"/>
                  </a:lnTo>
                  <a:lnTo>
                    <a:pt x="1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33;p16">
              <a:extLst>
                <a:ext uri="{FF2B5EF4-FFF2-40B4-BE49-F238E27FC236}">
                  <a16:creationId xmlns:a16="http://schemas.microsoft.com/office/drawing/2014/main" id="{9865AD2F-0E6E-7601-7427-5BFC6FA1801F}"/>
                </a:ext>
              </a:extLst>
            </p:cNvPr>
            <p:cNvSpPr/>
            <p:nvPr/>
          </p:nvSpPr>
          <p:spPr>
            <a:xfrm>
              <a:off x="5364951" y="3719773"/>
              <a:ext cx="168183" cy="43337"/>
            </a:xfrm>
            <a:custGeom>
              <a:avLst/>
              <a:gdLst/>
              <a:ahLst/>
              <a:cxnLst/>
              <a:rect l="l" t="t" r="r" b="b"/>
              <a:pathLst>
                <a:path w="2670" h="688" extrusionOk="0">
                  <a:moveTo>
                    <a:pt x="24" y="35"/>
                  </a:moveTo>
                  <a:lnTo>
                    <a:pt x="2636" y="241"/>
                  </a:lnTo>
                  <a:lnTo>
                    <a:pt x="2636" y="654"/>
                  </a:lnTo>
                  <a:lnTo>
                    <a:pt x="24" y="493"/>
                  </a:lnTo>
                  <a:lnTo>
                    <a:pt x="24" y="35"/>
                  </a:lnTo>
                  <a:close/>
                  <a:moveTo>
                    <a:pt x="1" y="1"/>
                  </a:moveTo>
                  <a:lnTo>
                    <a:pt x="1" y="528"/>
                  </a:lnTo>
                  <a:lnTo>
                    <a:pt x="2647" y="688"/>
                  </a:lnTo>
                  <a:lnTo>
                    <a:pt x="2670" y="688"/>
                  </a:lnTo>
                  <a:lnTo>
                    <a:pt x="2670" y="207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234;p16">
              <a:extLst>
                <a:ext uri="{FF2B5EF4-FFF2-40B4-BE49-F238E27FC236}">
                  <a16:creationId xmlns:a16="http://schemas.microsoft.com/office/drawing/2014/main" id="{CB754CDA-9C6D-6C89-CEF2-03796B0AB135}"/>
                </a:ext>
              </a:extLst>
            </p:cNvPr>
            <p:cNvSpPr/>
            <p:nvPr/>
          </p:nvSpPr>
          <p:spPr>
            <a:xfrm>
              <a:off x="5785669" y="3755867"/>
              <a:ext cx="96753" cy="28220"/>
            </a:xfrm>
            <a:custGeom>
              <a:avLst/>
              <a:gdLst/>
              <a:ahLst/>
              <a:cxnLst/>
              <a:rect l="l" t="t" r="r" b="b"/>
              <a:pathLst>
                <a:path w="1536" h="448" extrusionOk="0">
                  <a:moveTo>
                    <a:pt x="35" y="35"/>
                  </a:moveTo>
                  <a:lnTo>
                    <a:pt x="1512" y="115"/>
                  </a:lnTo>
                  <a:lnTo>
                    <a:pt x="1512" y="413"/>
                  </a:lnTo>
                  <a:lnTo>
                    <a:pt x="35" y="321"/>
                  </a:lnTo>
                  <a:lnTo>
                    <a:pt x="35" y="35"/>
                  </a:lnTo>
                  <a:close/>
                  <a:moveTo>
                    <a:pt x="0" y="0"/>
                  </a:moveTo>
                  <a:lnTo>
                    <a:pt x="0" y="356"/>
                  </a:lnTo>
                  <a:lnTo>
                    <a:pt x="1524" y="447"/>
                  </a:lnTo>
                  <a:lnTo>
                    <a:pt x="1535" y="447"/>
                  </a:lnTo>
                  <a:lnTo>
                    <a:pt x="1535" y="81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35;p16">
              <a:extLst>
                <a:ext uri="{FF2B5EF4-FFF2-40B4-BE49-F238E27FC236}">
                  <a16:creationId xmlns:a16="http://schemas.microsoft.com/office/drawing/2014/main" id="{80458E49-1625-2524-C2AB-7CA17301D4D6}"/>
                </a:ext>
              </a:extLst>
            </p:cNvPr>
            <p:cNvSpPr/>
            <p:nvPr/>
          </p:nvSpPr>
          <p:spPr>
            <a:xfrm>
              <a:off x="5359912" y="2318471"/>
              <a:ext cx="73698" cy="159554"/>
            </a:xfrm>
            <a:custGeom>
              <a:avLst/>
              <a:gdLst/>
              <a:ahLst/>
              <a:cxnLst/>
              <a:rect l="l" t="t" r="r" b="b"/>
              <a:pathLst>
                <a:path w="1170" h="2533" extrusionOk="0">
                  <a:moveTo>
                    <a:pt x="1" y="1"/>
                  </a:moveTo>
                  <a:lnTo>
                    <a:pt x="1" y="1765"/>
                  </a:lnTo>
                  <a:cubicBezTo>
                    <a:pt x="1" y="1776"/>
                    <a:pt x="12" y="1782"/>
                    <a:pt x="24" y="1782"/>
                  </a:cubicBezTo>
                  <a:cubicBezTo>
                    <a:pt x="35" y="1782"/>
                    <a:pt x="46" y="1776"/>
                    <a:pt x="46" y="1765"/>
                  </a:cubicBezTo>
                  <a:lnTo>
                    <a:pt x="46" y="127"/>
                  </a:lnTo>
                  <a:lnTo>
                    <a:pt x="1112" y="1135"/>
                  </a:lnTo>
                  <a:lnTo>
                    <a:pt x="1112" y="2509"/>
                  </a:lnTo>
                  <a:cubicBezTo>
                    <a:pt x="1112" y="2521"/>
                    <a:pt x="1123" y="2532"/>
                    <a:pt x="1146" y="2532"/>
                  </a:cubicBezTo>
                  <a:cubicBezTo>
                    <a:pt x="1158" y="2532"/>
                    <a:pt x="1169" y="2521"/>
                    <a:pt x="1169" y="2509"/>
                  </a:cubicBezTo>
                  <a:lnTo>
                    <a:pt x="1169" y="1112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36;p16">
              <a:extLst>
                <a:ext uri="{FF2B5EF4-FFF2-40B4-BE49-F238E27FC236}">
                  <a16:creationId xmlns:a16="http://schemas.microsoft.com/office/drawing/2014/main" id="{2706ABE4-A4A5-26FF-50C6-B0B14AA3E32E}"/>
                </a:ext>
              </a:extLst>
            </p:cNvPr>
            <p:cNvSpPr/>
            <p:nvPr/>
          </p:nvSpPr>
          <p:spPr>
            <a:xfrm>
              <a:off x="5288480" y="2320234"/>
              <a:ext cx="75399" cy="58896"/>
            </a:xfrm>
            <a:custGeom>
              <a:avLst/>
              <a:gdLst/>
              <a:ahLst/>
              <a:cxnLst/>
              <a:rect l="l" t="t" r="r" b="b"/>
              <a:pathLst>
                <a:path w="1197" h="935" extrusionOk="0">
                  <a:moveTo>
                    <a:pt x="1154" y="1"/>
                  </a:moveTo>
                  <a:cubicBezTo>
                    <a:pt x="1148" y="1"/>
                    <a:pt x="1141" y="3"/>
                    <a:pt x="1135" y="7"/>
                  </a:cubicBezTo>
                  <a:lnTo>
                    <a:pt x="12" y="889"/>
                  </a:lnTo>
                  <a:cubicBezTo>
                    <a:pt x="1" y="901"/>
                    <a:pt x="1" y="912"/>
                    <a:pt x="1" y="924"/>
                  </a:cubicBezTo>
                  <a:cubicBezTo>
                    <a:pt x="12" y="935"/>
                    <a:pt x="24" y="935"/>
                    <a:pt x="24" y="935"/>
                  </a:cubicBezTo>
                  <a:lnTo>
                    <a:pt x="46" y="935"/>
                  </a:lnTo>
                  <a:lnTo>
                    <a:pt x="1169" y="53"/>
                  </a:lnTo>
                  <a:cubicBezTo>
                    <a:pt x="1197" y="34"/>
                    <a:pt x="1180" y="1"/>
                    <a:pt x="11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37;p16">
              <a:extLst>
                <a:ext uri="{FF2B5EF4-FFF2-40B4-BE49-F238E27FC236}">
                  <a16:creationId xmlns:a16="http://schemas.microsoft.com/office/drawing/2014/main" id="{B855AAA5-3518-C28B-CBA6-A46B7CE27732}"/>
                </a:ext>
              </a:extLst>
            </p:cNvPr>
            <p:cNvSpPr/>
            <p:nvPr/>
          </p:nvSpPr>
          <p:spPr>
            <a:xfrm>
              <a:off x="3283974" y="2437209"/>
              <a:ext cx="65699" cy="218323"/>
            </a:xfrm>
            <a:custGeom>
              <a:avLst/>
              <a:gdLst/>
              <a:ahLst/>
              <a:cxnLst/>
              <a:rect l="l" t="t" r="r" b="b"/>
              <a:pathLst>
                <a:path w="1043" h="3466" extrusionOk="0">
                  <a:moveTo>
                    <a:pt x="1028" y="1"/>
                  </a:moveTo>
                  <a:cubicBezTo>
                    <a:pt x="1026" y="1"/>
                    <a:pt x="1023" y="2"/>
                    <a:pt x="1020" y="6"/>
                  </a:cubicBezTo>
                  <a:lnTo>
                    <a:pt x="0" y="624"/>
                  </a:lnTo>
                  <a:lnTo>
                    <a:pt x="0" y="3465"/>
                  </a:lnTo>
                  <a:lnTo>
                    <a:pt x="1031" y="2973"/>
                  </a:lnTo>
                  <a:cubicBezTo>
                    <a:pt x="1042" y="2973"/>
                    <a:pt x="1042" y="2961"/>
                    <a:pt x="1042" y="2950"/>
                  </a:cubicBezTo>
                  <a:cubicBezTo>
                    <a:pt x="1042" y="2950"/>
                    <a:pt x="1037" y="2945"/>
                    <a:pt x="1031" y="2945"/>
                  </a:cubicBezTo>
                  <a:cubicBezTo>
                    <a:pt x="1027" y="2945"/>
                    <a:pt x="1023" y="2946"/>
                    <a:pt x="1020" y="2950"/>
                  </a:cubicBezTo>
                  <a:lnTo>
                    <a:pt x="34" y="3419"/>
                  </a:lnTo>
                  <a:lnTo>
                    <a:pt x="34" y="647"/>
                  </a:lnTo>
                  <a:lnTo>
                    <a:pt x="1031" y="29"/>
                  </a:lnTo>
                  <a:cubicBezTo>
                    <a:pt x="1042" y="29"/>
                    <a:pt x="1042" y="17"/>
                    <a:pt x="1042" y="6"/>
                  </a:cubicBezTo>
                  <a:cubicBezTo>
                    <a:pt x="1035" y="6"/>
                    <a:pt x="1032" y="1"/>
                    <a:pt x="102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38;p16">
              <a:extLst>
                <a:ext uri="{FF2B5EF4-FFF2-40B4-BE49-F238E27FC236}">
                  <a16:creationId xmlns:a16="http://schemas.microsoft.com/office/drawing/2014/main" id="{F76474E9-A51A-41AE-F351-BCB9D3447BB8}"/>
                </a:ext>
              </a:extLst>
            </p:cNvPr>
            <p:cNvSpPr/>
            <p:nvPr/>
          </p:nvSpPr>
          <p:spPr>
            <a:xfrm>
              <a:off x="3174243" y="2495287"/>
              <a:ext cx="72250" cy="210765"/>
            </a:xfrm>
            <a:custGeom>
              <a:avLst/>
              <a:gdLst/>
              <a:ahLst/>
              <a:cxnLst/>
              <a:rect l="l" t="t" r="r" b="b"/>
              <a:pathLst>
                <a:path w="1147" h="3346" extrusionOk="0">
                  <a:moveTo>
                    <a:pt x="1112" y="58"/>
                  </a:moveTo>
                  <a:lnTo>
                    <a:pt x="1112" y="2795"/>
                  </a:lnTo>
                  <a:lnTo>
                    <a:pt x="24" y="3288"/>
                  </a:lnTo>
                  <a:lnTo>
                    <a:pt x="24" y="619"/>
                  </a:lnTo>
                  <a:lnTo>
                    <a:pt x="1112" y="58"/>
                  </a:lnTo>
                  <a:close/>
                  <a:moveTo>
                    <a:pt x="1146" y="0"/>
                  </a:moveTo>
                  <a:lnTo>
                    <a:pt x="1" y="596"/>
                  </a:lnTo>
                  <a:lnTo>
                    <a:pt x="1" y="3345"/>
                  </a:lnTo>
                  <a:lnTo>
                    <a:pt x="1135" y="2830"/>
                  </a:lnTo>
                  <a:lnTo>
                    <a:pt x="1146" y="2818"/>
                  </a:lnTo>
                  <a:lnTo>
                    <a:pt x="114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39;p16">
              <a:extLst>
                <a:ext uri="{FF2B5EF4-FFF2-40B4-BE49-F238E27FC236}">
                  <a16:creationId xmlns:a16="http://schemas.microsoft.com/office/drawing/2014/main" id="{D181EA80-3FBC-8203-4406-5187C4828A05}"/>
                </a:ext>
              </a:extLst>
            </p:cNvPr>
            <p:cNvSpPr/>
            <p:nvPr/>
          </p:nvSpPr>
          <p:spPr>
            <a:xfrm>
              <a:off x="3186526" y="2525964"/>
              <a:ext cx="2205" cy="174293"/>
            </a:xfrm>
            <a:custGeom>
              <a:avLst/>
              <a:gdLst/>
              <a:ahLst/>
              <a:cxnLst/>
              <a:rect l="l" t="t" r="r" b="b"/>
              <a:pathLst>
                <a:path w="35" h="2767" extrusionOk="0">
                  <a:moveTo>
                    <a:pt x="18" y="0"/>
                  </a:moveTo>
                  <a:cubicBezTo>
                    <a:pt x="9" y="0"/>
                    <a:pt x="1" y="6"/>
                    <a:pt x="1" y="17"/>
                  </a:cubicBezTo>
                  <a:lnTo>
                    <a:pt x="1" y="2744"/>
                  </a:lnTo>
                  <a:cubicBezTo>
                    <a:pt x="1" y="2755"/>
                    <a:pt x="1" y="2767"/>
                    <a:pt x="12" y="2767"/>
                  </a:cubicBezTo>
                  <a:cubicBezTo>
                    <a:pt x="23" y="2767"/>
                    <a:pt x="35" y="2755"/>
                    <a:pt x="35" y="2755"/>
                  </a:cubicBezTo>
                  <a:lnTo>
                    <a:pt x="35" y="17"/>
                  </a:lnTo>
                  <a:cubicBezTo>
                    <a:pt x="35" y="6"/>
                    <a:pt x="26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40;p16">
              <a:extLst>
                <a:ext uri="{FF2B5EF4-FFF2-40B4-BE49-F238E27FC236}">
                  <a16:creationId xmlns:a16="http://schemas.microsoft.com/office/drawing/2014/main" id="{FCF15132-162E-069A-6044-A8BBECCBCE86}"/>
                </a:ext>
              </a:extLst>
            </p:cNvPr>
            <p:cNvSpPr/>
            <p:nvPr/>
          </p:nvSpPr>
          <p:spPr>
            <a:xfrm>
              <a:off x="3504758" y="2306943"/>
              <a:ext cx="67147" cy="236024"/>
            </a:xfrm>
            <a:custGeom>
              <a:avLst/>
              <a:gdLst/>
              <a:ahLst/>
              <a:cxnLst/>
              <a:rect l="l" t="t" r="r" b="b"/>
              <a:pathLst>
                <a:path w="1066" h="3747" extrusionOk="0">
                  <a:moveTo>
                    <a:pt x="1031" y="0"/>
                  </a:moveTo>
                  <a:lnTo>
                    <a:pt x="12" y="653"/>
                  </a:lnTo>
                  <a:lnTo>
                    <a:pt x="0" y="653"/>
                  </a:lnTo>
                  <a:lnTo>
                    <a:pt x="0" y="3746"/>
                  </a:lnTo>
                  <a:lnTo>
                    <a:pt x="1043" y="3208"/>
                  </a:lnTo>
                  <a:cubicBezTo>
                    <a:pt x="1066" y="3196"/>
                    <a:pt x="1054" y="3174"/>
                    <a:pt x="1031" y="3174"/>
                  </a:cubicBezTo>
                  <a:lnTo>
                    <a:pt x="35" y="3689"/>
                  </a:lnTo>
                  <a:lnTo>
                    <a:pt x="35" y="676"/>
                  </a:lnTo>
                  <a:lnTo>
                    <a:pt x="1054" y="35"/>
                  </a:lnTo>
                  <a:cubicBezTo>
                    <a:pt x="1054" y="23"/>
                    <a:pt x="1054" y="12"/>
                    <a:pt x="1054" y="12"/>
                  </a:cubicBezTo>
                  <a:cubicBezTo>
                    <a:pt x="1054" y="0"/>
                    <a:pt x="1043" y="0"/>
                    <a:pt x="10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41;p16">
              <a:extLst>
                <a:ext uri="{FF2B5EF4-FFF2-40B4-BE49-F238E27FC236}">
                  <a16:creationId xmlns:a16="http://schemas.microsoft.com/office/drawing/2014/main" id="{A0FA37AB-D550-12F3-26C1-429C64EE42E0}"/>
                </a:ext>
              </a:extLst>
            </p:cNvPr>
            <p:cNvSpPr/>
            <p:nvPr/>
          </p:nvSpPr>
          <p:spPr>
            <a:xfrm>
              <a:off x="3423184" y="2355257"/>
              <a:ext cx="68659" cy="224496"/>
            </a:xfrm>
            <a:custGeom>
              <a:avLst/>
              <a:gdLst/>
              <a:ahLst/>
              <a:cxnLst/>
              <a:rect l="l" t="t" r="r" b="b"/>
              <a:pathLst>
                <a:path w="1090" h="3564" extrusionOk="0">
                  <a:moveTo>
                    <a:pt x="1055" y="58"/>
                  </a:moveTo>
                  <a:lnTo>
                    <a:pt x="1055" y="3048"/>
                  </a:lnTo>
                  <a:lnTo>
                    <a:pt x="35" y="3506"/>
                  </a:lnTo>
                  <a:lnTo>
                    <a:pt x="35" y="688"/>
                  </a:lnTo>
                  <a:lnTo>
                    <a:pt x="1055" y="58"/>
                  </a:lnTo>
                  <a:close/>
                  <a:moveTo>
                    <a:pt x="1089" y="1"/>
                  </a:moveTo>
                  <a:lnTo>
                    <a:pt x="1" y="665"/>
                  </a:lnTo>
                  <a:lnTo>
                    <a:pt x="1" y="3563"/>
                  </a:lnTo>
                  <a:lnTo>
                    <a:pt x="1078" y="3082"/>
                  </a:lnTo>
                  <a:lnTo>
                    <a:pt x="1089" y="3071"/>
                  </a:lnTo>
                  <a:lnTo>
                    <a:pt x="108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42;p16">
              <a:extLst>
                <a:ext uri="{FF2B5EF4-FFF2-40B4-BE49-F238E27FC236}">
                  <a16:creationId xmlns:a16="http://schemas.microsoft.com/office/drawing/2014/main" id="{C24F3287-4BB8-B14D-7FCF-CCAF74C96363}"/>
                </a:ext>
              </a:extLst>
            </p:cNvPr>
            <p:cNvSpPr/>
            <p:nvPr/>
          </p:nvSpPr>
          <p:spPr>
            <a:xfrm>
              <a:off x="3433326" y="2390281"/>
              <a:ext cx="2205" cy="184435"/>
            </a:xfrm>
            <a:custGeom>
              <a:avLst/>
              <a:gdLst/>
              <a:ahLst/>
              <a:cxnLst/>
              <a:rect l="l" t="t" r="r" b="b"/>
              <a:pathLst>
                <a:path w="35" h="2928" extrusionOk="0">
                  <a:moveTo>
                    <a:pt x="17" y="1"/>
                  </a:moveTo>
                  <a:cubicBezTo>
                    <a:pt x="9" y="1"/>
                    <a:pt x="0" y="6"/>
                    <a:pt x="0" y="18"/>
                  </a:cubicBezTo>
                  <a:lnTo>
                    <a:pt x="0" y="2904"/>
                  </a:lnTo>
                  <a:cubicBezTo>
                    <a:pt x="0" y="2916"/>
                    <a:pt x="12" y="2927"/>
                    <a:pt x="23" y="2927"/>
                  </a:cubicBezTo>
                  <a:cubicBezTo>
                    <a:pt x="23" y="2927"/>
                    <a:pt x="35" y="2916"/>
                    <a:pt x="35" y="2904"/>
                  </a:cubicBezTo>
                  <a:lnTo>
                    <a:pt x="35" y="18"/>
                  </a:lnTo>
                  <a:cubicBezTo>
                    <a:pt x="35" y="6"/>
                    <a:pt x="26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43;p16">
              <a:extLst>
                <a:ext uri="{FF2B5EF4-FFF2-40B4-BE49-F238E27FC236}">
                  <a16:creationId xmlns:a16="http://schemas.microsoft.com/office/drawing/2014/main" id="{DFE8B0EA-BE3B-C56C-BF59-871C42563FC5}"/>
                </a:ext>
              </a:extLst>
            </p:cNvPr>
            <p:cNvSpPr/>
            <p:nvPr/>
          </p:nvSpPr>
          <p:spPr>
            <a:xfrm>
              <a:off x="3517041" y="2340140"/>
              <a:ext cx="2205" cy="195584"/>
            </a:xfrm>
            <a:custGeom>
              <a:avLst/>
              <a:gdLst/>
              <a:ahLst/>
              <a:cxnLst/>
              <a:rect l="l" t="t" r="r" b="b"/>
              <a:pathLst>
                <a:path w="35" h="3105" extrusionOk="0">
                  <a:moveTo>
                    <a:pt x="23" y="0"/>
                  </a:moveTo>
                  <a:cubicBezTo>
                    <a:pt x="12" y="0"/>
                    <a:pt x="0" y="0"/>
                    <a:pt x="0" y="12"/>
                  </a:cubicBezTo>
                  <a:lnTo>
                    <a:pt x="0" y="3093"/>
                  </a:lnTo>
                  <a:cubicBezTo>
                    <a:pt x="0" y="3105"/>
                    <a:pt x="12" y="3105"/>
                    <a:pt x="12" y="3105"/>
                  </a:cubicBezTo>
                  <a:cubicBezTo>
                    <a:pt x="23" y="3105"/>
                    <a:pt x="34" y="3105"/>
                    <a:pt x="34" y="3093"/>
                  </a:cubicBezTo>
                  <a:lnTo>
                    <a:pt x="34" y="12"/>
                  </a:lnTo>
                  <a:cubicBezTo>
                    <a:pt x="34" y="0"/>
                    <a:pt x="34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44;p16">
              <a:extLst>
                <a:ext uri="{FF2B5EF4-FFF2-40B4-BE49-F238E27FC236}">
                  <a16:creationId xmlns:a16="http://schemas.microsoft.com/office/drawing/2014/main" id="{491EA518-5D46-4E15-5434-6FA5F8944A91}"/>
                </a:ext>
              </a:extLst>
            </p:cNvPr>
            <p:cNvSpPr/>
            <p:nvPr/>
          </p:nvSpPr>
          <p:spPr>
            <a:xfrm>
              <a:off x="3645480" y="2212393"/>
              <a:ext cx="89509" cy="256936"/>
            </a:xfrm>
            <a:custGeom>
              <a:avLst/>
              <a:gdLst/>
              <a:ahLst/>
              <a:cxnLst/>
              <a:rect l="l" t="t" r="r" b="b"/>
              <a:pathLst>
                <a:path w="1421" h="4079" extrusionOk="0">
                  <a:moveTo>
                    <a:pt x="1317" y="70"/>
                  </a:moveTo>
                  <a:lnTo>
                    <a:pt x="1386" y="3288"/>
                  </a:lnTo>
                  <a:lnTo>
                    <a:pt x="34" y="4022"/>
                  </a:lnTo>
                  <a:lnTo>
                    <a:pt x="34" y="860"/>
                  </a:lnTo>
                  <a:lnTo>
                    <a:pt x="1317" y="70"/>
                  </a:lnTo>
                  <a:close/>
                  <a:moveTo>
                    <a:pt x="1340" y="1"/>
                  </a:moveTo>
                  <a:lnTo>
                    <a:pt x="12" y="826"/>
                  </a:lnTo>
                  <a:lnTo>
                    <a:pt x="0" y="837"/>
                  </a:lnTo>
                  <a:lnTo>
                    <a:pt x="0" y="4079"/>
                  </a:lnTo>
                  <a:lnTo>
                    <a:pt x="1421" y="3300"/>
                  </a:lnTo>
                  <a:lnTo>
                    <a:pt x="134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245;p16">
              <a:extLst>
                <a:ext uri="{FF2B5EF4-FFF2-40B4-BE49-F238E27FC236}">
                  <a16:creationId xmlns:a16="http://schemas.microsoft.com/office/drawing/2014/main" id="{5D9B2E16-22C9-654E-7AFE-7AC109EFEC43}"/>
                </a:ext>
              </a:extLst>
            </p:cNvPr>
            <p:cNvSpPr/>
            <p:nvPr/>
          </p:nvSpPr>
          <p:spPr>
            <a:xfrm>
              <a:off x="3749353" y="2142977"/>
              <a:ext cx="94422" cy="270101"/>
            </a:xfrm>
            <a:custGeom>
              <a:avLst/>
              <a:gdLst/>
              <a:ahLst/>
              <a:cxnLst/>
              <a:rect l="l" t="t" r="r" b="b"/>
              <a:pathLst>
                <a:path w="1499" h="4288" extrusionOk="0">
                  <a:moveTo>
                    <a:pt x="1465" y="1"/>
                  </a:moveTo>
                  <a:cubicBezTo>
                    <a:pt x="1462" y="1"/>
                    <a:pt x="1459" y="2"/>
                    <a:pt x="1455" y="3"/>
                  </a:cubicBezTo>
                  <a:lnTo>
                    <a:pt x="12" y="908"/>
                  </a:lnTo>
                  <a:lnTo>
                    <a:pt x="1" y="920"/>
                  </a:lnTo>
                  <a:lnTo>
                    <a:pt x="1" y="4287"/>
                  </a:lnTo>
                  <a:lnTo>
                    <a:pt x="1478" y="3543"/>
                  </a:lnTo>
                  <a:cubicBezTo>
                    <a:pt x="1490" y="3531"/>
                    <a:pt x="1490" y="3520"/>
                    <a:pt x="1478" y="3520"/>
                  </a:cubicBezTo>
                  <a:cubicBezTo>
                    <a:pt x="1478" y="3508"/>
                    <a:pt x="1467" y="3508"/>
                    <a:pt x="1455" y="3508"/>
                  </a:cubicBezTo>
                  <a:lnTo>
                    <a:pt x="35" y="4230"/>
                  </a:lnTo>
                  <a:lnTo>
                    <a:pt x="35" y="931"/>
                  </a:lnTo>
                  <a:lnTo>
                    <a:pt x="1478" y="37"/>
                  </a:lnTo>
                  <a:cubicBezTo>
                    <a:pt x="1498" y="28"/>
                    <a:pt x="1484" y="1"/>
                    <a:pt x="146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46;p16">
              <a:extLst>
                <a:ext uri="{FF2B5EF4-FFF2-40B4-BE49-F238E27FC236}">
                  <a16:creationId xmlns:a16="http://schemas.microsoft.com/office/drawing/2014/main" id="{C5E4A4DC-D742-9F79-67AB-1AAB2AEC3526}"/>
                </a:ext>
              </a:extLst>
            </p:cNvPr>
            <p:cNvSpPr/>
            <p:nvPr/>
          </p:nvSpPr>
          <p:spPr>
            <a:xfrm>
              <a:off x="3655559" y="2258251"/>
              <a:ext cx="2205" cy="203143"/>
            </a:xfrm>
            <a:custGeom>
              <a:avLst/>
              <a:gdLst/>
              <a:ahLst/>
              <a:cxnLst/>
              <a:rect l="l" t="t" r="r" b="b"/>
              <a:pathLst>
                <a:path w="35" h="3225" extrusionOk="0">
                  <a:moveTo>
                    <a:pt x="18" y="0"/>
                  </a:moveTo>
                  <a:cubicBezTo>
                    <a:pt x="9" y="0"/>
                    <a:pt x="0" y="6"/>
                    <a:pt x="0" y="17"/>
                  </a:cubicBezTo>
                  <a:lnTo>
                    <a:pt x="0" y="3213"/>
                  </a:lnTo>
                  <a:cubicBezTo>
                    <a:pt x="0" y="3225"/>
                    <a:pt x="12" y="3225"/>
                    <a:pt x="12" y="3225"/>
                  </a:cubicBezTo>
                  <a:cubicBezTo>
                    <a:pt x="23" y="3225"/>
                    <a:pt x="35" y="3225"/>
                    <a:pt x="35" y="3213"/>
                  </a:cubicBezTo>
                  <a:lnTo>
                    <a:pt x="35" y="17"/>
                  </a:lnTo>
                  <a:cubicBezTo>
                    <a:pt x="35" y="6"/>
                    <a:pt x="26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47;p16">
              <a:extLst>
                <a:ext uri="{FF2B5EF4-FFF2-40B4-BE49-F238E27FC236}">
                  <a16:creationId xmlns:a16="http://schemas.microsoft.com/office/drawing/2014/main" id="{A37EC32A-A893-D652-E33D-E8B86D122F5D}"/>
                </a:ext>
              </a:extLst>
            </p:cNvPr>
            <p:cNvSpPr/>
            <p:nvPr/>
          </p:nvSpPr>
          <p:spPr>
            <a:xfrm>
              <a:off x="3760880" y="2193307"/>
              <a:ext cx="2268" cy="212528"/>
            </a:xfrm>
            <a:custGeom>
              <a:avLst/>
              <a:gdLst/>
              <a:ahLst/>
              <a:cxnLst/>
              <a:rect l="l" t="t" r="r" b="b"/>
              <a:pathLst>
                <a:path w="36" h="3374" extrusionOk="0">
                  <a:moveTo>
                    <a:pt x="18" y="0"/>
                  </a:moveTo>
                  <a:cubicBezTo>
                    <a:pt x="10" y="0"/>
                    <a:pt x="1" y="6"/>
                    <a:pt x="1" y="17"/>
                  </a:cubicBezTo>
                  <a:lnTo>
                    <a:pt x="1" y="3351"/>
                  </a:lnTo>
                  <a:cubicBezTo>
                    <a:pt x="1" y="3362"/>
                    <a:pt x="12" y="3374"/>
                    <a:pt x="12" y="3374"/>
                  </a:cubicBezTo>
                  <a:cubicBezTo>
                    <a:pt x="24" y="3374"/>
                    <a:pt x="35" y="3362"/>
                    <a:pt x="35" y="3351"/>
                  </a:cubicBezTo>
                  <a:lnTo>
                    <a:pt x="35" y="17"/>
                  </a:lnTo>
                  <a:cubicBezTo>
                    <a:pt x="35" y="6"/>
                    <a:pt x="27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48;p16">
              <a:extLst>
                <a:ext uri="{FF2B5EF4-FFF2-40B4-BE49-F238E27FC236}">
                  <a16:creationId xmlns:a16="http://schemas.microsoft.com/office/drawing/2014/main" id="{A8AEB2AA-FA55-5399-CDDA-900C9E16CE06}"/>
                </a:ext>
              </a:extLst>
            </p:cNvPr>
            <p:cNvSpPr/>
            <p:nvPr/>
          </p:nvSpPr>
          <p:spPr>
            <a:xfrm>
              <a:off x="3928311" y="2036333"/>
              <a:ext cx="85918" cy="284400"/>
            </a:xfrm>
            <a:custGeom>
              <a:avLst/>
              <a:gdLst/>
              <a:ahLst/>
              <a:cxnLst/>
              <a:rect l="l" t="t" r="r" b="b"/>
              <a:pathLst>
                <a:path w="1364" h="4515" extrusionOk="0">
                  <a:moveTo>
                    <a:pt x="1329" y="69"/>
                  </a:moveTo>
                  <a:lnTo>
                    <a:pt x="1329" y="3747"/>
                  </a:lnTo>
                  <a:lnTo>
                    <a:pt x="35" y="4457"/>
                  </a:lnTo>
                  <a:lnTo>
                    <a:pt x="35" y="894"/>
                  </a:lnTo>
                  <a:lnTo>
                    <a:pt x="1329" y="69"/>
                  </a:lnTo>
                  <a:close/>
                  <a:moveTo>
                    <a:pt x="1364" y="1"/>
                  </a:moveTo>
                  <a:lnTo>
                    <a:pt x="12" y="871"/>
                  </a:lnTo>
                  <a:lnTo>
                    <a:pt x="1" y="871"/>
                  </a:lnTo>
                  <a:lnTo>
                    <a:pt x="1" y="4514"/>
                  </a:lnTo>
                  <a:lnTo>
                    <a:pt x="1352" y="3770"/>
                  </a:lnTo>
                  <a:lnTo>
                    <a:pt x="1364" y="3770"/>
                  </a:lnTo>
                  <a:lnTo>
                    <a:pt x="136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49;p16">
              <a:extLst>
                <a:ext uri="{FF2B5EF4-FFF2-40B4-BE49-F238E27FC236}">
                  <a16:creationId xmlns:a16="http://schemas.microsoft.com/office/drawing/2014/main" id="{50FC89C2-9A36-4AB1-6226-D0DA67588A6D}"/>
                </a:ext>
              </a:extLst>
            </p:cNvPr>
            <p:cNvSpPr/>
            <p:nvPr/>
          </p:nvSpPr>
          <p:spPr>
            <a:xfrm>
              <a:off x="4037285" y="1949027"/>
              <a:ext cx="104689" cy="311045"/>
            </a:xfrm>
            <a:custGeom>
              <a:avLst/>
              <a:gdLst/>
              <a:ahLst/>
              <a:cxnLst/>
              <a:rect l="l" t="t" r="r" b="b"/>
              <a:pathLst>
                <a:path w="1662" h="4938" extrusionOk="0">
                  <a:moveTo>
                    <a:pt x="1627" y="69"/>
                  </a:moveTo>
                  <a:lnTo>
                    <a:pt x="1627" y="3976"/>
                  </a:lnTo>
                  <a:lnTo>
                    <a:pt x="35" y="4881"/>
                  </a:lnTo>
                  <a:lnTo>
                    <a:pt x="35" y="1146"/>
                  </a:lnTo>
                  <a:lnTo>
                    <a:pt x="1627" y="69"/>
                  </a:lnTo>
                  <a:close/>
                  <a:moveTo>
                    <a:pt x="1661" y="1"/>
                  </a:moveTo>
                  <a:lnTo>
                    <a:pt x="12" y="1123"/>
                  </a:lnTo>
                  <a:lnTo>
                    <a:pt x="0" y="1123"/>
                  </a:lnTo>
                  <a:lnTo>
                    <a:pt x="0" y="4938"/>
                  </a:lnTo>
                  <a:lnTo>
                    <a:pt x="1650" y="3999"/>
                  </a:lnTo>
                  <a:lnTo>
                    <a:pt x="1661" y="3987"/>
                  </a:lnTo>
                  <a:lnTo>
                    <a:pt x="166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50;p16">
              <a:extLst>
                <a:ext uri="{FF2B5EF4-FFF2-40B4-BE49-F238E27FC236}">
                  <a16:creationId xmlns:a16="http://schemas.microsoft.com/office/drawing/2014/main" id="{6F5072F1-9877-42C0-C847-0719E8200C53}"/>
                </a:ext>
              </a:extLst>
            </p:cNvPr>
            <p:cNvSpPr/>
            <p:nvPr/>
          </p:nvSpPr>
          <p:spPr>
            <a:xfrm>
              <a:off x="3938389" y="2084332"/>
              <a:ext cx="2268" cy="231299"/>
            </a:xfrm>
            <a:custGeom>
              <a:avLst/>
              <a:gdLst/>
              <a:ahLst/>
              <a:cxnLst/>
              <a:rect l="l" t="t" r="r" b="b"/>
              <a:pathLst>
                <a:path w="36" h="3672" extrusionOk="0">
                  <a:moveTo>
                    <a:pt x="18" y="1"/>
                  </a:moveTo>
                  <a:cubicBezTo>
                    <a:pt x="10" y="1"/>
                    <a:pt x="1" y="6"/>
                    <a:pt x="1" y="18"/>
                  </a:cubicBezTo>
                  <a:lnTo>
                    <a:pt x="1" y="3660"/>
                  </a:lnTo>
                  <a:cubicBezTo>
                    <a:pt x="1" y="3672"/>
                    <a:pt x="12" y="3672"/>
                    <a:pt x="12" y="3672"/>
                  </a:cubicBezTo>
                  <a:cubicBezTo>
                    <a:pt x="24" y="3672"/>
                    <a:pt x="35" y="3672"/>
                    <a:pt x="35" y="3660"/>
                  </a:cubicBezTo>
                  <a:lnTo>
                    <a:pt x="35" y="18"/>
                  </a:lnTo>
                  <a:cubicBezTo>
                    <a:pt x="35" y="6"/>
                    <a:pt x="27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51;p16">
              <a:extLst>
                <a:ext uri="{FF2B5EF4-FFF2-40B4-BE49-F238E27FC236}">
                  <a16:creationId xmlns:a16="http://schemas.microsoft.com/office/drawing/2014/main" id="{2F8C264F-0463-F27C-18BA-1842BEE745AE}"/>
                </a:ext>
              </a:extLst>
            </p:cNvPr>
            <p:cNvSpPr/>
            <p:nvPr/>
          </p:nvSpPr>
          <p:spPr>
            <a:xfrm>
              <a:off x="4046671" y="2013593"/>
              <a:ext cx="2205" cy="239299"/>
            </a:xfrm>
            <a:custGeom>
              <a:avLst/>
              <a:gdLst/>
              <a:ahLst/>
              <a:cxnLst/>
              <a:rect l="l" t="t" r="r" b="b"/>
              <a:pathLst>
                <a:path w="35" h="3799" extrusionOk="0">
                  <a:moveTo>
                    <a:pt x="17" y="1"/>
                  </a:moveTo>
                  <a:cubicBezTo>
                    <a:pt x="9" y="1"/>
                    <a:pt x="0" y="7"/>
                    <a:pt x="0" y="18"/>
                  </a:cubicBezTo>
                  <a:lnTo>
                    <a:pt x="0" y="3787"/>
                  </a:lnTo>
                  <a:cubicBezTo>
                    <a:pt x="0" y="3798"/>
                    <a:pt x="0" y="3798"/>
                    <a:pt x="12" y="3798"/>
                  </a:cubicBezTo>
                  <a:cubicBezTo>
                    <a:pt x="23" y="3798"/>
                    <a:pt x="35" y="3798"/>
                    <a:pt x="35" y="3787"/>
                  </a:cubicBezTo>
                  <a:lnTo>
                    <a:pt x="35" y="18"/>
                  </a:lnTo>
                  <a:cubicBezTo>
                    <a:pt x="35" y="7"/>
                    <a:pt x="26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52;p16">
              <a:extLst>
                <a:ext uri="{FF2B5EF4-FFF2-40B4-BE49-F238E27FC236}">
                  <a16:creationId xmlns:a16="http://schemas.microsoft.com/office/drawing/2014/main" id="{A2F86CE7-D975-F216-4BBD-F73DC075F928}"/>
                </a:ext>
              </a:extLst>
            </p:cNvPr>
            <p:cNvSpPr/>
            <p:nvPr/>
          </p:nvSpPr>
          <p:spPr>
            <a:xfrm>
              <a:off x="3283974" y="2700890"/>
              <a:ext cx="66391" cy="210765"/>
            </a:xfrm>
            <a:custGeom>
              <a:avLst/>
              <a:gdLst/>
              <a:ahLst/>
              <a:cxnLst/>
              <a:rect l="l" t="t" r="r" b="b"/>
              <a:pathLst>
                <a:path w="1054" h="3346" extrusionOk="0">
                  <a:moveTo>
                    <a:pt x="1020" y="1"/>
                  </a:moveTo>
                  <a:lnTo>
                    <a:pt x="0" y="505"/>
                  </a:lnTo>
                  <a:lnTo>
                    <a:pt x="0" y="3346"/>
                  </a:lnTo>
                  <a:lnTo>
                    <a:pt x="1031" y="2979"/>
                  </a:lnTo>
                  <a:cubicBezTo>
                    <a:pt x="1051" y="2969"/>
                    <a:pt x="1045" y="2943"/>
                    <a:pt x="1028" y="2943"/>
                  </a:cubicBezTo>
                  <a:cubicBezTo>
                    <a:pt x="1026" y="2943"/>
                    <a:pt x="1023" y="2943"/>
                    <a:pt x="1020" y="2945"/>
                  </a:cubicBezTo>
                  <a:lnTo>
                    <a:pt x="34" y="3300"/>
                  </a:lnTo>
                  <a:lnTo>
                    <a:pt x="34" y="528"/>
                  </a:lnTo>
                  <a:lnTo>
                    <a:pt x="1031" y="35"/>
                  </a:lnTo>
                  <a:cubicBezTo>
                    <a:pt x="1054" y="24"/>
                    <a:pt x="1042" y="1"/>
                    <a:pt x="10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53;p16">
              <a:extLst>
                <a:ext uri="{FF2B5EF4-FFF2-40B4-BE49-F238E27FC236}">
                  <a16:creationId xmlns:a16="http://schemas.microsoft.com/office/drawing/2014/main" id="{148DEA33-C825-05B6-D52C-895DF106A980}"/>
                </a:ext>
              </a:extLst>
            </p:cNvPr>
            <p:cNvSpPr/>
            <p:nvPr/>
          </p:nvSpPr>
          <p:spPr>
            <a:xfrm>
              <a:off x="3174243" y="2746370"/>
              <a:ext cx="72250" cy="202135"/>
            </a:xfrm>
            <a:custGeom>
              <a:avLst/>
              <a:gdLst/>
              <a:ahLst/>
              <a:cxnLst/>
              <a:rect l="l" t="t" r="r" b="b"/>
              <a:pathLst>
                <a:path w="1147" h="3209" extrusionOk="0">
                  <a:moveTo>
                    <a:pt x="1112" y="58"/>
                  </a:moveTo>
                  <a:lnTo>
                    <a:pt x="1112" y="2807"/>
                  </a:lnTo>
                  <a:lnTo>
                    <a:pt x="24" y="3162"/>
                  </a:lnTo>
                  <a:lnTo>
                    <a:pt x="24" y="493"/>
                  </a:lnTo>
                  <a:lnTo>
                    <a:pt x="1112" y="58"/>
                  </a:lnTo>
                  <a:close/>
                  <a:moveTo>
                    <a:pt x="1146" y="1"/>
                  </a:moveTo>
                  <a:lnTo>
                    <a:pt x="1" y="470"/>
                  </a:lnTo>
                  <a:lnTo>
                    <a:pt x="1" y="3208"/>
                  </a:lnTo>
                  <a:lnTo>
                    <a:pt x="1135" y="2830"/>
                  </a:lnTo>
                  <a:lnTo>
                    <a:pt x="1146" y="2830"/>
                  </a:lnTo>
                  <a:lnTo>
                    <a:pt x="114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54;p16">
              <a:extLst>
                <a:ext uri="{FF2B5EF4-FFF2-40B4-BE49-F238E27FC236}">
                  <a16:creationId xmlns:a16="http://schemas.microsoft.com/office/drawing/2014/main" id="{99C1EB8F-FFC7-575E-F865-C6A0179D0479}"/>
                </a:ext>
              </a:extLst>
            </p:cNvPr>
            <p:cNvSpPr/>
            <p:nvPr/>
          </p:nvSpPr>
          <p:spPr>
            <a:xfrm>
              <a:off x="3186526" y="2770558"/>
              <a:ext cx="2205" cy="174293"/>
            </a:xfrm>
            <a:custGeom>
              <a:avLst/>
              <a:gdLst/>
              <a:ahLst/>
              <a:cxnLst/>
              <a:rect l="l" t="t" r="r" b="b"/>
              <a:pathLst>
                <a:path w="35" h="2767" extrusionOk="0">
                  <a:moveTo>
                    <a:pt x="18" y="0"/>
                  </a:moveTo>
                  <a:cubicBezTo>
                    <a:pt x="9" y="0"/>
                    <a:pt x="1" y="6"/>
                    <a:pt x="1" y="18"/>
                  </a:cubicBezTo>
                  <a:lnTo>
                    <a:pt x="1" y="2744"/>
                  </a:lnTo>
                  <a:cubicBezTo>
                    <a:pt x="1" y="2755"/>
                    <a:pt x="1" y="2767"/>
                    <a:pt x="12" y="2767"/>
                  </a:cubicBezTo>
                  <a:cubicBezTo>
                    <a:pt x="23" y="2767"/>
                    <a:pt x="35" y="2755"/>
                    <a:pt x="35" y="2744"/>
                  </a:cubicBezTo>
                  <a:lnTo>
                    <a:pt x="35" y="18"/>
                  </a:lnTo>
                  <a:cubicBezTo>
                    <a:pt x="35" y="6"/>
                    <a:pt x="26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55;p16">
              <a:extLst>
                <a:ext uri="{FF2B5EF4-FFF2-40B4-BE49-F238E27FC236}">
                  <a16:creationId xmlns:a16="http://schemas.microsoft.com/office/drawing/2014/main" id="{0AE4A393-4E5F-E0C5-961D-977B42F0C88F}"/>
                </a:ext>
              </a:extLst>
            </p:cNvPr>
            <p:cNvSpPr/>
            <p:nvPr/>
          </p:nvSpPr>
          <p:spPr>
            <a:xfrm>
              <a:off x="3504758" y="2596892"/>
              <a:ext cx="67147" cy="228213"/>
            </a:xfrm>
            <a:custGeom>
              <a:avLst/>
              <a:gdLst/>
              <a:ahLst/>
              <a:cxnLst/>
              <a:rect l="l" t="t" r="r" b="b"/>
              <a:pathLst>
                <a:path w="1066" h="3623" extrusionOk="0">
                  <a:moveTo>
                    <a:pt x="1040" y="0"/>
                  </a:moveTo>
                  <a:cubicBezTo>
                    <a:pt x="1037" y="0"/>
                    <a:pt x="1035" y="1"/>
                    <a:pt x="1031" y="2"/>
                  </a:cubicBezTo>
                  <a:lnTo>
                    <a:pt x="12" y="529"/>
                  </a:lnTo>
                  <a:lnTo>
                    <a:pt x="0" y="541"/>
                  </a:lnTo>
                  <a:lnTo>
                    <a:pt x="0" y="3622"/>
                  </a:lnTo>
                  <a:lnTo>
                    <a:pt x="1043" y="3210"/>
                  </a:lnTo>
                  <a:cubicBezTo>
                    <a:pt x="1066" y="3210"/>
                    <a:pt x="1054" y="3175"/>
                    <a:pt x="1031" y="3175"/>
                  </a:cubicBezTo>
                  <a:lnTo>
                    <a:pt x="35" y="3576"/>
                  </a:lnTo>
                  <a:lnTo>
                    <a:pt x="35" y="552"/>
                  </a:lnTo>
                  <a:lnTo>
                    <a:pt x="1043" y="37"/>
                  </a:lnTo>
                  <a:cubicBezTo>
                    <a:pt x="1062" y="27"/>
                    <a:pt x="1057" y="0"/>
                    <a:pt x="10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56;p16">
              <a:extLst>
                <a:ext uri="{FF2B5EF4-FFF2-40B4-BE49-F238E27FC236}">
                  <a16:creationId xmlns:a16="http://schemas.microsoft.com/office/drawing/2014/main" id="{38A7A577-074D-595E-9EFF-A70729E2D3EC}"/>
                </a:ext>
              </a:extLst>
            </p:cNvPr>
            <p:cNvSpPr/>
            <p:nvPr/>
          </p:nvSpPr>
          <p:spPr>
            <a:xfrm>
              <a:off x="3423184" y="2635946"/>
              <a:ext cx="68659" cy="216560"/>
            </a:xfrm>
            <a:custGeom>
              <a:avLst/>
              <a:gdLst/>
              <a:ahLst/>
              <a:cxnLst/>
              <a:rect l="l" t="t" r="r" b="b"/>
              <a:pathLst>
                <a:path w="1090" h="3438" extrusionOk="0">
                  <a:moveTo>
                    <a:pt x="1055" y="47"/>
                  </a:moveTo>
                  <a:lnTo>
                    <a:pt x="1055" y="3048"/>
                  </a:lnTo>
                  <a:lnTo>
                    <a:pt x="35" y="3380"/>
                  </a:lnTo>
                  <a:lnTo>
                    <a:pt x="35" y="562"/>
                  </a:lnTo>
                  <a:lnTo>
                    <a:pt x="1055" y="47"/>
                  </a:lnTo>
                  <a:close/>
                  <a:moveTo>
                    <a:pt x="1089" y="1"/>
                  </a:moveTo>
                  <a:lnTo>
                    <a:pt x="12" y="528"/>
                  </a:lnTo>
                  <a:lnTo>
                    <a:pt x="1" y="539"/>
                  </a:lnTo>
                  <a:lnTo>
                    <a:pt x="1" y="3438"/>
                  </a:lnTo>
                  <a:lnTo>
                    <a:pt x="1078" y="3082"/>
                  </a:lnTo>
                  <a:lnTo>
                    <a:pt x="1089" y="3071"/>
                  </a:lnTo>
                  <a:lnTo>
                    <a:pt x="108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57;p16">
              <a:extLst>
                <a:ext uri="{FF2B5EF4-FFF2-40B4-BE49-F238E27FC236}">
                  <a16:creationId xmlns:a16="http://schemas.microsoft.com/office/drawing/2014/main" id="{1F3211C6-F047-B062-B8BE-9588911414C1}"/>
                </a:ext>
              </a:extLst>
            </p:cNvPr>
            <p:cNvSpPr/>
            <p:nvPr/>
          </p:nvSpPr>
          <p:spPr>
            <a:xfrm>
              <a:off x="3433326" y="2664481"/>
              <a:ext cx="2205" cy="183679"/>
            </a:xfrm>
            <a:custGeom>
              <a:avLst/>
              <a:gdLst/>
              <a:ahLst/>
              <a:cxnLst/>
              <a:rect l="l" t="t" r="r" b="b"/>
              <a:pathLst>
                <a:path w="35" h="2916" extrusionOk="0">
                  <a:moveTo>
                    <a:pt x="17" y="0"/>
                  </a:moveTo>
                  <a:cubicBezTo>
                    <a:pt x="9" y="0"/>
                    <a:pt x="0" y="6"/>
                    <a:pt x="0" y="18"/>
                  </a:cubicBezTo>
                  <a:lnTo>
                    <a:pt x="0" y="2904"/>
                  </a:lnTo>
                  <a:cubicBezTo>
                    <a:pt x="0" y="2904"/>
                    <a:pt x="12" y="2916"/>
                    <a:pt x="23" y="2916"/>
                  </a:cubicBezTo>
                  <a:cubicBezTo>
                    <a:pt x="23" y="2916"/>
                    <a:pt x="35" y="2904"/>
                    <a:pt x="35" y="2904"/>
                  </a:cubicBezTo>
                  <a:lnTo>
                    <a:pt x="35" y="18"/>
                  </a:lnTo>
                  <a:cubicBezTo>
                    <a:pt x="35" y="6"/>
                    <a:pt x="26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58;p16">
              <a:extLst>
                <a:ext uri="{FF2B5EF4-FFF2-40B4-BE49-F238E27FC236}">
                  <a16:creationId xmlns:a16="http://schemas.microsoft.com/office/drawing/2014/main" id="{E18F6E4E-BF7D-49EE-7ACF-55BDE3DD0EA2}"/>
                </a:ext>
              </a:extLst>
            </p:cNvPr>
            <p:cNvSpPr/>
            <p:nvPr/>
          </p:nvSpPr>
          <p:spPr>
            <a:xfrm>
              <a:off x="3517041" y="2623726"/>
              <a:ext cx="2205" cy="196340"/>
            </a:xfrm>
            <a:custGeom>
              <a:avLst/>
              <a:gdLst/>
              <a:ahLst/>
              <a:cxnLst/>
              <a:rect l="l" t="t" r="r" b="b"/>
              <a:pathLst>
                <a:path w="35" h="3117" extrusionOk="0">
                  <a:moveTo>
                    <a:pt x="23" y="0"/>
                  </a:moveTo>
                  <a:cubicBezTo>
                    <a:pt x="12" y="0"/>
                    <a:pt x="0" y="12"/>
                    <a:pt x="0" y="23"/>
                  </a:cubicBezTo>
                  <a:lnTo>
                    <a:pt x="0" y="3093"/>
                  </a:lnTo>
                  <a:cubicBezTo>
                    <a:pt x="0" y="3105"/>
                    <a:pt x="12" y="3116"/>
                    <a:pt x="12" y="3116"/>
                  </a:cubicBezTo>
                  <a:cubicBezTo>
                    <a:pt x="23" y="3116"/>
                    <a:pt x="34" y="3105"/>
                    <a:pt x="34" y="3093"/>
                  </a:cubicBezTo>
                  <a:lnTo>
                    <a:pt x="34" y="23"/>
                  </a:lnTo>
                  <a:cubicBezTo>
                    <a:pt x="34" y="12"/>
                    <a:pt x="34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59;p16">
              <a:extLst>
                <a:ext uri="{FF2B5EF4-FFF2-40B4-BE49-F238E27FC236}">
                  <a16:creationId xmlns:a16="http://schemas.microsoft.com/office/drawing/2014/main" id="{301634ED-A648-2494-FB41-EF056473C057}"/>
                </a:ext>
              </a:extLst>
            </p:cNvPr>
            <p:cNvSpPr/>
            <p:nvPr/>
          </p:nvSpPr>
          <p:spPr>
            <a:xfrm>
              <a:off x="3645480" y="2521995"/>
              <a:ext cx="89509" cy="246102"/>
            </a:xfrm>
            <a:custGeom>
              <a:avLst/>
              <a:gdLst/>
              <a:ahLst/>
              <a:cxnLst/>
              <a:rect l="l" t="t" r="r" b="b"/>
              <a:pathLst>
                <a:path w="1421" h="3907" extrusionOk="0">
                  <a:moveTo>
                    <a:pt x="1317" y="57"/>
                  </a:moveTo>
                  <a:lnTo>
                    <a:pt x="1386" y="3288"/>
                  </a:lnTo>
                  <a:lnTo>
                    <a:pt x="34" y="3860"/>
                  </a:lnTo>
                  <a:lnTo>
                    <a:pt x="34" y="687"/>
                  </a:lnTo>
                  <a:lnTo>
                    <a:pt x="1317" y="57"/>
                  </a:lnTo>
                  <a:close/>
                  <a:moveTo>
                    <a:pt x="1340" y="0"/>
                  </a:moveTo>
                  <a:lnTo>
                    <a:pt x="12" y="664"/>
                  </a:lnTo>
                  <a:lnTo>
                    <a:pt x="0" y="664"/>
                  </a:lnTo>
                  <a:lnTo>
                    <a:pt x="0" y="3906"/>
                  </a:lnTo>
                  <a:lnTo>
                    <a:pt x="1409" y="3311"/>
                  </a:lnTo>
                  <a:lnTo>
                    <a:pt x="1421" y="3299"/>
                  </a:lnTo>
                  <a:lnTo>
                    <a:pt x="134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60;p16">
              <a:extLst>
                <a:ext uri="{FF2B5EF4-FFF2-40B4-BE49-F238E27FC236}">
                  <a16:creationId xmlns:a16="http://schemas.microsoft.com/office/drawing/2014/main" id="{34F6ECF9-5915-4C2D-1E5F-BD08A226D45B}"/>
                </a:ext>
              </a:extLst>
            </p:cNvPr>
            <p:cNvSpPr/>
            <p:nvPr/>
          </p:nvSpPr>
          <p:spPr>
            <a:xfrm>
              <a:off x="3749353" y="2465681"/>
              <a:ext cx="94422" cy="258385"/>
            </a:xfrm>
            <a:custGeom>
              <a:avLst/>
              <a:gdLst/>
              <a:ahLst/>
              <a:cxnLst/>
              <a:rect l="l" t="t" r="r" b="b"/>
              <a:pathLst>
                <a:path w="1499" h="4102" extrusionOk="0">
                  <a:moveTo>
                    <a:pt x="1467" y="1"/>
                  </a:moveTo>
                  <a:lnTo>
                    <a:pt x="1" y="745"/>
                  </a:lnTo>
                  <a:lnTo>
                    <a:pt x="1" y="4102"/>
                  </a:lnTo>
                  <a:lnTo>
                    <a:pt x="1478" y="3540"/>
                  </a:lnTo>
                  <a:cubicBezTo>
                    <a:pt x="1498" y="3530"/>
                    <a:pt x="1492" y="3504"/>
                    <a:pt x="1476" y="3504"/>
                  </a:cubicBezTo>
                  <a:cubicBezTo>
                    <a:pt x="1473" y="3504"/>
                    <a:pt x="1470" y="3504"/>
                    <a:pt x="1467" y="3506"/>
                  </a:cubicBezTo>
                  <a:lnTo>
                    <a:pt x="35" y="4056"/>
                  </a:lnTo>
                  <a:lnTo>
                    <a:pt x="35" y="757"/>
                  </a:lnTo>
                  <a:lnTo>
                    <a:pt x="1478" y="35"/>
                  </a:lnTo>
                  <a:cubicBezTo>
                    <a:pt x="1490" y="35"/>
                    <a:pt x="1490" y="23"/>
                    <a:pt x="1490" y="12"/>
                  </a:cubicBezTo>
                  <a:cubicBezTo>
                    <a:pt x="1478" y="1"/>
                    <a:pt x="1467" y="1"/>
                    <a:pt x="14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61;p16">
              <a:extLst>
                <a:ext uri="{FF2B5EF4-FFF2-40B4-BE49-F238E27FC236}">
                  <a16:creationId xmlns:a16="http://schemas.microsoft.com/office/drawing/2014/main" id="{7F2ECC5E-DF52-50E1-3EAA-A59FA7CB44B0}"/>
                </a:ext>
              </a:extLst>
            </p:cNvPr>
            <p:cNvSpPr/>
            <p:nvPr/>
          </p:nvSpPr>
          <p:spPr>
            <a:xfrm>
              <a:off x="3655559" y="2558404"/>
              <a:ext cx="2205" cy="203899"/>
            </a:xfrm>
            <a:custGeom>
              <a:avLst/>
              <a:gdLst/>
              <a:ahLst/>
              <a:cxnLst/>
              <a:rect l="l" t="t" r="r" b="b"/>
              <a:pathLst>
                <a:path w="35" h="3237" extrusionOk="0">
                  <a:moveTo>
                    <a:pt x="18" y="1"/>
                  </a:moveTo>
                  <a:cubicBezTo>
                    <a:pt x="9" y="1"/>
                    <a:pt x="0" y="6"/>
                    <a:pt x="0" y="18"/>
                  </a:cubicBezTo>
                  <a:lnTo>
                    <a:pt x="0" y="3214"/>
                  </a:lnTo>
                  <a:cubicBezTo>
                    <a:pt x="0" y="3225"/>
                    <a:pt x="12" y="3237"/>
                    <a:pt x="12" y="3237"/>
                  </a:cubicBezTo>
                  <a:cubicBezTo>
                    <a:pt x="23" y="3237"/>
                    <a:pt x="35" y="3225"/>
                    <a:pt x="35" y="3214"/>
                  </a:cubicBezTo>
                  <a:lnTo>
                    <a:pt x="35" y="18"/>
                  </a:lnTo>
                  <a:cubicBezTo>
                    <a:pt x="35" y="6"/>
                    <a:pt x="26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62;p16">
              <a:extLst>
                <a:ext uri="{FF2B5EF4-FFF2-40B4-BE49-F238E27FC236}">
                  <a16:creationId xmlns:a16="http://schemas.microsoft.com/office/drawing/2014/main" id="{F19B1F5E-9AFC-2851-CA50-0C28BC6B8A62}"/>
                </a:ext>
              </a:extLst>
            </p:cNvPr>
            <p:cNvSpPr/>
            <p:nvPr/>
          </p:nvSpPr>
          <p:spPr>
            <a:xfrm>
              <a:off x="3760880" y="2506247"/>
              <a:ext cx="2268" cy="212780"/>
            </a:xfrm>
            <a:custGeom>
              <a:avLst/>
              <a:gdLst/>
              <a:ahLst/>
              <a:cxnLst/>
              <a:rect l="l" t="t" r="r" b="b"/>
              <a:pathLst>
                <a:path w="36" h="3378" extrusionOk="0">
                  <a:moveTo>
                    <a:pt x="18" y="1"/>
                  </a:moveTo>
                  <a:cubicBezTo>
                    <a:pt x="10" y="1"/>
                    <a:pt x="1" y="4"/>
                    <a:pt x="1" y="10"/>
                  </a:cubicBezTo>
                  <a:lnTo>
                    <a:pt x="1" y="3354"/>
                  </a:lnTo>
                  <a:cubicBezTo>
                    <a:pt x="1" y="3366"/>
                    <a:pt x="12" y="3377"/>
                    <a:pt x="12" y="3377"/>
                  </a:cubicBezTo>
                  <a:cubicBezTo>
                    <a:pt x="24" y="3377"/>
                    <a:pt x="35" y="3366"/>
                    <a:pt x="35" y="3354"/>
                  </a:cubicBezTo>
                  <a:lnTo>
                    <a:pt x="35" y="10"/>
                  </a:lnTo>
                  <a:cubicBezTo>
                    <a:pt x="35" y="4"/>
                    <a:pt x="27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63;p16">
              <a:extLst>
                <a:ext uri="{FF2B5EF4-FFF2-40B4-BE49-F238E27FC236}">
                  <a16:creationId xmlns:a16="http://schemas.microsoft.com/office/drawing/2014/main" id="{2F468A53-012B-C075-F14B-1414021101B2}"/>
                </a:ext>
              </a:extLst>
            </p:cNvPr>
            <p:cNvSpPr/>
            <p:nvPr/>
          </p:nvSpPr>
          <p:spPr>
            <a:xfrm>
              <a:off x="3928311" y="2379824"/>
              <a:ext cx="85918" cy="273503"/>
            </a:xfrm>
            <a:custGeom>
              <a:avLst/>
              <a:gdLst/>
              <a:ahLst/>
              <a:cxnLst/>
              <a:rect l="l" t="t" r="r" b="b"/>
              <a:pathLst>
                <a:path w="1364" h="4342" extrusionOk="0">
                  <a:moveTo>
                    <a:pt x="1329" y="58"/>
                  </a:moveTo>
                  <a:lnTo>
                    <a:pt x="1329" y="3735"/>
                  </a:lnTo>
                  <a:lnTo>
                    <a:pt x="35" y="4296"/>
                  </a:lnTo>
                  <a:lnTo>
                    <a:pt x="35" y="722"/>
                  </a:lnTo>
                  <a:lnTo>
                    <a:pt x="1329" y="58"/>
                  </a:lnTo>
                  <a:close/>
                  <a:moveTo>
                    <a:pt x="1364" y="0"/>
                  </a:moveTo>
                  <a:lnTo>
                    <a:pt x="1" y="711"/>
                  </a:lnTo>
                  <a:lnTo>
                    <a:pt x="1" y="4342"/>
                  </a:lnTo>
                  <a:lnTo>
                    <a:pt x="1364" y="3758"/>
                  </a:lnTo>
                  <a:lnTo>
                    <a:pt x="136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64;p16">
              <a:extLst>
                <a:ext uri="{FF2B5EF4-FFF2-40B4-BE49-F238E27FC236}">
                  <a16:creationId xmlns:a16="http://schemas.microsoft.com/office/drawing/2014/main" id="{7AA6CAAC-B8AF-EFC2-25A1-C198D7715521}"/>
                </a:ext>
              </a:extLst>
            </p:cNvPr>
            <p:cNvSpPr/>
            <p:nvPr/>
          </p:nvSpPr>
          <p:spPr>
            <a:xfrm>
              <a:off x="4037285" y="2307636"/>
              <a:ext cx="104689" cy="298069"/>
            </a:xfrm>
            <a:custGeom>
              <a:avLst/>
              <a:gdLst/>
              <a:ahLst/>
              <a:cxnLst/>
              <a:rect l="l" t="t" r="r" b="b"/>
              <a:pathLst>
                <a:path w="1662" h="4732" extrusionOk="0">
                  <a:moveTo>
                    <a:pt x="1627" y="58"/>
                  </a:moveTo>
                  <a:lnTo>
                    <a:pt x="1627" y="3964"/>
                  </a:lnTo>
                  <a:lnTo>
                    <a:pt x="35" y="4686"/>
                  </a:lnTo>
                  <a:lnTo>
                    <a:pt x="35" y="952"/>
                  </a:lnTo>
                  <a:lnTo>
                    <a:pt x="1627" y="58"/>
                  </a:lnTo>
                  <a:close/>
                  <a:moveTo>
                    <a:pt x="1661" y="1"/>
                  </a:moveTo>
                  <a:lnTo>
                    <a:pt x="0" y="929"/>
                  </a:lnTo>
                  <a:lnTo>
                    <a:pt x="0" y="4732"/>
                  </a:lnTo>
                  <a:lnTo>
                    <a:pt x="1650" y="3987"/>
                  </a:lnTo>
                  <a:lnTo>
                    <a:pt x="1661" y="3987"/>
                  </a:lnTo>
                  <a:lnTo>
                    <a:pt x="166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65;p16">
              <a:extLst>
                <a:ext uri="{FF2B5EF4-FFF2-40B4-BE49-F238E27FC236}">
                  <a16:creationId xmlns:a16="http://schemas.microsoft.com/office/drawing/2014/main" id="{4B83B126-6058-FDDF-DE61-769908E9C954}"/>
                </a:ext>
              </a:extLst>
            </p:cNvPr>
            <p:cNvSpPr/>
            <p:nvPr/>
          </p:nvSpPr>
          <p:spPr>
            <a:xfrm>
              <a:off x="3938389" y="2418438"/>
              <a:ext cx="2268" cy="232055"/>
            </a:xfrm>
            <a:custGeom>
              <a:avLst/>
              <a:gdLst/>
              <a:ahLst/>
              <a:cxnLst/>
              <a:rect l="l" t="t" r="r" b="b"/>
              <a:pathLst>
                <a:path w="36" h="3684" extrusionOk="0">
                  <a:moveTo>
                    <a:pt x="18" y="0"/>
                  </a:moveTo>
                  <a:cubicBezTo>
                    <a:pt x="10" y="0"/>
                    <a:pt x="1" y="6"/>
                    <a:pt x="1" y="17"/>
                  </a:cubicBezTo>
                  <a:lnTo>
                    <a:pt x="1" y="3660"/>
                  </a:lnTo>
                  <a:cubicBezTo>
                    <a:pt x="1" y="3672"/>
                    <a:pt x="12" y="3683"/>
                    <a:pt x="12" y="3683"/>
                  </a:cubicBezTo>
                  <a:cubicBezTo>
                    <a:pt x="24" y="3683"/>
                    <a:pt x="35" y="3672"/>
                    <a:pt x="35" y="3660"/>
                  </a:cubicBezTo>
                  <a:lnTo>
                    <a:pt x="35" y="17"/>
                  </a:lnTo>
                  <a:cubicBezTo>
                    <a:pt x="35" y="6"/>
                    <a:pt x="27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66;p16">
              <a:extLst>
                <a:ext uri="{FF2B5EF4-FFF2-40B4-BE49-F238E27FC236}">
                  <a16:creationId xmlns:a16="http://schemas.microsoft.com/office/drawing/2014/main" id="{C9164043-A1B4-22E2-1873-A1B471F8691D}"/>
                </a:ext>
              </a:extLst>
            </p:cNvPr>
            <p:cNvSpPr/>
            <p:nvPr/>
          </p:nvSpPr>
          <p:spPr>
            <a:xfrm>
              <a:off x="4046671" y="2360675"/>
              <a:ext cx="2205" cy="239299"/>
            </a:xfrm>
            <a:custGeom>
              <a:avLst/>
              <a:gdLst/>
              <a:ahLst/>
              <a:cxnLst/>
              <a:rect l="l" t="t" r="r" b="b"/>
              <a:pathLst>
                <a:path w="35" h="3799" extrusionOk="0">
                  <a:moveTo>
                    <a:pt x="17" y="1"/>
                  </a:moveTo>
                  <a:cubicBezTo>
                    <a:pt x="9" y="1"/>
                    <a:pt x="0" y="7"/>
                    <a:pt x="0" y="18"/>
                  </a:cubicBezTo>
                  <a:lnTo>
                    <a:pt x="0" y="3787"/>
                  </a:lnTo>
                  <a:cubicBezTo>
                    <a:pt x="0" y="3798"/>
                    <a:pt x="0" y="3798"/>
                    <a:pt x="12" y="3798"/>
                  </a:cubicBezTo>
                  <a:cubicBezTo>
                    <a:pt x="23" y="3798"/>
                    <a:pt x="35" y="3798"/>
                    <a:pt x="35" y="3787"/>
                  </a:cubicBezTo>
                  <a:lnTo>
                    <a:pt x="35" y="18"/>
                  </a:lnTo>
                  <a:cubicBezTo>
                    <a:pt x="35" y="7"/>
                    <a:pt x="26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67;p16">
              <a:extLst>
                <a:ext uri="{FF2B5EF4-FFF2-40B4-BE49-F238E27FC236}">
                  <a16:creationId xmlns:a16="http://schemas.microsoft.com/office/drawing/2014/main" id="{DC363B23-E569-092E-F14C-735B95A4FFD4}"/>
                </a:ext>
              </a:extLst>
            </p:cNvPr>
            <p:cNvSpPr/>
            <p:nvPr/>
          </p:nvSpPr>
          <p:spPr>
            <a:xfrm>
              <a:off x="3283974" y="2988130"/>
              <a:ext cx="66391" cy="200623"/>
            </a:xfrm>
            <a:custGeom>
              <a:avLst/>
              <a:gdLst/>
              <a:ahLst/>
              <a:cxnLst/>
              <a:rect l="l" t="t" r="r" b="b"/>
              <a:pathLst>
                <a:path w="1054" h="3185" extrusionOk="0">
                  <a:moveTo>
                    <a:pt x="1020" y="0"/>
                  </a:moveTo>
                  <a:lnTo>
                    <a:pt x="0" y="344"/>
                  </a:lnTo>
                  <a:lnTo>
                    <a:pt x="0" y="3185"/>
                  </a:lnTo>
                  <a:lnTo>
                    <a:pt x="1031" y="2978"/>
                  </a:lnTo>
                  <a:cubicBezTo>
                    <a:pt x="1042" y="2978"/>
                    <a:pt x="1042" y="2967"/>
                    <a:pt x="1042" y="2956"/>
                  </a:cubicBezTo>
                  <a:cubicBezTo>
                    <a:pt x="1042" y="2956"/>
                    <a:pt x="1031" y="2944"/>
                    <a:pt x="1020" y="2944"/>
                  </a:cubicBezTo>
                  <a:lnTo>
                    <a:pt x="34" y="3150"/>
                  </a:lnTo>
                  <a:lnTo>
                    <a:pt x="34" y="367"/>
                  </a:lnTo>
                  <a:lnTo>
                    <a:pt x="1031" y="34"/>
                  </a:lnTo>
                  <a:cubicBezTo>
                    <a:pt x="1054" y="34"/>
                    <a:pt x="1042" y="0"/>
                    <a:pt x="10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68;p16">
              <a:extLst>
                <a:ext uri="{FF2B5EF4-FFF2-40B4-BE49-F238E27FC236}">
                  <a16:creationId xmlns:a16="http://schemas.microsoft.com/office/drawing/2014/main" id="{FCAC6D27-141E-E564-4E9A-B57C1FAFBDB4}"/>
                </a:ext>
              </a:extLst>
            </p:cNvPr>
            <p:cNvSpPr/>
            <p:nvPr/>
          </p:nvSpPr>
          <p:spPr>
            <a:xfrm>
              <a:off x="3174243" y="3017673"/>
              <a:ext cx="72250" cy="191301"/>
            </a:xfrm>
            <a:custGeom>
              <a:avLst/>
              <a:gdLst/>
              <a:ahLst/>
              <a:cxnLst/>
              <a:rect l="l" t="t" r="r" b="b"/>
              <a:pathLst>
                <a:path w="1147" h="3037" extrusionOk="0">
                  <a:moveTo>
                    <a:pt x="1112" y="47"/>
                  </a:moveTo>
                  <a:lnTo>
                    <a:pt x="1112" y="2796"/>
                  </a:lnTo>
                  <a:lnTo>
                    <a:pt x="24" y="2991"/>
                  </a:lnTo>
                  <a:lnTo>
                    <a:pt x="24" y="310"/>
                  </a:lnTo>
                  <a:lnTo>
                    <a:pt x="1112" y="47"/>
                  </a:lnTo>
                  <a:close/>
                  <a:moveTo>
                    <a:pt x="1146" y="1"/>
                  </a:moveTo>
                  <a:lnTo>
                    <a:pt x="12" y="287"/>
                  </a:lnTo>
                  <a:lnTo>
                    <a:pt x="1" y="287"/>
                  </a:lnTo>
                  <a:lnTo>
                    <a:pt x="1" y="3036"/>
                  </a:lnTo>
                  <a:lnTo>
                    <a:pt x="1146" y="2830"/>
                  </a:lnTo>
                  <a:lnTo>
                    <a:pt x="114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69;p16">
              <a:extLst>
                <a:ext uri="{FF2B5EF4-FFF2-40B4-BE49-F238E27FC236}">
                  <a16:creationId xmlns:a16="http://schemas.microsoft.com/office/drawing/2014/main" id="{A9ABC17F-A4DF-9F14-5C65-525277D0FFFB}"/>
                </a:ext>
              </a:extLst>
            </p:cNvPr>
            <p:cNvSpPr/>
            <p:nvPr/>
          </p:nvSpPr>
          <p:spPr>
            <a:xfrm>
              <a:off x="3186526" y="3032476"/>
              <a:ext cx="2205" cy="174356"/>
            </a:xfrm>
            <a:custGeom>
              <a:avLst/>
              <a:gdLst/>
              <a:ahLst/>
              <a:cxnLst/>
              <a:rect l="l" t="t" r="r" b="b"/>
              <a:pathLst>
                <a:path w="35" h="2768" extrusionOk="0">
                  <a:moveTo>
                    <a:pt x="18" y="1"/>
                  </a:moveTo>
                  <a:cubicBezTo>
                    <a:pt x="9" y="1"/>
                    <a:pt x="1" y="6"/>
                    <a:pt x="1" y="18"/>
                  </a:cubicBezTo>
                  <a:lnTo>
                    <a:pt x="1" y="2744"/>
                  </a:lnTo>
                  <a:cubicBezTo>
                    <a:pt x="1" y="2756"/>
                    <a:pt x="1" y="2767"/>
                    <a:pt x="12" y="2767"/>
                  </a:cubicBezTo>
                  <a:cubicBezTo>
                    <a:pt x="23" y="2767"/>
                    <a:pt x="35" y="2756"/>
                    <a:pt x="35" y="2744"/>
                  </a:cubicBezTo>
                  <a:lnTo>
                    <a:pt x="35" y="18"/>
                  </a:lnTo>
                  <a:cubicBezTo>
                    <a:pt x="35" y="6"/>
                    <a:pt x="26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70;p16">
              <a:extLst>
                <a:ext uri="{FF2B5EF4-FFF2-40B4-BE49-F238E27FC236}">
                  <a16:creationId xmlns:a16="http://schemas.microsoft.com/office/drawing/2014/main" id="{5BAE924B-3018-0C3C-8988-DED18196A81B}"/>
                </a:ext>
              </a:extLst>
            </p:cNvPr>
            <p:cNvSpPr/>
            <p:nvPr/>
          </p:nvSpPr>
          <p:spPr>
            <a:xfrm>
              <a:off x="3504758" y="2918840"/>
              <a:ext cx="67147" cy="217945"/>
            </a:xfrm>
            <a:custGeom>
              <a:avLst/>
              <a:gdLst/>
              <a:ahLst/>
              <a:cxnLst/>
              <a:rect l="l" t="t" r="r" b="b"/>
              <a:pathLst>
                <a:path w="1066" h="3460" extrusionOk="0">
                  <a:moveTo>
                    <a:pt x="1031" y="0"/>
                  </a:moveTo>
                  <a:lnTo>
                    <a:pt x="0" y="378"/>
                  </a:lnTo>
                  <a:lnTo>
                    <a:pt x="0" y="3460"/>
                  </a:lnTo>
                  <a:lnTo>
                    <a:pt x="1043" y="3219"/>
                  </a:lnTo>
                  <a:cubicBezTo>
                    <a:pt x="1062" y="3209"/>
                    <a:pt x="1057" y="3183"/>
                    <a:pt x="1047" y="3183"/>
                  </a:cubicBezTo>
                  <a:cubicBezTo>
                    <a:pt x="1046" y="3183"/>
                    <a:pt x="1044" y="3183"/>
                    <a:pt x="1043" y="3185"/>
                  </a:cubicBezTo>
                  <a:lnTo>
                    <a:pt x="35" y="3414"/>
                  </a:lnTo>
                  <a:lnTo>
                    <a:pt x="35" y="401"/>
                  </a:lnTo>
                  <a:lnTo>
                    <a:pt x="1043" y="35"/>
                  </a:lnTo>
                  <a:cubicBezTo>
                    <a:pt x="1066" y="35"/>
                    <a:pt x="1054" y="0"/>
                    <a:pt x="10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71;p16">
              <a:extLst>
                <a:ext uri="{FF2B5EF4-FFF2-40B4-BE49-F238E27FC236}">
                  <a16:creationId xmlns:a16="http://schemas.microsoft.com/office/drawing/2014/main" id="{3C48C8D4-A9A7-6882-C3CF-C411937FC9DA}"/>
                </a:ext>
              </a:extLst>
            </p:cNvPr>
            <p:cNvSpPr/>
            <p:nvPr/>
          </p:nvSpPr>
          <p:spPr>
            <a:xfrm>
              <a:off x="3423184" y="2945548"/>
              <a:ext cx="68659" cy="205662"/>
            </a:xfrm>
            <a:custGeom>
              <a:avLst/>
              <a:gdLst/>
              <a:ahLst/>
              <a:cxnLst/>
              <a:rect l="l" t="t" r="r" b="b"/>
              <a:pathLst>
                <a:path w="1090" h="3265" extrusionOk="0">
                  <a:moveTo>
                    <a:pt x="1055" y="46"/>
                  </a:moveTo>
                  <a:lnTo>
                    <a:pt x="1055" y="3047"/>
                  </a:lnTo>
                  <a:lnTo>
                    <a:pt x="35" y="3219"/>
                  </a:lnTo>
                  <a:lnTo>
                    <a:pt x="35" y="390"/>
                  </a:lnTo>
                  <a:lnTo>
                    <a:pt x="1055" y="46"/>
                  </a:lnTo>
                  <a:close/>
                  <a:moveTo>
                    <a:pt x="1089" y="0"/>
                  </a:moveTo>
                  <a:lnTo>
                    <a:pt x="1" y="367"/>
                  </a:lnTo>
                  <a:lnTo>
                    <a:pt x="1" y="3265"/>
                  </a:lnTo>
                  <a:lnTo>
                    <a:pt x="1089" y="3070"/>
                  </a:lnTo>
                  <a:lnTo>
                    <a:pt x="108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72;p16">
              <a:extLst>
                <a:ext uri="{FF2B5EF4-FFF2-40B4-BE49-F238E27FC236}">
                  <a16:creationId xmlns:a16="http://schemas.microsoft.com/office/drawing/2014/main" id="{5D9BED03-8A7D-3DF4-BF26-5298FA5ED46E}"/>
                </a:ext>
              </a:extLst>
            </p:cNvPr>
            <p:cNvSpPr/>
            <p:nvPr/>
          </p:nvSpPr>
          <p:spPr>
            <a:xfrm>
              <a:off x="3433326" y="2965201"/>
              <a:ext cx="2205" cy="183868"/>
            </a:xfrm>
            <a:custGeom>
              <a:avLst/>
              <a:gdLst/>
              <a:ahLst/>
              <a:cxnLst/>
              <a:rect l="l" t="t" r="r" b="b"/>
              <a:pathLst>
                <a:path w="35" h="2919" extrusionOk="0">
                  <a:moveTo>
                    <a:pt x="17" y="0"/>
                  </a:moveTo>
                  <a:cubicBezTo>
                    <a:pt x="9" y="0"/>
                    <a:pt x="0" y="3"/>
                    <a:pt x="0" y="9"/>
                  </a:cubicBezTo>
                  <a:lnTo>
                    <a:pt x="0" y="2907"/>
                  </a:lnTo>
                  <a:cubicBezTo>
                    <a:pt x="0" y="2907"/>
                    <a:pt x="12" y="2919"/>
                    <a:pt x="23" y="2919"/>
                  </a:cubicBezTo>
                  <a:cubicBezTo>
                    <a:pt x="23" y="2919"/>
                    <a:pt x="35" y="2907"/>
                    <a:pt x="35" y="2907"/>
                  </a:cubicBezTo>
                  <a:lnTo>
                    <a:pt x="35" y="9"/>
                  </a:lnTo>
                  <a:cubicBezTo>
                    <a:pt x="35" y="3"/>
                    <a:pt x="26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73;p16">
              <a:extLst>
                <a:ext uri="{FF2B5EF4-FFF2-40B4-BE49-F238E27FC236}">
                  <a16:creationId xmlns:a16="http://schemas.microsoft.com/office/drawing/2014/main" id="{2253FED9-FD97-2AF0-BE69-44EEA26B9898}"/>
                </a:ext>
              </a:extLst>
            </p:cNvPr>
            <p:cNvSpPr/>
            <p:nvPr/>
          </p:nvSpPr>
          <p:spPr>
            <a:xfrm>
              <a:off x="3517041" y="2937611"/>
              <a:ext cx="2205" cy="196340"/>
            </a:xfrm>
            <a:custGeom>
              <a:avLst/>
              <a:gdLst/>
              <a:ahLst/>
              <a:cxnLst/>
              <a:rect l="l" t="t" r="r" b="b"/>
              <a:pathLst>
                <a:path w="35" h="3117" extrusionOk="0">
                  <a:moveTo>
                    <a:pt x="23" y="0"/>
                  </a:moveTo>
                  <a:cubicBezTo>
                    <a:pt x="12" y="0"/>
                    <a:pt x="0" y="12"/>
                    <a:pt x="0" y="23"/>
                  </a:cubicBezTo>
                  <a:lnTo>
                    <a:pt x="0" y="3093"/>
                  </a:lnTo>
                  <a:cubicBezTo>
                    <a:pt x="0" y="3105"/>
                    <a:pt x="12" y="3116"/>
                    <a:pt x="12" y="3116"/>
                  </a:cubicBezTo>
                  <a:cubicBezTo>
                    <a:pt x="23" y="3116"/>
                    <a:pt x="34" y="3105"/>
                    <a:pt x="34" y="3093"/>
                  </a:cubicBezTo>
                  <a:lnTo>
                    <a:pt x="34" y="23"/>
                  </a:lnTo>
                  <a:cubicBezTo>
                    <a:pt x="34" y="12"/>
                    <a:pt x="34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74;p16">
              <a:extLst>
                <a:ext uri="{FF2B5EF4-FFF2-40B4-BE49-F238E27FC236}">
                  <a16:creationId xmlns:a16="http://schemas.microsoft.com/office/drawing/2014/main" id="{8A6DBAA2-CEDF-4BD3-7397-8C452BB165AF}"/>
                </a:ext>
              </a:extLst>
            </p:cNvPr>
            <p:cNvSpPr/>
            <p:nvPr/>
          </p:nvSpPr>
          <p:spPr>
            <a:xfrm>
              <a:off x="3645480" y="2869077"/>
              <a:ext cx="89509" cy="233126"/>
            </a:xfrm>
            <a:custGeom>
              <a:avLst/>
              <a:gdLst/>
              <a:ahLst/>
              <a:cxnLst/>
              <a:rect l="l" t="t" r="r" b="b"/>
              <a:pathLst>
                <a:path w="1421" h="3701" extrusionOk="0">
                  <a:moveTo>
                    <a:pt x="1306" y="46"/>
                  </a:moveTo>
                  <a:lnTo>
                    <a:pt x="1386" y="3288"/>
                  </a:lnTo>
                  <a:lnTo>
                    <a:pt x="34" y="3654"/>
                  </a:lnTo>
                  <a:lnTo>
                    <a:pt x="34" y="481"/>
                  </a:lnTo>
                  <a:lnTo>
                    <a:pt x="1306" y="46"/>
                  </a:lnTo>
                  <a:close/>
                  <a:moveTo>
                    <a:pt x="1340" y="0"/>
                  </a:moveTo>
                  <a:lnTo>
                    <a:pt x="12" y="458"/>
                  </a:lnTo>
                  <a:lnTo>
                    <a:pt x="0" y="458"/>
                  </a:lnTo>
                  <a:lnTo>
                    <a:pt x="0" y="3700"/>
                  </a:lnTo>
                  <a:lnTo>
                    <a:pt x="1421" y="3311"/>
                  </a:lnTo>
                  <a:lnTo>
                    <a:pt x="134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75;p16">
              <a:extLst>
                <a:ext uri="{FF2B5EF4-FFF2-40B4-BE49-F238E27FC236}">
                  <a16:creationId xmlns:a16="http://schemas.microsoft.com/office/drawing/2014/main" id="{AF5B6169-6D5F-9DD8-EAC3-6AC8863ABF31}"/>
                </a:ext>
              </a:extLst>
            </p:cNvPr>
            <p:cNvSpPr/>
            <p:nvPr/>
          </p:nvSpPr>
          <p:spPr>
            <a:xfrm>
              <a:off x="3749353" y="2830085"/>
              <a:ext cx="93855" cy="244653"/>
            </a:xfrm>
            <a:custGeom>
              <a:avLst/>
              <a:gdLst/>
              <a:ahLst/>
              <a:cxnLst/>
              <a:rect l="l" t="t" r="r" b="b"/>
              <a:pathLst>
                <a:path w="1490" h="3884" extrusionOk="0">
                  <a:moveTo>
                    <a:pt x="1467" y="0"/>
                  </a:moveTo>
                  <a:lnTo>
                    <a:pt x="1" y="516"/>
                  </a:lnTo>
                  <a:lnTo>
                    <a:pt x="1" y="3884"/>
                  </a:lnTo>
                  <a:lnTo>
                    <a:pt x="1478" y="3540"/>
                  </a:lnTo>
                  <a:cubicBezTo>
                    <a:pt x="1490" y="3529"/>
                    <a:pt x="1490" y="3506"/>
                    <a:pt x="1467" y="3506"/>
                  </a:cubicBezTo>
                  <a:lnTo>
                    <a:pt x="35" y="3838"/>
                  </a:lnTo>
                  <a:lnTo>
                    <a:pt x="35" y="539"/>
                  </a:lnTo>
                  <a:lnTo>
                    <a:pt x="1478" y="35"/>
                  </a:lnTo>
                  <a:cubicBezTo>
                    <a:pt x="1478" y="35"/>
                    <a:pt x="1490" y="23"/>
                    <a:pt x="1490" y="12"/>
                  </a:cubicBezTo>
                  <a:cubicBezTo>
                    <a:pt x="1478" y="12"/>
                    <a:pt x="1467" y="0"/>
                    <a:pt x="14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76;p16">
              <a:extLst>
                <a:ext uri="{FF2B5EF4-FFF2-40B4-BE49-F238E27FC236}">
                  <a16:creationId xmlns:a16="http://schemas.microsoft.com/office/drawing/2014/main" id="{5554C579-5823-54BA-808C-2A343E7998B9}"/>
                </a:ext>
              </a:extLst>
            </p:cNvPr>
            <p:cNvSpPr/>
            <p:nvPr/>
          </p:nvSpPr>
          <p:spPr>
            <a:xfrm>
              <a:off x="3655559" y="2893958"/>
              <a:ext cx="2205" cy="203899"/>
            </a:xfrm>
            <a:custGeom>
              <a:avLst/>
              <a:gdLst/>
              <a:ahLst/>
              <a:cxnLst/>
              <a:rect l="l" t="t" r="r" b="b"/>
              <a:pathLst>
                <a:path w="35" h="3237" extrusionOk="0">
                  <a:moveTo>
                    <a:pt x="18" y="0"/>
                  </a:moveTo>
                  <a:cubicBezTo>
                    <a:pt x="9" y="0"/>
                    <a:pt x="0" y="6"/>
                    <a:pt x="0" y="17"/>
                  </a:cubicBezTo>
                  <a:lnTo>
                    <a:pt x="0" y="3213"/>
                  </a:lnTo>
                  <a:cubicBezTo>
                    <a:pt x="0" y="3225"/>
                    <a:pt x="12" y="3236"/>
                    <a:pt x="12" y="3236"/>
                  </a:cubicBezTo>
                  <a:cubicBezTo>
                    <a:pt x="23" y="3236"/>
                    <a:pt x="35" y="3225"/>
                    <a:pt x="35" y="3213"/>
                  </a:cubicBezTo>
                  <a:lnTo>
                    <a:pt x="35" y="17"/>
                  </a:lnTo>
                  <a:cubicBezTo>
                    <a:pt x="35" y="6"/>
                    <a:pt x="26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277;p16">
              <a:extLst>
                <a:ext uri="{FF2B5EF4-FFF2-40B4-BE49-F238E27FC236}">
                  <a16:creationId xmlns:a16="http://schemas.microsoft.com/office/drawing/2014/main" id="{E50A8AA9-51F4-4C43-5C0F-AF842B21670B}"/>
                </a:ext>
              </a:extLst>
            </p:cNvPr>
            <p:cNvSpPr/>
            <p:nvPr/>
          </p:nvSpPr>
          <p:spPr>
            <a:xfrm>
              <a:off x="3760880" y="2857864"/>
              <a:ext cx="2268" cy="212528"/>
            </a:xfrm>
            <a:custGeom>
              <a:avLst/>
              <a:gdLst/>
              <a:ahLst/>
              <a:cxnLst/>
              <a:rect l="l" t="t" r="r" b="b"/>
              <a:pathLst>
                <a:path w="36" h="3374" extrusionOk="0">
                  <a:moveTo>
                    <a:pt x="18" y="0"/>
                  </a:moveTo>
                  <a:cubicBezTo>
                    <a:pt x="10" y="0"/>
                    <a:pt x="1" y="6"/>
                    <a:pt x="1" y="18"/>
                  </a:cubicBezTo>
                  <a:lnTo>
                    <a:pt x="1" y="3363"/>
                  </a:lnTo>
                  <a:cubicBezTo>
                    <a:pt x="1" y="3374"/>
                    <a:pt x="12" y="3374"/>
                    <a:pt x="12" y="3374"/>
                  </a:cubicBezTo>
                  <a:cubicBezTo>
                    <a:pt x="24" y="3374"/>
                    <a:pt x="35" y="3374"/>
                    <a:pt x="35" y="3363"/>
                  </a:cubicBezTo>
                  <a:lnTo>
                    <a:pt x="35" y="18"/>
                  </a:lnTo>
                  <a:cubicBezTo>
                    <a:pt x="35" y="6"/>
                    <a:pt x="27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78;p16">
              <a:extLst>
                <a:ext uri="{FF2B5EF4-FFF2-40B4-BE49-F238E27FC236}">
                  <a16:creationId xmlns:a16="http://schemas.microsoft.com/office/drawing/2014/main" id="{C714F7A9-9812-53A3-C00A-27F48F2D3EC5}"/>
                </a:ext>
              </a:extLst>
            </p:cNvPr>
            <p:cNvSpPr/>
            <p:nvPr/>
          </p:nvSpPr>
          <p:spPr>
            <a:xfrm>
              <a:off x="3928311" y="2770936"/>
              <a:ext cx="85918" cy="260527"/>
            </a:xfrm>
            <a:custGeom>
              <a:avLst/>
              <a:gdLst/>
              <a:ahLst/>
              <a:cxnLst/>
              <a:rect l="l" t="t" r="r" b="b"/>
              <a:pathLst>
                <a:path w="1364" h="4136" extrusionOk="0">
                  <a:moveTo>
                    <a:pt x="1329" y="57"/>
                  </a:moveTo>
                  <a:lnTo>
                    <a:pt x="1329" y="3746"/>
                  </a:lnTo>
                  <a:lnTo>
                    <a:pt x="35" y="4090"/>
                  </a:lnTo>
                  <a:lnTo>
                    <a:pt x="35" y="527"/>
                  </a:lnTo>
                  <a:lnTo>
                    <a:pt x="1329" y="57"/>
                  </a:lnTo>
                  <a:close/>
                  <a:moveTo>
                    <a:pt x="1364" y="0"/>
                  </a:moveTo>
                  <a:lnTo>
                    <a:pt x="1" y="493"/>
                  </a:lnTo>
                  <a:lnTo>
                    <a:pt x="1" y="4135"/>
                  </a:lnTo>
                  <a:lnTo>
                    <a:pt x="1364" y="3769"/>
                  </a:lnTo>
                  <a:lnTo>
                    <a:pt x="136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79;p16">
              <a:extLst>
                <a:ext uri="{FF2B5EF4-FFF2-40B4-BE49-F238E27FC236}">
                  <a16:creationId xmlns:a16="http://schemas.microsoft.com/office/drawing/2014/main" id="{CF2F40DB-A35E-22EC-782A-1F310E9EBA8D}"/>
                </a:ext>
              </a:extLst>
            </p:cNvPr>
            <p:cNvSpPr/>
            <p:nvPr/>
          </p:nvSpPr>
          <p:spPr>
            <a:xfrm>
              <a:off x="4037285" y="2719662"/>
              <a:ext cx="104689" cy="281502"/>
            </a:xfrm>
            <a:custGeom>
              <a:avLst/>
              <a:gdLst/>
              <a:ahLst/>
              <a:cxnLst/>
              <a:rect l="l" t="t" r="r" b="b"/>
              <a:pathLst>
                <a:path w="1662" h="4469" extrusionOk="0">
                  <a:moveTo>
                    <a:pt x="1627" y="47"/>
                  </a:moveTo>
                  <a:lnTo>
                    <a:pt x="1627" y="3953"/>
                  </a:lnTo>
                  <a:lnTo>
                    <a:pt x="35" y="4422"/>
                  </a:lnTo>
                  <a:lnTo>
                    <a:pt x="35" y="688"/>
                  </a:lnTo>
                  <a:lnTo>
                    <a:pt x="1627" y="47"/>
                  </a:lnTo>
                  <a:close/>
                  <a:moveTo>
                    <a:pt x="1661" y="1"/>
                  </a:moveTo>
                  <a:lnTo>
                    <a:pt x="12" y="654"/>
                  </a:lnTo>
                  <a:lnTo>
                    <a:pt x="0" y="665"/>
                  </a:lnTo>
                  <a:lnTo>
                    <a:pt x="0" y="4468"/>
                  </a:lnTo>
                  <a:lnTo>
                    <a:pt x="1650" y="3976"/>
                  </a:lnTo>
                  <a:lnTo>
                    <a:pt x="1661" y="3976"/>
                  </a:lnTo>
                  <a:lnTo>
                    <a:pt x="166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80;p16">
              <a:extLst>
                <a:ext uri="{FF2B5EF4-FFF2-40B4-BE49-F238E27FC236}">
                  <a16:creationId xmlns:a16="http://schemas.microsoft.com/office/drawing/2014/main" id="{F5C197C8-E25C-45A9-38D6-244414C044B9}"/>
                </a:ext>
              </a:extLst>
            </p:cNvPr>
            <p:cNvSpPr/>
            <p:nvPr/>
          </p:nvSpPr>
          <p:spPr>
            <a:xfrm>
              <a:off x="3938389" y="2798527"/>
              <a:ext cx="2268" cy="231488"/>
            </a:xfrm>
            <a:custGeom>
              <a:avLst/>
              <a:gdLst/>
              <a:ahLst/>
              <a:cxnLst/>
              <a:rect l="l" t="t" r="r" b="b"/>
              <a:pathLst>
                <a:path w="36" h="3675" extrusionOk="0">
                  <a:moveTo>
                    <a:pt x="18" y="0"/>
                  </a:moveTo>
                  <a:cubicBezTo>
                    <a:pt x="10" y="0"/>
                    <a:pt x="1" y="3"/>
                    <a:pt x="1" y="9"/>
                  </a:cubicBezTo>
                  <a:lnTo>
                    <a:pt x="1" y="3652"/>
                  </a:lnTo>
                  <a:cubicBezTo>
                    <a:pt x="1" y="3663"/>
                    <a:pt x="12" y="3675"/>
                    <a:pt x="12" y="3675"/>
                  </a:cubicBezTo>
                  <a:cubicBezTo>
                    <a:pt x="24" y="3675"/>
                    <a:pt x="35" y="3663"/>
                    <a:pt x="35" y="3652"/>
                  </a:cubicBezTo>
                  <a:lnTo>
                    <a:pt x="35" y="9"/>
                  </a:lnTo>
                  <a:cubicBezTo>
                    <a:pt x="35" y="3"/>
                    <a:pt x="27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281;p16">
              <a:extLst>
                <a:ext uri="{FF2B5EF4-FFF2-40B4-BE49-F238E27FC236}">
                  <a16:creationId xmlns:a16="http://schemas.microsoft.com/office/drawing/2014/main" id="{82BD08E2-6C5E-AE42-6421-AAEA2A24DC77}"/>
                </a:ext>
              </a:extLst>
            </p:cNvPr>
            <p:cNvSpPr/>
            <p:nvPr/>
          </p:nvSpPr>
          <p:spPr>
            <a:xfrm>
              <a:off x="4046671" y="2757582"/>
              <a:ext cx="2205" cy="239236"/>
            </a:xfrm>
            <a:custGeom>
              <a:avLst/>
              <a:gdLst/>
              <a:ahLst/>
              <a:cxnLst/>
              <a:rect l="l" t="t" r="r" b="b"/>
              <a:pathLst>
                <a:path w="35" h="3798" extrusionOk="0">
                  <a:moveTo>
                    <a:pt x="17" y="0"/>
                  </a:moveTo>
                  <a:cubicBezTo>
                    <a:pt x="9" y="0"/>
                    <a:pt x="0" y="6"/>
                    <a:pt x="0" y="17"/>
                  </a:cubicBezTo>
                  <a:lnTo>
                    <a:pt x="0" y="3786"/>
                  </a:lnTo>
                  <a:cubicBezTo>
                    <a:pt x="0" y="3786"/>
                    <a:pt x="0" y="3798"/>
                    <a:pt x="12" y="3798"/>
                  </a:cubicBezTo>
                  <a:cubicBezTo>
                    <a:pt x="23" y="3798"/>
                    <a:pt x="35" y="3786"/>
                    <a:pt x="35" y="3786"/>
                  </a:cubicBezTo>
                  <a:lnTo>
                    <a:pt x="35" y="17"/>
                  </a:lnTo>
                  <a:cubicBezTo>
                    <a:pt x="35" y="6"/>
                    <a:pt x="26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82;p16">
              <a:extLst>
                <a:ext uri="{FF2B5EF4-FFF2-40B4-BE49-F238E27FC236}">
                  <a16:creationId xmlns:a16="http://schemas.microsoft.com/office/drawing/2014/main" id="{3038E5FE-32C4-CBD3-78A3-8CE737D16EF7}"/>
                </a:ext>
              </a:extLst>
            </p:cNvPr>
            <p:cNvSpPr/>
            <p:nvPr/>
          </p:nvSpPr>
          <p:spPr>
            <a:xfrm>
              <a:off x="3283974" y="3248473"/>
              <a:ext cx="66202" cy="199363"/>
            </a:xfrm>
            <a:custGeom>
              <a:avLst/>
              <a:gdLst/>
              <a:ahLst/>
              <a:cxnLst/>
              <a:rect l="l" t="t" r="r" b="b"/>
              <a:pathLst>
                <a:path w="1051" h="3165" extrusionOk="0">
                  <a:moveTo>
                    <a:pt x="1028" y="0"/>
                  </a:moveTo>
                  <a:cubicBezTo>
                    <a:pt x="1026" y="0"/>
                    <a:pt x="1023" y="1"/>
                    <a:pt x="1020" y="2"/>
                  </a:cubicBezTo>
                  <a:lnTo>
                    <a:pt x="11" y="323"/>
                  </a:lnTo>
                  <a:lnTo>
                    <a:pt x="0" y="323"/>
                  </a:lnTo>
                  <a:lnTo>
                    <a:pt x="0" y="3164"/>
                  </a:lnTo>
                  <a:lnTo>
                    <a:pt x="1031" y="2981"/>
                  </a:lnTo>
                  <a:cubicBezTo>
                    <a:pt x="1042" y="2969"/>
                    <a:pt x="1042" y="2969"/>
                    <a:pt x="1042" y="2958"/>
                  </a:cubicBezTo>
                  <a:cubicBezTo>
                    <a:pt x="1042" y="2950"/>
                    <a:pt x="1037" y="2942"/>
                    <a:pt x="1029" y="2942"/>
                  </a:cubicBezTo>
                  <a:cubicBezTo>
                    <a:pt x="1026" y="2942"/>
                    <a:pt x="1023" y="2943"/>
                    <a:pt x="1020" y="2946"/>
                  </a:cubicBezTo>
                  <a:lnTo>
                    <a:pt x="34" y="3118"/>
                  </a:lnTo>
                  <a:lnTo>
                    <a:pt x="34" y="346"/>
                  </a:lnTo>
                  <a:lnTo>
                    <a:pt x="1031" y="37"/>
                  </a:lnTo>
                  <a:cubicBezTo>
                    <a:pt x="1051" y="27"/>
                    <a:pt x="1045" y="0"/>
                    <a:pt x="10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283;p16">
              <a:extLst>
                <a:ext uri="{FF2B5EF4-FFF2-40B4-BE49-F238E27FC236}">
                  <a16:creationId xmlns:a16="http://schemas.microsoft.com/office/drawing/2014/main" id="{11D19B87-BCCD-02F9-8B26-1C1E522BEDE0}"/>
                </a:ext>
              </a:extLst>
            </p:cNvPr>
            <p:cNvSpPr/>
            <p:nvPr/>
          </p:nvSpPr>
          <p:spPr>
            <a:xfrm>
              <a:off x="3174243" y="3276000"/>
              <a:ext cx="72250" cy="189096"/>
            </a:xfrm>
            <a:custGeom>
              <a:avLst/>
              <a:gdLst/>
              <a:ahLst/>
              <a:cxnLst/>
              <a:rect l="l" t="t" r="r" b="b"/>
              <a:pathLst>
                <a:path w="1147" h="3002" extrusionOk="0">
                  <a:moveTo>
                    <a:pt x="1112" y="47"/>
                  </a:moveTo>
                  <a:lnTo>
                    <a:pt x="1112" y="2796"/>
                  </a:lnTo>
                  <a:lnTo>
                    <a:pt x="24" y="2968"/>
                  </a:lnTo>
                  <a:lnTo>
                    <a:pt x="24" y="287"/>
                  </a:lnTo>
                  <a:lnTo>
                    <a:pt x="1112" y="47"/>
                  </a:lnTo>
                  <a:close/>
                  <a:moveTo>
                    <a:pt x="1146" y="1"/>
                  </a:moveTo>
                  <a:lnTo>
                    <a:pt x="1" y="264"/>
                  </a:lnTo>
                  <a:lnTo>
                    <a:pt x="1" y="3002"/>
                  </a:lnTo>
                  <a:lnTo>
                    <a:pt x="1146" y="2819"/>
                  </a:lnTo>
                  <a:lnTo>
                    <a:pt x="114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284;p16">
              <a:extLst>
                <a:ext uri="{FF2B5EF4-FFF2-40B4-BE49-F238E27FC236}">
                  <a16:creationId xmlns:a16="http://schemas.microsoft.com/office/drawing/2014/main" id="{A0DD949D-EBA7-A7C5-1851-A0A9681EB69D}"/>
                </a:ext>
              </a:extLst>
            </p:cNvPr>
            <p:cNvSpPr/>
            <p:nvPr/>
          </p:nvSpPr>
          <p:spPr>
            <a:xfrm>
              <a:off x="3186526" y="3289354"/>
              <a:ext cx="2205" cy="174356"/>
            </a:xfrm>
            <a:custGeom>
              <a:avLst/>
              <a:gdLst/>
              <a:ahLst/>
              <a:cxnLst/>
              <a:rect l="l" t="t" r="r" b="b"/>
              <a:pathLst>
                <a:path w="35" h="2768" extrusionOk="0">
                  <a:moveTo>
                    <a:pt x="18" y="1"/>
                  </a:moveTo>
                  <a:cubicBezTo>
                    <a:pt x="9" y="1"/>
                    <a:pt x="1" y="6"/>
                    <a:pt x="1" y="18"/>
                  </a:cubicBezTo>
                  <a:lnTo>
                    <a:pt x="1" y="2744"/>
                  </a:lnTo>
                  <a:cubicBezTo>
                    <a:pt x="1" y="2756"/>
                    <a:pt x="1" y="2767"/>
                    <a:pt x="12" y="2767"/>
                  </a:cubicBezTo>
                  <a:cubicBezTo>
                    <a:pt x="23" y="2767"/>
                    <a:pt x="35" y="2756"/>
                    <a:pt x="35" y="2744"/>
                  </a:cubicBezTo>
                  <a:lnTo>
                    <a:pt x="35" y="18"/>
                  </a:lnTo>
                  <a:cubicBezTo>
                    <a:pt x="35" y="6"/>
                    <a:pt x="26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285;p16">
              <a:extLst>
                <a:ext uri="{FF2B5EF4-FFF2-40B4-BE49-F238E27FC236}">
                  <a16:creationId xmlns:a16="http://schemas.microsoft.com/office/drawing/2014/main" id="{B45788DA-6324-6283-BEE2-8A5A1728CD11}"/>
                </a:ext>
              </a:extLst>
            </p:cNvPr>
            <p:cNvSpPr/>
            <p:nvPr/>
          </p:nvSpPr>
          <p:spPr>
            <a:xfrm>
              <a:off x="3504758" y="3205135"/>
              <a:ext cx="66958" cy="214544"/>
            </a:xfrm>
            <a:custGeom>
              <a:avLst/>
              <a:gdLst/>
              <a:ahLst/>
              <a:cxnLst/>
              <a:rect l="l" t="t" r="r" b="b"/>
              <a:pathLst>
                <a:path w="1063" h="3406" extrusionOk="0">
                  <a:moveTo>
                    <a:pt x="1040" y="1"/>
                  </a:moveTo>
                  <a:cubicBezTo>
                    <a:pt x="1037" y="1"/>
                    <a:pt x="1035" y="2"/>
                    <a:pt x="1031" y="3"/>
                  </a:cubicBezTo>
                  <a:lnTo>
                    <a:pt x="0" y="312"/>
                  </a:lnTo>
                  <a:lnTo>
                    <a:pt x="0" y="3405"/>
                  </a:lnTo>
                  <a:lnTo>
                    <a:pt x="1043" y="3211"/>
                  </a:lnTo>
                  <a:cubicBezTo>
                    <a:pt x="1054" y="3211"/>
                    <a:pt x="1054" y="3199"/>
                    <a:pt x="1054" y="3188"/>
                  </a:cubicBezTo>
                  <a:cubicBezTo>
                    <a:pt x="1054" y="3176"/>
                    <a:pt x="1043" y="3176"/>
                    <a:pt x="1043" y="3176"/>
                  </a:cubicBezTo>
                  <a:lnTo>
                    <a:pt x="35" y="3359"/>
                  </a:lnTo>
                  <a:lnTo>
                    <a:pt x="35" y="347"/>
                  </a:lnTo>
                  <a:lnTo>
                    <a:pt x="1043" y="37"/>
                  </a:lnTo>
                  <a:cubicBezTo>
                    <a:pt x="1062" y="28"/>
                    <a:pt x="1057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286;p16">
              <a:extLst>
                <a:ext uri="{FF2B5EF4-FFF2-40B4-BE49-F238E27FC236}">
                  <a16:creationId xmlns:a16="http://schemas.microsoft.com/office/drawing/2014/main" id="{769818F5-705A-1A40-70FE-7BD26F5A0402}"/>
                </a:ext>
              </a:extLst>
            </p:cNvPr>
            <p:cNvSpPr/>
            <p:nvPr/>
          </p:nvSpPr>
          <p:spPr>
            <a:xfrm>
              <a:off x="3423184" y="3227686"/>
              <a:ext cx="68659" cy="201379"/>
            </a:xfrm>
            <a:custGeom>
              <a:avLst/>
              <a:gdLst/>
              <a:ahLst/>
              <a:cxnLst/>
              <a:rect l="l" t="t" r="r" b="b"/>
              <a:pathLst>
                <a:path w="1090" h="3197" extrusionOk="0">
                  <a:moveTo>
                    <a:pt x="1055" y="46"/>
                  </a:moveTo>
                  <a:lnTo>
                    <a:pt x="1055" y="3036"/>
                  </a:lnTo>
                  <a:lnTo>
                    <a:pt x="35" y="3162"/>
                  </a:lnTo>
                  <a:lnTo>
                    <a:pt x="35" y="332"/>
                  </a:lnTo>
                  <a:lnTo>
                    <a:pt x="1055" y="46"/>
                  </a:lnTo>
                  <a:close/>
                  <a:moveTo>
                    <a:pt x="1089" y="0"/>
                  </a:moveTo>
                  <a:lnTo>
                    <a:pt x="12" y="310"/>
                  </a:lnTo>
                  <a:lnTo>
                    <a:pt x="1" y="310"/>
                  </a:lnTo>
                  <a:lnTo>
                    <a:pt x="1" y="3196"/>
                  </a:lnTo>
                  <a:lnTo>
                    <a:pt x="1078" y="3070"/>
                  </a:lnTo>
                  <a:lnTo>
                    <a:pt x="1089" y="3070"/>
                  </a:lnTo>
                  <a:lnTo>
                    <a:pt x="108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287;p16">
              <a:extLst>
                <a:ext uri="{FF2B5EF4-FFF2-40B4-BE49-F238E27FC236}">
                  <a16:creationId xmlns:a16="http://schemas.microsoft.com/office/drawing/2014/main" id="{2F841C2B-B02B-5A34-3BCB-C4C56B0EC01A}"/>
                </a:ext>
              </a:extLst>
            </p:cNvPr>
            <p:cNvSpPr/>
            <p:nvPr/>
          </p:nvSpPr>
          <p:spPr>
            <a:xfrm>
              <a:off x="3433326" y="3243874"/>
              <a:ext cx="2205" cy="183742"/>
            </a:xfrm>
            <a:custGeom>
              <a:avLst/>
              <a:gdLst/>
              <a:ahLst/>
              <a:cxnLst/>
              <a:rect l="l" t="t" r="r" b="b"/>
              <a:pathLst>
                <a:path w="35" h="2917" extrusionOk="0">
                  <a:moveTo>
                    <a:pt x="17" y="1"/>
                  </a:moveTo>
                  <a:cubicBezTo>
                    <a:pt x="9" y="1"/>
                    <a:pt x="0" y="7"/>
                    <a:pt x="0" y="18"/>
                  </a:cubicBezTo>
                  <a:lnTo>
                    <a:pt x="0" y="2905"/>
                  </a:lnTo>
                  <a:cubicBezTo>
                    <a:pt x="0" y="2916"/>
                    <a:pt x="12" y="2916"/>
                    <a:pt x="23" y="2916"/>
                  </a:cubicBezTo>
                  <a:cubicBezTo>
                    <a:pt x="23" y="2916"/>
                    <a:pt x="35" y="2916"/>
                    <a:pt x="35" y="2905"/>
                  </a:cubicBezTo>
                  <a:lnTo>
                    <a:pt x="35" y="18"/>
                  </a:lnTo>
                  <a:cubicBezTo>
                    <a:pt x="35" y="7"/>
                    <a:pt x="26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88;p16">
              <a:extLst>
                <a:ext uri="{FF2B5EF4-FFF2-40B4-BE49-F238E27FC236}">
                  <a16:creationId xmlns:a16="http://schemas.microsoft.com/office/drawing/2014/main" id="{52302B31-F6F9-93C7-AE94-33F8073FB9AC}"/>
                </a:ext>
              </a:extLst>
            </p:cNvPr>
            <p:cNvSpPr/>
            <p:nvPr/>
          </p:nvSpPr>
          <p:spPr>
            <a:xfrm>
              <a:off x="3517041" y="3221198"/>
              <a:ext cx="2205" cy="195584"/>
            </a:xfrm>
            <a:custGeom>
              <a:avLst/>
              <a:gdLst/>
              <a:ahLst/>
              <a:cxnLst/>
              <a:rect l="l" t="t" r="r" b="b"/>
              <a:pathLst>
                <a:path w="35" h="3105" extrusionOk="0">
                  <a:moveTo>
                    <a:pt x="23" y="0"/>
                  </a:moveTo>
                  <a:cubicBezTo>
                    <a:pt x="12" y="0"/>
                    <a:pt x="0" y="0"/>
                    <a:pt x="0" y="12"/>
                  </a:cubicBezTo>
                  <a:lnTo>
                    <a:pt x="0" y="3093"/>
                  </a:lnTo>
                  <a:cubicBezTo>
                    <a:pt x="0" y="3104"/>
                    <a:pt x="12" y="3104"/>
                    <a:pt x="12" y="3104"/>
                  </a:cubicBezTo>
                  <a:cubicBezTo>
                    <a:pt x="23" y="3104"/>
                    <a:pt x="34" y="3104"/>
                    <a:pt x="34" y="3093"/>
                  </a:cubicBezTo>
                  <a:lnTo>
                    <a:pt x="34" y="12"/>
                  </a:lnTo>
                  <a:cubicBezTo>
                    <a:pt x="34" y="0"/>
                    <a:pt x="34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89;p16">
              <a:extLst>
                <a:ext uri="{FF2B5EF4-FFF2-40B4-BE49-F238E27FC236}">
                  <a16:creationId xmlns:a16="http://schemas.microsoft.com/office/drawing/2014/main" id="{479FFAE7-0352-E59E-8C64-2747A659DD0B}"/>
                </a:ext>
              </a:extLst>
            </p:cNvPr>
            <p:cNvSpPr/>
            <p:nvPr/>
          </p:nvSpPr>
          <p:spPr>
            <a:xfrm>
              <a:off x="3645480" y="3175025"/>
              <a:ext cx="89509" cy="224433"/>
            </a:xfrm>
            <a:custGeom>
              <a:avLst/>
              <a:gdLst/>
              <a:ahLst/>
              <a:cxnLst/>
              <a:rect l="l" t="t" r="r" b="b"/>
              <a:pathLst>
                <a:path w="1421" h="3563" extrusionOk="0">
                  <a:moveTo>
                    <a:pt x="1317" y="46"/>
                  </a:moveTo>
                  <a:lnTo>
                    <a:pt x="1386" y="3288"/>
                  </a:lnTo>
                  <a:lnTo>
                    <a:pt x="34" y="3517"/>
                  </a:lnTo>
                  <a:lnTo>
                    <a:pt x="34" y="344"/>
                  </a:lnTo>
                  <a:lnTo>
                    <a:pt x="1317" y="46"/>
                  </a:lnTo>
                  <a:close/>
                  <a:moveTo>
                    <a:pt x="1340" y="0"/>
                  </a:moveTo>
                  <a:lnTo>
                    <a:pt x="0" y="321"/>
                  </a:lnTo>
                  <a:lnTo>
                    <a:pt x="0" y="3563"/>
                  </a:lnTo>
                  <a:lnTo>
                    <a:pt x="1398" y="3322"/>
                  </a:lnTo>
                  <a:lnTo>
                    <a:pt x="1421" y="3322"/>
                  </a:lnTo>
                  <a:lnTo>
                    <a:pt x="1340" y="23"/>
                  </a:lnTo>
                  <a:lnTo>
                    <a:pt x="134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90;p16">
              <a:extLst>
                <a:ext uri="{FF2B5EF4-FFF2-40B4-BE49-F238E27FC236}">
                  <a16:creationId xmlns:a16="http://schemas.microsoft.com/office/drawing/2014/main" id="{AE5E516A-9C05-4F68-4A88-CA2081393978}"/>
                </a:ext>
              </a:extLst>
            </p:cNvPr>
            <p:cNvSpPr/>
            <p:nvPr/>
          </p:nvSpPr>
          <p:spPr>
            <a:xfrm>
              <a:off x="3749353" y="3147435"/>
              <a:ext cx="93855" cy="234701"/>
            </a:xfrm>
            <a:custGeom>
              <a:avLst/>
              <a:gdLst/>
              <a:ahLst/>
              <a:cxnLst/>
              <a:rect l="l" t="t" r="r" b="b"/>
              <a:pathLst>
                <a:path w="1490" h="3726" extrusionOk="0">
                  <a:moveTo>
                    <a:pt x="1475" y="0"/>
                  </a:moveTo>
                  <a:cubicBezTo>
                    <a:pt x="1473" y="0"/>
                    <a:pt x="1470" y="1"/>
                    <a:pt x="1467" y="3"/>
                  </a:cubicBezTo>
                  <a:lnTo>
                    <a:pt x="12" y="358"/>
                  </a:lnTo>
                  <a:lnTo>
                    <a:pt x="1" y="358"/>
                  </a:lnTo>
                  <a:lnTo>
                    <a:pt x="1" y="3726"/>
                  </a:lnTo>
                  <a:lnTo>
                    <a:pt x="1467" y="3531"/>
                  </a:lnTo>
                  <a:cubicBezTo>
                    <a:pt x="1478" y="3531"/>
                    <a:pt x="1490" y="3531"/>
                    <a:pt x="1490" y="3519"/>
                  </a:cubicBezTo>
                  <a:cubicBezTo>
                    <a:pt x="1482" y="3511"/>
                    <a:pt x="1479" y="3503"/>
                    <a:pt x="1475" y="3503"/>
                  </a:cubicBezTo>
                  <a:cubicBezTo>
                    <a:pt x="1473" y="3503"/>
                    <a:pt x="1470" y="3505"/>
                    <a:pt x="1467" y="3508"/>
                  </a:cubicBezTo>
                  <a:lnTo>
                    <a:pt x="35" y="3691"/>
                  </a:lnTo>
                  <a:lnTo>
                    <a:pt x="35" y="392"/>
                  </a:lnTo>
                  <a:lnTo>
                    <a:pt x="1478" y="37"/>
                  </a:lnTo>
                  <a:cubicBezTo>
                    <a:pt x="1488" y="27"/>
                    <a:pt x="1490" y="0"/>
                    <a:pt x="14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291;p16">
              <a:extLst>
                <a:ext uri="{FF2B5EF4-FFF2-40B4-BE49-F238E27FC236}">
                  <a16:creationId xmlns:a16="http://schemas.microsoft.com/office/drawing/2014/main" id="{FFB40D37-5CC4-AF39-BEB9-15DF17A8956B}"/>
                </a:ext>
              </a:extLst>
            </p:cNvPr>
            <p:cNvSpPr/>
            <p:nvPr/>
          </p:nvSpPr>
          <p:spPr>
            <a:xfrm>
              <a:off x="3655559" y="3192663"/>
              <a:ext cx="2205" cy="203206"/>
            </a:xfrm>
            <a:custGeom>
              <a:avLst/>
              <a:gdLst/>
              <a:ahLst/>
              <a:cxnLst/>
              <a:rect l="l" t="t" r="r" b="b"/>
              <a:pathLst>
                <a:path w="35" h="3226" extrusionOk="0">
                  <a:moveTo>
                    <a:pt x="18" y="1"/>
                  </a:moveTo>
                  <a:cubicBezTo>
                    <a:pt x="9" y="1"/>
                    <a:pt x="0" y="6"/>
                    <a:pt x="0" y="18"/>
                  </a:cubicBezTo>
                  <a:lnTo>
                    <a:pt x="0" y="3214"/>
                  </a:lnTo>
                  <a:cubicBezTo>
                    <a:pt x="0" y="3225"/>
                    <a:pt x="12" y="3225"/>
                    <a:pt x="12" y="3225"/>
                  </a:cubicBezTo>
                  <a:cubicBezTo>
                    <a:pt x="23" y="3225"/>
                    <a:pt x="35" y="3225"/>
                    <a:pt x="35" y="3214"/>
                  </a:cubicBezTo>
                  <a:lnTo>
                    <a:pt x="35" y="18"/>
                  </a:lnTo>
                  <a:cubicBezTo>
                    <a:pt x="35" y="6"/>
                    <a:pt x="26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292;p16">
              <a:extLst>
                <a:ext uri="{FF2B5EF4-FFF2-40B4-BE49-F238E27FC236}">
                  <a16:creationId xmlns:a16="http://schemas.microsoft.com/office/drawing/2014/main" id="{4630379A-A287-D6E7-2821-BEE16FEE124E}"/>
                </a:ext>
              </a:extLst>
            </p:cNvPr>
            <p:cNvSpPr/>
            <p:nvPr/>
          </p:nvSpPr>
          <p:spPr>
            <a:xfrm>
              <a:off x="3760880" y="3167403"/>
              <a:ext cx="2268" cy="212591"/>
            </a:xfrm>
            <a:custGeom>
              <a:avLst/>
              <a:gdLst/>
              <a:ahLst/>
              <a:cxnLst/>
              <a:rect l="l" t="t" r="r" b="b"/>
              <a:pathLst>
                <a:path w="36" h="3375" extrusionOk="0">
                  <a:moveTo>
                    <a:pt x="18" y="1"/>
                  </a:moveTo>
                  <a:cubicBezTo>
                    <a:pt x="10" y="1"/>
                    <a:pt x="1" y="6"/>
                    <a:pt x="1" y="18"/>
                  </a:cubicBezTo>
                  <a:lnTo>
                    <a:pt x="1" y="3351"/>
                  </a:lnTo>
                  <a:cubicBezTo>
                    <a:pt x="1" y="3363"/>
                    <a:pt x="12" y="3374"/>
                    <a:pt x="12" y="3374"/>
                  </a:cubicBezTo>
                  <a:cubicBezTo>
                    <a:pt x="24" y="3374"/>
                    <a:pt x="35" y="3363"/>
                    <a:pt x="35" y="3351"/>
                  </a:cubicBezTo>
                  <a:lnTo>
                    <a:pt x="35" y="18"/>
                  </a:lnTo>
                  <a:cubicBezTo>
                    <a:pt x="35" y="6"/>
                    <a:pt x="27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93;p16">
              <a:extLst>
                <a:ext uri="{FF2B5EF4-FFF2-40B4-BE49-F238E27FC236}">
                  <a16:creationId xmlns:a16="http://schemas.microsoft.com/office/drawing/2014/main" id="{43DAFD2F-7CEB-E8AC-B3BF-7F46C76A5E06}"/>
                </a:ext>
              </a:extLst>
            </p:cNvPr>
            <p:cNvSpPr/>
            <p:nvPr/>
          </p:nvSpPr>
          <p:spPr>
            <a:xfrm>
              <a:off x="3928311" y="3105735"/>
              <a:ext cx="85918" cy="251141"/>
            </a:xfrm>
            <a:custGeom>
              <a:avLst/>
              <a:gdLst/>
              <a:ahLst/>
              <a:cxnLst/>
              <a:rect l="l" t="t" r="r" b="b"/>
              <a:pathLst>
                <a:path w="1364" h="3987" extrusionOk="0">
                  <a:moveTo>
                    <a:pt x="1329" y="46"/>
                  </a:moveTo>
                  <a:lnTo>
                    <a:pt x="1329" y="3735"/>
                  </a:lnTo>
                  <a:lnTo>
                    <a:pt x="35" y="3952"/>
                  </a:lnTo>
                  <a:lnTo>
                    <a:pt x="35" y="378"/>
                  </a:lnTo>
                  <a:lnTo>
                    <a:pt x="1329" y="46"/>
                  </a:lnTo>
                  <a:close/>
                  <a:moveTo>
                    <a:pt x="1364" y="0"/>
                  </a:moveTo>
                  <a:lnTo>
                    <a:pt x="1" y="355"/>
                  </a:lnTo>
                  <a:lnTo>
                    <a:pt x="1" y="3987"/>
                  </a:lnTo>
                  <a:lnTo>
                    <a:pt x="1341" y="3769"/>
                  </a:lnTo>
                  <a:lnTo>
                    <a:pt x="1364" y="3758"/>
                  </a:lnTo>
                  <a:lnTo>
                    <a:pt x="136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94;p16">
              <a:extLst>
                <a:ext uri="{FF2B5EF4-FFF2-40B4-BE49-F238E27FC236}">
                  <a16:creationId xmlns:a16="http://schemas.microsoft.com/office/drawing/2014/main" id="{52E62B59-2954-3473-CBB8-D3C2D769D875}"/>
                </a:ext>
              </a:extLst>
            </p:cNvPr>
            <p:cNvSpPr/>
            <p:nvPr/>
          </p:nvSpPr>
          <p:spPr>
            <a:xfrm>
              <a:off x="4037285" y="3066743"/>
              <a:ext cx="104689" cy="271361"/>
            </a:xfrm>
            <a:custGeom>
              <a:avLst/>
              <a:gdLst/>
              <a:ahLst/>
              <a:cxnLst/>
              <a:rect l="l" t="t" r="r" b="b"/>
              <a:pathLst>
                <a:path w="1662" h="4308" extrusionOk="0">
                  <a:moveTo>
                    <a:pt x="1627" y="47"/>
                  </a:moveTo>
                  <a:lnTo>
                    <a:pt x="1627" y="3953"/>
                  </a:lnTo>
                  <a:lnTo>
                    <a:pt x="35" y="4262"/>
                  </a:lnTo>
                  <a:lnTo>
                    <a:pt x="35" y="528"/>
                  </a:lnTo>
                  <a:lnTo>
                    <a:pt x="1627" y="47"/>
                  </a:lnTo>
                  <a:close/>
                  <a:moveTo>
                    <a:pt x="1661" y="1"/>
                  </a:moveTo>
                  <a:lnTo>
                    <a:pt x="0" y="505"/>
                  </a:lnTo>
                  <a:lnTo>
                    <a:pt x="0" y="4308"/>
                  </a:lnTo>
                  <a:lnTo>
                    <a:pt x="1650" y="3987"/>
                  </a:lnTo>
                  <a:lnTo>
                    <a:pt x="1661" y="3987"/>
                  </a:lnTo>
                  <a:lnTo>
                    <a:pt x="166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95;p16">
              <a:extLst>
                <a:ext uri="{FF2B5EF4-FFF2-40B4-BE49-F238E27FC236}">
                  <a16:creationId xmlns:a16="http://schemas.microsoft.com/office/drawing/2014/main" id="{F48E2E20-0EE6-1AA7-07CD-7F1F3CB2D81D}"/>
                </a:ext>
              </a:extLst>
            </p:cNvPr>
            <p:cNvSpPr/>
            <p:nvPr/>
          </p:nvSpPr>
          <p:spPr>
            <a:xfrm>
              <a:off x="3938389" y="3125577"/>
              <a:ext cx="2268" cy="231299"/>
            </a:xfrm>
            <a:custGeom>
              <a:avLst/>
              <a:gdLst/>
              <a:ahLst/>
              <a:cxnLst/>
              <a:rect l="l" t="t" r="r" b="b"/>
              <a:pathLst>
                <a:path w="36" h="3672" extrusionOk="0">
                  <a:moveTo>
                    <a:pt x="18" y="0"/>
                  </a:moveTo>
                  <a:cubicBezTo>
                    <a:pt x="10" y="0"/>
                    <a:pt x="1" y="6"/>
                    <a:pt x="1" y="18"/>
                  </a:cubicBezTo>
                  <a:lnTo>
                    <a:pt x="1" y="3649"/>
                  </a:lnTo>
                  <a:cubicBezTo>
                    <a:pt x="1" y="3660"/>
                    <a:pt x="12" y="3672"/>
                    <a:pt x="12" y="3672"/>
                  </a:cubicBezTo>
                  <a:cubicBezTo>
                    <a:pt x="24" y="3672"/>
                    <a:pt x="35" y="3660"/>
                    <a:pt x="35" y="3660"/>
                  </a:cubicBezTo>
                  <a:lnTo>
                    <a:pt x="35" y="18"/>
                  </a:lnTo>
                  <a:cubicBezTo>
                    <a:pt x="35" y="6"/>
                    <a:pt x="27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96;p16">
              <a:extLst>
                <a:ext uri="{FF2B5EF4-FFF2-40B4-BE49-F238E27FC236}">
                  <a16:creationId xmlns:a16="http://schemas.microsoft.com/office/drawing/2014/main" id="{88BBF482-0A06-2D1D-2351-DDA75E6249B8}"/>
                </a:ext>
              </a:extLst>
            </p:cNvPr>
            <p:cNvSpPr/>
            <p:nvPr/>
          </p:nvSpPr>
          <p:spPr>
            <a:xfrm>
              <a:off x="4046671" y="3095278"/>
              <a:ext cx="2205" cy="239236"/>
            </a:xfrm>
            <a:custGeom>
              <a:avLst/>
              <a:gdLst/>
              <a:ahLst/>
              <a:cxnLst/>
              <a:rect l="l" t="t" r="r" b="b"/>
              <a:pathLst>
                <a:path w="35" h="3798" extrusionOk="0">
                  <a:moveTo>
                    <a:pt x="17" y="0"/>
                  </a:moveTo>
                  <a:cubicBezTo>
                    <a:pt x="9" y="0"/>
                    <a:pt x="0" y="6"/>
                    <a:pt x="0" y="17"/>
                  </a:cubicBezTo>
                  <a:lnTo>
                    <a:pt x="0" y="3786"/>
                  </a:lnTo>
                  <a:cubicBezTo>
                    <a:pt x="0" y="3798"/>
                    <a:pt x="0" y="3798"/>
                    <a:pt x="12" y="3798"/>
                  </a:cubicBezTo>
                  <a:cubicBezTo>
                    <a:pt x="23" y="3798"/>
                    <a:pt x="35" y="3798"/>
                    <a:pt x="35" y="3786"/>
                  </a:cubicBezTo>
                  <a:lnTo>
                    <a:pt x="35" y="17"/>
                  </a:lnTo>
                  <a:cubicBezTo>
                    <a:pt x="35" y="6"/>
                    <a:pt x="26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97;p16">
              <a:extLst>
                <a:ext uri="{FF2B5EF4-FFF2-40B4-BE49-F238E27FC236}">
                  <a16:creationId xmlns:a16="http://schemas.microsoft.com/office/drawing/2014/main" id="{E57A04A2-0E8A-6580-4A21-4667A478F39C}"/>
                </a:ext>
              </a:extLst>
            </p:cNvPr>
            <p:cNvSpPr/>
            <p:nvPr/>
          </p:nvSpPr>
          <p:spPr>
            <a:xfrm>
              <a:off x="4876454" y="2277337"/>
              <a:ext cx="116972" cy="267078"/>
            </a:xfrm>
            <a:custGeom>
              <a:avLst/>
              <a:gdLst/>
              <a:ahLst/>
              <a:cxnLst/>
              <a:rect l="l" t="t" r="r" b="b"/>
              <a:pathLst>
                <a:path w="1857" h="4240" extrusionOk="0">
                  <a:moveTo>
                    <a:pt x="104" y="58"/>
                  </a:moveTo>
                  <a:lnTo>
                    <a:pt x="1799" y="1181"/>
                  </a:lnTo>
                  <a:lnTo>
                    <a:pt x="1822" y="4182"/>
                  </a:lnTo>
                  <a:lnTo>
                    <a:pt x="35" y="3151"/>
                  </a:lnTo>
                  <a:lnTo>
                    <a:pt x="104" y="58"/>
                  </a:lnTo>
                  <a:close/>
                  <a:moveTo>
                    <a:pt x="69" y="1"/>
                  </a:moveTo>
                  <a:lnTo>
                    <a:pt x="1" y="3162"/>
                  </a:lnTo>
                  <a:lnTo>
                    <a:pt x="1" y="3174"/>
                  </a:lnTo>
                  <a:lnTo>
                    <a:pt x="1856" y="4239"/>
                  </a:lnTo>
                  <a:lnTo>
                    <a:pt x="1834" y="1169"/>
                  </a:lnTo>
                  <a:lnTo>
                    <a:pt x="1834" y="1158"/>
                  </a:lnTo>
                  <a:lnTo>
                    <a:pt x="6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98;p16">
              <a:extLst>
                <a:ext uri="{FF2B5EF4-FFF2-40B4-BE49-F238E27FC236}">
                  <a16:creationId xmlns:a16="http://schemas.microsoft.com/office/drawing/2014/main" id="{823CEEB0-1450-97DF-6A02-6BB77346C781}"/>
                </a:ext>
              </a:extLst>
            </p:cNvPr>
            <p:cNvSpPr/>
            <p:nvPr/>
          </p:nvSpPr>
          <p:spPr>
            <a:xfrm>
              <a:off x="4733716" y="2179386"/>
              <a:ext cx="122579" cy="286353"/>
            </a:xfrm>
            <a:custGeom>
              <a:avLst/>
              <a:gdLst/>
              <a:ahLst/>
              <a:cxnLst/>
              <a:rect l="l" t="t" r="r" b="b"/>
              <a:pathLst>
                <a:path w="1946" h="4546" extrusionOk="0">
                  <a:moveTo>
                    <a:pt x="63" y="1"/>
                  </a:moveTo>
                  <a:cubicBezTo>
                    <a:pt x="59" y="1"/>
                    <a:pt x="56" y="4"/>
                    <a:pt x="56" y="9"/>
                  </a:cubicBezTo>
                  <a:cubicBezTo>
                    <a:pt x="44" y="21"/>
                    <a:pt x="44" y="21"/>
                    <a:pt x="56" y="32"/>
                  </a:cubicBezTo>
                  <a:lnTo>
                    <a:pt x="1889" y="1281"/>
                  </a:lnTo>
                  <a:lnTo>
                    <a:pt x="1912" y="4488"/>
                  </a:lnTo>
                  <a:lnTo>
                    <a:pt x="1912" y="4488"/>
                  </a:lnTo>
                  <a:lnTo>
                    <a:pt x="21" y="3412"/>
                  </a:lnTo>
                  <a:cubicBezTo>
                    <a:pt x="19" y="3409"/>
                    <a:pt x="17" y="3408"/>
                    <a:pt x="15" y="3408"/>
                  </a:cubicBezTo>
                  <a:cubicBezTo>
                    <a:pt x="6" y="3408"/>
                    <a:pt x="1" y="3425"/>
                    <a:pt x="10" y="3434"/>
                  </a:cubicBezTo>
                  <a:lnTo>
                    <a:pt x="1923" y="4534"/>
                  </a:lnTo>
                  <a:lnTo>
                    <a:pt x="1946" y="4546"/>
                  </a:lnTo>
                  <a:lnTo>
                    <a:pt x="1946" y="4546"/>
                  </a:lnTo>
                  <a:lnTo>
                    <a:pt x="1923" y="1281"/>
                  </a:lnTo>
                  <a:lnTo>
                    <a:pt x="1923" y="1269"/>
                  </a:lnTo>
                  <a:lnTo>
                    <a:pt x="79" y="9"/>
                  </a:lnTo>
                  <a:cubicBezTo>
                    <a:pt x="73" y="4"/>
                    <a:pt x="67" y="1"/>
                    <a:pt x="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99;p16">
              <a:extLst>
                <a:ext uri="{FF2B5EF4-FFF2-40B4-BE49-F238E27FC236}">
                  <a16:creationId xmlns:a16="http://schemas.microsoft.com/office/drawing/2014/main" id="{571E1736-0F3E-5722-6B3F-2C7205FB25DB}"/>
                </a:ext>
              </a:extLst>
            </p:cNvPr>
            <p:cNvSpPr/>
            <p:nvPr/>
          </p:nvSpPr>
          <p:spPr>
            <a:xfrm>
              <a:off x="4976043" y="2340833"/>
              <a:ext cx="3653" cy="194198"/>
            </a:xfrm>
            <a:custGeom>
              <a:avLst/>
              <a:gdLst/>
              <a:ahLst/>
              <a:cxnLst/>
              <a:rect l="l" t="t" r="r" b="b"/>
              <a:pathLst>
                <a:path w="58" h="3083" extrusionOk="0">
                  <a:moveTo>
                    <a:pt x="23" y="1"/>
                  </a:moveTo>
                  <a:cubicBezTo>
                    <a:pt x="12" y="1"/>
                    <a:pt x="0" y="12"/>
                    <a:pt x="0" y="24"/>
                  </a:cubicBezTo>
                  <a:lnTo>
                    <a:pt x="35" y="3059"/>
                  </a:lnTo>
                  <a:cubicBezTo>
                    <a:pt x="35" y="3071"/>
                    <a:pt x="35" y="3082"/>
                    <a:pt x="46" y="3082"/>
                  </a:cubicBezTo>
                  <a:cubicBezTo>
                    <a:pt x="58" y="3082"/>
                    <a:pt x="58" y="3071"/>
                    <a:pt x="58" y="3059"/>
                  </a:cubicBezTo>
                  <a:lnTo>
                    <a:pt x="35" y="24"/>
                  </a:lnTo>
                  <a:cubicBezTo>
                    <a:pt x="35" y="12"/>
                    <a:pt x="35" y="1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300;p16">
              <a:extLst>
                <a:ext uri="{FF2B5EF4-FFF2-40B4-BE49-F238E27FC236}">
                  <a16:creationId xmlns:a16="http://schemas.microsoft.com/office/drawing/2014/main" id="{F2AF7ECA-1FC9-4A8A-5D9A-A110663121B0}"/>
                </a:ext>
              </a:extLst>
            </p:cNvPr>
            <p:cNvSpPr/>
            <p:nvPr/>
          </p:nvSpPr>
          <p:spPr>
            <a:xfrm>
              <a:off x="4837526" y="2248487"/>
              <a:ext cx="3653" cy="207174"/>
            </a:xfrm>
            <a:custGeom>
              <a:avLst/>
              <a:gdLst/>
              <a:ahLst/>
              <a:cxnLst/>
              <a:rect l="l" t="t" r="r" b="b"/>
              <a:pathLst>
                <a:path w="58" h="3289" extrusionOk="0">
                  <a:moveTo>
                    <a:pt x="12" y="1"/>
                  </a:moveTo>
                  <a:cubicBezTo>
                    <a:pt x="12" y="1"/>
                    <a:pt x="0" y="12"/>
                    <a:pt x="0" y="12"/>
                  </a:cubicBezTo>
                  <a:lnTo>
                    <a:pt x="23" y="3277"/>
                  </a:lnTo>
                  <a:cubicBezTo>
                    <a:pt x="23" y="3288"/>
                    <a:pt x="34" y="3288"/>
                    <a:pt x="46" y="3288"/>
                  </a:cubicBezTo>
                  <a:cubicBezTo>
                    <a:pt x="46" y="3288"/>
                    <a:pt x="57" y="3288"/>
                    <a:pt x="57" y="3277"/>
                  </a:cubicBezTo>
                  <a:lnTo>
                    <a:pt x="34" y="12"/>
                  </a:lnTo>
                  <a:cubicBezTo>
                    <a:pt x="34" y="12"/>
                    <a:pt x="23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301;p16">
              <a:extLst>
                <a:ext uri="{FF2B5EF4-FFF2-40B4-BE49-F238E27FC236}">
                  <a16:creationId xmlns:a16="http://schemas.microsoft.com/office/drawing/2014/main" id="{2E96A32F-2CFB-397E-C803-2523F1812577}"/>
                </a:ext>
              </a:extLst>
            </p:cNvPr>
            <p:cNvSpPr/>
            <p:nvPr/>
          </p:nvSpPr>
          <p:spPr>
            <a:xfrm>
              <a:off x="4878659" y="2576105"/>
              <a:ext cx="116909" cy="251897"/>
            </a:xfrm>
            <a:custGeom>
              <a:avLst/>
              <a:gdLst/>
              <a:ahLst/>
              <a:cxnLst/>
              <a:rect l="l" t="t" r="r" b="b"/>
              <a:pathLst>
                <a:path w="1856" h="3999" extrusionOk="0">
                  <a:moveTo>
                    <a:pt x="103" y="57"/>
                  </a:moveTo>
                  <a:lnTo>
                    <a:pt x="1799" y="940"/>
                  </a:lnTo>
                  <a:lnTo>
                    <a:pt x="1821" y="3952"/>
                  </a:lnTo>
                  <a:lnTo>
                    <a:pt x="34" y="3162"/>
                  </a:lnTo>
                  <a:lnTo>
                    <a:pt x="103" y="57"/>
                  </a:lnTo>
                  <a:close/>
                  <a:moveTo>
                    <a:pt x="69" y="0"/>
                  </a:moveTo>
                  <a:lnTo>
                    <a:pt x="0" y="3173"/>
                  </a:lnTo>
                  <a:lnTo>
                    <a:pt x="0" y="3185"/>
                  </a:lnTo>
                  <a:lnTo>
                    <a:pt x="1856" y="3998"/>
                  </a:lnTo>
                  <a:lnTo>
                    <a:pt x="1833" y="928"/>
                  </a:lnTo>
                  <a:lnTo>
                    <a:pt x="1833" y="917"/>
                  </a:lnTo>
                  <a:lnTo>
                    <a:pt x="92" y="12"/>
                  </a:lnTo>
                  <a:lnTo>
                    <a:pt x="6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302;p16">
              <a:extLst>
                <a:ext uri="{FF2B5EF4-FFF2-40B4-BE49-F238E27FC236}">
                  <a16:creationId xmlns:a16="http://schemas.microsoft.com/office/drawing/2014/main" id="{F3078A95-0725-1844-C568-CA596A2B0424}"/>
                </a:ext>
              </a:extLst>
            </p:cNvPr>
            <p:cNvSpPr/>
            <p:nvPr/>
          </p:nvSpPr>
          <p:spPr>
            <a:xfrm>
              <a:off x="4734283" y="2495287"/>
              <a:ext cx="124216" cy="273503"/>
            </a:xfrm>
            <a:custGeom>
              <a:avLst/>
              <a:gdLst/>
              <a:ahLst/>
              <a:cxnLst/>
              <a:rect l="l" t="t" r="r" b="b"/>
              <a:pathLst>
                <a:path w="1972" h="4342" extrusionOk="0">
                  <a:moveTo>
                    <a:pt x="35" y="0"/>
                  </a:moveTo>
                  <a:cubicBezTo>
                    <a:pt x="24" y="0"/>
                    <a:pt x="12" y="0"/>
                    <a:pt x="12" y="12"/>
                  </a:cubicBezTo>
                  <a:cubicBezTo>
                    <a:pt x="1" y="12"/>
                    <a:pt x="1" y="23"/>
                    <a:pt x="12" y="35"/>
                  </a:cubicBezTo>
                  <a:lnTo>
                    <a:pt x="1914" y="1077"/>
                  </a:lnTo>
                  <a:lnTo>
                    <a:pt x="1937" y="4284"/>
                  </a:lnTo>
                  <a:lnTo>
                    <a:pt x="58" y="3471"/>
                  </a:lnTo>
                  <a:cubicBezTo>
                    <a:pt x="47" y="3471"/>
                    <a:pt x="35" y="3471"/>
                    <a:pt x="35" y="3483"/>
                  </a:cubicBezTo>
                  <a:cubicBezTo>
                    <a:pt x="35" y="3494"/>
                    <a:pt x="35" y="3506"/>
                    <a:pt x="47" y="3506"/>
                  </a:cubicBezTo>
                  <a:lnTo>
                    <a:pt x="1948" y="4330"/>
                  </a:lnTo>
                  <a:lnTo>
                    <a:pt x="1971" y="4342"/>
                  </a:lnTo>
                  <a:lnTo>
                    <a:pt x="1971" y="4342"/>
                  </a:lnTo>
                  <a:lnTo>
                    <a:pt x="1948" y="1077"/>
                  </a:lnTo>
                  <a:lnTo>
                    <a:pt x="1948" y="1066"/>
                  </a:lnTo>
                  <a:lnTo>
                    <a:pt x="3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303;p16">
              <a:extLst>
                <a:ext uri="{FF2B5EF4-FFF2-40B4-BE49-F238E27FC236}">
                  <a16:creationId xmlns:a16="http://schemas.microsoft.com/office/drawing/2014/main" id="{3CA4FF6A-4CC7-AC76-F158-1311C2D2C2F0}"/>
                </a:ext>
              </a:extLst>
            </p:cNvPr>
            <p:cNvSpPr/>
            <p:nvPr/>
          </p:nvSpPr>
          <p:spPr>
            <a:xfrm>
              <a:off x="4978941" y="2626624"/>
              <a:ext cx="3653" cy="194135"/>
            </a:xfrm>
            <a:custGeom>
              <a:avLst/>
              <a:gdLst/>
              <a:ahLst/>
              <a:cxnLst/>
              <a:rect l="l" t="t" r="r" b="b"/>
              <a:pathLst>
                <a:path w="58" h="3082" extrusionOk="0">
                  <a:moveTo>
                    <a:pt x="12" y="0"/>
                  </a:moveTo>
                  <a:cubicBezTo>
                    <a:pt x="0" y="0"/>
                    <a:pt x="0" y="12"/>
                    <a:pt x="0" y="23"/>
                  </a:cubicBezTo>
                  <a:lnTo>
                    <a:pt x="23" y="3059"/>
                  </a:lnTo>
                  <a:cubicBezTo>
                    <a:pt x="23" y="3070"/>
                    <a:pt x="23" y="3082"/>
                    <a:pt x="35" y="3082"/>
                  </a:cubicBezTo>
                  <a:cubicBezTo>
                    <a:pt x="46" y="3082"/>
                    <a:pt x="58" y="3070"/>
                    <a:pt x="58" y="3059"/>
                  </a:cubicBezTo>
                  <a:lnTo>
                    <a:pt x="35" y="23"/>
                  </a:lnTo>
                  <a:cubicBezTo>
                    <a:pt x="23" y="12"/>
                    <a:pt x="23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304;p16">
              <a:extLst>
                <a:ext uri="{FF2B5EF4-FFF2-40B4-BE49-F238E27FC236}">
                  <a16:creationId xmlns:a16="http://schemas.microsoft.com/office/drawing/2014/main" id="{DEFB1D49-0C26-5A5D-E8AC-8C6F9377FFD8}"/>
                </a:ext>
              </a:extLst>
            </p:cNvPr>
            <p:cNvSpPr/>
            <p:nvPr/>
          </p:nvSpPr>
          <p:spPr>
            <a:xfrm>
              <a:off x="4839667" y="2553743"/>
              <a:ext cx="4409" cy="207111"/>
            </a:xfrm>
            <a:custGeom>
              <a:avLst/>
              <a:gdLst/>
              <a:ahLst/>
              <a:cxnLst/>
              <a:rect l="l" t="t" r="r" b="b"/>
              <a:pathLst>
                <a:path w="70" h="3288" extrusionOk="0">
                  <a:moveTo>
                    <a:pt x="23" y="0"/>
                  </a:moveTo>
                  <a:cubicBezTo>
                    <a:pt x="12" y="0"/>
                    <a:pt x="0" y="0"/>
                    <a:pt x="0" y="12"/>
                  </a:cubicBezTo>
                  <a:lnTo>
                    <a:pt x="35" y="3276"/>
                  </a:lnTo>
                  <a:cubicBezTo>
                    <a:pt x="35" y="3276"/>
                    <a:pt x="35" y="3288"/>
                    <a:pt x="46" y="3288"/>
                  </a:cubicBezTo>
                  <a:cubicBezTo>
                    <a:pt x="58" y="3288"/>
                    <a:pt x="69" y="3276"/>
                    <a:pt x="69" y="3276"/>
                  </a:cubicBezTo>
                  <a:lnTo>
                    <a:pt x="35" y="12"/>
                  </a:lnTo>
                  <a:cubicBezTo>
                    <a:pt x="35" y="0"/>
                    <a:pt x="35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305;p16">
              <a:extLst>
                <a:ext uri="{FF2B5EF4-FFF2-40B4-BE49-F238E27FC236}">
                  <a16:creationId xmlns:a16="http://schemas.microsoft.com/office/drawing/2014/main" id="{3CC363BB-431D-3E06-1056-623FE1086401}"/>
                </a:ext>
              </a:extLst>
            </p:cNvPr>
            <p:cNvSpPr/>
            <p:nvPr/>
          </p:nvSpPr>
          <p:spPr>
            <a:xfrm>
              <a:off x="4881494" y="2912352"/>
              <a:ext cx="116972" cy="232370"/>
            </a:xfrm>
            <a:custGeom>
              <a:avLst/>
              <a:gdLst/>
              <a:ahLst/>
              <a:cxnLst/>
              <a:rect l="l" t="t" r="r" b="b"/>
              <a:pathLst>
                <a:path w="1857" h="3689" extrusionOk="0">
                  <a:moveTo>
                    <a:pt x="104" y="46"/>
                  </a:moveTo>
                  <a:lnTo>
                    <a:pt x="1799" y="630"/>
                  </a:lnTo>
                  <a:lnTo>
                    <a:pt x="1822" y="3643"/>
                  </a:lnTo>
                  <a:lnTo>
                    <a:pt x="35" y="3173"/>
                  </a:lnTo>
                  <a:lnTo>
                    <a:pt x="104" y="46"/>
                  </a:lnTo>
                  <a:close/>
                  <a:moveTo>
                    <a:pt x="70" y="0"/>
                  </a:moveTo>
                  <a:lnTo>
                    <a:pt x="1" y="3196"/>
                  </a:lnTo>
                  <a:lnTo>
                    <a:pt x="1857" y="3689"/>
                  </a:lnTo>
                  <a:lnTo>
                    <a:pt x="1834" y="619"/>
                  </a:lnTo>
                  <a:lnTo>
                    <a:pt x="1834" y="607"/>
                  </a:lnTo>
                  <a:lnTo>
                    <a:pt x="7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306;p16">
              <a:extLst>
                <a:ext uri="{FF2B5EF4-FFF2-40B4-BE49-F238E27FC236}">
                  <a16:creationId xmlns:a16="http://schemas.microsoft.com/office/drawing/2014/main" id="{AC8A6C7A-80CD-1CAA-C6B6-E4A73EE3C79E}"/>
                </a:ext>
              </a:extLst>
            </p:cNvPr>
            <p:cNvSpPr/>
            <p:nvPr/>
          </p:nvSpPr>
          <p:spPr>
            <a:xfrm>
              <a:off x="4737181" y="2856793"/>
              <a:ext cx="124216" cy="251897"/>
            </a:xfrm>
            <a:custGeom>
              <a:avLst/>
              <a:gdLst/>
              <a:ahLst/>
              <a:cxnLst/>
              <a:rect l="l" t="t" r="r" b="b"/>
              <a:pathLst>
                <a:path w="1972" h="3999" extrusionOk="0">
                  <a:moveTo>
                    <a:pt x="24" y="0"/>
                  </a:moveTo>
                  <a:cubicBezTo>
                    <a:pt x="24" y="0"/>
                    <a:pt x="12" y="12"/>
                    <a:pt x="1" y="12"/>
                  </a:cubicBezTo>
                  <a:cubicBezTo>
                    <a:pt x="1" y="23"/>
                    <a:pt x="12" y="35"/>
                    <a:pt x="12" y="35"/>
                  </a:cubicBezTo>
                  <a:lnTo>
                    <a:pt x="1914" y="745"/>
                  </a:lnTo>
                  <a:lnTo>
                    <a:pt x="1937" y="3952"/>
                  </a:lnTo>
                  <a:lnTo>
                    <a:pt x="1937" y="3952"/>
                  </a:lnTo>
                  <a:lnTo>
                    <a:pt x="58" y="3483"/>
                  </a:lnTo>
                  <a:cubicBezTo>
                    <a:pt x="35" y="3483"/>
                    <a:pt x="24" y="3506"/>
                    <a:pt x="47" y="3517"/>
                  </a:cubicBezTo>
                  <a:lnTo>
                    <a:pt x="1948" y="3998"/>
                  </a:lnTo>
                  <a:lnTo>
                    <a:pt x="1971" y="3998"/>
                  </a:lnTo>
                  <a:lnTo>
                    <a:pt x="1948" y="733"/>
                  </a:lnTo>
                  <a:lnTo>
                    <a:pt x="1948" y="722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307;p16">
              <a:extLst>
                <a:ext uri="{FF2B5EF4-FFF2-40B4-BE49-F238E27FC236}">
                  <a16:creationId xmlns:a16="http://schemas.microsoft.com/office/drawing/2014/main" id="{BCBE324F-DDA4-0C0F-974E-155914B68035}"/>
                </a:ext>
              </a:extLst>
            </p:cNvPr>
            <p:cNvSpPr/>
            <p:nvPr/>
          </p:nvSpPr>
          <p:spPr>
            <a:xfrm>
              <a:off x="4981083" y="2946241"/>
              <a:ext cx="3653" cy="193442"/>
            </a:xfrm>
            <a:custGeom>
              <a:avLst/>
              <a:gdLst/>
              <a:ahLst/>
              <a:cxnLst/>
              <a:rect l="l" t="t" r="r" b="b"/>
              <a:pathLst>
                <a:path w="58" h="3071" extrusionOk="0">
                  <a:moveTo>
                    <a:pt x="24" y="1"/>
                  </a:moveTo>
                  <a:cubicBezTo>
                    <a:pt x="12" y="1"/>
                    <a:pt x="1" y="1"/>
                    <a:pt x="1" y="12"/>
                  </a:cubicBezTo>
                  <a:lnTo>
                    <a:pt x="24" y="3048"/>
                  </a:lnTo>
                  <a:cubicBezTo>
                    <a:pt x="24" y="3059"/>
                    <a:pt x="35" y="3071"/>
                    <a:pt x="46" y="3071"/>
                  </a:cubicBezTo>
                  <a:cubicBezTo>
                    <a:pt x="58" y="3071"/>
                    <a:pt x="58" y="3059"/>
                    <a:pt x="58" y="3048"/>
                  </a:cubicBezTo>
                  <a:lnTo>
                    <a:pt x="35" y="12"/>
                  </a:lnTo>
                  <a:cubicBezTo>
                    <a:pt x="35" y="1"/>
                    <a:pt x="24" y="1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308;p16">
              <a:extLst>
                <a:ext uri="{FF2B5EF4-FFF2-40B4-BE49-F238E27FC236}">
                  <a16:creationId xmlns:a16="http://schemas.microsoft.com/office/drawing/2014/main" id="{4C82D191-832A-5313-CEEA-E0CD0AEE5E3C}"/>
                </a:ext>
              </a:extLst>
            </p:cNvPr>
            <p:cNvSpPr/>
            <p:nvPr/>
          </p:nvSpPr>
          <p:spPr>
            <a:xfrm>
              <a:off x="4842565" y="2896478"/>
              <a:ext cx="4409" cy="207111"/>
            </a:xfrm>
            <a:custGeom>
              <a:avLst/>
              <a:gdLst/>
              <a:ahLst/>
              <a:cxnLst/>
              <a:rect l="l" t="t" r="r" b="b"/>
              <a:pathLst>
                <a:path w="70" h="3288" extrusionOk="0">
                  <a:moveTo>
                    <a:pt x="23" y="0"/>
                  </a:moveTo>
                  <a:cubicBezTo>
                    <a:pt x="12" y="0"/>
                    <a:pt x="0" y="12"/>
                    <a:pt x="0" y="23"/>
                  </a:cubicBezTo>
                  <a:lnTo>
                    <a:pt x="35" y="3276"/>
                  </a:lnTo>
                  <a:cubicBezTo>
                    <a:pt x="35" y="3288"/>
                    <a:pt x="35" y="3288"/>
                    <a:pt x="46" y="3288"/>
                  </a:cubicBezTo>
                  <a:cubicBezTo>
                    <a:pt x="58" y="3288"/>
                    <a:pt x="69" y="3288"/>
                    <a:pt x="69" y="3276"/>
                  </a:cubicBezTo>
                  <a:lnTo>
                    <a:pt x="35" y="23"/>
                  </a:lnTo>
                  <a:cubicBezTo>
                    <a:pt x="35" y="12"/>
                    <a:pt x="35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309;p16">
              <a:extLst>
                <a:ext uri="{FF2B5EF4-FFF2-40B4-BE49-F238E27FC236}">
                  <a16:creationId xmlns:a16="http://schemas.microsoft.com/office/drawing/2014/main" id="{F11BB332-A143-E9FB-6DDA-7EC8D25EDA08}"/>
                </a:ext>
              </a:extLst>
            </p:cNvPr>
            <p:cNvSpPr/>
            <p:nvPr/>
          </p:nvSpPr>
          <p:spPr>
            <a:xfrm>
              <a:off x="5352290" y="2565081"/>
              <a:ext cx="64691" cy="202261"/>
            </a:xfrm>
            <a:custGeom>
              <a:avLst/>
              <a:gdLst/>
              <a:ahLst/>
              <a:cxnLst/>
              <a:rect l="l" t="t" r="r" b="b"/>
              <a:pathLst>
                <a:path w="1027" h="3211" extrusionOk="0">
                  <a:moveTo>
                    <a:pt x="23" y="0"/>
                  </a:moveTo>
                  <a:cubicBezTo>
                    <a:pt x="11" y="0"/>
                    <a:pt x="0" y="17"/>
                    <a:pt x="19" y="26"/>
                  </a:cubicBezTo>
                  <a:lnTo>
                    <a:pt x="992" y="691"/>
                  </a:lnTo>
                  <a:lnTo>
                    <a:pt x="992" y="3165"/>
                  </a:lnTo>
                  <a:lnTo>
                    <a:pt x="30" y="2638"/>
                  </a:lnTo>
                  <a:cubicBezTo>
                    <a:pt x="19" y="2638"/>
                    <a:pt x="7" y="2638"/>
                    <a:pt x="7" y="2650"/>
                  </a:cubicBezTo>
                  <a:cubicBezTo>
                    <a:pt x="7" y="2661"/>
                    <a:pt x="7" y="2672"/>
                    <a:pt x="19" y="2672"/>
                  </a:cubicBezTo>
                  <a:lnTo>
                    <a:pt x="1004" y="3199"/>
                  </a:lnTo>
                  <a:lnTo>
                    <a:pt x="1027" y="3211"/>
                  </a:lnTo>
                  <a:lnTo>
                    <a:pt x="1027" y="668"/>
                  </a:lnTo>
                  <a:lnTo>
                    <a:pt x="30" y="3"/>
                  </a:lnTo>
                  <a:cubicBezTo>
                    <a:pt x="28" y="1"/>
                    <a:pt x="25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310;p16">
              <a:extLst>
                <a:ext uri="{FF2B5EF4-FFF2-40B4-BE49-F238E27FC236}">
                  <a16:creationId xmlns:a16="http://schemas.microsoft.com/office/drawing/2014/main" id="{BC181090-31D9-C642-E39F-E594B54F4BD7}"/>
                </a:ext>
              </a:extLst>
            </p:cNvPr>
            <p:cNvSpPr/>
            <p:nvPr/>
          </p:nvSpPr>
          <p:spPr>
            <a:xfrm>
              <a:off x="5453706" y="2627316"/>
              <a:ext cx="71494" cy="195584"/>
            </a:xfrm>
            <a:custGeom>
              <a:avLst/>
              <a:gdLst/>
              <a:ahLst/>
              <a:cxnLst/>
              <a:rect l="l" t="t" r="r" b="b"/>
              <a:pathLst>
                <a:path w="1135" h="3105" extrusionOk="0">
                  <a:moveTo>
                    <a:pt x="35" y="58"/>
                  </a:moveTo>
                  <a:lnTo>
                    <a:pt x="1101" y="676"/>
                  </a:lnTo>
                  <a:lnTo>
                    <a:pt x="1101" y="3059"/>
                  </a:lnTo>
                  <a:lnTo>
                    <a:pt x="35" y="2509"/>
                  </a:lnTo>
                  <a:lnTo>
                    <a:pt x="35" y="58"/>
                  </a:lnTo>
                  <a:close/>
                  <a:moveTo>
                    <a:pt x="1" y="1"/>
                  </a:moveTo>
                  <a:lnTo>
                    <a:pt x="1" y="2532"/>
                  </a:lnTo>
                  <a:lnTo>
                    <a:pt x="1135" y="3105"/>
                  </a:lnTo>
                  <a:lnTo>
                    <a:pt x="1135" y="665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311;p16">
              <a:extLst>
                <a:ext uri="{FF2B5EF4-FFF2-40B4-BE49-F238E27FC236}">
                  <a16:creationId xmlns:a16="http://schemas.microsoft.com/office/drawing/2014/main" id="{D4C851BD-166A-3A69-6006-632AAF2C633C}"/>
                </a:ext>
              </a:extLst>
            </p:cNvPr>
            <p:cNvSpPr/>
            <p:nvPr/>
          </p:nvSpPr>
          <p:spPr>
            <a:xfrm>
              <a:off x="5510713" y="2661584"/>
              <a:ext cx="2268" cy="154829"/>
            </a:xfrm>
            <a:custGeom>
              <a:avLst/>
              <a:gdLst/>
              <a:ahLst/>
              <a:cxnLst/>
              <a:rect l="l" t="t" r="r" b="b"/>
              <a:pathLst>
                <a:path w="36" h="2458" extrusionOk="0">
                  <a:moveTo>
                    <a:pt x="18" y="1"/>
                  </a:moveTo>
                  <a:cubicBezTo>
                    <a:pt x="9" y="1"/>
                    <a:pt x="1" y="6"/>
                    <a:pt x="1" y="18"/>
                  </a:cubicBezTo>
                  <a:lnTo>
                    <a:pt x="1" y="2446"/>
                  </a:lnTo>
                  <a:cubicBezTo>
                    <a:pt x="1" y="2458"/>
                    <a:pt x="12" y="2458"/>
                    <a:pt x="24" y="2458"/>
                  </a:cubicBezTo>
                  <a:cubicBezTo>
                    <a:pt x="24" y="2458"/>
                    <a:pt x="35" y="2458"/>
                    <a:pt x="35" y="2446"/>
                  </a:cubicBezTo>
                  <a:lnTo>
                    <a:pt x="35" y="18"/>
                  </a:lnTo>
                  <a:cubicBezTo>
                    <a:pt x="35" y="6"/>
                    <a:pt x="27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312;p16">
              <a:extLst>
                <a:ext uri="{FF2B5EF4-FFF2-40B4-BE49-F238E27FC236}">
                  <a16:creationId xmlns:a16="http://schemas.microsoft.com/office/drawing/2014/main" id="{4335CB5F-EE27-BF54-3262-07F48CE46792}"/>
                </a:ext>
              </a:extLst>
            </p:cNvPr>
            <p:cNvSpPr/>
            <p:nvPr/>
          </p:nvSpPr>
          <p:spPr>
            <a:xfrm>
              <a:off x="5402494" y="2598089"/>
              <a:ext cx="2205" cy="161317"/>
            </a:xfrm>
            <a:custGeom>
              <a:avLst/>
              <a:gdLst/>
              <a:ahLst/>
              <a:cxnLst/>
              <a:rect l="l" t="t" r="r" b="b"/>
              <a:pathLst>
                <a:path w="35" h="2561" extrusionOk="0">
                  <a:moveTo>
                    <a:pt x="18" y="1"/>
                  </a:moveTo>
                  <a:cubicBezTo>
                    <a:pt x="9" y="1"/>
                    <a:pt x="1" y="6"/>
                    <a:pt x="1" y="18"/>
                  </a:cubicBezTo>
                  <a:lnTo>
                    <a:pt x="1" y="2549"/>
                  </a:lnTo>
                  <a:cubicBezTo>
                    <a:pt x="1" y="2561"/>
                    <a:pt x="1" y="2561"/>
                    <a:pt x="12" y="2561"/>
                  </a:cubicBezTo>
                  <a:cubicBezTo>
                    <a:pt x="23" y="2561"/>
                    <a:pt x="35" y="2561"/>
                    <a:pt x="35" y="2549"/>
                  </a:cubicBezTo>
                  <a:lnTo>
                    <a:pt x="35" y="18"/>
                  </a:lnTo>
                  <a:cubicBezTo>
                    <a:pt x="35" y="6"/>
                    <a:pt x="26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313;p16">
              <a:extLst>
                <a:ext uri="{FF2B5EF4-FFF2-40B4-BE49-F238E27FC236}">
                  <a16:creationId xmlns:a16="http://schemas.microsoft.com/office/drawing/2014/main" id="{FA234991-184C-7834-7F9E-9E032B46B0ED}"/>
                </a:ext>
              </a:extLst>
            </p:cNvPr>
            <p:cNvSpPr/>
            <p:nvPr/>
          </p:nvSpPr>
          <p:spPr>
            <a:xfrm>
              <a:off x="5352164" y="2801802"/>
              <a:ext cx="64817" cy="195017"/>
            </a:xfrm>
            <a:custGeom>
              <a:avLst/>
              <a:gdLst/>
              <a:ahLst/>
              <a:cxnLst/>
              <a:rect l="l" t="t" r="r" b="b"/>
              <a:pathLst>
                <a:path w="1029" h="3096" extrusionOk="0">
                  <a:moveTo>
                    <a:pt x="23" y="0"/>
                  </a:moveTo>
                  <a:cubicBezTo>
                    <a:pt x="7" y="0"/>
                    <a:pt x="1" y="26"/>
                    <a:pt x="21" y="26"/>
                  </a:cubicBezTo>
                  <a:lnTo>
                    <a:pt x="994" y="564"/>
                  </a:lnTo>
                  <a:lnTo>
                    <a:pt x="994" y="3038"/>
                  </a:lnTo>
                  <a:lnTo>
                    <a:pt x="32" y="2649"/>
                  </a:lnTo>
                  <a:cubicBezTo>
                    <a:pt x="29" y="2647"/>
                    <a:pt x="26" y="2646"/>
                    <a:pt x="23" y="2646"/>
                  </a:cubicBezTo>
                  <a:cubicBezTo>
                    <a:pt x="7" y="2646"/>
                    <a:pt x="1" y="2672"/>
                    <a:pt x="21" y="2672"/>
                  </a:cubicBezTo>
                  <a:lnTo>
                    <a:pt x="1029" y="3096"/>
                  </a:lnTo>
                  <a:lnTo>
                    <a:pt x="1029" y="553"/>
                  </a:lnTo>
                  <a:lnTo>
                    <a:pt x="32" y="3"/>
                  </a:lnTo>
                  <a:cubicBezTo>
                    <a:pt x="29" y="1"/>
                    <a:pt x="26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314;p16">
              <a:extLst>
                <a:ext uri="{FF2B5EF4-FFF2-40B4-BE49-F238E27FC236}">
                  <a16:creationId xmlns:a16="http://schemas.microsoft.com/office/drawing/2014/main" id="{94F71696-0A7F-EC8E-E70F-4AC940D92062}"/>
                </a:ext>
              </a:extLst>
            </p:cNvPr>
            <p:cNvSpPr/>
            <p:nvPr/>
          </p:nvSpPr>
          <p:spPr>
            <a:xfrm>
              <a:off x="5453706" y="2852447"/>
              <a:ext cx="71494" cy="186198"/>
            </a:xfrm>
            <a:custGeom>
              <a:avLst/>
              <a:gdLst/>
              <a:ahLst/>
              <a:cxnLst/>
              <a:rect l="l" t="t" r="r" b="b"/>
              <a:pathLst>
                <a:path w="1135" h="2956" extrusionOk="0">
                  <a:moveTo>
                    <a:pt x="35" y="46"/>
                  </a:moveTo>
                  <a:lnTo>
                    <a:pt x="1101" y="539"/>
                  </a:lnTo>
                  <a:lnTo>
                    <a:pt x="1101" y="2910"/>
                  </a:lnTo>
                  <a:lnTo>
                    <a:pt x="35" y="2498"/>
                  </a:lnTo>
                  <a:lnTo>
                    <a:pt x="35" y="46"/>
                  </a:lnTo>
                  <a:close/>
                  <a:moveTo>
                    <a:pt x="1" y="1"/>
                  </a:moveTo>
                  <a:lnTo>
                    <a:pt x="1" y="2521"/>
                  </a:lnTo>
                  <a:lnTo>
                    <a:pt x="1135" y="2956"/>
                  </a:lnTo>
                  <a:lnTo>
                    <a:pt x="1135" y="516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315;p16">
              <a:extLst>
                <a:ext uri="{FF2B5EF4-FFF2-40B4-BE49-F238E27FC236}">
                  <a16:creationId xmlns:a16="http://schemas.microsoft.com/office/drawing/2014/main" id="{1D1035FE-2282-816C-771F-01B5D265D040}"/>
                </a:ext>
              </a:extLst>
            </p:cNvPr>
            <p:cNvSpPr/>
            <p:nvPr/>
          </p:nvSpPr>
          <p:spPr>
            <a:xfrm>
              <a:off x="5510713" y="2878777"/>
              <a:ext cx="2268" cy="154829"/>
            </a:xfrm>
            <a:custGeom>
              <a:avLst/>
              <a:gdLst/>
              <a:ahLst/>
              <a:cxnLst/>
              <a:rect l="l" t="t" r="r" b="b"/>
              <a:pathLst>
                <a:path w="36" h="2458" extrusionOk="0">
                  <a:moveTo>
                    <a:pt x="18" y="1"/>
                  </a:moveTo>
                  <a:cubicBezTo>
                    <a:pt x="9" y="1"/>
                    <a:pt x="1" y="6"/>
                    <a:pt x="1" y="18"/>
                  </a:cubicBezTo>
                  <a:lnTo>
                    <a:pt x="1" y="2446"/>
                  </a:lnTo>
                  <a:cubicBezTo>
                    <a:pt x="1" y="2458"/>
                    <a:pt x="12" y="2458"/>
                    <a:pt x="24" y="2458"/>
                  </a:cubicBezTo>
                  <a:cubicBezTo>
                    <a:pt x="24" y="2458"/>
                    <a:pt x="35" y="2458"/>
                    <a:pt x="35" y="2446"/>
                  </a:cubicBezTo>
                  <a:lnTo>
                    <a:pt x="35" y="18"/>
                  </a:lnTo>
                  <a:cubicBezTo>
                    <a:pt x="35" y="6"/>
                    <a:pt x="27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316;p16">
              <a:extLst>
                <a:ext uri="{FF2B5EF4-FFF2-40B4-BE49-F238E27FC236}">
                  <a16:creationId xmlns:a16="http://schemas.microsoft.com/office/drawing/2014/main" id="{13CBF27E-F79C-E577-0604-C9E8DBA4F03B}"/>
                </a:ext>
              </a:extLst>
            </p:cNvPr>
            <p:cNvSpPr/>
            <p:nvPr/>
          </p:nvSpPr>
          <p:spPr>
            <a:xfrm>
              <a:off x="5402494" y="2829014"/>
              <a:ext cx="2205" cy="161317"/>
            </a:xfrm>
            <a:custGeom>
              <a:avLst/>
              <a:gdLst/>
              <a:ahLst/>
              <a:cxnLst/>
              <a:rect l="l" t="t" r="r" b="b"/>
              <a:pathLst>
                <a:path w="35" h="2561" extrusionOk="0">
                  <a:moveTo>
                    <a:pt x="18" y="0"/>
                  </a:moveTo>
                  <a:cubicBezTo>
                    <a:pt x="9" y="0"/>
                    <a:pt x="1" y="6"/>
                    <a:pt x="1" y="17"/>
                  </a:cubicBezTo>
                  <a:lnTo>
                    <a:pt x="1" y="2549"/>
                  </a:lnTo>
                  <a:cubicBezTo>
                    <a:pt x="1" y="2549"/>
                    <a:pt x="1" y="2560"/>
                    <a:pt x="12" y="2560"/>
                  </a:cubicBezTo>
                  <a:cubicBezTo>
                    <a:pt x="23" y="2560"/>
                    <a:pt x="23" y="2549"/>
                    <a:pt x="35" y="2549"/>
                  </a:cubicBezTo>
                  <a:lnTo>
                    <a:pt x="35" y="17"/>
                  </a:lnTo>
                  <a:cubicBezTo>
                    <a:pt x="35" y="6"/>
                    <a:pt x="26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317;p16">
              <a:extLst>
                <a:ext uri="{FF2B5EF4-FFF2-40B4-BE49-F238E27FC236}">
                  <a16:creationId xmlns:a16="http://schemas.microsoft.com/office/drawing/2014/main" id="{FF15359F-6570-1EDE-AB0D-8D0F69B8DCCD}"/>
                </a:ext>
              </a:extLst>
            </p:cNvPr>
            <p:cNvSpPr/>
            <p:nvPr/>
          </p:nvSpPr>
          <p:spPr>
            <a:xfrm>
              <a:off x="5352731" y="3059940"/>
              <a:ext cx="64250" cy="185128"/>
            </a:xfrm>
            <a:custGeom>
              <a:avLst/>
              <a:gdLst/>
              <a:ahLst/>
              <a:cxnLst/>
              <a:rect l="l" t="t" r="r" b="b"/>
              <a:pathLst>
                <a:path w="1020" h="2939" extrusionOk="0">
                  <a:moveTo>
                    <a:pt x="13" y="1"/>
                  </a:moveTo>
                  <a:cubicBezTo>
                    <a:pt x="6" y="1"/>
                    <a:pt x="0" y="9"/>
                    <a:pt x="0" y="17"/>
                  </a:cubicBezTo>
                  <a:cubicBezTo>
                    <a:pt x="0" y="17"/>
                    <a:pt x="0" y="29"/>
                    <a:pt x="12" y="29"/>
                  </a:cubicBezTo>
                  <a:lnTo>
                    <a:pt x="985" y="418"/>
                  </a:lnTo>
                  <a:lnTo>
                    <a:pt x="985" y="2892"/>
                  </a:lnTo>
                  <a:lnTo>
                    <a:pt x="23" y="2652"/>
                  </a:lnTo>
                  <a:cubicBezTo>
                    <a:pt x="20" y="2648"/>
                    <a:pt x="16" y="2647"/>
                    <a:pt x="13" y="2647"/>
                  </a:cubicBezTo>
                  <a:cubicBezTo>
                    <a:pt x="6" y="2647"/>
                    <a:pt x="0" y="2655"/>
                    <a:pt x="0" y="2663"/>
                  </a:cubicBezTo>
                  <a:cubicBezTo>
                    <a:pt x="0" y="2663"/>
                    <a:pt x="0" y="2675"/>
                    <a:pt x="12" y="2675"/>
                  </a:cubicBezTo>
                  <a:lnTo>
                    <a:pt x="1020" y="2938"/>
                  </a:lnTo>
                  <a:lnTo>
                    <a:pt x="1020" y="395"/>
                  </a:lnTo>
                  <a:lnTo>
                    <a:pt x="23" y="6"/>
                  </a:lnTo>
                  <a:cubicBezTo>
                    <a:pt x="20" y="2"/>
                    <a:pt x="16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318;p16">
              <a:extLst>
                <a:ext uri="{FF2B5EF4-FFF2-40B4-BE49-F238E27FC236}">
                  <a16:creationId xmlns:a16="http://schemas.microsoft.com/office/drawing/2014/main" id="{012AC636-3143-5259-902B-7BA265A38BA0}"/>
                </a:ext>
              </a:extLst>
            </p:cNvPr>
            <p:cNvSpPr/>
            <p:nvPr/>
          </p:nvSpPr>
          <p:spPr>
            <a:xfrm>
              <a:off x="5453706" y="3094900"/>
              <a:ext cx="71494" cy="174671"/>
            </a:xfrm>
            <a:custGeom>
              <a:avLst/>
              <a:gdLst/>
              <a:ahLst/>
              <a:cxnLst/>
              <a:rect l="l" t="t" r="r" b="b"/>
              <a:pathLst>
                <a:path w="1135" h="2773" extrusionOk="0">
                  <a:moveTo>
                    <a:pt x="35" y="35"/>
                  </a:moveTo>
                  <a:lnTo>
                    <a:pt x="1101" y="356"/>
                  </a:lnTo>
                  <a:lnTo>
                    <a:pt x="1101" y="2738"/>
                  </a:lnTo>
                  <a:lnTo>
                    <a:pt x="35" y="2486"/>
                  </a:lnTo>
                  <a:lnTo>
                    <a:pt x="35" y="35"/>
                  </a:lnTo>
                  <a:close/>
                  <a:moveTo>
                    <a:pt x="1" y="0"/>
                  </a:moveTo>
                  <a:lnTo>
                    <a:pt x="1" y="2521"/>
                  </a:lnTo>
                  <a:lnTo>
                    <a:pt x="1135" y="2773"/>
                  </a:lnTo>
                  <a:lnTo>
                    <a:pt x="1135" y="333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319;p16">
              <a:extLst>
                <a:ext uri="{FF2B5EF4-FFF2-40B4-BE49-F238E27FC236}">
                  <a16:creationId xmlns:a16="http://schemas.microsoft.com/office/drawing/2014/main" id="{598809BE-BA72-D55B-77B1-60C6E1B2C6C2}"/>
                </a:ext>
              </a:extLst>
            </p:cNvPr>
            <p:cNvSpPr/>
            <p:nvPr/>
          </p:nvSpPr>
          <p:spPr>
            <a:xfrm>
              <a:off x="5510713" y="3111845"/>
              <a:ext cx="2268" cy="155585"/>
            </a:xfrm>
            <a:custGeom>
              <a:avLst/>
              <a:gdLst/>
              <a:ahLst/>
              <a:cxnLst/>
              <a:rect l="l" t="t" r="r" b="b"/>
              <a:pathLst>
                <a:path w="36" h="2470" extrusionOk="0">
                  <a:moveTo>
                    <a:pt x="18" y="1"/>
                  </a:moveTo>
                  <a:cubicBezTo>
                    <a:pt x="9" y="1"/>
                    <a:pt x="1" y="6"/>
                    <a:pt x="1" y="18"/>
                  </a:cubicBezTo>
                  <a:lnTo>
                    <a:pt x="1" y="2446"/>
                  </a:lnTo>
                  <a:cubicBezTo>
                    <a:pt x="1" y="2458"/>
                    <a:pt x="12" y="2469"/>
                    <a:pt x="24" y="2469"/>
                  </a:cubicBezTo>
                  <a:cubicBezTo>
                    <a:pt x="24" y="2469"/>
                    <a:pt x="35" y="2458"/>
                    <a:pt x="35" y="2446"/>
                  </a:cubicBezTo>
                  <a:lnTo>
                    <a:pt x="35" y="18"/>
                  </a:lnTo>
                  <a:cubicBezTo>
                    <a:pt x="35" y="6"/>
                    <a:pt x="27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320;p16">
              <a:extLst>
                <a:ext uri="{FF2B5EF4-FFF2-40B4-BE49-F238E27FC236}">
                  <a16:creationId xmlns:a16="http://schemas.microsoft.com/office/drawing/2014/main" id="{9780B2F8-4565-EDFF-47FA-34EE7413873F}"/>
                </a:ext>
              </a:extLst>
            </p:cNvPr>
            <p:cNvSpPr/>
            <p:nvPr/>
          </p:nvSpPr>
          <p:spPr>
            <a:xfrm>
              <a:off x="5402494" y="3079404"/>
              <a:ext cx="1512" cy="161317"/>
            </a:xfrm>
            <a:custGeom>
              <a:avLst/>
              <a:gdLst/>
              <a:ahLst/>
              <a:cxnLst/>
              <a:rect l="l" t="t" r="r" b="b"/>
              <a:pathLst>
                <a:path w="24" h="2561" extrusionOk="0">
                  <a:moveTo>
                    <a:pt x="12" y="0"/>
                  </a:moveTo>
                  <a:cubicBezTo>
                    <a:pt x="6" y="0"/>
                    <a:pt x="1" y="6"/>
                    <a:pt x="1" y="17"/>
                  </a:cubicBezTo>
                  <a:lnTo>
                    <a:pt x="1" y="2549"/>
                  </a:lnTo>
                  <a:cubicBezTo>
                    <a:pt x="1" y="2549"/>
                    <a:pt x="1" y="2560"/>
                    <a:pt x="12" y="2560"/>
                  </a:cubicBezTo>
                  <a:cubicBezTo>
                    <a:pt x="23" y="2560"/>
                    <a:pt x="23" y="2549"/>
                    <a:pt x="23" y="2549"/>
                  </a:cubicBezTo>
                  <a:lnTo>
                    <a:pt x="23" y="17"/>
                  </a:lnTo>
                  <a:cubicBezTo>
                    <a:pt x="23" y="6"/>
                    <a:pt x="18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321;p16">
              <a:extLst>
                <a:ext uri="{FF2B5EF4-FFF2-40B4-BE49-F238E27FC236}">
                  <a16:creationId xmlns:a16="http://schemas.microsoft.com/office/drawing/2014/main" id="{52668DF0-E4F7-3A28-B629-DA1BD791A2D4}"/>
                </a:ext>
              </a:extLst>
            </p:cNvPr>
            <p:cNvSpPr/>
            <p:nvPr/>
          </p:nvSpPr>
          <p:spPr>
            <a:xfrm>
              <a:off x="5352164" y="3293889"/>
              <a:ext cx="64817" cy="182797"/>
            </a:xfrm>
            <a:custGeom>
              <a:avLst/>
              <a:gdLst/>
              <a:ahLst/>
              <a:cxnLst/>
              <a:rect l="l" t="t" r="r" b="b"/>
              <a:pathLst>
                <a:path w="1029" h="2902" extrusionOk="0">
                  <a:moveTo>
                    <a:pt x="23" y="1"/>
                  </a:moveTo>
                  <a:cubicBezTo>
                    <a:pt x="7" y="1"/>
                    <a:pt x="1" y="26"/>
                    <a:pt x="21" y="26"/>
                  </a:cubicBezTo>
                  <a:lnTo>
                    <a:pt x="994" y="381"/>
                  </a:lnTo>
                  <a:lnTo>
                    <a:pt x="994" y="2855"/>
                  </a:lnTo>
                  <a:lnTo>
                    <a:pt x="32" y="2638"/>
                  </a:lnTo>
                  <a:cubicBezTo>
                    <a:pt x="21" y="2638"/>
                    <a:pt x="9" y="2649"/>
                    <a:pt x="9" y="2649"/>
                  </a:cubicBezTo>
                  <a:cubicBezTo>
                    <a:pt x="9" y="2661"/>
                    <a:pt x="9" y="2672"/>
                    <a:pt x="21" y="2672"/>
                  </a:cubicBezTo>
                  <a:lnTo>
                    <a:pt x="1029" y="2901"/>
                  </a:lnTo>
                  <a:lnTo>
                    <a:pt x="1029" y="358"/>
                  </a:lnTo>
                  <a:lnTo>
                    <a:pt x="32" y="3"/>
                  </a:lnTo>
                  <a:cubicBezTo>
                    <a:pt x="29" y="1"/>
                    <a:pt x="26" y="1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322;p16">
              <a:extLst>
                <a:ext uri="{FF2B5EF4-FFF2-40B4-BE49-F238E27FC236}">
                  <a16:creationId xmlns:a16="http://schemas.microsoft.com/office/drawing/2014/main" id="{CB44D0F8-889A-D908-C98D-988BD8FCE8B6}"/>
                </a:ext>
              </a:extLst>
            </p:cNvPr>
            <p:cNvSpPr/>
            <p:nvPr/>
          </p:nvSpPr>
          <p:spPr>
            <a:xfrm>
              <a:off x="5453706" y="3325070"/>
              <a:ext cx="71494" cy="172530"/>
            </a:xfrm>
            <a:custGeom>
              <a:avLst/>
              <a:gdLst/>
              <a:ahLst/>
              <a:cxnLst/>
              <a:rect l="l" t="t" r="r" b="b"/>
              <a:pathLst>
                <a:path w="1135" h="2739" extrusionOk="0">
                  <a:moveTo>
                    <a:pt x="35" y="46"/>
                  </a:moveTo>
                  <a:lnTo>
                    <a:pt x="1101" y="321"/>
                  </a:lnTo>
                  <a:lnTo>
                    <a:pt x="1101" y="2693"/>
                  </a:lnTo>
                  <a:lnTo>
                    <a:pt x="35" y="2498"/>
                  </a:lnTo>
                  <a:lnTo>
                    <a:pt x="35" y="46"/>
                  </a:lnTo>
                  <a:close/>
                  <a:moveTo>
                    <a:pt x="1" y="1"/>
                  </a:moveTo>
                  <a:lnTo>
                    <a:pt x="1" y="2521"/>
                  </a:lnTo>
                  <a:lnTo>
                    <a:pt x="1112" y="2738"/>
                  </a:lnTo>
                  <a:lnTo>
                    <a:pt x="1135" y="2738"/>
                  </a:lnTo>
                  <a:lnTo>
                    <a:pt x="1135" y="299"/>
                  </a:ln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323;p16">
              <a:extLst>
                <a:ext uri="{FF2B5EF4-FFF2-40B4-BE49-F238E27FC236}">
                  <a16:creationId xmlns:a16="http://schemas.microsoft.com/office/drawing/2014/main" id="{7ED2227C-D649-80AB-2470-CF0E78419EE8}"/>
                </a:ext>
              </a:extLst>
            </p:cNvPr>
            <p:cNvSpPr/>
            <p:nvPr/>
          </p:nvSpPr>
          <p:spPr>
            <a:xfrm>
              <a:off x="5510713" y="3340566"/>
              <a:ext cx="2268" cy="154892"/>
            </a:xfrm>
            <a:custGeom>
              <a:avLst/>
              <a:gdLst/>
              <a:ahLst/>
              <a:cxnLst/>
              <a:rect l="l" t="t" r="r" b="b"/>
              <a:pathLst>
                <a:path w="36" h="2459" extrusionOk="0">
                  <a:moveTo>
                    <a:pt x="18" y="1"/>
                  </a:moveTo>
                  <a:cubicBezTo>
                    <a:pt x="9" y="1"/>
                    <a:pt x="1" y="7"/>
                    <a:pt x="1" y="18"/>
                  </a:cubicBezTo>
                  <a:lnTo>
                    <a:pt x="1" y="2447"/>
                  </a:lnTo>
                  <a:cubicBezTo>
                    <a:pt x="1" y="2447"/>
                    <a:pt x="12" y="2458"/>
                    <a:pt x="24" y="2458"/>
                  </a:cubicBezTo>
                  <a:cubicBezTo>
                    <a:pt x="24" y="2458"/>
                    <a:pt x="35" y="2447"/>
                    <a:pt x="35" y="2447"/>
                  </a:cubicBezTo>
                  <a:lnTo>
                    <a:pt x="35" y="18"/>
                  </a:lnTo>
                  <a:cubicBezTo>
                    <a:pt x="35" y="7"/>
                    <a:pt x="27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324;p16">
              <a:extLst>
                <a:ext uri="{FF2B5EF4-FFF2-40B4-BE49-F238E27FC236}">
                  <a16:creationId xmlns:a16="http://schemas.microsoft.com/office/drawing/2014/main" id="{DD1DEA90-7AB9-4E9C-E375-FD04F876A1B1}"/>
                </a:ext>
              </a:extLst>
            </p:cNvPr>
            <p:cNvSpPr/>
            <p:nvPr/>
          </p:nvSpPr>
          <p:spPr>
            <a:xfrm>
              <a:off x="5402494" y="3311023"/>
              <a:ext cx="1512" cy="162010"/>
            </a:xfrm>
            <a:custGeom>
              <a:avLst/>
              <a:gdLst/>
              <a:ahLst/>
              <a:cxnLst/>
              <a:rect l="l" t="t" r="r" b="b"/>
              <a:pathLst>
                <a:path w="24" h="2572" extrusionOk="0">
                  <a:moveTo>
                    <a:pt x="12" y="0"/>
                  </a:moveTo>
                  <a:cubicBezTo>
                    <a:pt x="6" y="0"/>
                    <a:pt x="1" y="6"/>
                    <a:pt x="1" y="17"/>
                  </a:cubicBezTo>
                  <a:lnTo>
                    <a:pt x="1" y="2549"/>
                  </a:lnTo>
                  <a:cubicBezTo>
                    <a:pt x="1" y="2561"/>
                    <a:pt x="1" y="2572"/>
                    <a:pt x="12" y="2572"/>
                  </a:cubicBezTo>
                  <a:cubicBezTo>
                    <a:pt x="23" y="2572"/>
                    <a:pt x="23" y="2561"/>
                    <a:pt x="23" y="2549"/>
                  </a:cubicBezTo>
                  <a:lnTo>
                    <a:pt x="23" y="17"/>
                  </a:lnTo>
                  <a:cubicBezTo>
                    <a:pt x="23" y="6"/>
                    <a:pt x="18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325;p16">
              <a:extLst>
                <a:ext uri="{FF2B5EF4-FFF2-40B4-BE49-F238E27FC236}">
                  <a16:creationId xmlns:a16="http://schemas.microsoft.com/office/drawing/2014/main" id="{8154D34E-8DC2-D9BE-A249-28FC4018B5E4}"/>
                </a:ext>
              </a:extLst>
            </p:cNvPr>
            <p:cNvSpPr/>
            <p:nvPr/>
          </p:nvSpPr>
          <p:spPr>
            <a:xfrm>
              <a:off x="5595184" y="2721677"/>
              <a:ext cx="43337" cy="170514"/>
            </a:xfrm>
            <a:custGeom>
              <a:avLst/>
              <a:gdLst/>
              <a:ahLst/>
              <a:cxnLst/>
              <a:rect l="l" t="t" r="r" b="b"/>
              <a:pathLst>
                <a:path w="688" h="2707" extrusionOk="0">
                  <a:moveTo>
                    <a:pt x="26" y="1"/>
                  </a:moveTo>
                  <a:cubicBezTo>
                    <a:pt x="9" y="1"/>
                    <a:pt x="2" y="28"/>
                    <a:pt x="12" y="38"/>
                  </a:cubicBezTo>
                  <a:lnTo>
                    <a:pt x="653" y="461"/>
                  </a:lnTo>
                  <a:lnTo>
                    <a:pt x="653" y="2649"/>
                  </a:lnTo>
                  <a:lnTo>
                    <a:pt x="34" y="2329"/>
                  </a:lnTo>
                  <a:cubicBezTo>
                    <a:pt x="12" y="2329"/>
                    <a:pt x="0" y="2351"/>
                    <a:pt x="23" y="2363"/>
                  </a:cubicBezTo>
                  <a:lnTo>
                    <a:pt x="687" y="2707"/>
                  </a:lnTo>
                  <a:lnTo>
                    <a:pt x="687" y="438"/>
                  </a:lnTo>
                  <a:lnTo>
                    <a:pt x="34" y="3"/>
                  </a:lnTo>
                  <a:cubicBezTo>
                    <a:pt x="31" y="2"/>
                    <a:pt x="28" y="1"/>
                    <a:pt x="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326;p16">
              <a:extLst>
                <a:ext uri="{FF2B5EF4-FFF2-40B4-BE49-F238E27FC236}">
                  <a16:creationId xmlns:a16="http://schemas.microsoft.com/office/drawing/2014/main" id="{E903D56B-EAA6-A4B7-33E8-6E5B0ECA1879}"/>
                </a:ext>
              </a:extLst>
            </p:cNvPr>
            <p:cNvSpPr/>
            <p:nvPr/>
          </p:nvSpPr>
          <p:spPr>
            <a:xfrm>
              <a:off x="5661514" y="2761551"/>
              <a:ext cx="47683" cy="167427"/>
            </a:xfrm>
            <a:custGeom>
              <a:avLst/>
              <a:gdLst/>
              <a:ahLst/>
              <a:cxnLst/>
              <a:rect l="l" t="t" r="r" b="b"/>
              <a:pathLst>
                <a:path w="757" h="2658" extrusionOk="0">
                  <a:moveTo>
                    <a:pt x="35" y="57"/>
                  </a:moveTo>
                  <a:lnTo>
                    <a:pt x="723" y="470"/>
                  </a:lnTo>
                  <a:lnTo>
                    <a:pt x="723" y="2601"/>
                  </a:lnTo>
                  <a:lnTo>
                    <a:pt x="35" y="2245"/>
                  </a:lnTo>
                  <a:lnTo>
                    <a:pt x="35" y="57"/>
                  </a:lnTo>
                  <a:close/>
                  <a:moveTo>
                    <a:pt x="1" y="0"/>
                  </a:moveTo>
                  <a:lnTo>
                    <a:pt x="1" y="2268"/>
                  </a:lnTo>
                  <a:lnTo>
                    <a:pt x="757" y="2658"/>
                  </a:lnTo>
                  <a:lnTo>
                    <a:pt x="757" y="447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327;p16">
              <a:extLst>
                <a:ext uri="{FF2B5EF4-FFF2-40B4-BE49-F238E27FC236}">
                  <a16:creationId xmlns:a16="http://schemas.microsoft.com/office/drawing/2014/main" id="{87DC43A7-4B42-3C0D-7BFA-3B562BA46A92}"/>
                </a:ext>
              </a:extLst>
            </p:cNvPr>
            <p:cNvSpPr/>
            <p:nvPr/>
          </p:nvSpPr>
          <p:spPr>
            <a:xfrm>
              <a:off x="5699056" y="2784291"/>
              <a:ext cx="2205" cy="139649"/>
            </a:xfrm>
            <a:custGeom>
              <a:avLst/>
              <a:gdLst/>
              <a:ahLst/>
              <a:cxnLst/>
              <a:rect l="l" t="t" r="r" b="b"/>
              <a:pathLst>
                <a:path w="35" h="2217" extrusionOk="0">
                  <a:moveTo>
                    <a:pt x="18" y="0"/>
                  </a:moveTo>
                  <a:cubicBezTo>
                    <a:pt x="9" y="0"/>
                    <a:pt x="1" y="6"/>
                    <a:pt x="1" y="17"/>
                  </a:cubicBezTo>
                  <a:lnTo>
                    <a:pt x="1" y="2205"/>
                  </a:lnTo>
                  <a:cubicBezTo>
                    <a:pt x="1" y="2217"/>
                    <a:pt x="12" y="2217"/>
                    <a:pt x="24" y="2217"/>
                  </a:cubicBezTo>
                  <a:cubicBezTo>
                    <a:pt x="24" y="2217"/>
                    <a:pt x="35" y="2217"/>
                    <a:pt x="35" y="2205"/>
                  </a:cubicBezTo>
                  <a:lnTo>
                    <a:pt x="35" y="17"/>
                  </a:lnTo>
                  <a:cubicBezTo>
                    <a:pt x="35" y="6"/>
                    <a:pt x="26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28;p16">
              <a:extLst>
                <a:ext uri="{FF2B5EF4-FFF2-40B4-BE49-F238E27FC236}">
                  <a16:creationId xmlns:a16="http://schemas.microsoft.com/office/drawing/2014/main" id="{FC890711-9F05-B696-D2BA-B645D074D789}"/>
                </a:ext>
              </a:extLst>
            </p:cNvPr>
            <p:cNvSpPr/>
            <p:nvPr/>
          </p:nvSpPr>
          <p:spPr>
            <a:xfrm>
              <a:off x="5628317" y="2743157"/>
              <a:ext cx="2268" cy="143239"/>
            </a:xfrm>
            <a:custGeom>
              <a:avLst/>
              <a:gdLst/>
              <a:ahLst/>
              <a:cxnLst/>
              <a:rect l="l" t="t" r="r" b="b"/>
              <a:pathLst>
                <a:path w="36" h="2274" extrusionOk="0">
                  <a:moveTo>
                    <a:pt x="18" y="0"/>
                  </a:moveTo>
                  <a:cubicBezTo>
                    <a:pt x="10" y="0"/>
                    <a:pt x="1" y="6"/>
                    <a:pt x="1" y="17"/>
                  </a:cubicBezTo>
                  <a:lnTo>
                    <a:pt x="1" y="2262"/>
                  </a:lnTo>
                  <a:cubicBezTo>
                    <a:pt x="1" y="2274"/>
                    <a:pt x="1" y="2274"/>
                    <a:pt x="12" y="2274"/>
                  </a:cubicBezTo>
                  <a:cubicBezTo>
                    <a:pt x="24" y="2274"/>
                    <a:pt x="35" y="2274"/>
                    <a:pt x="35" y="2262"/>
                  </a:cubicBezTo>
                  <a:lnTo>
                    <a:pt x="35" y="17"/>
                  </a:lnTo>
                  <a:cubicBezTo>
                    <a:pt x="35" y="6"/>
                    <a:pt x="27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29;p16">
              <a:extLst>
                <a:ext uri="{FF2B5EF4-FFF2-40B4-BE49-F238E27FC236}">
                  <a16:creationId xmlns:a16="http://schemas.microsoft.com/office/drawing/2014/main" id="{9C90CD3D-B6B3-C980-C988-AC27E3F4109F}"/>
                </a:ext>
              </a:extLst>
            </p:cNvPr>
            <p:cNvSpPr/>
            <p:nvPr/>
          </p:nvSpPr>
          <p:spPr>
            <a:xfrm>
              <a:off x="5595373" y="2930241"/>
              <a:ext cx="43148" cy="165412"/>
            </a:xfrm>
            <a:custGeom>
              <a:avLst/>
              <a:gdLst/>
              <a:ahLst/>
              <a:cxnLst/>
              <a:rect l="l" t="t" r="r" b="b"/>
              <a:pathLst>
                <a:path w="685" h="2626" extrusionOk="0">
                  <a:moveTo>
                    <a:pt x="23" y="0"/>
                  </a:moveTo>
                  <a:cubicBezTo>
                    <a:pt x="6" y="0"/>
                    <a:pt x="0" y="27"/>
                    <a:pt x="20" y="37"/>
                  </a:cubicBezTo>
                  <a:lnTo>
                    <a:pt x="650" y="381"/>
                  </a:lnTo>
                  <a:lnTo>
                    <a:pt x="650" y="2580"/>
                  </a:lnTo>
                  <a:lnTo>
                    <a:pt x="31" y="2340"/>
                  </a:lnTo>
                  <a:cubicBezTo>
                    <a:pt x="28" y="2338"/>
                    <a:pt x="25" y="2337"/>
                    <a:pt x="22" y="2337"/>
                  </a:cubicBezTo>
                  <a:cubicBezTo>
                    <a:pt x="6" y="2337"/>
                    <a:pt x="0" y="2362"/>
                    <a:pt x="20" y="2362"/>
                  </a:cubicBezTo>
                  <a:lnTo>
                    <a:pt x="684" y="2626"/>
                  </a:lnTo>
                  <a:lnTo>
                    <a:pt x="684" y="358"/>
                  </a:lnTo>
                  <a:lnTo>
                    <a:pt x="31" y="3"/>
                  </a:lnTo>
                  <a:cubicBezTo>
                    <a:pt x="28" y="1"/>
                    <a:pt x="25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30;p16">
              <a:extLst>
                <a:ext uri="{FF2B5EF4-FFF2-40B4-BE49-F238E27FC236}">
                  <a16:creationId xmlns:a16="http://schemas.microsoft.com/office/drawing/2014/main" id="{E4CD624F-BD05-4CE9-8BF6-E636402CAB07}"/>
                </a:ext>
              </a:extLst>
            </p:cNvPr>
            <p:cNvSpPr/>
            <p:nvPr/>
          </p:nvSpPr>
          <p:spPr>
            <a:xfrm>
              <a:off x="5661514" y="2962115"/>
              <a:ext cx="47683" cy="160247"/>
            </a:xfrm>
            <a:custGeom>
              <a:avLst/>
              <a:gdLst/>
              <a:ahLst/>
              <a:cxnLst/>
              <a:rect l="l" t="t" r="r" b="b"/>
              <a:pathLst>
                <a:path w="757" h="2544" extrusionOk="0">
                  <a:moveTo>
                    <a:pt x="35" y="58"/>
                  </a:moveTo>
                  <a:lnTo>
                    <a:pt x="723" y="367"/>
                  </a:lnTo>
                  <a:lnTo>
                    <a:pt x="723" y="2498"/>
                  </a:lnTo>
                  <a:lnTo>
                    <a:pt x="35" y="2234"/>
                  </a:lnTo>
                  <a:lnTo>
                    <a:pt x="35" y="58"/>
                  </a:lnTo>
                  <a:close/>
                  <a:moveTo>
                    <a:pt x="1" y="1"/>
                  </a:moveTo>
                  <a:lnTo>
                    <a:pt x="1" y="2257"/>
                  </a:lnTo>
                  <a:lnTo>
                    <a:pt x="757" y="2544"/>
                  </a:lnTo>
                  <a:lnTo>
                    <a:pt x="757" y="344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31;p16">
              <a:extLst>
                <a:ext uri="{FF2B5EF4-FFF2-40B4-BE49-F238E27FC236}">
                  <a16:creationId xmlns:a16="http://schemas.microsoft.com/office/drawing/2014/main" id="{07BFBBE9-C56F-B22E-9110-957A2D9E7F0F}"/>
                </a:ext>
              </a:extLst>
            </p:cNvPr>
            <p:cNvSpPr/>
            <p:nvPr/>
          </p:nvSpPr>
          <p:spPr>
            <a:xfrm>
              <a:off x="5699056" y="2979815"/>
              <a:ext cx="2205" cy="139649"/>
            </a:xfrm>
            <a:custGeom>
              <a:avLst/>
              <a:gdLst/>
              <a:ahLst/>
              <a:cxnLst/>
              <a:rect l="l" t="t" r="r" b="b"/>
              <a:pathLst>
                <a:path w="35" h="2217" extrusionOk="0">
                  <a:moveTo>
                    <a:pt x="18" y="0"/>
                  </a:moveTo>
                  <a:cubicBezTo>
                    <a:pt x="9" y="0"/>
                    <a:pt x="1" y="6"/>
                    <a:pt x="1" y="18"/>
                  </a:cubicBezTo>
                  <a:lnTo>
                    <a:pt x="1" y="2194"/>
                  </a:lnTo>
                  <a:cubicBezTo>
                    <a:pt x="1" y="2206"/>
                    <a:pt x="12" y="2217"/>
                    <a:pt x="24" y="2217"/>
                  </a:cubicBezTo>
                  <a:cubicBezTo>
                    <a:pt x="24" y="2217"/>
                    <a:pt x="35" y="2206"/>
                    <a:pt x="35" y="2194"/>
                  </a:cubicBezTo>
                  <a:lnTo>
                    <a:pt x="35" y="18"/>
                  </a:lnTo>
                  <a:cubicBezTo>
                    <a:pt x="35" y="6"/>
                    <a:pt x="26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32;p16">
              <a:extLst>
                <a:ext uri="{FF2B5EF4-FFF2-40B4-BE49-F238E27FC236}">
                  <a16:creationId xmlns:a16="http://schemas.microsoft.com/office/drawing/2014/main" id="{89577625-1FF1-466A-DA95-D3D3E9F707F6}"/>
                </a:ext>
              </a:extLst>
            </p:cNvPr>
            <p:cNvSpPr/>
            <p:nvPr/>
          </p:nvSpPr>
          <p:spPr>
            <a:xfrm>
              <a:off x="5628317" y="2948068"/>
              <a:ext cx="2268" cy="143302"/>
            </a:xfrm>
            <a:custGeom>
              <a:avLst/>
              <a:gdLst/>
              <a:ahLst/>
              <a:cxnLst/>
              <a:rect l="l" t="t" r="r" b="b"/>
              <a:pathLst>
                <a:path w="36" h="2275" extrusionOk="0">
                  <a:moveTo>
                    <a:pt x="18" y="0"/>
                  </a:moveTo>
                  <a:cubicBezTo>
                    <a:pt x="10" y="0"/>
                    <a:pt x="1" y="6"/>
                    <a:pt x="1" y="18"/>
                  </a:cubicBezTo>
                  <a:lnTo>
                    <a:pt x="1" y="2251"/>
                  </a:lnTo>
                  <a:cubicBezTo>
                    <a:pt x="1" y="2263"/>
                    <a:pt x="1" y="2274"/>
                    <a:pt x="12" y="2274"/>
                  </a:cubicBezTo>
                  <a:cubicBezTo>
                    <a:pt x="24" y="2274"/>
                    <a:pt x="35" y="2263"/>
                    <a:pt x="35" y="2251"/>
                  </a:cubicBezTo>
                  <a:lnTo>
                    <a:pt x="35" y="18"/>
                  </a:lnTo>
                  <a:cubicBezTo>
                    <a:pt x="35" y="6"/>
                    <a:pt x="27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33;p16">
              <a:extLst>
                <a:ext uri="{FF2B5EF4-FFF2-40B4-BE49-F238E27FC236}">
                  <a16:creationId xmlns:a16="http://schemas.microsoft.com/office/drawing/2014/main" id="{AB1770BB-7564-9936-F2F1-C5FD4032B9CF}"/>
                </a:ext>
              </a:extLst>
            </p:cNvPr>
            <p:cNvSpPr/>
            <p:nvPr/>
          </p:nvSpPr>
          <p:spPr>
            <a:xfrm>
              <a:off x="5595184" y="3157702"/>
              <a:ext cx="43337" cy="158042"/>
            </a:xfrm>
            <a:custGeom>
              <a:avLst/>
              <a:gdLst/>
              <a:ahLst/>
              <a:cxnLst/>
              <a:rect l="l" t="t" r="r" b="b"/>
              <a:pathLst>
                <a:path w="688" h="2509" extrusionOk="0">
                  <a:moveTo>
                    <a:pt x="34" y="0"/>
                  </a:moveTo>
                  <a:cubicBezTo>
                    <a:pt x="12" y="0"/>
                    <a:pt x="0" y="23"/>
                    <a:pt x="23" y="34"/>
                  </a:cubicBezTo>
                  <a:lnTo>
                    <a:pt x="653" y="275"/>
                  </a:lnTo>
                  <a:lnTo>
                    <a:pt x="653" y="2463"/>
                  </a:lnTo>
                  <a:lnTo>
                    <a:pt x="34" y="2325"/>
                  </a:lnTo>
                  <a:cubicBezTo>
                    <a:pt x="23" y="2325"/>
                    <a:pt x="12" y="2337"/>
                    <a:pt x="12" y="2348"/>
                  </a:cubicBezTo>
                  <a:cubicBezTo>
                    <a:pt x="12" y="2348"/>
                    <a:pt x="12" y="2360"/>
                    <a:pt x="23" y="2360"/>
                  </a:cubicBezTo>
                  <a:lnTo>
                    <a:pt x="687" y="2509"/>
                  </a:lnTo>
                  <a:lnTo>
                    <a:pt x="687" y="252"/>
                  </a:lnTo>
                  <a:lnTo>
                    <a:pt x="3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34;p16">
              <a:extLst>
                <a:ext uri="{FF2B5EF4-FFF2-40B4-BE49-F238E27FC236}">
                  <a16:creationId xmlns:a16="http://schemas.microsoft.com/office/drawing/2014/main" id="{793408B5-0A7F-DAB1-96D7-A1200E1E38B1}"/>
                </a:ext>
              </a:extLst>
            </p:cNvPr>
            <p:cNvSpPr/>
            <p:nvPr/>
          </p:nvSpPr>
          <p:spPr>
            <a:xfrm>
              <a:off x="5661514" y="3178615"/>
              <a:ext cx="47683" cy="151554"/>
            </a:xfrm>
            <a:custGeom>
              <a:avLst/>
              <a:gdLst/>
              <a:ahLst/>
              <a:cxnLst/>
              <a:rect l="l" t="t" r="r" b="b"/>
              <a:pathLst>
                <a:path w="757" h="2406" extrusionOk="0">
                  <a:moveTo>
                    <a:pt x="35" y="46"/>
                  </a:moveTo>
                  <a:lnTo>
                    <a:pt x="723" y="229"/>
                  </a:lnTo>
                  <a:lnTo>
                    <a:pt x="723" y="2371"/>
                  </a:lnTo>
                  <a:lnTo>
                    <a:pt x="35" y="2223"/>
                  </a:lnTo>
                  <a:lnTo>
                    <a:pt x="35" y="46"/>
                  </a:lnTo>
                  <a:close/>
                  <a:moveTo>
                    <a:pt x="1" y="0"/>
                  </a:moveTo>
                  <a:lnTo>
                    <a:pt x="1" y="2257"/>
                  </a:lnTo>
                  <a:lnTo>
                    <a:pt x="734" y="2406"/>
                  </a:lnTo>
                  <a:lnTo>
                    <a:pt x="757" y="2406"/>
                  </a:lnTo>
                  <a:lnTo>
                    <a:pt x="757" y="206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35;p16">
              <a:extLst>
                <a:ext uri="{FF2B5EF4-FFF2-40B4-BE49-F238E27FC236}">
                  <a16:creationId xmlns:a16="http://schemas.microsoft.com/office/drawing/2014/main" id="{F83C4CA7-7B5F-CFCC-3E8B-9AEF24480131}"/>
                </a:ext>
              </a:extLst>
            </p:cNvPr>
            <p:cNvSpPr/>
            <p:nvPr/>
          </p:nvSpPr>
          <p:spPr>
            <a:xfrm>
              <a:off x="5699056" y="3189072"/>
              <a:ext cx="2205" cy="139649"/>
            </a:xfrm>
            <a:custGeom>
              <a:avLst/>
              <a:gdLst/>
              <a:ahLst/>
              <a:cxnLst/>
              <a:rect l="l" t="t" r="r" b="b"/>
              <a:pathLst>
                <a:path w="35" h="2217" extrusionOk="0">
                  <a:moveTo>
                    <a:pt x="18" y="0"/>
                  </a:moveTo>
                  <a:cubicBezTo>
                    <a:pt x="9" y="0"/>
                    <a:pt x="1" y="6"/>
                    <a:pt x="1" y="18"/>
                  </a:cubicBezTo>
                  <a:lnTo>
                    <a:pt x="1" y="2205"/>
                  </a:lnTo>
                  <a:cubicBezTo>
                    <a:pt x="1" y="2205"/>
                    <a:pt x="12" y="2217"/>
                    <a:pt x="12" y="2217"/>
                  </a:cubicBezTo>
                  <a:cubicBezTo>
                    <a:pt x="24" y="2217"/>
                    <a:pt x="35" y="2205"/>
                    <a:pt x="35" y="2205"/>
                  </a:cubicBezTo>
                  <a:lnTo>
                    <a:pt x="35" y="18"/>
                  </a:lnTo>
                  <a:cubicBezTo>
                    <a:pt x="35" y="6"/>
                    <a:pt x="26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36;p16">
              <a:extLst>
                <a:ext uri="{FF2B5EF4-FFF2-40B4-BE49-F238E27FC236}">
                  <a16:creationId xmlns:a16="http://schemas.microsoft.com/office/drawing/2014/main" id="{806E3E3D-561C-8F29-09A9-63655E7F3159}"/>
                </a:ext>
              </a:extLst>
            </p:cNvPr>
            <p:cNvSpPr/>
            <p:nvPr/>
          </p:nvSpPr>
          <p:spPr>
            <a:xfrm>
              <a:off x="5628317" y="3169608"/>
              <a:ext cx="2268" cy="143995"/>
            </a:xfrm>
            <a:custGeom>
              <a:avLst/>
              <a:gdLst/>
              <a:ahLst/>
              <a:cxnLst/>
              <a:rect l="l" t="t" r="r" b="b"/>
              <a:pathLst>
                <a:path w="36" h="2286" extrusionOk="0">
                  <a:moveTo>
                    <a:pt x="18" y="0"/>
                  </a:moveTo>
                  <a:cubicBezTo>
                    <a:pt x="10" y="0"/>
                    <a:pt x="1" y="6"/>
                    <a:pt x="1" y="17"/>
                  </a:cubicBezTo>
                  <a:lnTo>
                    <a:pt x="1" y="2262"/>
                  </a:lnTo>
                  <a:cubicBezTo>
                    <a:pt x="1" y="2274"/>
                    <a:pt x="1" y="2285"/>
                    <a:pt x="12" y="2285"/>
                  </a:cubicBezTo>
                  <a:cubicBezTo>
                    <a:pt x="24" y="2285"/>
                    <a:pt x="35" y="2274"/>
                    <a:pt x="35" y="2262"/>
                  </a:cubicBezTo>
                  <a:lnTo>
                    <a:pt x="35" y="17"/>
                  </a:lnTo>
                  <a:cubicBezTo>
                    <a:pt x="35" y="6"/>
                    <a:pt x="27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37;p16">
              <a:extLst>
                <a:ext uri="{FF2B5EF4-FFF2-40B4-BE49-F238E27FC236}">
                  <a16:creationId xmlns:a16="http://schemas.microsoft.com/office/drawing/2014/main" id="{53231E44-BDC4-6695-4E3B-A8D00B0C56A8}"/>
                </a:ext>
              </a:extLst>
            </p:cNvPr>
            <p:cNvSpPr/>
            <p:nvPr/>
          </p:nvSpPr>
          <p:spPr>
            <a:xfrm>
              <a:off x="5595184" y="3363306"/>
              <a:ext cx="43337" cy="158105"/>
            </a:xfrm>
            <a:custGeom>
              <a:avLst/>
              <a:gdLst/>
              <a:ahLst/>
              <a:cxnLst/>
              <a:rect l="l" t="t" r="r" b="b"/>
              <a:pathLst>
                <a:path w="688" h="2510" extrusionOk="0">
                  <a:moveTo>
                    <a:pt x="34" y="1"/>
                  </a:moveTo>
                  <a:cubicBezTo>
                    <a:pt x="12" y="1"/>
                    <a:pt x="0" y="24"/>
                    <a:pt x="23" y="35"/>
                  </a:cubicBezTo>
                  <a:lnTo>
                    <a:pt x="653" y="276"/>
                  </a:lnTo>
                  <a:lnTo>
                    <a:pt x="653" y="2475"/>
                  </a:lnTo>
                  <a:lnTo>
                    <a:pt x="34" y="2338"/>
                  </a:lnTo>
                  <a:cubicBezTo>
                    <a:pt x="31" y="2334"/>
                    <a:pt x="28" y="2333"/>
                    <a:pt x="25" y="2333"/>
                  </a:cubicBezTo>
                  <a:cubicBezTo>
                    <a:pt x="17" y="2333"/>
                    <a:pt x="12" y="2341"/>
                    <a:pt x="12" y="2349"/>
                  </a:cubicBezTo>
                  <a:cubicBezTo>
                    <a:pt x="12" y="2361"/>
                    <a:pt x="12" y="2361"/>
                    <a:pt x="23" y="2361"/>
                  </a:cubicBezTo>
                  <a:lnTo>
                    <a:pt x="687" y="2509"/>
                  </a:lnTo>
                  <a:lnTo>
                    <a:pt x="687" y="253"/>
                  </a:lnTo>
                  <a:lnTo>
                    <a:pt x="3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38;p16">
              <a:extLst>
                <a:ext uri="{FF2B5EF4-FFF2-40B4-BE49-F238E27FC236}">
                  <a16:creationId xmlns:a16="http://schemas.microsoft.com/office/drawing/2014/main" id="{1FBA3253-CFDB-53F5-79E6-F59BF2DB99C6}"/>
                </a:ext>
              </a:extLst>
            </p:cNvPr>
            <p:cNvSpPr/>
            <p:nvPr/>
          </p:nvSpPr>
          <p:spPr>
            <a:xfrm>
              <a:off x="5661514" y="3384282"/>
              <a:ext cx="47683" cy="150861"/>
            </a:xfrm>
            <a:custGeom>
              <a:avLst/>
              <a:gdLst/>
              <a:ahLst/>
              <a:cxnLst/>
              <a:rect l="l" t="t" r="r" b="b"/>
              <a:pathLst>
                <a:path w="757" h="2395" extrusionOk="0">
                  <a:moveTo>
                    <a:pt x="35" y="46"/>
                  </a:moveTo>
                  <a:lnTo>
                    <a:pt x="723" y="229"/>
                  </a:lnTo>
                  <a:lnTo>
                    <a:pt x="723" y="2360"/>
                  </a:lnTo>
                  <a:lnTo>
                    <a:pt x="35" y="2222"/>
                  </a:lnTo>
                  <a:lnTo>
                    <a:pt x="35" y="46"/>
                  </a:lnTo>
                  <a:close/>
                  <a:moveTo>
                    <a:pt x="1" y="0"/>
                  </a:moveTo>
                  <a:lnTo>
                    <a:pt x="1" y="2257"/>
                  </a:lnTo>
                  <a:lnTo>
                    <a:pt x="757" y="2394"/>
                  </a:lnTo>
                  <a:lnTo>
                    <a:pt x="757" y="195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39;p16">
              <a:extLst>
                <a:ext uri="{FF2B5EF4-FFF2-40B4-BE49-F238E27FC236}">
                  <a16:creationId xmlns:a16="http://schemas.microsoft.com/office/drawing/2014/main" id="{FA642F33-E298-F5C9-A737-54384D690395}"/>
                </a:ext>
              </a:extLst>
            </p:cNvPr>
            <p:cNvSpPr/>
            <p:nvPr/>
          </p:nvSpPr>
          <p:spPr>
            <a:xfrm>
              <a:off x="5699056" y="3394549"/>
              <a:ext cx="2205" cy="139145"/>
            </a:xfrm>
            <a:custGeom>
              <a:avLst/>
              <a:gdLst/>
              <a:ahLst/>
              <a:cxnLst/>
              <a:rect l="l" t="t" r="r" b="b"/>
              <a:pathLst>
                <a:path w="35" h="2209" extrusionOk="0">
                  <a:moveTo>
                    <a:pt x="18" y="0"/>
                  </a:moveTo>
                  <a:cubicBezTo>
                    <a:pt x="9" y="0"/>
                    <a:pt x="1" y="3"/>
                    <a:pt x="1" y="9"/>
                  </a:cubicBezTo>
                  <a:lnTo>
                    <a:pt x="1" y="2197"/>
                  </a:lnTo>
                  <a:cubicBezTo>
                    <a:pt x="1" y="2208"/>
                    <a:pt x="12" y="2208"/>
                    <a:pt x="12" y="2208"/>
                  </a:cubicBezTo>
                  <a:cubicBezTo>
                    <a:pt x="24" y="2208"/>
                    <a:pt x="35" y="2208"/>
                    <a:pt x="35" y="2197"/>
                  </a:cubicBezTo>
                  <a:lnTo>
                    <a:pt x="35" y="9"/>
                  </a:lnTo>
                  <a:cubicBezTo>
                    <a:pt x="35" y="3"/>
                    <a:pt x="26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340;p16">
              <a:extLst>
                <a:ext uri="{FF2B5EF4-FFF2-40B4-BE49-F238E27FC236}">
                  <a16:creationId xmlns:a16="http://schemas.microsoft.com/office/drawing/2014/main" id="{BC4D157C-066D-BCF2-CDC2-B5CBB1A70073}"/>
                </a:ext>
              </a:extLst>
            </p:cNvPr>
            <p:cNvSpPr/>
            <p:nvPr/>
          </p:nvSpPr>
          <p:spPr>
            <a:xfrm>
              <a:off x="5628317" y="3375778"/>
              <a:ext cx="2268" cy="143491"/>
            </a:xfrm>
            <a:custGeom>
              <a:avLst/>
              <a:gdLst/>
              <a:ahLst/>
              <a:cxnLst/>
              <a:rect l="l" t="t" r="r" b="b"/>
              <a:pathLst>
                <a:path w="36" h="2278" extrusionOk="0">
                  <a:moveTo>
                    <a:pt x="18" y="0"/>
                  </a:moveTo>
                  <a:cubicBezTo>
                    <a:pt x="10" y="0"/>
                    <a:pt x="1" y="3"/>
                    <a:pt x="1" y="9"/>
                  </a:cubicBezTo>
                  <a:lnTo>
                    <a:pt x="1" y="2254"/>
                  </a:lnTo>
                  <a:cubicBezTo>
                    <a:pt x="1" y="2266"/>
                    <a:pt x="1" y="2277"/>
                    <a:pt x="12" y="2277"/>
                  </a:cubicBezTo>
                  <a:cubicBezTo>
                    <a:pt x="24" y="2277"/>
                    <a:pt x="24" y="2266"/>
                    <a:pt x="35" y="2254"/>
                  </a:cubicBezTo>
                  <a:lnTo>
                    <a:pt x="35" y="9"/>
                  </a:lnTo>
                  <a:cubicBezTo>
                    <a:pt x="35" y="3"/>
                    <a:pt x="27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41;p16">
              <a:extLst>
                <a:ext uri="{FF2B5EF4-FFF2-40B4-BE49-F238E27FC236}">
                  <a16:creationId xmlns:a16="http://schemas.microsoft.com/office/drawing/2014/main" id="{8AA329CC-E5D0-0983-549F-687F3D9009B3}"/>
                </a:ext>
              </a:extLst>
            </p:cNvPr>
            <p:cNvSpPr/>
            <p:nvPr/>
          </p:nvSpPr>
          <p:spPr>
            <a:xfrm>
              <a:off x="5770677" y="2805393"/>
              <a:ext cx="61226" cy="174860"/>
            </a:xfrm>
            <a:custGeom>
              <a:avLst/>
              <a:gdLst/>
              <a:ahLst/>
              <a:cxnLst/>
              <a:rect l="l" t="t" r="r" b="b"/>
              <a:pathLst>
                <a:path w="972" h="2776" extrusionOk="0">
                  <a:moveTo>
                    <a:pt x="34" y="1"/>
                  </a:moveTo>
                  <a:cubicBezTo>
                    <a:pt x="15" y="1"/>
                    <a:pt x="1" y="27"/>
                    <a:pt x="21" y="37"/>
                  </a:cubicBezTo>
                  <a:lnTo>
                    <a:pt x="937" y="702"/>
                  </a:lnTo>
                  <a:lnTo>
                    <a:pt x="937" y="2718"/>
                  </a:lnTo>
                  <a:lnTo>
                    <a:pt x="32" y="2179"/>
                  </a:lnTo>
                  <a:cubicBezTo>
                    <a:pt x="32" y="2179"/>
                    <a:pt x="21" y="2179"/>
                    <a:pt x="9" y="2191"/>
                  </a:cubicBezTo>
                  <a:cubicBezTo>
                    <a:pt x="9" y="2202"/>
                    <a:pt x="9" y="2214"/>
                    <a:pt x="21" y="2214"/>
                  </a:cubicBezTo>
                  <a:lnTo>
                    <a:pt x="971" y="2775"/>
                  </a:lnTo>
                  <a:lnTo>
                    <a:pt x="971" y="690"/>
                  </a:lnTo>
                  <a:lnTo>
                    <a:pt x="43" y="3"/>
                  </a:lnTo>
                  <a:cubicBezTo>
                    <a:pt x="40" y="1"/>
                    <a:pt x="37" y="1"/>
                    <a:pt x="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42;p16">
              <a:extLst>
                <a:ext uri="{FF2B5EF4-FFF2-40B4-BE49-F238E27FC236}">
                  <a16:creationId xmlns:a16="http://schemas.microsoft.com/office/drawing/2014/main" id="{AB4A2220-A113-07FA-5225-473DD1E43B8F}"/>
                </a:ext>
              </a:extLst>
            </p:cNvPr>
            <p:cNvSpPr/>
            <p:nvPr/>
          </p:nvSpPr>
          <p:spPr>
            <a:xfrm>
              <a:off x="5866487" y="2870463"/>
              <a:ext cx="66454" cy="165349"/>
            </a:xfrm>
            <a:custGeom>
              <a:avLst/>
              <a:gdLst/>
              <a:ahLst/>
              <a:cxnLst/>
              <a:rect l="l" t="t" r="r" b="b"/>
              <a:pathLst>
                <a:path w="1055" h="2625" extrusionOk="0">
                  <a:moveTo>
                    <a:pt x="35" y="58"/>
                  </a:moveTo>
                  <a:lnTo>
                    <a:pt x="1031" y="677"/>
                  </a:lnTo>
                  <a:lnTo>
                    <a:pt x="1031" y="2567"/>
                  </a:lnTo>
                  <a:lnTo>
                    <a:pt x="35" y="2028"/>
                  </a:lnTo>
                  <a:lnTo>
                    <a:pt x="35" y="58"/>
                  </a:lnTo>
                  <a:close/>
                  <a:moveTo>
                    <a:pt x="0" y="1"/>
                  </a:moveTo>
                  <a:lnTo>
                    <a:pt x="0" y="2051"/>
                  </a:lnTo>
                  <a:lnTo>
                    <a:pt x="1054" y="2624"/>
                  </a:lnTo>
                  <a:lnTo>
                    <a:pt x="1054" y="665"/>
                  </a:lnTo>
                  <a:lnTo>
                    <a:pt x="23" y="12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43;p16">
              <a:extLst>
                <a:ext uri="{FF2B5EF4-FFF2-40B4-BE49-F238E27FC236}">
                  <a16:creationId xmlns:a16="http://schemas.microsoft.com/office/drawing/2014/main" id="{0212979B-F2CF-110A-6DD0-C2CDA25D77F8}"/>
                </a:ext>
              </a:extLst>
            </p:cNvPr>
            <p:cNvSpPr/>
            <p:nvPr/>
          </p:nvSpPr>
          <p:spPr>
            <a:xfrm>
              <a:off x="5919840" y="2904793"/>
              <a:ext cx="2268" cy="124531"/>
            </a:xfrm>
            <a:custGeom>
              <a:avLst/>
              <a:gdLst/>
              <a:ahLst/>
              <a:cxnLst/>
              <a:rect l="l" t="t" r="r" b="b"/>
              <a:pathLst>
                <a:path w="36" h="1977" extrusionOk="0">
                  <a:moveTo>
                    <a:pt x="14" y="0"/>
                  </a:moveTo>
                  <a:cubicBezTo>
                    <a:pt x="7" y="0"/>
                    <a:pt x="1" y="6"/>
                    <a:pt x="1" y="17"/>
                  </a:cubicBezTo>
                  <a:lnTo>
                    <a:pt x="1" y="1965"/>
                  </a:lnTo>
                  <a:cubicBezTo>
                    <a:pt x="1" y="1965"/>
                    <a:pt x="1" y="1976"/>
                    <a:pt x="12" y="1976"/>
                  </a:cubicBezTo>
                  <a:cubicBezTo>
                    <a:pt x="24" y="1976"/>
                    <a:pt x="35" y="1965"/>
                    <a:pt x="35" y="1965"/>
                  </a:cubicBezTo>
                  <a:lnTo>
                    <a:pt x="35" y="17"/>
                  </a:lnTo>
                  <a:cubicBezTo>
                    <a:pt x="30" y="6"/>
                    <a:pt x="21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44;p16">
              <a:extLst>
                <a:ext uri="{FF2B5EF4-FFF2-40B4-BE49-F238E27FC236}">
                  <a16:creationId xmlns:a16="http://schemas.microsoft.com/office/drawing/2014/main" id="{1B01140B-FA90-BD6E-2AE3-A5B917214CD3}"/>
                </a:ext>
              </a:extLst>
            </p:cNvPr>
            <p:cNvSpPr/>
            <p:nvPr/>
          </p:nvSpPr>
          <p:spPr>
            <a:xfrm>
              <a:off x="5818110" y="2839849"/>
              <a:ext cx="1512" cy="132468"/>
            </a:xfrm>
            <a:custGeom>
              <a:avLst/>
              <a:gdLst/>
              <a:ahLst/>
              <a:cxnLst/>
              <a:rect l="l" t="t" r="r" b="b"/>
              <a:pathLst>
                <a:path w="24" h="2103" extrusionOk="0">
                  <a:moveTo>
                    <a:pt x="12" y="0"/>
                  </a:moveTo>
                  <a:cubicBezTo>
                    <a:pt x="6" y="0"/>
                    <a:pt x="1" y="6"/>
                    <a:pt x="1" y="17"/>
                  </a:cubicBezTo>
                  <a:lnTo>
                    <a:pt x="1" y="2079"/>
                  </a:lnTo>
                  <a:cubicBezTo>
                    <a:pt x="1" y="2091"/>
                    <a:pt x="1" y="2102"/>
                    <a:pt x="12" y="2102"/>
                  </a:cubicBezTo>
                  <a:cubicBezTo>
                    <a:pt x="24" y="2102"/>
                    <a:pt x="24" y="2091"/>
                    <a:pt x="24" y="2079"/>
                  </a:cubicBezTo>
                  <a:lnTo>
                    <a:pt x="24" y="17"/>
                  </a:lnTo>
                  <a:cubicBezTo>
                    <a:pt x="24" y="6"/>
                    <a:pt x="18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45;p16">
              <a:extLst>
                <a:ext uri="{FF2B5EF4-FFF2-40B4-BE49-F238E27FC236}">
                  <a16:creationId xmlns:a16="http://schemas.microsoft.com/office/drawing/2014/main" id="{9894C803-4843-BED8-5E99-E061ABC9569F}"/>
                </a:ext>
              </a:extLst>
            </p:cNvPr>
            <p:cNvSpPr/>
            <p:nvPr/>
          </p:nvSpPr>
          <p:spPr>
            <a:xfrm>
              <a:off x="5771244" y="3000791"/>
              <a:ext cx="60659" cy="165601"/>
            </a:xfrm>
            <a:custGeom>
              <a:avLst/>
              <a:gdLst/>
              <a:ahLst/>
              <a:cxnLst/>
              <a:rect l="l" t="t" r="r" b="b"/>
              <a:pathLst>
                <a:path w="963" h="2629" extrusionOk="0">
                  <a:moveTo>
                    <a:pt x="20" y="0"/>
                  </a:moveTo>
                  <a:cubicBezTo>
                    <a:pt x="15" y="0"/>
                    <a:pt x="8" y="5"/>
                    <a:pt x="0" y="5"/>
                  </a:cubicBezTo>
                  <a:cubicBezTo>
                    <a:pt x="0" y="17"/>
                    <a:pt x="0" y="28"/>
                    <a:pt x="12" y="28"/>
                  </a:cubicBezTo>
                  <a:lnTo>
                    <a:pt x="928" y="567"/>
                  </a:lnTo>
                  <a:lnTo>
                    <a:pt x="928" y="2583"/>
                  </a:lnTo>
                  <a:lnTo>
                    <a:pt x="23" y="2182"/>
                  </a:lnTo>
                  <a:cubicBezTo>
                    <a:pt x="23" y="2182"/>
                    <a:pt x="12" y="2182"/>
                    <a:pt x="0" y="2193"/>
                  </a:cubicBezTo>
                  <a:cubicBezTo>
                    <a:pt x="0" y="2193"/>
                    <a:pt x="0" y="2205"/>
                    <a:pt x="12" y="2216"/>
                  </a:cubicBezTo>
                  <a:lnTo>
                    <a:pt x="939" y="2617"/>
                  </a:lnTo>
                  <a:lnTo>
                    <a:pt x="962" y="2629"/>
                  </a:lnTo>
                  <a:lnTo>
                    <a:pt x="962" y="555"/>
                  </a:lnTo>
                  <a:lnTo>
                    <a:pt x="23" y="5"/>
                  </a:lnTo>
                  <a:cubicBezTo>
                    <a:pt x="23" y="1"/>
                    <a:pt x="22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46;p16">
              <a:extLst>
                <a:ext uri="{FF2B5EF4-FFF2-40B4-BE49-F238E27FC236}">
                  <a16:creationId xmlns:a16="http://schemas.microsoft.com/office/drawing/2014/main" id="{25912CAD-7A66-F9F7-46F2-004C7947765A}"/>
                </a:ext>
              </a:extLst>
            </p:cNvPr>
            <p:cNvSpPr/>
            <p:nvPr/>
          </p:nvSpPr>
          <p:spPr>
            <a:xfrm>
              <a:off x="5866487" y="3051625"/>
              <a:ext cx="66454" cy="156593"/>
            </a:xfrm>
            <a:custGeom>
              <a:avLst/>
              <a:gdLst/>
              <a:ahLst/>
              <a:cxnLst/>
              <a:rect l="l" t="t" r="r" b="b"/>
              <a:pathLst>
                <a:path w="1055" h="2486" extrusionOk="0">
                  <a:moveTo>
                    <a:pt x="35" y="57"/>
                  </a:moveTo>
                  <a:lnTo>
                    <a:pt x="1020" y="550"/>
                  </a:lnTo>
                  <a:lnTo>
                    <a:pt x="1020" y="2429"/>
                  </a:lnTo>
                  <a:lnTo>
                    <a:pt x="35" y="2028"/>
                  </a:lnTo>
                  <a:lnTo>
                    <a:pt x="35" y="57"/>
                  </a:lnTo>
                  <a:close/>
                  <a:moveTo>
                    <a:pt x="0" y="0"/>
                  </a:moveTo>
                  <a:lnTo>
                    <a:pt x="0" y="2051"/>
                  </a:lnTo>
                  <a:lnTo>
                    <a:pt x="1054" y="2486"/>
                  </a:lnTo>
                  <a:lnTo>
                    <a:pt x="1054" y="527"/>
                  </a:lnTo>
                  <a:lnTo>
                    <a:pt x="23" y="1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47;p16">
              <a:extLst>
                <a:ext uri="{FF2B5EF4-FFF2-40B4-BE49-F238E27FC236}">
                  <a16:creationId xmlns:a16="http://schemas.microsoft.com/office/drawing/2014/main" id="{078B52D1-2B5A-7C2A-A558-BDC2300811BA}"/>
                </a:ext>
              </a:extLst>
            </p:cNvPr>
            <p:cNvSpPr/>
            <p:nvPr/>
          </p:nvSpPr>
          <p:spPr>
            <a:xfrm>
              <a:off x="5919840" y="3078648"/>
              <a:ext cx="2268" cy="124531"/>
            </a:xfrm>
            <a:custGeom>
              <a:avLst/>
              <a:gdLst/>
              <a:ahLst/>
              <a:cxnLst/>
              <a:rect l="l" t="t" r="r" b="b"/>
              <a:pathLst>
                <a:path w="36" h="1977" extrusionOk="0">
                  <a:moveTo>
                    <a:pt x="14" y="1"/>
                  </a:moveTo>
                  <a:cubicBezTo>
                    <a:pt x="7" y="1"/>
                    <a:pt x="1" y="6"/>
                    <a:pt x="1" y="18"/>
                  </a:cubicBezTo>
                  <a:lnTo>
                    <a:pt x="1" y="1965"/>
                  </a:lnTo>
                  <a:cubicBezTo>
                    <a:pt x="1" y="1965"/>
                    <a:pt x="1" y="1977"/>
                    <a:pt x="12" y="1977"/>
                  </a:cubicBezTo>
                  <a:cubicBezTo>
                    <a:pt x="24" y="1977"/>
                    <a:pt x="35" y="1965"/>
                    <a:pt x="35" y="1965"/>
                  </a:cubicBezTo>
                  <a:lnTo>
                    <a:pt x="35" y="18"/>
                  </a:lnTo>
                  <a:cubicBezTo>
                    <a:pt x="30" y="6"/>
                    <a:pt x="21" y="1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348;p16">
              <a:extLst>
                <a:ext uri="{FF2B5EF4-FFF2-40B4-BE49-F238E27FC236}">
                  <a16:creationId xmlns:a16="http://schemas.microsoft.com/office/drawing/2014/main" id="{CFEE5899-22FA-1D9A-E73E-ADD556096376}"/>
                </a:ext>
              </a:extLst>
            </p:cNvPr>
            <p:cNvSpPr/>
            <p:nvPr/>
          </p:nvSpPr>
          <p:spPr>
            <a:xfrm>
              <a:off x="5818110" y="3028129"/>
              <a:ext cx="1512" cy="132468"/>
            </a:xfrm>
            <a:custGeom>
              <a:avLst/>
              <a:gdLst/>
              <a:ahLst/>
              <a:cxnLst/>
              <a:rect l="l" t="t" r="r" b="b"/>
              <a:pathLst>
                <a:path w="24" h="2103" extrusionOk="0">
                  <a:moveTo>
                    <a:pt x="12" y="1"/>
                  </a:moveTo>
                  <a:cubicBezTo>
                    <a:pt x="6" y="1"/>
                    <a:pt x="1" y="7"/>
                    <a:pt x="1" y="18"/>
                  </a:cubicBezTo>
                  <a:lnTo>
                    <a:pt x="1" y="2080"/>
                  </a:lnTo>
                  <a:cubicBezTo>
                    <a:pt x="1" y="2091"/>
                    <a:pt x="1" y="2103"/>
                    <a:pt x="12" y="2103"/>
                  </a:cubicBezTo>
                  <a:cubicBezTo>
                    <a:pt x="24" y="2103"/>
                    <a:pt x="24" y="2091"/>
                    <a:pt x="24" y="2080"/>
                  </a:cubicBezTo>
                  <a:lnTo>
                    <a:pt x="24" y="18"/>
                  </a:lnTo>
                  <a:cubicBezTo>
                    <a:pt x="24" y="7"/>
                    <a:pt x="18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349;p16">
              <a:extLst>
                <a:ext uri="{FF2B5EF4-FFF2-40B4-BE49-F238E27FC236}">
                  <a16:creationId xmlns:a16="http://schemas.microsoft.com/office/drawing/2014/main" id="{A6CF414F-C8EE-9299-A34D-EC5518964724}"/>
                </a:ext>
              </a:extLst>
            </p:cNvPr>
            <p:cNvSpPr/>
            <p:nvPr/>
          </p:nvSpPr>
          <p:spPr>
            <a:xfrm>
              <a:off x="5770677" y="3213828"/>
              <a:ext cx="61226" cy="154577"/>
            </a:xfrm>
            <a:custGeom>
              <a:avLst/>
              <a:gdLst/>
              <a:ahLst/>
              <a:cxnLst/>
              <a:rect l="l" t="t" r="r" b="b"/>
              <a:pathLst>
                <a:path w="972" h="2454" extrusionOk="0">
                  <a:moveTo>
                    <a:pt x="23" y="0"/>
                  </a:moveTo>
                  <a:cubicBezTo>
                    <a:pt x="7" y="0"/>
                    <a:pt x="1" y="25"/>
                    <a:pt x="21" y="25"/>
                  </a:cubicBezTo>
                  <a:lnTo>
                    <a:pt x="937" y="404"/>
                  </a:lnTo>
                  <a:lnTo>
                    <a:pt x="937" y="2420"/>
                  </a:lnTo>
                  <a:lnTo>
                    <a:pt x="32" y="2179"/>
                  </a:lnTo>
                  <a:cubicBezTo>
                    <a:pt x="29" y="2177"/>
                    <a:pt x="26" y="2177"/>
                    <a:pt x="23" y="2177"/>
                  </a:cubicBezTo>
                  <a:cubicBezTo>
                    <a:pt x="7" y="2177"/>
                    <a:pt x="1" y="2204"/>
                    <a:pt x="21" y="2213"/>
                  </a:cubicBezTo>
                  <a:lnTo>
                    <a:pt x="948" y="2454"/>
                  </a:lnTo>
                  <a:lnTo>
                    <a:pt x="971" y="2454"/>
                  </a:lnTo>
                  <a:lnTo>
                    <a:pt x="971" y="381"/>
                  </a:lnTo>
                  <a:lnTo>
                    <a:pt x="32" y="3"/>
                  </a:lnTo>
                  <a:cubicBezTo>
                    <a:pt x="29" y="1"/>
                    <a:pt x="26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50;p16">
              <a:extLst>
                <a:ext uri="{FF2B5EF4-FFF2-40B4-BE49-F238E27FC236}">
                  <a16:creationId xmlns:a16="http://schemas.microsoft.com/office/drawing/2014/main" id="{6A2E2168-33B7-40DE-193E-BFD1892EA1B1}"/>
                </a:ext>
              </a:extLst>
            </p:cNvPr>
            <p:cNvSpPr/>
            <p:nvPr/>
          </p:nvSpPr>
          <p:spPr>
            <a:xfrm>
              <a:off x="5866487" y="3247843"/>
              <a:ext cx="66454" cy="144436"/>
            </a:xfrm>
            <a:custGeom>
              <a:avLst/>
              <a:gdLst/>
              <a:ahLst/>
              <a:cxnLst/>
              <a:rect l="l" t="t" r="r" b="b"/>
              <a:pathLst>
                <a:path w="1055" h="2293" extrusionOk="0">
                  <a:moveTo>
                    <a:pt x="35" y="47"/>
                  </a:moveTo>
                  <a:lnTo>
                    <a:pt x="1020" y="368"/>
                  </a:lnTo>
                  <a:lnTo>
                    <a:pt x="1020" y="2258"/>
                  </a:lnTo>
                  <a:lnTo>
                    <a:pt x="35" y="2029"/>
                  </a:lnTo>
                  <a:lnTo>
                    <a:pt x="35" y="47"/>
                  </a:lnTo>
                  <a:close/>
                  <a:moveTo>
                    <a:pt x="0" y="1"/>
                  </a:moveTo>
                  <a:lnTo>
                    <a:pt x="0" y="2051"/>
                  </a:lnTo>
                  <a:lnTo>
                    <a:pt x="1043" y="2292"/>
                  </a:lnTo>
                  <a:lnTo>
                    <a:pt x="1054" y="2292"/>
                  </a:lnTo>
                  <a:lnTo>
                    <a:pt x="1054" y="345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51;p16">
              <a:extLst>
                <a:ext uri="{FF2B5EF4-FFF2-40B4-BE49-F238E27FC236}">
                  <a16:creationId xmlns:a16="http://schemas.microsoft.com/office/drawing/2014/main" id="{C443CA63-02AA-E090-BCBB-CA3183B6E8BA}"/>
                </a:ext>
              </a:extLst>
            </p:cNvPr>
            <p:cNvSpPr/>
            <p:nvPr/>
          </p:nvSpPr>
          <p:spPr>
            <a:xfrm>
              <a:off x="5919840" y="3265543"/>
              <a:ext cx="2268" cy="124531"/>
            </a:xfrm>
            <a:custGeom>
              <a:avLst/>
              <a:gdLst/>
              <a:ahLst/>
              <a:cxnLst/>
              <a:rect l="l" t="t" r="r" b="b"/>
              <a:pathLst>
                <a:path w="36" h="1977" extrusionOk="0">
                  <a:moveTo>
                    <a:pt x="14" y="1"/>
                  </a:moveTo>
                  <a:cubicBezTo>
                    <a:pt x="7" y="1"/>
                    <a:pt x="1" y="6"/>
                    <a:pt x="1" y="18"/>
                  </a:cubicBezTo>
                  <a:lnTo>
                    <a:pt x="1" y="1954"/>
                  </a:lnTo>
                  <a:cubicBezTo>
                    <a:pt x="1" y="1965"/>
                    <a:pt x="1" y="1977"/>
                    <a:pt x="12" y="1977"/>
                  </a:cubicBezTo>
                  <a:cubicBezTo>
                    <a:pt x="24" y="1977"/>
                    <a:pt x="35" y="1965"/>
                    <a:pt x="35" y="1954"/>
                  </a:cubicBezTo>
                  <a:lnTo>
                    <a:pt x="35" y="18"/>
                  </a:lnTo>
                  <a:cubicBezTo>
                    <a:pt x="30" y="6"/>
                    <a:pt x="21" y="1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352;p16">
              <a:extLst>
                <a:ext uri="{FF2B5EF4-FFF2-40B4-BE49-F238E27FC236}">
                  <a16:creationId xmlns:a16="http://schemas.microsoft.com/office/drawing/2014/main" id="{5D37CE07-BE4C-8CD8-39FA-7422EC7AB654}"/>
                </a:ext>
              </a:extLst>
            </p:cNvPr>
            <p:cNvSpPr/>
            <p:nvPr/>
          </p:nvSpPr>
          <p:spPr>
            <a:xfrm>
              <a:off x="5818110" y="3232347"/>
              <a:ext cx="1512" cy="132468"/>
            </a:xfrm>
            <a:custGeom>
              <a:avLst/>
              <a:gdLst/>
              <a:ahLst/>
              <a:cxnLst/>
              <a:rect l="l" t="t" r="r" b="b"/>
              <a:pathLst>
                <a:path w="24" h="2103" extrusionOk="0">
                  <a:moveTo>
                    <a:pt x="12" y="1"/>
                  </a:moveTo>
                  <a:cubicBezTo>
                    <a:pt x="6" y="1"/>
                    <a:pt x="1" y="6"/>
                    <a:pt x="1" y="18"/>
                  </a:cubicBezTo>
                  <a:lnTo>
                    <a:pt x="1" y="2091"/>
                  </a:lnTo>
                  <a:cubicBezTo>
                    <a:pt x="1" y="2091"/>
                    <a:pt x="1" y="2103"/>
                    <a:pt x="12" y="2103"/>
                  </a:cubicBezTo>
                  <a:cubicBezTo>
                    <a:pt x="24" y="2103"/>
                    <a:pt x="24" y="2091"/>
                    <a:pt x="24" y="2091"/>
                  </a:cubicBezTo>
                  <a:lnTo>
                    <a:pt x="24" y="18"/>
                  </a:lnTo>
                  <a:cubicBezTo>
                    <a:pt x="24" y="6"/>
                    <a:pt x="18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353;p16">
              <a:extLst>
                <a:ext uri="{FF2B5EF4-FFF2-40B4-BE49-F238E27FC236}">
                  <a16:creationId xmlns:a16="http://schemas.microsoft.com/office/drawing/2014/main" id="{3ADCD2EB-DB34-929B-562C-94FA9D9D61F1}"/>
                </a:ext>
              </a:extLst>
            </p:cNvPr>
            <p:cNvSpPr/>
            <p:nvPr/>
          </p:nvSpPr>
          <p:spPr>
            <a:xfrm>
              <a:off x="5771244" y="3405888"/>
              <a:ext cx="60659" cy="151617"/>
            </a:xfrm>
            <a:custGeom>
              <a:avLst/>
              <a:gdLst/>
              <a:ahLst/>
              <a:cxnLst/>
              <a:rect l="l" t="t" r="r" b="b"/>
              <a:pathLst>
                <a:path w="963" h="2407" extrusionOk="0">
                  <a:moveTo>
                    <a:pt x="23" y="1"/>
                  </a:moveTo>
                  <a:cubicBezTo>
                    <a:pt x="12" y="1"/>
                    <a:pt x="12" y="12"/>
                    <a:pt x="0" y="12"/>
                  </a:cubicBezTo>
                  <a:cubicBezTo>
                    <a:pt x="0" y="24"/>
                    <a:pt x="0" y="35"/>
                    <a:pt x="12" y="35"/>
                  </a:cubicBezTo>
                  <a:lnTo>
                    <a:pt x="928" y="344"/>
                  </a:lnTo>
                  <a:lnTo>
                    <a:pt x="928" y="2360"/>
                  </a:lnTo>
                  <a:lnTo>
                    <a:pt x="23" y="2189"/>
                  </a:lnTo>
                  <a:cubicBezTo>
                    <a:pt x="20" y="2185"/>
                    <a:pt x="16" y="2184"/>
                    <a:pt x="13" y="2184"/>
                  </a:cubicBezTo>
                  <a:cubicBezTo>
                    <a:pt x="6" y="2184"/>
                    <a:pt x="0" y="2192"/>
                    <a:pt x="0" y="2200"/>
                  </a:cubicBezTo>
                  <a:cubicBezTo>
                    <a:pt x="0" y="2212"/>
                    <a:pt x="12" y="2212"/>
                    <a:pt x="12" y="2212"/>
                  </a:cubicBezTo>
                  <a:lnTo>
                    <a:pt x="939" y="2395"/>
                  </a:lnTo>
                  <a:lnTo>
                    <a:pt x="962" y="2406"/>
                  </a:lnTo>
                  <a:lnTo>
                    <a:pt x="962" y="321"/>
                  </a:lnTo>
                  <a:lnTo>
                    <a:pt x="2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54;p16">
              <a:extLst>
                <a:ext uri="{FF2B5EF4-FFF2-40B4-BE49-F238E27FC236}">
                  <a16:creationId xmlns:a16="http://schemas.microsoft.com/office/drawing/2014/main" id="{9B474C3A-00A2-BCD4-969E-66E26102645F}"/>
                </a:ext>
              </a:extLst>
            </p:cNvPr>
            <p:cNvSpPr/>
            <p:nvPr/>
          </p:nvSpPr>
          <p:spPr>
            <a:xfrm>
              <a:off x="5866487" y="3434045"/>
              <a:ext cx="66454" cy="140783"/>
            </a:xfrm>
            <a:custGeom>
              <a:avLst/>
              <a:gdLst/>
              <a:ahLst/>
              <a:cxnLst/>
              <a:rect l="l" t="t" r="r" b="b"/>
              <a:pathLst>
                <a:path w="1055" h="2235" extrusionOk="0">
                  <a:moveTo>
                    <a:pt x="35" y="46"/>
                  </a:moveTo>
                  <a:lnTo>
                    <a:pt x="1020" y="298"/>
                  </a:lnTo>
                  <a:lnTo>
                    <a:pt x="1020" y="2188"/>
                  </a:lnTo>
                  <a:lnTo>
                    <a:pt x="23" y="2028"/>
                  </a:lnTo>
                  <a:lnTo>
                    <a:pt x="35" y="46"/>
                  </a:lnTo>
                  <a:close/>
                  <a:moveTo>
                    <a:pt x="0" y="0"/>
                  </a:moveTo>
                  <a:lnTo>
                    <a:pt x="0" y="2051"/>
                  </a:lnTo>
                  <a:lnTo>
                    <a:pt x="1054" y="2234"/>
                  </a:lnTo>
                  <a:lnTo>
                    <a:pt x="1054" y="275"/>
                  </a:lnTo>
                  <a:lnTo>
                    <a:pt x="12" y="1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55;p16">
              <a:extLst>
                <a:ext uri="{FF2B5EF4-FFF2-40B4-BE49-F238E27FC236}">
                  <a16:creationId xmlns:a16="http://schemas.microsoft.com/office/drawing/2014/main" id="{47F6DC24-7AB0-2246-3546-D0310CE6627E}"/>
                </a:ext>
              </a:extLst>
            </p:cNvPr>
            <p:cNvSpPr/>
            <p:nvPr/>
          </p:nvSpPr>
          <p:spPr>
            <a:xfrm>
              <a:off x="5919840" y="3448092"/>
              <a:ext cx="2268" cy="124531"/>
            </a:xfrm>
            <a:custGeom>
              <a:avLst/>
              <a:gdLst/>
              <a:ahLst/>
              <a:cxnLst/>
              <a:rect l="l" t="t" r="r" b="b"/>
              <a:pathLst>
                <a:path w="36" h="1977" extrusionOk="0">
                  <a:moveTo>
                    <a:pt x="14" y="1"/>
                  </a:moveTo>
                  <a:cubicBezTo>
                    <a:pt x="7" y="1"/>
                    <a:pt x="1" y="7"/>
                    <a:pt x="1" y="18"/>
                  </a:cubicBezTo>
                  <a:lnTo>
                    <a:pt x="1" y="1965"/>
                  </a:lnTo>
                  <a:cubicBezTo>
                    <a:pt x="1" y="1977"/>
                    <a:pt x="1" y="1977"/>
                    <a:pt x="12" y="1977"/>
                  </a:cubicBezTo>
                  <a:cubicBezTo>
                    <a:pt x="24" y="1977"/>
                    <a:pt x="24" y="1977"/>
                    <a:pt x="35" y="1965"/>
                  </a:cubicBezTo>
                  <a:lnTo>
                    <a:pt x="35" y="18"/>
                  </a:lnTo>
                  <a:cubicBezTo>
                    <a:pt x="30" y="7"/>
                    <a:pt x="21" y="1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356;p16">
              <a:extLst>
                <a:ext uri="{FF2B5EF4-FFF2-40B4-BE49-F238E27FC236}">
                  <a16:creationId xmlns:a16="http://schemas.microsoft.com/office/drawing/2014/main" id="{4E9F4335-50A0-A09C-49D0-9E6BBCB0B9CD}"/>
                </a:ext>
              </a:extLst>
            </p:cNvPr>
            <p:cNvSpPr/>
            <p:nvPr/>
          </p:nvSpPr>
          <p:spPr>
            <a:xfrm>
              <a:off x="5817417" y="3422139"/>
              <a:ext cx="2205" cy="132468"/>
            </a:xfrm>
            <a:custGeom>
              <a:avLst/>
              <a:gdLst/>
              <a:ahLst/>
              <a:cxnLst/>
              <a:rect l="l" t="t" r="r" b="b"/>
              <a:pathLst>
                <a:path w="35" h="2103" extrusionOk="0">
                  <a:moveTo>
                    <a:pt x="17" y="0"/>
                  </a:moveTo>
                  <a:cubicBezTo>
                    <a:pt x="9" y="0"/>
                    <a:pt x="0" y="6"/>
                    <a:pt x="0" y="18"/>
                  </a:cubicBezTo>
                  <a:lnTo>
                    <a:pt x="0" y="2080"/>
                  </a:lnTo>
                  <a:cubicBezTo>
                    <a:pt x="0" y="2091"/>
                    <a:pt x="12" y="2102"/>
                    <a:pt x="23" y="2102"/>
                  </a:cubicBezTo>
                  <a:cubicBezTo>
                    <a:pt x="35" y="2102"/>
                    <a:pt x="35" y="2091"/>
                    <a:pt x="35" y="2080"/>
                  </a:cubicBezTo>
                  <a:lnTo>
                    <a:pt x="35" y="18"/>
                  </a:lnTo>
                  <a:cubicBezTo>
                    <a:pt x="35" y="6"/>
                    <a:pt x="26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357;p16">
              <a:extLst>
                <a:ext uri="{FF2B5EF4-FFF2-40B4-BE49-F238E27FC236}">
                  <a16:creationId xmlns:a16="http://schemas.microsoft.com/office/drawing/2014/main" id="{769EBFA3-6EB7-0BFC-9C54-337F3C6D4C58}"/>
                </a:ext>
              </a:extLst>
            </p:cNvPr>
            <p:cNvSpPr/>
            <p:nvPr/>
          </p:nvSpPr>
          <p:spPr>
            <a:xfrm>
              <a:off x="5076514" y="2418627"/>
              <a:ext cx="96564" cy="236150"/>
            </a:xfrm>
            <a:custGeom>
              <a:avLst/>
              <a:gdLst/>
              <a:ahLst/>
              <a:cxnLst/>
              <a:rect l="l" t="t" r="r" b="b"/>
              <a:pathLst>
                <a:path w="1533" h="3749" extrusionOk="0">
                  <a:moveTo>
                    <a:pt x="27" y="1"/>
                  </a:moveTo>
                  <a:cubicBezTo>
                    <a:pt x="15" y="1"/>
                    <a:pt x="1" y="27"/>
                    <a:pt x="21" y="37"/>
                  </a:cubicBezTo>
                  <a:lnTo>
                    <a:pt x="1487" y="965"/>
                  </a:lnTo>
                  <a:lnTo>
                    <a:pt x="1498" y="3692"/>
                  </a:lnTo>
                  <a:lnTo>
                    <a:pt x="44" y="2924"/>
                  </a:lnTo>
                  <a:cubicBezTo>
                    <a:pt x="40" y="2922"/>
                    <a:pt x="37" y="2922"/>
                    <a:pt x="35" y="2922"/>
                  </a:cubicBezTo>
                  <a:cubicBezTo>
                    <a:pt x="18" y="2922"/>
                    <a:pt x="12" y="2949"/>
                    <a:pt x="32" y="2958"/>
                  </a:cubicBezTo>
                  <a:lnTo>
                    <a:pt x="1533" y="3749"/>
                  </a:lnTo>
                  <a:lnTo>
                    <a:pt x="1521" y="954"/>
                  </a:lnTo>
                  <a:lnTo>
                    <a:pt x="1521" y="942"/>
                  </a:lnTo>
                  <a:lnTo>
                    <a:pt x="32" y="3"/>
                  </a:lnTo>
                  <a:cubicBezTo>
                    <a:pt x="31" y="1"/>
                    <a:pt x="29" y="1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58;p16">
              <a:extLst>
                <a:ext uri="{FF2B5EF4-FFF2-40B4-BE49-F238E27FC236}">
                  <a16:creationId xmlns:a16="http://schemas.microsoft.com/office/drawing/2014/main" id="{1846940C-F443-FEF1-7762-80F3212E119A}"/>
                </a:ext>
              </a:extLst>
            </p:cNvPr>
            <p:cNvSpPr/>
            <p:nvPr/>
          </p:nvSpPr>
          <p:spPr>
            <a:xfrm>
              <a:off x="5191788" y="2488799"/>
              <a:ext cx="99650" cy="221536"/>
            </a:xfrm>
            <a:custGeom>
              <a:avLst/>
              <a:gdLst/>
              <a:ahLst/>
              <a:cxnLst/>
              <a:rect l="l" t="t" r="r" b="b"/>
              <a:pathLst>
                <a:path w="1582" h="3517" extrusionOk="0">
                  <a:moveTo>
                    <a:pt x="35" y="57"/>
                  </a:moveTo>
                  <a:lnTo>
                    <a:pt x="1536" y="951"/>
                  </a:lnTo>
                  <a:lnTo>
                    <a:pt x="1547" y="3460"/>
                  </a:lnTo>
                  <a:lnTo>
                    <a:pt x="46" y="2761"/>
                  </a:lnTo>
                  <a:lnTo>
                    <a:pt x="35" y="57"/>
                  </a:lnTo>
                  <a:close/>
                  <a:moveTo>
                    <a:pt x="1" y="0"/>
                  </a:moveTo>
                  <a:lnTo>
                    <a:pt x="12" y="2772"/>
                  </a:lnTo>
                  <a:lnTo>
                    <a:pt x="12" y="2784"/>
                  </a:lnTo>
                  <a:lnTo>
                    <a:pt x="1581" y="3517"/>
                  </a:lnTo>
                  <a:lnTo>
                    <a:pt x="1570" y="939"/>
                  </a:lnTo>
                  <a:lnTo>
                    <a:pt x="35" y="12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59;p16">
              <a:extLst>
                <a:ext uri="{FF2B5EF4-FFF2-40B4-BE49-F238E27FC236}">
                  <a16:creationId xmlns:a16="http://schemas.microsoft.com/office/drawing/2014/main" id="{FF9BC003-67D1-58E5-0A48-6CA50B3E97A3}"/>
                </a:ext>
              </a:extLst>
            </p:cNvPr>
            <p:cNvSpPr/>
            <p:nvPr/>
          </p:nvSpPr>
          <p:spPr>
            <a:xfrm>
              <a:off x="5273362" y="2538562"/>
              <a:ext cx="2898" cy="163837"/>
            </a:xfrm>
            <a:custGeom>
              <a:avLst/>
              <a:gdLst/>
              <a:ahLst/>
              <a:cxnLst/>
              <a:rect l="l" t="t" r="r" b="b"/>
              <a:pathLst>
                <a:path w="46" h="2601" extrusionOk="0">
                  <a:moveTo>
                    <a:pt x="23" y="1"/>
                  </a:moveTo>
                  <a:cubicBezTo>
                    <a:pt x="11" y="1"/>
                    <a:pt x="0" y="1"/>
                    <a:pt x="0" y="12"/>
                  </a:cubicBezTo>
                  <a:lnTo>
                    <a:pt x="11" y="2589"/>
                  </a:lnTo>
                  <a:cubicBezTo>
                    <a:pt x="11" y="2589"/>
                    <a:pt x="23" y="2601"/>
                    <a:pt x="23" y="2601"/>
                  </a:cubicBezTo>
                  <a:cubicBezTo>
                    <a:pt x="34" y="2601"/>
                    <a:pt x="46" y="2589"/>
                    <a:pt x="46" y="2589"/>
                  </a:cubicBezTo>
                  <a:lnTo>
                    <a:pt x="34" y="12"/>
                  </a:lnTo>
                  <a:cubicBezTo>
                    <a:pt x="34" y="1"/>
                    <a:pt x="23" y="1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60;p16">
              <a:extLst>
                <a:ext uri="{FF2B5EF4-FFF2-40B4-BE49-F238E27FC236}">
                  <a16:creationId xmlns:a16="http://schemas.microsoft.com/office/drawing/2014/main" id="{A06847E6-5DE7-0A2A-5204-C46029DA44BB}"/>
                </a:ext>
              </a:extLst>
            </p:cNvPr>
            <p:cNvSpPr/>
            <p:nvPr/>
          </p:nvSpPr>
          <p:spPr>
            <a:xfrm>
              <a:off x="5152104" y="2466437"/>
              <a:ext cx="3653" cy="178262"/>
            </a:xfrm>
            <a:custGeom>
              <a:avLst/>
              <a:gdLst/>
              <a:ahLst/>
              <a:cxnLst/>
              <a:rect l="l" t="t" r="r" b="b"/>
              <a:pathLst>
                <a:path w="58" h="2830" extrusionOk="0">
                  <a:moveTo>
                    <a:pt x="23" y="0"/>
                  </a:moveTo>
                  <a:cubicBezTo>
                    <a:pt x="12" y="0"/>
                    <a:pt x="1" y="11"/>
                    <a:pt x="1" y="11"/>
                  </a:cubicBezTo>
                  <a:lnTo>
                    <a:pt x="23" y="2818"/>
                  </a:lnTo>
                  <a:cubicBezTo>
                    <a:pt x="23" y="2818"/>
                    <a:pt x="23" y="2829"/>
                    <a:pt x="35" y="2829"/>
                  </a:cubicBezTo>
                  <a:cubicBezTo>
                    <a:pt x="46" y="2829"/>
                    <a:pt x="58" y="2818"/>
                    <a:pt x="58" y="2818"/>
                  </a:cubicBezTo>
                  <a:lnTo>
                    <a:pt x="35" y="11"/>
                  </a:lnTo>
                  <a:cubicBezTo>
                    <a:pt x="35" y="0"/>
                    <a:pt x="35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61;p16">
              <a:extLst>
                <a:ext uri="{FF2B5EF4-FFF2-40B4-BE49-F238E27FC236}">
                  <a16:creationId xmlns:a16="http://schemas.microsoft.com/office/drawing/2014/main" id="{09CFBAF0-1B6E-D899-8BFD-DF8509E9655C}"/>
                </a:ext>
              </a:extLst>
            </p:cNvPr>
            <p:cNvSpPr/>
            <p:nvPr/>
          </p:nvSpPr>
          <p:spPr>
            <a:xfrm>
              <a:off x="5077774" y="2685772"/>
              <a:ext cx="96060" cy="224433"/>
            </a:xfrm>
            <a:custGeom>
              <a:avLst/>
              <a:gdLst/>
              <a:ahLst/>
              <a:cxnLst/>
              <a:rect l="l" t="t" r="r" b="b"/>
              <a:pathLst>
                <a:path w="1525" h="3563" extrusionOk="0">
                  <a:moveTo>
                    <a:pt x="35" y="0"/>
                  </a:moveTo>
                  <a:cubicBezTo>
                    <a:pt x="24" y="0"/>
                    <a:pt x="12" y="0"/>
                    <a:pt x="12" y="12"/>
                  </a:cubicBezTo>
                  <a:cubicBezTo>
                    <a:pt x="1" y="12"/>
                    <a:pt x="12" y="23"/>
                    <a:pt x="12" y="35"/>
                  </a:cubicBezTo>
                  <a:lnTo>
                    <a:pt x="1478" y="779"/>
                  </a:lnTo>
                  <a:lnTo>
                    <a:pt x="1490" y="3517"/>
                  </a:lnTo>
                  <a:lnTo>
                    <a:pt x="35" y="2921"/>
                  </a:lnTo>
                  <a:cubicBezTo>
                    <a:pt x="24" y="2921"/>
                    <a:pt x="1" y="2944"/>
                    <a:pt x="24" y="2956"/>
                  </a:cubicBezTo>
                  <a:lnTo>
                    <a:pt x="1524" y="3563"/>
                  </a:lnTo>
                  <a:lnTo>
                    <a:pt x="1513" y="779"/>
                  </a:lnTo>
                  <a:lnTo>
                    <a:pt x="1513" y="768"/>
                  </a:lnTo>
                  <a:lnTo>
                    <a:pt x="3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362;p16">
              <a:extLst>
                <a:ext uri="{FF2B5EF4-FFF2-40B4-BE49-F238E27FC236}">
                  <a16:creationId xmlns:a16="http://schemas.microsoft.com/office/drawing/2014/main" id="{FF89AC3E-8D9A-0858-6478-96F4B130592A}"/>
                </a:ext>
              </a:extLst>
            </p:cNvPr>
            <p:cNvSpPr/>
            <p:nvPr/>
          </p:nvSpPr>
          <p:spPr>
            <a:xfrm>
              <a:off x="5193237" y="2742023"/>
              <a:ext cx="98894" cy="210072"/>
            </a:xfrm>
            <a:custGeom>
              <a:avLst/>
              <a:gdLst/>
              <a:ahLst/>
              <a:cxnLst/>
              <a:rect l="l" t="t" r="r" b="b"/>
              <a:pathLst>
                <a:path w="1570" h="3335" extrusionOk="0">
                  <a:moveTo>
                    <a:pt x="35" y="58"/>
                  </a:moveTo>
                  <a:lnTo>
                    <a:pt x="1524" y="780"/>
                  </a:lnTo>
                  <a:lnTo>
                    <a:pt x="1536" y="3289"/>
                  </a:lnTo>
                  <a:lnTo>
                    <a:pt x="35" y="2762"/>
                  </a:lnTo>
                  <a:lnTo>
                    <a:pt x="35" y="58"/>
                  </a:lnTo>
                  <a:close/>
                  <a:moveTo>
                    <a:pt x="1" y="1"/>
                  </a:moveTo>
                  <a:lnTo>
                    <a:pt x="12" y="2773"/>
                  </a:lnTo>
                  <a:lnTo>
                    <a:pt x="12" y="2785"/>
                  </a:lnTo>
                  <a:lnTo>
                    <a:pt x="1570" y="3334"/>
                  </a:lnTo>
                  <a:lnTo>
                    <a:pt x="1558" y="768"/>
                  </a:lnTo>
                  <a:lnTo>
                    <a:pt x="1558" y="757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363;p16">
              <a:extLst>
                <a:ext uri="{FF2B5EF4-FFF2-40B4-BE49-F238E27FC236}">
                  <a16:creationId xmlns:a16="http://schemas.microsoft.com/office/drawing/2014/main" id="{9995FE17-1165-CAAD-0D8A-0B86AF20D55B}"/>
                </a:ext>
              </a:extLst>
            </p:cNvPr>
            <p:cNvSpPr/>
            <p:nvPr/>
          </p:nvSpPr>
          <p:spPr>
            <a:xfrm>
              <a:off x="5274055" y="2782464"/>
              <a:ext cx="2961" cy="163837"/>
            </a:xfrm>
            <a:custGeom>
              <a:avLst/>
              <a:gdLst/>
              <a:ahLst/>
              <a:cxnLst/>
              <a:rect l="l" t="t" r="r" b="b"/>
              <a:pathLst>
                <a:path w="47" h="2601" extrusionOk="0">
                  <a:moveTo>
                    <a:pt x="23" y="0"/>
                  </a:moveTo>
                  <a:cubicBezTo>
                    <a:pt x="12" y="0"/>
                    <a:pt x="0" y="12"/>
                    <a:pt x="0" y="12"/>
                  </a:cubicBezTo>
                  <a:lnTo>
                    <a:pt x="12" y="2589"/>
                  </a:lnTo>
                  <a:cubicBezTo>
                    <a:pt x="12" y="2601"/>
                    <a:pt x="23" y="2601"/>
                    <a:pt x="35" y="2601"/>
                  </a:cubicBezTo>
                  <a:cubicBezTo>
                    <a:pt x="35" y="2601"/>
                    <a:pt x="46" y="2601"/>
                    <a:pt x="46" y="2589"/>
                  </a:cubicBezTo>
                  <a:lnTo>
                    <a:pt x="35" y="12"/>
                  </a:lnTo>
                  <a:cubicBezTo>
                    <a:pt x="35" y="12"/>
                    <a:pt x="35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64;p16">
              <a:extLst>
                <a:ext uri="{FF2B5EF4-FFF2-40B4-BE49-F238E27FC236}">
                  <a16:creationId xmlns:a16="http://schemas.microsoft.com/office/drawing/2014/main" id="{963CAE77-1B3A-A652-A4C4-B5E258219762}"/>
                </a:ext>
              </a:extLst>
            </p:cNvPr>
            <p:cNvSpPr/>
            <p:nvPr/>
          </p:nvSpPr>
          <p:spPr>
            <a:xfrm>
              <a:off x="5153553" y="2724701"/>
              <a:ext cx="2961" cy="178325"/>
            </a:xfrm>
            <a:custGeom>
              <a:avLst/>
              <a:gdLst/>
              <a:ahLst/>
              <a:cxnLst/>
              <a:rect l="l" t="t" r="r" b="b"/>
              <a:pathLst>
                <a:path w="47" h="2831" extrusionOk="0">
                  <a:moveTo>
                    <a:pt x="12" y="1"/>
                  </a:moveTo>
                  <a:cubicBezTo>
                    <a:pt x="0" y="1"/>
                    <a:pt x="0" y="1"/>
                    <a:pt x="0" y="12"/>
                  </a:cubicBezTo>
                  <a:lnTo>
                    <a:pt x="12" y="2807"/>
                  </a:lnTo>
                  <a:cubicBezTo>
                    <a:pt x="12" y="2819"/>
                    <a:pt x="23" y="2830"/>
                    <a:pt x="23" y="2830"/>
                  </a:cubicBezTo>
                  <a:cubicBezTo>
                    <a:pt x="35" y="2830"/>
                    <a:pt x="46" y="2819"/>
                    <a:pt x="46" y="2807"/>
                  </a:cubicBezTo>
                  <a:lnTo>
                    <a:pt x="35" y="12"/>
                  </a:lnTo>
                  <a:cubicBezTo>
                    <a:pt x="35" y="1"/>
                    <a:pt x="23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65;p16">
              <a:extLst>
                <a:ext uri="{FF2B5EF4-FFF2-40B4-BE49-F238E27FC236}">
                  <a16:creationId xmlns:a16="http://schemas.microsoft.com/office/drawing/2014/main" id="{5100B8A9-B8A8-AB84-9054-D49CAA2CAE7D}"/>
                </a:ext>
              </a:extLst>
            </p:cNvPr>
            <p:cNvSpPr/>
            <p:nvPr/>
          </p:nvSpPr>
          <p:spPr>
            <a:xfrm>
              <a:off x="5078719" y="2982209"/>
              <a:ext cx="96564" cy="210891"/>
            </a:xfrm>
            <a:custGeom>
              <a:avLst/>
              <a:gdLst/>
              <a:ahLst/>
              <a:cxnLst/>
              <a:rect l="l" t="t" r="r" b="b"/>
              <a:pathLst>
                <a:path w="1533" h="3348" extrusionOk="0">
                  <a:moveTo>
                    <a:pt x="23" y="0"/>
                  </a:moveTo>
                  <a:cubicBezTo>
                    <a:pt x="6" y="0"/>
                    <a:pt x="0" y="27"/>
                    <a:pt x="20" y="37"/>
                  </a:cubicBezTo>
                  <a:lnTo>
                    <a:pt x="1486" y="564"/>
                  </a:lnTo>
                  <a:lnTo>
                    <a:pt x="1498" y="3302"/>
                  </a:lnTo>
                  <a:lnTo>
                    <a:pt x="43" y="2924"/>
                  </a:lnTo>
                  <a:cubicBezTo>
                    <a:pt x="40" y="2922"/>
                    <a:pt x="37" y="2921"/>
                    <a:pt x="34" y="2921"/>
                  </a:cubicBezTo>
                  <a:cubicBezTo>
                    <a:pt x="18" y="2921"/>
                    <a:pt x="12" y="2948"/>
                    <a:pt x="31" y="2958"/>
                  </a:cubicBezTo>
                  <a:lnTo>
                    <a:pt x="1532" y="3347"/>
                  </a:lnTo>
                  <a:lnTo>
                    <a:pt x="1532" y="3347"/>
                  </a:lnTo>
                  <a:lnTo>
                    <a:pt x="1521" y="552"/>
                  </a:lnTo>
                  <a:lnTo>
                    <a:pt x="1521" y="541"/>
                  </a:lnTo>
                  <a:lnTo>
                    <a:pt x="31" y="2"/>
                  </a:lnTo>
                  <a:cubicBezTo>
                    <a:pt x="28" y="1"/>
                    <a:pt x="25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66;p16">
              <a:extLst>
                <a:ext uri="{FF2B5EF4-FFF2-40B4-BE49-F238E27FC236}">
                  <a16:creationId xmlns:a16="http://schemas.microsoft.com/office/drawing/2014/main" id="{1946F041-A596-7AAE-AB8A-3950AADA258D}"/>
                </a:ext>
              </a:extLst>
            </p:cNvPr>
            <p:cNvSpPr/>
            <p:nvPr/>
          </p:nvSpPr>
          <p:spPr>
            <a:xfrm>
              <a:off x="5193930" y="3022019"/>
              <a:ext cx="98957" cy="196340"/>
            </a:xfrm>
            <a:custGeom>
              <a:avLst/>
              <a:gdLst/>
              <a:ahLst/>
              <a:cxnLst/>
              <a:rect l="l" t="t" r="r" b="b"/>
              <a:pathLst>
                <a:path w="1571" h="3117" extrusionOk="0">
                  <a:moveTo>
                    <a:pt x="35" y="46"/>
                  </a:moveTo>
                  <a:lnTo>
                    <a:pt x="1536" y="562"/>
                  </a:lnTo>
                  <a:lnTo>
                    <a:pt x="1536" y="3070"/>
                  </a:lnTo>
                  <a:lnTo>
                    <a:pt x="47" y="2761"/>
                  </a:lnTo>
                  <a:lnTo>
                    <a:pt x="35" y="46"/>
                  </a:lnTo>
                  <a:close/>
                  <a:moveTo>
                    <a:pt x="1" y="1"/>
                  </a:moveTo>
                  <a:lnTo>
                    <a:pt x="12" y="2773"/>
                  </a:lnTo>
                  <a:lnTo>
                    <a:pt x="12" y="2784"/>
                  </a:lnTo>
                  <a:lnTo>
                    <a:pt x="1570" y="3116"/>
                  </a:lnTo>
                  <a:lnTo>
                    <a:pt x="1559" y="550"/>
                  </a:lnTo>
                  <a:lnTo>
                    <a:pt x="1559" y="539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67;p16">
              <a:extLst>
                <a:ext uri="{FF2B5EF4-FFF2-40B4-BE49-F238E27FC236}">
                  <a16:creationId xmlns:a16="http://schemas.microsoft.com/office/drawing/2014/main" id="{05043669-9A0D-2C44-8D79-BC4E288162E4}"/>
                </a:ext>
              </a:extLst>
            </p:cNvPr>
            <p:cNvSpPr/>
            <p:nvPr/>
          </p:nvSpPr>
          <p:spPr>
            <a:xfrm>
              <a:off x="5275503" y="3050176"/>
              <a:ext cx="2205" cy="164593"/>
            </a:xfrm>
            <a:custGeom>
              <a:avLst/>
              <a:gdLst/>
              <a:ahLst/>
              <a:cxnLst/>
              <a:rect l="l" t="t" r="r" b="b"/>
              <a:pathLst>
                <a:path w="35" h="2613" extrusionOk="0">
                  <a:moveTo>
                    <a:pt x="12" y="0"/>
                  </a:moveTo>
                  <a:cubicBezTo>
                    <a:pt x="0" y="0"/>
                    <a:pt x="0" y="12"/>
                    <a:pt x="0" y="23"/>
                  </a:cubicBezTo>
                  <a:lnTo>
                    <a:pt x="0" y="2589"/>
                  </a:lnTo>
                  <a:cubicBezTo>
                    <a:pt x="12" y="2601"/>
                    <a:pt x="12" y="2612"/>
                    <a:pt x="23" y="2612"/>
                  </a:cubicBezTo>
                  <a:cubicBezTo>
                    <a:pt x="35" y="2612"/>
                    <a:pt x="35" y="2601"/>
                    <a:pt x="35" y="2589"/>
                  </a:cubicBezTo>
                  <a:lnTo>
                    <a:pt x="35" y="23"/>
                  </a:lnTo>
                  <a:cubicBezTo>
                    <a:pt x="35" y="12"/>
                    <a:pt x="23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68;p16">
              <a:extLst>
                <a:ext uri="{FF2B5EF4-FFF2-40B4-BE49-F238E27FC236}">
                  <a16:creationId xmlns:a16="http://schemas.microsoft.com/office/drawing/2014/main" id="{F19E1A48-6CBE-DF36-2D87-6BBD5DE44C56}"/>
                </a:ext>
              </a:extLst>
            </p:cNvPr>
            <p:cNvSpPr/>
            <p:nvPr/>
          </p:nvSpPr>
          <p:spPr>
            <a:xfrm>
              <a:off x="5154245" y="3009736"/>
              <a:ext cx="2961" cy="178325"/>
            </a:xfrm>
            <a:custGeom>
              <a:avLst/>
              <a:gdLst/>
              <a:ahLst/>
              <a:cxnLst/>
              <a:rect l="l" t="t" r="r" b="b"/>
              <a:pathLst>
                <a:path w="47" h="2831" extrusionOk="0">
                  <a:moveTo>
                    <a:pt x="12" y="1"/>
                  </a:moveTo>
                  <a:cubicBezTo>
                    <a:pt x="12" y="1"/>
                    <a:pt x="1" y="12"/>
                    <a:pt x="1" y="12"/>
                  </a:cubicBezTo>
                  <a:lnTo>
                    <a:pt x="12" y="2819"/>
                  </a:lnTo>
                  <a:cubicBezTo>
                    <a:pt x="12" y="2819"/>
                    <a:pt x="24" y="2830"/>
                    <a:pt x="35" y="2830"/>
                  </a:cubicBezTo>
                  <a:cubicBezTo>
                    <a:pt x="47" y="2830"/>
                    <a:pt x="47" y="2819"/>
                    <a:pt x="47" y="2819"/>
                  </a:cubicBezTo>
                  <a:lnTo>
                    <a:pt x="35" y="12"/>
                  </a:lnTo>
                  <a:cubicBezTo>
                    <a:pt x="35" y="12"/>
                    <a:pt x="24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69;p16">
              <a:extLst>
                <a:ext uri="{FF2B5EF4-FFF2-40B4-BE49-F238E27FC236}">
                  <a16:creationId xmlns:a16="http://schemas.microsoft.com/office/drawing/2014/main" id="{9A871585-98FF-741B-F79E-45E2F10062EE}"/>
                </a:ext>
              </a:extLst>
            </p:cNvPr>
            <p:cNvSpPr/>
            <p:nvPr/>
          </p:nvSpPr>
          <p:spPr>
            <a:xfrm>
              <a:off x="5079412" y="3245575"/>
              <a:ext cx="96564" cy="203647"/>
            </a:xfrm>
            <a:custGeom>
              <a:avLst/>
              <a:gdLst/>
              <a:ahLst/>
              <a:cxnLst/>
              <a:rect l="l" t="t" r="r" b="b"/>
              <a:pathLst>
                <a:path w="1533" h="3233" extrusionOk="0">
                  <a:moveTo>
                    <a:pt x="23" y="0"/>
                  </a:moveTo>
                  <a:cubicBezTo>
                    <a:pt x="6" y="0"/>
                    <a:pt x="1" y="26"/>
                    <a:pt x="20" y="26"/>
                  </a:cubicBezTo>
                  <a:lnTo>
                    <a:pt x="1487" y="461"/>
                  </a:lnTo>
                  <a:lnTo>
                    <a:pt x="1498" y="3187"/>
                  </a:lnTo>
                  <a:lnTo>
                    <a:pt x="43" y="2924"/>
                  </a:lnTo>
                  <a:cubicBezTo>
                    <a:pt x="40" y="2922"/>
                    <a:pt x="37" y="2921"/>
                    <a:pt x="35" y="2921"/>
                  </a:cubicBezTo>
                  <a:cubicBezTo>
                    <a:pt x="18" y="2921"/>
                    <a:pt x="12" y="2948"/>
                    <a:pt x="32" y="2958"/>
                  </a:cubicBezTo>
                  <a:lnTo>
                    <a:pt x="1533" y="3233"/>
                  </a:lnTo>
                  <a:lnTo>
                    <a:pt x="1521" y="438"/>
                  </a:lnTo>
                  <a:lnTo>
                    <a:pt x="1521" y="426"/>
                  </a:lnTo>
                  <a:lnTo>
                    <a:pt x="32" y="3"/>
                  </a:lnTo>
                  <a:cubicBezTo>
                    <a:pt x="29" y="1"/>
                    <a:pt x="26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70;p16">
              <a:extLst>
                <a:ext uri="{FF2B5EF4-FFF2-40B4-BE49-F238E27FC236}">
                  <a16:creationId xmlns:a16="http://schemas.microsoft.com/office/drawing/2014/main" id="{C16ADA52-46A6-8466-647D-0448675385B1}"/>
                </a:ext>
              </a:extLst>
            </p:cNvPr>
            <p:cNvSpPr/>
            <p:nvPr/>
          </p:nvSpPr>
          <p:spPr>
            <a:xfrm>
              <a:off x="5194686" y="3276756"/>
              <a:ext cx="98894" cy="188340"/>
            </a:xfrm>
            <a:custGeom>
              <a:avLst/>
              <a:gdLst/>
              <a:ahLst/>
              <a:cxnLst/>
              <a:rect l="l" t="t" r="r" b="b"/>
              <a:pathLst>
                <a:path w="1570" h="2990" extrusionOk="0">
                  <a:moveTo>
                    <a:pt x="35" y="46"/>
                  </a:moveTo>
                  <a:lnTo>
                    <a:pt x="1535" y="447"/>
                  </a:lnTo>
                  <a:lnTo>
                    <a:pt x="1547" y="2956"/>
                  </a:lnTo>
                  <a:lnTo>
                    <a:pt x="46" y="2749"/>
                  </a:lnTo>
                  <a:lnTo>
                    <a:pt x="35" y="46"/>
                  </a:lnTo>
                  <a:close/>
                  <a:moveTo>
                    <a:pt x="0" y="0"/>
                  </a:moveTo>
                  <a:lnTo>
                    <a:pt x="12" y="2772"/>
                  </a:lnTo>
                  <a:lnTo>
                    <a:pt x="12" y="2784"/>
                  </a:lnTo>
                  <a:lnTo>
                    <a:pt x="1558" y="2990"/>
                  </a:lnTo>
                  <a:lnTo>
                    <a:pt x="1570" y="2990"/>
                  </a:lnTo>
                  <a:lnTo>
                    <a:pt x="1570" y="435"/>
                  </a:lnTo>
                  <a:lnTo>
                    <a:pt x="1570" y="424"/>
                  </a:lnTo>
                  <a:lnTo>
                    <a:pt x="23" y="1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71;p16">
              <a:extLst>
                <a:ext uri="{FF2B5EF4-FFF2-40B4-BE49-F238E27FC236}">
                  <a16:creationId xmlns:a16="http://schemas.microsoft.com/office/drawing/2014/main" id="{6C9F6185-4149-6C7F-6C60-F768148EE56A}"/>
                </a:ext>
              </a:extLst>
            </p:cNvPr>
            <p:cNvSpPr/>
            <p:nvPr/>
          </p:nvSpPr>
          <p:spPr>
            <a:xfrm>
              <a:off x="5276196" y="3299118"/>
              <a:ext cx="2961" cy="163837"/>
            </a:xfrm>
            <a:custGeom>
              <a:avLst/>
              <a:gdLst/>
              <a:ahLst/>
              <a:cxnLst/>
              <a:rect l="l" t="t" r="r" b="b"/>
              <a:pathLst>
                <a:path w="47" h="2601" extrusionOk="0">
                  <a:moveTo>
                    <a:pt x="12" y="0"/>
                  </a:moveTo>
                  <a:cubicBezTo>
                    <a:pt x="12" y="0"/>
                    <a:pt x="1" y="0"/>
                    <a:pt x="1" y="12"/>
                  </a:cubicBezTo>
                  <a:lnTo>
                    <a:pt x="12" y="2589"/>
                  </a:lnTo>
                  <a:cubicBezTo>
                    <a:pt x="12" y="2601"/>
                    <a:pt x="12" y="2601"/>
                    <a:pt x="24" y="2601"/>
                  </a:cubicBezTo>
                  <a:cubicBezTo>
                    <a:pt x="35" y="2601"/>
                    <a:pt x="47" y="2601"/>
                    <a:pt x="47" y="2589"/>
                  </a:cubicBezTo>
                  <a:lnTo>
                    <a:pt x="35" y="12"/>
                  </a:lnTo>
                  <a:cubicBezTo>
                    <a:pt x="35" y="0"/>
                    <a:pt x="24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72;p16">
              <a:extLst>
                <a:ext uri="{FF2B5EF4-FFF2-40B4-BE49-F238E27FC236}">
                  <a16:creationId xmlns:a16="http://schemas.microsoft.com/office/drawing/2014/main" id="{B428E3F3-53C0-7F95-24D0-549E0EB66039}"/>
                </a:ext>
              </a:extLst>
            </p:cNvPr>
            <p:cNvSpPr/>
            <p:nvPr/>
          </p:nvSpPr>
          <p:spPr>
            <a:xfrm>
              <a:off x="5155001" y="3267370"/>
              <a:ext cx="2961" cy="178262"/>
            </a:xfrm>
            <a:custGeom>
              <a:avLst/>
              <a:gdLst/>
              <a:ahLst/>
              <a:cxnLst/>
              <a:rect l="l" t="t" r="r" b="b"/>
              <a:pathLst>
                <a:path w="47" h="2830" extrusionOk="0">
                  <a:moveTo>
                    <a:pt x="23" y="0"/>
                  </a:moveTo>
                  <a:cubicBezTo>
                    <a:pt x="12" y="0"/>
                    <a:pt x="0" y="12"/>
                    <a:pt x="0" y="12"/>
                  </a:cubicBezTo>
                  <a:lnTo>
                    <a:pt x="23" y="2807"/>
                  </a:lnTo>
                  <a:cubicBezTo>
                    <a:pt x="23" y="2818"/>
                    <a:pt x="23" y="2830"/>
                    <a:pt x="35" y="2830"/>
                  </a:cubicBezTo>
                  <a:cubicBezTo>
                    <a:pt x="46" y="2830"/>
                    <a:pt x="46" y="2818"/>
                    <a:pt x="46" y="2807"/>
                  </a:cubicBezTo>
                  <a:lnTo>
                    <a:pt x="35" y="12"/>
                  </a:lnTo>
                  <a:cubicBezTo>
                    <a:pt x="35" y="12"/>
                    <a:pt x="35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73;p16">
              <a:extLst>
                <a:ext uri="{FF2B5EF4-FFF2-40B4-BE49-F238E27FC236}">
                  <a16:creationId xmlns:a16="http://schemas.microsoft.com/office/drawing/2014/main" id="{0F3F7858-EE51-369C-4EEC-A7992EC311E8}"/>
                </a:ext>
              </a:extLst>
            </p:cNvPr>
            <p:cNvSpPr/>
            <p:nvPr/>
          </p:nvSpPr>
          <p:spPr>
            <a:xfrm>
              <a:off x="4883698" y="3208158"/>
              <a:ext cx="116909" cy="218008"/>
            </a:xfrm>
            <a:custGeom>
              <a:avLst/>
              <a:gdLst/>
              <a:ahLst/>
              <a:cxnLst/>
              <a:rect l="l" t="t" r="r" b="b"/>
              <a:pathLst>
                <a:path w="1856" h="3461" extrusionOk="0">
                  <a:moveTo>
                    <a:pt x="103" y="35"/>
                  </a:moveTo>
                  <a:lnTo>
                    <a:pt x="1799" y="413"/>
                  </a:lnTo>
                  <a:lnTo>
                    <a:pt x="1822" y="3426"/>
                  </a:lnTo>
                  <a:lnTo>
                    <a:pt x="35" y="3174"/>
                  </a:lnTo>
                  <a:lnTo>
                    <a:pt x="103" y="35"/>
                  </a:lnTo>
                  <a:close/>
                  <a:moveTo>
                    <a:pt x="69" y="1"/>
                  </a:moveTo>
                  <a:lnTo>
                    <a:pt x="0" y="3197"/>
                  </a:lnTo>
                  <a:lnTo>
                    <a:pt x="0" y="3208"/>
                  </a:lnTo>
                  <a:lnTo>
                    <a:pt x="1833" y="3460"/>
                  </a:lnTo>
                  <a:lnTo>
                    <a:pt x="1856" y="3460"/>
                  </a:lnTo>
                  <a:lnTo>
                    <a:pt x="1833" y="402"/>
                  </a:lnTo>
                  <a:lnTo>
                    <a:pt x="1833" y="390"/>
                  </a:lnTo>
                  <a:lnTo>
                    <a:pt x="9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74;p16">
              <a:extLst>
                <a:ext uri="{FF2B5EF4-FFF2-40B4-BE49-F238E27FC236}">
                  <a16:creationId xmlns:a16="http://schemas.microsoft.com/office/drawing/2014/main" id="{39BA032F-0454-4E14-31D9-AB0C7F5F9AC4}"/>
                </a:ext>
              </a:extLst>
            </p:cNvPr>
            <p:cNvSpPr/>
            <p:nvPr/>
          </p:nvSpPr>
          <p:spPr>
            <a:xfrm>
              <a:off x="4740078" y="3172127"/>
              <a:ext cx="124153" cy="236024"/>
            </a:xfrm>
            <a:custGeom>
              <a:avLst/>
              <a:gdLst/>
              <a:ahLst/>
              <a:cxnLst/>
              <a:rect l="l" t="t" r="r" b="b"/>
              <a:pathLst>
                <a:path w="1971" h="3747" extrusionOk="0">
                  <a:moveTo>
                    <a:pt x="24" y="0"/>
                  </a:moveTo>
                  <a:cubicBezTo>
                    <a:pt x="12" y="0"/>
                    <a:pt x="1" y="0"/>
                    <a:pt x="1" y="12"/>
                  </a:cubicBezTo>
                  <a:cubicBezTo>
                    <a:pt x="1" y="23"/>
                    <a:pt x="1" y="23"/>
                    <a:pt x="12" y="35"/>
                  </a:cubicBezTo>
                  <a:lnTo>
                    <a:pt x="1902" y="493"/>
                  </a:lnTo>
                  <a:lnTo>
                    <a:pt x="1937" y="3700"/>
                  </a:lnTo>
                  <a:lnTo>
                    <a:pt x="1937" y="3700"/>
                  </a:lnTo>
                  <a:lnTo>
                    <a:pt x="46" y="3471"/>
                  </a:lnTo>
                  <a:cubicBezTo>
                    <a:pt x="35" y="3471"/>
                    <a:pt x="35" y="3483"/>
                    <a:pt x="35" y="3494"/>
                  </a:cubicBezTo>
                  <a:cubicBezTo>
                    <a:pt x="24" y="3494"/>
                    <a:pt x="35" y="3505"/>
                    <a:pt x="46" y="3505"/>
                  </a:cubicBezTo>
                  <a:lnTo>
                    <a:pt x="1948" y="3735"/>
                  </a:lnTo>
                  <a:lnTo>
                    <a:pt x="1971" y="3746"/>
                  </a:lnTo>
                  <a:lnTo>
                    <a:pt x="1937" y="481"/>
                  </a:lnTo>
                  <a:lnTo>
                    <a:pt x="1937" y="470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75;p16">
              <a:extLst>
                <a:ext uri="{FF2B5EF4-FFF2-40B4-BE49-F238E27FC236}">
                  <a16:creationId xmlns:a16="http://schemas.microsoft.com/office/drawing/2014/main" id="{7867BE74-857B-966D-407F-B1AD0EC23ABC}"/>
                </a:ext>
              </a:extLst>
            </p:cNvPr>
            <p:cNvSpPr/>
            <p:nvPr/>
          </p:nvSpPr>
          <p:spPr>
            <a:xfrm>
              <a:off x="4983287" y="3229827"/>
              <a:ext cx="4346" cy="193442"/>
            </a:xfrm>
            <a:custGeom>
              <a:avLst/>
              <a:gdLst/>
              <a:ahLst/>
              <a:cxnLst/>
              <a:rect l="l" t="t" r="r" b="b"/>
              <a:pathLst>
                <a:path w="69" h="3071" extrusionOk="0">
                  <a:moveTo>
                    <a:pt x="23" y="1"/>
                  </a:moveTo>
                  <a:cubicBezTo>
                    <a:pt x="11" y="1"/>
                    <a:pt x="0" y="1"/>
                    <a:pt x="0" y="12"/>
                  </a:cubicBezTo>
                  <a:lnTo>
                    <a:pt x="34" y="3059"/>
                  </a:lnTo>
                  <a:cubicBezTo>
                    <a:pt x="34" y="3059"/>
                    <a:pt x="34" y="3071"/>
                    <a:pt x="46" y="3071"/>
                  </a:cubicBezTo>
                  <a:cubicBezTo>
                    <a:pt x="57" y="3071"/>
                    <a:pt x="69" y="3059"/>
                    <a:pt x="69" y="3059"/>
                  </a:cubicBezTo>
                  <a:lnTo>
                    <a:pt x="34" y="12"/>
                  </a:lnTo>
                  <a:cubicBezTo>
                    <a:pt x="34" y="1"/>
                    <a:pt x="34" y="1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76;p16">
              <a:extLst>
                <a:ext uri="{FF2B5EF4-FFF2-40B4-BE49-F238E27FC236}">
                  <a16:creationId xmlns:a16="http://schemas.microsoft.com/office/drawing/2014/main" id="{B7708E0D-15BB-2FD6-C493-EAB6A8D6437C}"/>
                </a:ext>
              </a:extLst>
            </p:cNvPr>
            <p:cNvSpPr/>
            <p:nvPr/>
          </p:nvSpPr>
          <p:spPr>
            <a:xfrm>
              <a:off x="4845463" y="3198080"/>
              <a:ext cx="3653" cy="207174"/>
            </a:xfrm>
            <a:custGeom>
              <a:avLst/>
              <a:gdLst/>
              <a:ahLst/>
              <a:cxnLst/>
              <a:rect l="l" t="t" r="r" b="b"/>
              <a:pathLst>
                <a:path w="58" h="3289" extrusionOk="0">
                  <a:moveTo>
                    <a:pt x="12" y="1"/>
                  </a:moveTo>
                  <a:cubicBezTo>
                    <a:pt x="0" y="1"/>
                    <a:pt x="0" y="1"/>
                    <a:pt x="0" y="12"/>
                  </a:cubicBezTo>
                  <a:lnTo>
                    <a:pt x="23" y="3265"/>
                  </a:lnTo>
                  <a:cubicBezTo>
                    <a:pt x="23" y="3277"/>
                    <a:pt x="34" y="3288"/>
                    <a:pt x="34" y="3288"/>
                  </a:cubicBezTo>
                  <a:cubicBezTo>
                    <a:pt x="46" y="3288"/>
                    <a:pt x="57" y="3277"/>
                    <a:pt x="57" y="3265"/>
                  </a:cubicBezTo>
                  <a:lnTo>
                    <a:pt x="34" y="12"/>
                  </a:lnTo>
                  <a:cubicBezTo>
                    <a:pt x="34" y="1"/>
                    <a:pt x="23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77;p16">
              <a:extLst>
                <a:ext uri="{FF2B5EF4-FFF2-40B4-BE49-F238E27FC236}">
                  <a16:creationId xmlns:a16="http://schemas.microsoft.com/office/drawing/2014/main" id="{7D73CC4D-21EE-7D67-7333-C6EF42597EE5}"/>
                </a:ext>
              </a:extLst>
            </p:cNvPr>
            <p:cNvSpPr/>
            <p:nvPr/>
          </p:nvSpPr>
          <p:spPr>
            <a:xfrm>
              <a:off x="4510601" y="2073876"/>
              <a:ext cx="140090" cy="305250"/>
            </a:xfrm>
            <a:custGeom>
              <a:avLst/>
              <a:gdLst/>
              <a:ahLst/>
              <a:cxnLst/>
              <a:rect l="l" t="t" r="r" b="b"/>
              <a:pathLst>
                <a:path w="2224" h="4846" extrusionOk="0">
                  <a:moveTo>
                    <a:pt x="35" y="58"/>
                  </a:moveTo>
                  <a:lnTo>
                    <a:pt x="2177" y="1352"/>
                  </a:lnTo>
                  <a:lnTo>
                    <a:pt x="2189" y="4789"/>
                  </a:lnTo>
                  <a:lnTo>
                    <a:pt x="47" y="3689"/>
                  </a:lnTo>
                  <a:lnTo>
                    <a:pt x="35" y="58"/>
                  </a:lnTo>
                  <a:close/>
                  <a:moveTo>
                    <a:pt x="1" y="0"/>
                  </a:moveTo>
                  <a:lnTo>
                    <a:pt x="12" y="3689"/>
                  </a:lnTo>
                  <a:lnTo>
                    <a:pt x="12" y="3700"/>
                  </a:lnTo>
                  <a:lnTo>
                    <a:pt x="2223" y="4846"/>
                  </a:lnTo>
                  <a:lnTo>
                    <a:pt x="2212" y="1341"/>
                  </a:lnTo>
                  <a:lnTo>
                    <a:pt x="35" y="23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78;p16">
              <a:extLst>
                <a:ext uri="{FF2B5EF4-FFF2-40B4-BE49-F238E27FC236}">
                  <a16:creationId xmlns:a16="http://schemas.microsoft.com/office/drawing/2014/main" id="{26FE4371-360F-FBA2-ED9D-DF94F09834AA}"/>
                </a:ext>
              </a:extLst>
            </p:cNvPr>
            <p:cNvSpPr/>
            <p:nvPr/>
          </p:nvSpPr>
          <p:spPr>
            <a:xfrm>
              <a:off x="4300652" y="1936051"/>
              <a:ext cx="170325" cy="349280"/>
            </a:xfrm>
            <a:custGeom>
              <a:avLst/>
              <a:gdLst/>
              <a:ahLst/>
              <a:cxnLst/>
              <a:rect l="l" t="t" r="r" b="b"/>
              <a:pathLst>
                <a:path w="2704" h="5545" extrusionOk="0">
                  <a:moveTo>
                    <a:pt x="35" y="69"/>
                  </a:moveTo>
                  <a:lnTo>
                    <a:pt x="2669" y="1799"/>
                  </a:lnTo>
                  <a:lnTo>
                    <a:pt x="2669" y="5488"/>
                  </a:lnTo>
                  <a:lnTo>
                    <a:pt x="46" y="4021"/>
                  </a:lnTo>
                  <a:lnTo>
                    <a:pt x="35" y="69"/>
                  </a:lnTo>
                  <a:close/>
                  <a:moveTo>
                    <a:pt x="0" y="0"/>
                  </a:moveTo>
                  <a:lnTo>
                    <a:pt x="12" y="4033"/>
                  </a:lnTo>
                  <a:lnTo>
                    <a:pt x="12" y="4044"/>
                  </a:lnTo>
                  <a:lnTo>
                    <a:pt x="2704" y="5545"/>
                  </a:lnTo>
                  <a:lnTo>
                    <a:pt x="2704" y="1787"/>
                  </a:lnTo>
                  <a:lnTo>
                    <a:pt x="2704" y="177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79;p16">
              <a:extLst>
                <a:ext uri="{FF2B5EF4-FFF2-40B4-BE49-F238E27FC236}">
                  <a16:creationId xmlns:a16="http://schemas.microsoft.com/office/drawing/2014/main" id="{3799EB7A-FD87-375C-840F-1525A5FA884A}"/>
                </a:ext>
              </a:extLst>
            </p:cNvPr>
            <p:cNvSpPr/>
            <p:nvPr/>
          </p:nvSpPr>
          <p:spPr>
            <a:xfrm>
              <a:off x="4631103" y="2147450"/>
              <a:ext cx="2961" cy="224496"/>
            </a:xfrm>
            <a:custGeom>
              <a:avLst/>
              <a:gdLst/>
              <a:ahLst/>
              <a:cxnLst/>
              <a:rect l="l" t="t" r="r" b="b"/>
              <a:pathLst>
                <a:path w="47" h="3564" extrusionOk="0">
                  <a:moveTo>
                    <a:pt x="24" y="1"/>
                  </a:moveTo>
                  <a:cubicBezTo>
                    <a:pt x="12" y="1"/>
                    <a:pt x="1" y="12"/>
                    <a:pt x="1" y="24"/>
                  </a:cubicBezTo>
                  <a:lnTo>
                    <a:pt x="12" y="3540"/>
                  </a:lnTo>
                  <a:cubicBezTo>
                    <a:pt x="12" y="3552"/>
                    <a:pt x="24" y="3563"/>
                    <a:pt x="24" y="3563"/>
                  </a:cubicBezTo>
                  <a:cubicBezTo>
                    <a:pt x="35" y="3563"/>
                    <a:pt x="47" y="3552"/>
                    <a:pt x="47" y="3540"/>
                  </a:cubicBezTo>
                  <a:lnTo>
                    <a:pt x="35" y="24"/>
                  </a:lnTo>
                  <a:cubicBezTo>
                    <a:pt x="35" y="12"/>
                    <a:pt x="35" y="1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80;p16">
              <a:extLst>
                <a:ext uri="{FF2B5EF4-FFF2-40B4-BE49-F238E27FC236}">
                  <a16:creationId xmlns:a16="http://schemas.microsoft.com/office/drawing/2014/main" id="{0B6FD63B-8EEE-24BE-AEC3-7F772F06415A}"/>
                </a:ext>
              </a:extLst>
            </p:cNvPr>
            <p:cNvSpPr/>
            <p:nvPr/>
          </p:nvSpPr>
          <p:spPr>
            <a:xfrm>
              <a:off x="4453594" y="2037782"/>
              <a:ext cx="2961" cy="237472"/>
            </a:xfrm>
            <a:custGeom>
              <a:avLst/>
              <a:gdLst/>
              <a:ahLst/>
              <a:cxnLst/>
              <a:rect l="l" t="t" r="r" b="b"/>
              <a:pathLst>
                <a:path w="47" h="3770" extrusionOk="0">
                  <a:moveTo>
                    <a:pt x="24" y="1"/>
                  </a:moveTo>
                  <a:cubicBezTo>
                    <a:pt x="12" y="1"/>
                    <a:pt x="1" y="12"/>
                    <a:pt x="1" y="24"/>
                  </a:cubicBezTo>
                  <a:lnTo>
                    <a:pt x="12" y="3758"/>
                  </a:lnTo>
                  <a:cubicBezTo>
                    <a:pt x="12" y="3769"/>
                    <a:pt x="24" y="3769"/>
                    <a:pt x="35" y="3769"/>
                  </a:cubicBezTo>
                  <a:cubicBezTo>
                    <a:pt x="35" y="3769"/>
                    <a:pt x="47" y="3769"/>
                    <a:pt x="47" y="3758"/>
                  </a:cubicBezTo>
                  <a:lnTo>
                    <a:pt x="35" y="24"/>
                  </a:lnTo>
                  <a:cubicBezTo>
                    <a:pt x="35" y="12"/>
                    <a:pt x="35" y="1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81;p16">
              <a:extLst>
                <a:ext uri="{FF2B5EF4-FFF2-40B4-BE49-F238E27FC236}">
                  <a16:creationId xmlns:a16="http://schemas.microsoft.com/office/drawing/2014/main" id="{83B28735-C137-5928-5815-F84E6E2E2EB5}"/>
                </a:ext>
              </a:extLst>
            </p:cNvPr>
            <p:cNvSpPr/>
            <p:nvPr/>
          </p:nvSpPr>
          <p:spPr>
            <a:xfrm>
              <a:off x="4511357" y="2411572"/>
              <a:ext cx="140027" cy="288683"/>
            </a:xfrm>
            <a:custGeom>
              <a:avLst/>
              <a:gdLst/>
              <a:ahLst/>
              <a:cxnLst/>
              <a:rect l="l" t="t" r="r" b="b"/>
              <a:pathLst>
                <a:path w="2223" h="4583" extrusionOk="0">
                  <a:moveTo>
                    <a:pt x="35" y="58"/>
                  </a:moveTo>
                  <a:lnTo>
                    <a:pt x="2177" y="1100"/>
                  </a:lnTo>
                  <a:lnTo>
                    <a:pt x="2188" y="4537"/>
                  </a:lnTo>
                  <a:lnTo>
                    <a:pt x="2188" y="4537"/>
                  </a:lnTo>
                  <a:lnTo>
                    <a:pt x="46" y="3678"/>
                  </a:lnTo>
                  <a:lnTo>
                    <a:pt x="35" y="58"/>
                  </a:lnTo>
                  <a:close/>
                  <a:moveTo>
                    <a:pt x="0" y="0"/>
                  </a:moveTo>
                  <a:lnTo>
                    <a:pt x="12" y="3689"/>
                  </a:lnTo>
                  <a:lnTo>
                    <a:pt x="12" y="3700"/>
                  </a:lnTo>
                  <a:lnTo>
                    <a:pt x="2200" y="4571"/>
                  </a:lnTo>
                  <a:lnTo>
                    <a:pt x="2223" y="4583"/>
                  </a:lnTo>
                  <a:lnTo>
                    <a:pt x="2211" y="1089"/>
                  </a:lnTo>
                  <a:lnTo>
                    <a:pt x="2211" y="1077"/>
                  </a:lnTo>
                  <a:lnTo>
                    <a:pt x="23" y="1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82;p16">
              <a:extLst>
                <a:ext uri="{FF2B5EF4-FFF2-40B4-BE49-F238E27FC236}">
                  <a16:creationId xmlns:a16="http://schemas.microsoft.com/office/drawing/2014/main" id="{213BC062-6EA5-7BB9-F645-0324744C4CC5}"/>
                </a:ext>
              </a:extLst>
            </p:cNvPr>
            <p:cNvSpPr/>
            <p:nvPr/>
          </p:nvSpPr>
          <p:spPr>
            <a:xfrm>
              <a:off x="4301345" y="2299006"/>
              <a:ext cx="170388" cy="328367"/>
            </a:xfrm>
            <a:custGeom>
              <a:avLst/>
              <a:gdLst/>
              <a:ahLst/>
              <a:cxnLst/>
              <a:rect l="l" t="t" r="r" b="b"/>
              <a:pathLst>
                <a:path w="2705" h="5213" extrusionOk="0">
                  <a:moveTo>
                    <a:pt x="35" y="58"/>
                  </a:moveTo>
                  <a:lnTo>
                    <a:pt x="2670" y="1467"/>
                  </a:lnTo>
                  <a:lnTo>
                    <a:pt x="2670" y="5167"/>
                  </a:lnTo>
                  <a:lnTo>
                    <a:pt x="47" y="4010"/>
                  </a:lnTo>
                  <a:lnTo>
                    <a:pt x="35" y="58"/>
                  </a:lnTo>
                  <a:close/>
                  <a:moveTo>
                    <a:pt x="1" y="0"/>
                  </a:moveTo>
                  <a:lnTo>
                    <a:pt x="12" y="4021"/>
                  </a:lnTo>
                  <a:lnTo>
                    <a:pt x="12" y="4033"/>
                  </a:lnTo>
                  <a:lnTo>
                    <a:pt x="2704" y="5213"/>
                  </a:lnTo>
                  <a:lnTo>
                    <a:pt x="2704" y="1455"/>
                  </a:lnTo>
                  <a:lnTo>
                    <a:pt x="2704" y="1444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83;p16">
              <a:extLst>
                <a:ext uri="{FF2B5EF4-FFF2-40B4-BE49-F238E27FC236}">
                  <a16:creationId xmlns:a16="http://schemas.microsoft.com/office/drawing/2014/main" id="{847F4EB0-1C29-55C8-5399-65C790A766D4}"/>
                </a:ext>
              </a:extLst>
            </p:cNvPr>
            <p:cNvSpPr/>
            <p:nvPr/>
          </p:nvSpPr>
          <p:spPr>
            <a:xfrm>
              <a:off x="4631859" y="2470720"/>
              <a:ext cx="2961" cy="224496"/>
            </a:xfrm>
            <a:custGeom>
              <a:avLst/>
              <a:gdLst/>
              <a:ahLst/>
              <a:cxnLst/>
              <a:rect l="l" t="t" r="r" b="b"/>
              <a:pathLst>
                <a:path w="47" h="3564" extrusionOk="0">
                  <a:moveTo>
                    <a:pt x="23" y="1"/>
                  </a:moveTo>
                  <a:cubicBezTo>
                    <a:pt x="12" y="1"/>
                    <a:pt x="0" y="12"/>
                    <a:pt x="0" y="24"/>
                  </a:cubicBezTo>
                  <a:lnTo>
                    <a:pt x="12" y="3540"/>
                  </a:lnTo>
                  <a:cubicBezTo>
                    <a:pt x="12" y="3552"/>
                    <a:pt x="23" y="3563"/>
                    <a:pt x="23" y="3563"/>
                  </a:cubicBezTo>
                  <a:cubicBezTo>
                    <a:pt x="35" y="3563"/>
                    <a:pt x="46" y="3552"/>
                    <a:pt x="46" y="3540"/>
                  </a:cubicBezTo>
                  <a:lnTo>
                    <a:pt x="35" y="24"/>
                  </a:lnTo>
                  <a:cubicBezTo>
                    <a:pt x="35" y="12"/>
                    <a:pt x="35" y="1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84;p16">
              <a:extLst>
                <a:ext uri="{FF2B5EF4-FFF2-40B4-BE49-F238E27FC236}">
                  <a16:creationId xmlns:a16="http://schemas.microsoft.com/office/drawing/2014/main" id="{417A5B7A-3925-2930-B723-3447069F6782}"/>
                </a:ext>
              </a:extLst>
            </p:cNvPr>
            <p:cNvSpPr/>
            <p:nvPr/>
          </p:nvSpPr>
          <p:spPr>
            <a:xfrm>
              <a:off x="4454350" y="2381966"/>
              <a:ext cx="2961" cy="237472"/>
            </a:xfrm>
            <a:custGeom>
              <a:avLst/>
              <a:gdLst/>
              <a:ahLst/>
              <a:cxnLst/>
              <a:rect l="l" t="t" r="r" b="b"/>
              <a:pathLst>
                <a:path w="47" h="3770" extrusionOk="0">
                  <a:moveTo>
                    <a:pt x="23" y="1"/>
                  </a:moveTo>
                  <a:cubicBezTo>
                    <a:pt x="12" y="1"/>
                    <a:pt x="0" y="12"/>
                    <a:pt x="0" y="24"/>
                  </a:cubicBezTo>
                  <a:lnTo>
                    <a:pt x="12" y="3758"/>
                  </a:lnTo>
                  <a:cubicBezTo>
                    <a:pt x="12" y="3758"/>
                    <a:pt x="23" y="3770"/>
                    <a:pt x="35" y="3770"/>
                  </a:cubicBezTo>
                  <a:cubicBezTo>
                    <a:pt x="35" y="3770"/>
                    <a:pt x="46" y="3758"/>
                    <a:pt x="46" y="3758"/>
                  </a:cubicBezTo>
                  <a:lnTo>
                    <a:pt x="35" y="24"/>
                  </a:lnTo>
                  <a:cubicBezTo>
                    <a:pt x="35" y="12"/>
                    <a:pt x="35" y="1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85;p16">
              <a:extLst>
                <a:ext uri="{FF2B5EF4-FFF2-40B4-BE49-F238E27FC236}">
                  <a16:creationId xmlns:a16="http://schemas.microsoft.com/office/drawing/2014/main" id="{85000F21-DC73-7C60-5E22-EE68857C1D50}"/>
                </a:ext>
              </a:extLst>
            </p:cNvPr>
            <p:cNvSpPr/>
            <p:nvPr/>
          </p:nvSpPr>
          <p:spPr>
            <a:xfrm>
              <a:off x="4512050" y="2796196"/>
              <a:ext cx="140090" cy="268463"/>
            </a:xfrm>
            <a:custGeom>
              <a:avLst/>
              <a:gdLst/>
              <a:ahLst/>
              <a:cxnLst/>
              <a:rect l="l" t="t" r="r" b="b"/>
              <a:pathLst>
                <a:path w="2224" h="4262" extrusionOk="0">
                  <a:moveTo>
                    <a:pt x="35" y="57"/>
                  </a:moveTo>
                  <a:lnTo>
                    <a:pt x="2177" y="779"/>
                  </a:lnTo>
                  <a:lnTo>
                    <a:pt x="2189" y="4227"/>
                  </a:lnTo>
                  <a:lnTo>
                    <a:pt x="47" y="3677"/>
                  </a:lnTo>
                  <a:lnTo>
                    <a:pt x="35" y="57"/>
                  </a:lnTo>
                  <a:close/>
                  <a:moveTo>
                    <a:pt x="1" y="0"/>
                  </a:moveTo>
                  <a:lnTo>
                    <a:pt x="12" y="3689"/>
                  </a:lnTo>
                  <a:lnTo>
                    <a:pt x="12" y="3700"/>
                  </a:lnTo>
                  <a:lnTo>
                    <a:pt x="2200" y="4261"/>
                  </a:lnTo>
                  <a:lnTo>
                    <a:pt x="2223" y="4261"/>
                  </a:lnTo>
                  <a:lnTo>
                    <a:pt x="2212" y="768"/>
                  </a:lnTo>
                  <a:lnTo>
                    <a:pt x="2212" y="756"/>
                  </a:lnTo>
                  <a:lnTo>
                    <a:pt x="24" y="11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86;p16">
              <a:extLst>
                <a:ext uri="{FF2B5EF4-FFF2-40B4-BE49-F238E27FC236}">
                  <a16:creationId xmlns:a16="http://schemas.microsoft.com/office/drawing/2014/main" id="{5B7FE3F6-86D5-BE55-A8B5-B34D37D56985}"/>
                </a:ext>
              </a:extLst>
            </p:cNvPr>
            <p:cNvSpPr/>
            <p:nvPr/>
          </p:nvSpPr>
          <p:spPr>
            <a:xfrm>
              <a:off x="4302793" y="2716071"/>
              <a:ext cx="169632" cy="302415"/>
            </a:xfrm>
            <a:custGeom>
              <a:avLst/>
              <a:gdLst/>
              <a:ahLst/>
              <a:cxnLst/>
              <a:rect l="l" t="t" r="r" b="b"/>
              <a:pathLst>
                <a:path w="2693" h="4801" extrusionOk="0">
                  <a:moveTo>
                    <a:pt x="24" y="46"/>
                  </a:moveTo>
                  <a:lnTo>
                    <a:pt x="2658" y="1054"/>
                  </a:lnTo>
                  <a:lnTo>
                    <a:pt x="2670" y="4754"/>
                  </a:lnTo>
                  <a:lnTo>
                    <a:pt x="35" y="3998"/>
                  </a:lnTo>
                  <a:lnTo>
                    <a:pt x="24" y="46"/>
                  </a:lnTo>
                  <a:close/>
                  <a:moveTo>
                    <a:pt x="1" y="1"/>
                  </a:moveTo>
                  <a:lnTo>
                    <a:pt x="1" y="4010"/>
                  </a:lnTo>
                  <a:lnTo>
                    <a:pt x="1" y="4021"/>
                  </a:lnTo>
                  <a:lnTo>
                    <a:pt x="2681" y="4789"/>
                  </a:lnTo>
                  <a:lnTo>
                    <a:pt x="2693" y="4800"/>
                  </a:lnTo>
                  <a:lnTo>
                    <a:pt x="2693" y="1043"/>
                  </a:lnTo>
                  <a:lnTo>
                    <a:pt x="2693" y="1031"/>
                  </a:ln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87;p16">
              <a:extLst>
                <a:ext uri="{FF2B5EF4-FFF2-40B4-BE49-F238E27FC236}">
                  <a16:creationId xmlns:a16="http://schemas.microsoft.com/office/drawing/2014/main" id="{95D80F33-FBF1-E971-7ECD-AD310D4AAF29}"/>
                </a:ext>
              </a:extLst>
            </p:cNvPr>
            <p:cNvSpPr/>
            <p:nvPr/>
          </p:nvSpPr>
          <p:spPr>
            <a:xfrm>
              <a:off x="4632552" y="2838022"/>
              <a:ext cx="2961" cy="223740"/>
            </a:xfrm>
            <a:custGeom>
              <a:avLst/>
              <a:gdLst/>
              <a:ahLst/>
              <a:cxnLst/>
              <a:rect l="l" t="t" r="r" b="b"/>
              <a:pathLst>
                <a:path w="47" h="3552" extrusionOk="0">
                  <a:moveTo>
                    <a:pt x="24" y="0"/>
                  </a:moveTo>
                  <a:cubicBezTo>
                    <a:pt x="12" y="0"/>
                    <a:pt x="1" y="12"/>
                    <a:pt x="1" y="23"/>
                  </a:cubicBezTo>
                  <a:lnTo>
                    <a:pt x="12" y="3540"/>
                  </a:lnTo>
                  <a:cubicBezTo>
                    <a:pt x="12" y="3552"/>
                    <a:pt x="24" y="3552"/>
                    <a:pt x="24" y="3552"/>
                  </a:cubicBezTo>
                  <a:cubicBezTo>
                    <a:pt x="35" y="3552"/>
                    <a:pt x="47" y="3552"/>
                    <a:pt x="47" y="3540"/>
                  </a:cubicBezTo>
                  <a:lnTo>
                    <a:pt x="35" y="23"/>
                  </a:lnTo>
                  <a:cubicBezTo>
                    <a:pt x="35" y="12"/>
                    <a:pt x="3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88;p16">
              <a:extLst>
                <a:ext uri="{FF2B5EF4-FFF2-40B4-BE49-F238E27FC236}">
                  <a16:creationId xmlns:a16="http://schemas.microsoft.com/office/drawing/2014/main" id="{679D8624-4A1C-92E5-86BD-B4CED55FF3B3}"/>
                </a:ext>
              </a:extLst>
            </p:cNvPr>
            <p:cNvSpPr/>
            <p:nvPr/>
          </p:nvSpPr>
          <p:spPr>
            <a:xfrm>
              <a:off x="4455799" y="2775220"/>
              <a:ext cx="2205" cy="237472"/>
            </a:xfrm>
            <a:custGeom>
              <a:avLst/>
              <a:gdLst/>
              <a:ahLst/>
              <a:cxnLst/>
              <a:rect l="l" t="t" r="r" b="b"/>
              <a:pathLst>
                <a:path w="35" h="3770" extrusionOk="0">
                  <a:moveTo>
                    <a:pt x="12" y="1"/>
                  </a:moveTo>
                  <a:cubicBezTo>
                    <a:pt x="0" y="1"/>
                    <a:pt x="0" y="12"/>
                    <a:pt x="0" y="24"/>
                  </a:cubicBezTo>
                  <a:lnTo>
                    <a:pt x="0" y="3747"/>
                  </a:lnTo>
                  <a:cubicBezTo>
                    <a:pt x="0" y="3758"/>
                    <a:pt x="12" y="3770"/>
                    <a:pt x="23" y="3770"/>
                  </a:cubicBezTo>
                  <a:cubicBezTo>
                    <a:pt x="35" y="3770"/>
                    <a:pt x="35" y="3758"/>
                    <a:pt x="35" y="3747"/>
                  </a:cubicBezTo>
                  <a:lnTo>
                    <a:pt x="35" y="24"/>
                  </a:lnTo>
                  <a:cubicBezTo>
                    <a:pt x="35" y="12"/>
                    <a:pt x="23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89;p16">
              <a:extLst>
                <a:ext uri="{FF2B5EF4-FFF2-40B4-BE49-F238E27FC236}">
                  <a16:creationId xmlns:a16="http://schemas.microsoft.com/office/drawing/2014/main" id="{21604D55-2159-BE09-BADE-E6D03E292E92}"/>
                </a:ext>
              </a:extLst>
            </p:cNvPr>
            <p:cNvSpPr/>
            <p:nvPr/>
          </p:nvSpPr>
          <p:spPr>
            <a:xfrm>
              <a:off x="4512806" y="3125199"/>
              <a:ext cx="140027" cy="254039"/>
            </a:xfrm>
            <a:custGeom>
              <a:avLst/>
              <a:gdLst/>
              <a:ahLst/>
              <a:cxnLst/>
              <a:rect l="l" t="t" r="r" b="b"/>
              <a:pathLst>
                <a:path w="2223" h="4033" extrusionOk="0">
                  <a:moveTo>
                    <a:pt x="35" y="46"/>
                  </a:moveTo>
                  <a:lnTo>
                    <a:pt x="2177" y="550"/>
                  </a:lnTo>
                  <a:lnTo>
                    <a:pt x="2188" y="3998"/>
                  </a:lnTo>
                  <a:lnTo>
                    <a:pt x="46" y="3678"/>
                  </a:lnTo>
                  <a:lnTo>
                    <a:pt x="35" y="46"/>
                  </a:lnTo>
                  <a:close/>
                  <a:moveTo>
                    <a:pt x="0" y="1"/>
                  </a:moveTo>
                  <a:lnTo>
                    <a:pt x="12" y="3689"/>
                  </a:lnTo>
                  <a:lnTo>
                    <a:pt x="12" y="3701"/>
                  </a:lnTo>
                  <a:lnTo>
                    <a:pt x="2200" y="4033"/>
                  </a:lnTo>
                  <a:lnTo>
                    <a:pt x="2223" y="4033"/>
                  </a:lnTo>
                  <a:lnTo>
                    <a:pt x="2211" y="539"/>
                  </a:lnTo>
                  <a:lnTo>
                    <a:pt x="2211" y="528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90;p16">
              <a:extLst>
                <a:ext uri="{FF2B5EF4-FFF2-40B4-BE49-F238E27FC236}">
                  <a16:creationId xmlns:a16="http://schemas.microsoft.com/office/drawing/2014/main" id="{232055F6-07EE-C1D5-8C71-476311C78689}"/>
                </a:ext>
              </a:extLst>
            </p:cNvPr>
            <p:cNvSpPr/>
            <p:nvPr/>
          </p:nvSpPr>
          <p:spPr>
            <a:xfrm>
              <a:off x="4303549" y="3067499"/>
              <a:ext cx="169632" cy="283644"/>
            </a:xfrm>
            <a:custGeom>
              <a:avLst/>
              <a:gdLst/>
              <a:ahLst/>
              <a:cxnLst/>
              <a:rect l="l" t="t" r="r" b="b"/>
              <a:pathLst>
                <a:path w="2693" h="4503" extrusionOk="0">
                  <a:moveTo>
                    <a:pt x="23" y="46"/>
                  </a:moveTo>
                  <a:lnTo>
                    <a:pt x="2658" y="768"/>
                  </a:lnTo>
                  <a:lnTo>
                    <a:pt x="2669" y="4468"/>
                  </a:lnTo>
                  <a:lnTo>
                    <a:pt x="35" y="3998"/>
                  </a:lnTo>
                  <a:lnTo>
                    <a:pt x="23" y="46"/>
                  </a:lnTo>
                  <a:close/>
                  <a:moveTo>
                    <a:pt x="0" y="0"/>
                  </a:moveTo>
                  <a:lnTo>
                    <a:pt x="0" y="4021"/>
                  </a:lnTo>
                  <a:lnTo>
                    <a:pt x="0" y="4032"/>
                  </a:lnTo>
                  <a:lnTo>
                    <a:pt x="2692" y="4502"/>
                  </a:lnTo>
                  <a:lnTo>
                    <a:pt x="2692" y="756"/>
                  </a:lnTo>
                  <a:lnTo>
                    <a:pt x="2692" y="74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91;p16">
              <a:extLst>
                <a:ext uri="{FF2B5EF4-FFF2-40B4-BE49-F238E27FC236}">
                  <a16:creationId xmlns:a16="http://schemas.microsoft.com/office/drawing/2014/main" id="{4F24F9AE-BB67-5821-5CAE-02EA1E46A890}"/>
                </a:ext>
              </a:extLst>
            </p:cNvPr>
            <p:cNvSpPr/>
            <p:nvPr/>
          </p:nvSpPr>
          <p:spPr>
            <a:xfrm>
              <a:off x="4633308" y="3154049"/>
              <a:ext cx="2961" cy="224496"/>
            </a:xfrm>
            <a:custGeom>
              <a:avLst/>
              <a:gdLst/>
              <a:ahLst/>
              <a:cxnLst/>
              <a:rect l="l" t="t" r="r" b="b"/>
              <a:pathLst>
                <a:path w="47" h="3564" extrusionOk="0">
                  <a:moveTo>
                    <a:pt x="23" y="1"/>
                  </a:moveTo>
                  <a:cubicBezTo>
                    <a:pt x="12" y="1"/>
                    <a:pt x="0" y="12"/>
                    <a:pt x="0" y="24"/>
                  </a:cubicBezTo>
                  <a:lnTo>
                    <a:pt x="12" y="3540"/>
                  </a:lnTo>
                  <a:cubicBezTo>
                    <a:pt x="12" y="3552"/>
                    <a:pt x="23" y="3563"/>
                    <a:pt x="23" y="3563"/>
                  </a:cubicBezTo>
                  <a:cubicBezTo>
                    <a:pt x="35" y="3563"/>
                    <a:pt x="46" y="3552"/>
                    <a:pt x="46" y="3540"/>
                  </a:cubicBezTo>
                  <a:lnTo>
                    <a:pt x="35" y="24"/>
                  </a:lnTo>
                  <a:cubicBezTo>
                    <a:pt x="35" y="12"/>
                    <a:pt x="35" y="1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92;p16">
              <a:extLst>
                <a:ext uri="{FF2B5EF4-FFF2-40B4-BE49-F238E27FC236}">
                  <a16:creationId xmlns:a16="http://schemas.microsoft.com/office/drawing/2014/main" id="{F61E548F-1E0C-D605-6013-9C48FD1A4FBA}"/>
                </a:ext>
              </a:extLst>
            </p:cNvPr>
            <p:cNvSpPr/>
            <p:nvPr/>
          </p:nvSpPr>
          <p:spPr>
            <a:xfrm>
              <a:off x="4456492" y="3110081"/>
              <a:ext cx="2268" cy="237409"/>
            </a:xfrm>
            <a:custGeom>
              <a:avLst/>
              <a:gdLst/>
              <a:ahLst/>
              <a:cxnLst/>
              <a:rect l="l" t="t" r="r" b="b"/>
              <a:pathLst>
                <a:path w="36" h="3769" extrusionOk="0">
                  <a:moveTo>
                    <a:pt x="12" y="0"/>
                  </a:moveTo>
                  <a:cubicBezTo>
                    <a:pt x="1" y="0"/>
                    <a:pt x="1" y="11"/>
                    <a:pt x="1" y="23"/>
                  </a:cubicBezTo>
                  <a:lnTo>
                    <a:pt x="1" y="3757"/>
                  </a:lnTo>
                  <a:cubicBezTo>
                    <a:pt x="1" y="3757"/>
                    <a:pt x="12" y="3769"/>
                    <a:pt x="24" y="3769"/>
                  </a:cubicBezTo>
                  <a:cubicBezTo>
                    <a:pt x="35" y="3769"/>
                    <a:pt x="35" y="3757"/>
                    <a:pt x="35" y="3757"/>
                  </a:cubicBezTo>
                  <a:lnTo>
                    <a:pt x="24" y="23"/>
                  </a:lnTo>
                  <a:cubicBezTo>
                    <a:pt x="35" y="11"/>
                    <a:pt x="24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93;p16">
              <a:extLst>
                <a:ext uri="{FF2B5EF4-FFF2-40B4-BE49-F238E27FC236}">
                  <a16:creationId xmlns:a16="http://schemas.microsoft.com/office/drawing/2014/main" id="{809B39D0-D75B-39B5-FC97-3FBDA8CCC2FE}"/>
                </a:ext>
              </a:extLst>
            </p:cNvPr>
            <p:cNvSpPr/>
            <p:nvPr/>
          </p:nvSpPr>
          <p:spPr>
            <a:xfrm>
              <a:off x="2870499" y="1389098"/>
              <a:ext cx="1429432" cy="1080216"/>
            </a:xfrm>
            <a:custGeom>
              <a:avLst/>
              <a:gdLst/>
              <a:ahLst/>
              <a:cxnLst/>
              <a:rect l="l" t="t" r="r" b="b"/>
              <a:pathLst>
                <a:path w="22693" h="17149" extrusionOk="0">
                  <a:moveTo>
                    <a:pt x="22693" y="0"/>
                  </a:moveTo>
                  <a:lnTo>
                    <a:pt x="19841" y="2120"/>
                  </a:lnTo>
                  <a:lnTo>
                    <a:pt x="17000" y="4262"/>
                  </a:lnTo>
                  <a:lnTo>
                    <a:pt x="11318" y="8535"/>
                  </a:lnTo>
                  <a:lnTo>
                    <a:pt x="5659" y="12830"/>
                  </a:lnTo>
                  <a:lnTo>
                    <a:pt x="2818" y="14984"/>
                  </a:lnTo>
                  <a:lnTo>
                    <a:pt x="0" y="17149"/>
                  </a:lnTo>
                  <a:lnTo>
                    <a:pt x="0" y="17149"/>
                  </a:lnTo>
                  <a:lnTo>
                    <a:pt x="2853" y="15030"/>
                  </a:lnTo>
                  <a:lnTo>
                    <a:pt x="5693" y="12888"/>
                  </a:lnTo>
                  <a:lnTo>
                    <a:pt x="11375" y="8615"/>
                  </a:lnTo>
                  <a:lnTo>
                    <a:pt x="17046" y="4319"/>
                  </a:lnTo>
                  <a:lnTo>
                    <a:pt x="19875" y="2165"/>
                  </a:lnTo>
                  <a:lnTo>
                    <a:pt x="2269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94;p16">
              <a:extLst>
                <a:ext uri="{FF2B5EF4-FFF2-40B4-BE49-F238E27FC236}">
                  <a16:creationId xmlns:a16="http://schemas.microsoft.com/office/drawing/2014/main" id="{4B9C77E9-9682-20B1-4D76-6193897687C3}"/>
                </a:ext>
              </a:extLst>
            </p:cNvPr>
            <p:cNvSpPr/>
            <p:nvPr/>
          </p:nvSpPr>
          <p:spPr>
            <a:xfrm>
              <a:off x="3841698" y="1416500"/>
              <a:ext cx="2379825" cy="1585332"/>
            </a:xfrm>
            <a:custGeom>
              <a:avLst/>
              <a:gdLst/>
              <a:ahLst/>
              <a:cxnLst/>
              <a:rect l="l" t="t" r="r" b="b"/>
              <a:pathLst>
                <a:path w="37781" h="25168" extrusionOk="0">
                  <a:moveTo>
                    <a:pt x="1" y="1"/>
                  </a:moveTo>
                  <a:lnTo>
                    <a:pt x="4709" y="3162"/>
                  </a:lnTo>
                  <a:lnTo>
                    <a:pt x="9429" y="6313"/>
                  </a:lnTo>
                  <a:lnTo>
                    <a:pt x="18868" y="12624"/>
                  </a:lnTo>
                  <a:lnTo>
                    <a:pt x="28318" y="18902"/>
                  </a:lnTo>
                  <a:lnTo>
                    <a:pt x="33049" y="22041"/>
                  </a:lnTo>
                  <a:lnTo>
                    <a:pt x="37780" y="25168"/>
                  </a:lnTo>
                  <a:lnTo>
                    <a:pt x="33072" y="22006"/>
                  </a:lnTo>
                  <a:lnTo>
                    <a:pt x="28364" y="18845"/>
                  </a:lnTo>
                  <a:lnTo>
                    <a:pt x="18925" y="12544"/>
                  </a:lnTo>
                  <a:lnTo>
                    <a:pt x="9463" y="6267"/>
                  </a:lnTo>
                  <a:lnTo>
                    <a:pt x="4743" y="3128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95;p16">
              <a:extLst>
                <a:ext uri="{FF2B5EF4-FFF2-40B4-BE49-F238E27FC236}">
                  <a16:creationId xmlns:a16="http://schemas.microsoft.com/office/drawing/2014/main" id="{8E71F855-2972-D14C-9764-AA64F95C2441}"/>
                </a:ext>
              </a:extLst>
            </p:cNvPr>
            <p:cNvSpPr/>
            <p:nvPr/>
          </p:nvSpPr>
          <p:spPr>
            <a:xfrm>
              <a:off x="2971474" y="3086963"/>
              <a:ext cx="3134571" cy="471228"/>
            </a:xfrm>
            <a:custGeom>
              <a:avLst/>
              <a:gdLst/>
              <a:ahLst/>
              <a:cxnLst/>
              <a:rect l="l" t="t" r="r" b="b"/>
              <a:pathLst>
                <a:path w="49763" h="7481" extrusionOk="0">
                  <a:moveTo>
                    <a:pt x="49762" y="0"/>
                  </a:moveTo>
                  <a:lnTo>
                    <a:pt x="43531" y="917"/>
                  </a:lnTo>
                  <a:lnTo>
                    <a:pt x="37311" y="1845"/>
                  </a:lnTo>
                  <a:lnTo>
                    <a:pt x="24870" y="3700"/>
                  </a:lnTo>
                  <a:lnTo>
                    <a:pt x="12430" y="5579"/>
                  </a:lnTo>
                  <a:lnTo>
                    <a:pt x="6210" y="6518"/>
                  </a:lnTo>
                  <a:lnTo>
                    <a:pt x="1" y="7481"/>
                  </a:lnTo>
                  <a:lnTo>
                    <a:pt x="6221" y="6576"/>
                  </a:lnTo>
                  <a:lnTo>
                    <a:pt x="12441" y="5648"/>
                  </a:lnTo>
                  <a:lnTo>
                    <a:pt x="24882" y="3792"/>
                  </a:lnTo>
                  <a:lnTo>
                    <a:pt x="37322" y="1913"/>
                  </a:lnTo>
                  <a:lnTo>
                    <a:pt x="43542" y="963"/>
                  </a:lnTo>
                  <a:lnTo>
                    <a:pt x="4976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96;p16">
              <a:extLst>
                <a:ext uri="{FF2B5EF4-FFF2-40B4-BE49-F238E27FC236}">
                  <a16:creationId xmlns:a16="http://schemas.microsoft.com/office/drawing/2014/main" id="{5F73D91C-2F57-66FA-E002-76B7CBB55F27}"/>
                </a:ext>
              </a:extLst>
            </p:cNvPr>
            <p:cNvSpPr/>
            <p:nvPr/>
          </p:nvSpPr>
          <p:spPr>
            <a:xfrm>
              <a:off x="3802769" y="4032146"/>
              <a:ext cx="2572953" cy="282258"/>
            </a:xfrm>
            <a:custGeom>
              <a:avLst/>
              <a:gdLst/>
              <a:ahLst/>
              <a:cxnLst/>
              <a:rect l="l" t="t" r="r" b="b"/>
              <a:pathLst>
                <a:path w="40847" h="4481" extrusionOk="0">
                  <a:moveTo>
                    <a:pt x="40789" y="1"/>
                  </a:moveTo>
                  <a:cubicBezTo>
                    <a:pt x="40787" y="1"/>
                    <a:pt x="40784" y="1"/>
                    <a:pt x="40781" y="2"/>
                  </a:cubicBezTo>
                  <a:lnTo>
                    <a:pt x="0" y="4481"/>
                  </a:lnTo>
                  <a:lnTo>
                    <a:pt x="40781" y="105"/>
                  </a:lnTo>
                  <a:lnTo>
                    <a:pt x="40792" y="105"/>
                  </a:lnTo>
                  <a:cubicBezTo>
                    <a:pt x="40847" y="94"/>
                    <a:pt x="40839" y="1"/>
                    <a:pt x="407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97;p16">
              <a:extLst>
                <a:ext uri="{FF2B5EF4-FFF2-40B4-BE49-F238E27FC236}">
                  <a16:creationId xmlns:a16="http://schemas.microsoft.com/office/drawing/2014/main" id="{BFE3D967-8355-81C5-6D63-BCBAB0CEA9A1}"/>
                </a:ext>
              </a:extLst>
            </p:cNvPr>
            <p:cNvSpPr/>
            <p:nvPr/>
          </p:nvSpPr>
          <p:spPr>
            <a:xfrm>
              <a:off x="2806500" y="4095641"/>
              <a:ext cx="1826080" cy="222355"/>
            </a:xfrm>
            <a:custGeom>
              <a:avLst/>
              <a:gdLst/>
              <a:ahLst/>
              <a:cxnLst/>
              <a:rect l="l" t="t" r="r" b="b"/>
              <a:pathLst>
                <a:path w="28990" h="3530" extrusionOk="0">
                  <a:moveTo>
                    <a:pt x="67" y="1"/>
                  </a:moveTo>
                  <a:cubicBezTo>
                    <a:pt x="7" y="1"/>
                    <a:pt x="0" y="93"/>
                    <a:pt x="65" y="93"/>
                  </a:cubicBezTo>
                  <a:lnTo>
                    <a:pt x="28990" y="3530"/>
                  </a:lnTo>
                  <a:lnTo>
                    <a:pt x="77" y="2"/>
                  </a:lnTo>
                  <a:cubicBezTo>
                    <a:pt x="73" y="1"/>
                    <a:pt x="70" y="1"/>
                    <a:pt x="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98;p16">
              <a:extLst>
                <a:ext uri="{FF2B5EF4-FFF2-40B4-BE49-F238E27FC236}">
                  <a16:creationId xmlns:a16="http://schemas.microsoft.com/office/drawing/2014/main" id="{962FB496-6A3C-E5D2-9540-C34C76FE21AD}"/>
                </a:ext>
              </a:extLst>
            </p:cNvPr>
            <p:cNvSpPr/>
            <p:nvPr/>
          </p:nvSpPr>
          <p:spPr>
            <a:xfrm>
              <a:off x="6021634" y="1631552"/>
              <a:ext cx="6551" cy="1995712"/>
            </a:xfrm>
            <a:custGeom>
              <a:avLst/>
              <a:gdLst/>
              <a:ahLst/>
              <a:cxnLst/>
              <a:rect l="l" t="t" r="r" b="b"/>
              <a:pathLst>
                <a:path w="104" h="31683" extrusionOk="0">
                  <a:moveTo>
                    <a:pt x="46" y="0"/>
                  </a:moveTo>
                  <a:lnTo>
                    <a:pt x="0" y="31640"/>
                  </a:lnTo>
                  <a:cubicBezTo>
                    <a:pt x="0" y="31668"/>
                    <a:pt x="23" y="31683"/>
                    <a:pt x="47" y="31683"/>
                  </a:cubicBezTo>
                  <a:cubicBezTo>
                    <a:pt x="72" y="31683"/>
                    <a:pt x="97" y="31668"/>
                    <a:pt x="103" y="31640"/>
                  </a:cubicBez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99;p16">
              <a:extLst>
                <a:ext uri="{FF2B5EF4-FFF2-40B4-BE49-F238E27FC236}">
                  <a16:creationId xmlns:a16="http://schemas.microsoft.com/office/drawing/2014/main" id="{4E792BA8-FF75-D520-6940-3FABA2D492D1}"/>
                </a:ext>
              </a:extLst>
            </p:cNvPr>
            <p:cNvSpPr/>
            <p:nvPr/>
          </p:nvSpPr>
          <p:spPr>
            <a:xfrm>
              <a:off x="2985962" y="1772967"/>
              <a:ext cx="8693" cy="2435319"/>
            </a:xfrm>
            <a:custGeom>
              <a:avLst/>
              <a:gdLst/>
              <a:ahLst/>
              <a:cxnLst/>
              <a:rect l="l" t="t" r="r" b="b"/>
              <a:pathLst>
                <a:path w="138" h="38662" extrusionOk="0">
                  <a:moveTo>
                    <a:pt x="69" y="1"/>
                  </a:moveTo>
                  <a:lnTo>
                    <a:pt x="34" y="4835"/>
                  </a:lnTo>
                  <a:lnTo>
                    <a:pt x="23" y="9669"/>
                  </a:lnTo>
                  <a:lnTo>
                    <a:pt x="0" y="19337"/>
                  </a:lnTo>
                  <a:lnTo>
                    <a:pt x="23" y="28994"/>
                  </a:lnTo>
                  <a:lnTo>
                    <a:pt x="34" y="33828"/>
                  </a:lnTo>
                  <a:lnTo>
                    <a:pt x="69" y="38662"/>
                  </a:lnTo>
                  <a:lnTo>
                    <a:pt x="103" y="33828"/>
                  </a:lnTo>
                  <a:lnTo>
                    <a:pt x="115" y="28994"/>
                  </a:lnTo>
                  <a:lnTo>
                    <a:pt x="138" y="19337"/>
                  </a:lnTo>
                  <a:lnTo>
                    <a:pt x="115" y="9669"/>
                  </a:lnTo>
                  <a:lnTo>
                    <a:pt x="103" y="4835"/>
                  </a:lnTo>
                  <a:lnTo>
                    <a:pt x="69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372" name="Google Shape;400;p16">
            <a:extLst>
              <a:ext uri="{FF2B5EF4-FFF2-40B4-BE49-F238E27FC236}">
                <a16:creationId xmlns:a16="http://schemas.microsoft.com/office/drawing/2014/main" id="{5B2A697C-90F2-6065-209F-75C9B77C2C02}"/>
              </a:ext>
            </a:extLst>
          </p:cNvPr>
          <p:cNvCxnSpPr/>
          <p:nvPr/>
        </p:nvCxnSpPr>
        <p:spPr>
          <a:xfrm>
            <a:off x="2610977" y="2277943"/>
            <a:ext cx="3811800" cy="0"/>
          </a:xfrm>
          <a:prstGeom prst="straightConnector1">
            <a:avLst/>
          </a:prstGeom>
          <a:noFill/>
          <a:ln w="19050" cap="flat" cmpd="sng">
            <a:solidFill>
              <a:srgbClr val="D5B070"/>
            </a:solidFill>
            <a:prstDash val="solid"/>
            <a:round/>
            <a:headEnd type="oval" w="med" len="med"/>
            <a:tailEnd type="oval" w="med" len="med"/>
          </a:ln>
        </p:spPr>
      </p:cxnSp>
      <p:cxnSp>
        <p:nvCxnSpPr>
          <p:cNvPr id="373" name="Google Shape;401;p16">
            <a:extLst>
              <a:ext uri="{FF2B5EF4-FFF2-40B4-BE49-F238E27FC236}">
                <a16:creationId xmlns:a16="http://schemas.microsoft.com/office/drawing/2014/main" id="{0EF7232D-06D1-FD4D-7123-042D57C3A3BF}"/>
              </a:ext>
            </a:extLst>
          </p:cNvPr>
          <p:cNvCxnSpPr/>
          <p:nvPr/>
        </p:nvCxnSpPr>
        <p:spPr>
          <a:xfrm>
            <a:off x="3749477" y="4846043"/>
            <a:ext cx="2673300" cy="0"/>
          </a:xfrm>
          <a:prstGeom prst="straightConnector1">
            <a:avLst/>
          </a:prstGeom>
          <a:noFill/>
          <a:ln w="19050" cap="flat" cmpd="sng">
            <a:solidFill>
              <a:srgbClr val="D5B070"/>
            </a:solidFill>
            <a:prstDash val="solid"/>
            <a:round/>
            <a:headEnd type="oval" w="med" len="med"/>
            <a:tailEnd type="oval" w="med" len="med"/>
          </a:ln>
        </p:spPr>
      </p:cxnSp>
      <p:cxnSp>
        <p:nvCxnSpPr>
          <p:cNvPr id="374" name="Google Shape;402;p16">
            <a:extLst>
              <a:ext uri="{FF2B5EF4-FFF2-40B4-BE49-F238E27FC236}">
                <a16:creationId xmlns:a16="http://schemas.microsoft.com/office/drawing/2014/main" id="{3E17C7F8-C31C-5B03-680D-D76CE125CB4D}"/>
              </a:ext>
            </a:extLst>
          </p:cNvPr>
          <p:cNvCxnSpPr/>
          <p:nvPr/>
        </p:nvCxnSpPr>
        <p:spPr>
          <a:xfrm>
            <a:off x="1919777" y="3581581"/>
            <a:ext cx="4503000" cy="0"/>
          </a:xfrm>
          <a:prstGeom prst="straightConnector1">
            <a:avLst/>
          </a:prstGeom>
          <a:noFill/>
          <a:ln w="19050" cap="flat" cmpd="sng">
            <a:solidFill>
              <a:srgbClr val="D5B070"/>
            </a:solidFill>
            <a:prstDash val="solid"/>
            <a:round/>
            <a:headEnd type="oval" w="med" len="med"/>
            <a:tailEnd type="oval" w="med" len="med"/>
          </a:ln>
        </p:spPr>
      </p:cxnSp>
      <p:grpSp>
        <p:nvGrpSpPr>
          <p:cNvPr id="375" name="Google Shape;409;p16">
            <a:extLst>
              <a:ext uri="{FF2B5EF4-FFF2-40B4-BE49-F238E27FC236}">
                <a16:creationId xmlns:a16="http://schemas.microsoft.com/office/drawing/2014/main" id="{80C85161-3582-5FFF-CF9D-4101BC6FC386}"/>
              </a:ext>
            </a:extLst>
          </p:cNvPr>
          <p:cNvGrpSpPr/>
          <p:nvPr/>
        </p:nvGrpSpPr>
        <p:grpSpPr>
          <a:xfrm>
            <a:off x="8331993" y="1901501"/>
            <a:ext cx="645421" cy="702369"/>
            <a:chOff x="7690764" y="1267225"/>
            <a:chExt cx="923877" cy="1005395"/>
          </a:xfrm>
          <a:solidFill>
            <a:srgbClr val="001E5A"/>
          </a:solidFill>
        </p:grpSpPr>
        <p:sp>
          <p:nvSpPr>
            <p:cNvPr id="376" name="Google Shape;410;p16">
              <a:extLst>
                <a:ext uri="{FF2B5EF4-FFF2-40B4-BE49-F238E27FC236}">
                  <a16:creationId xmlns:a16="http://schemas.microsoft.com/office/drawing/2014/main" id="{22C72027-05BF-5337-4CE1-DFE14E03CFD6}"/>
                </a:ext>
              </a:extLst>
            </p:cNvPr>
            <p:cNvSpPr/>
            <p:nvPr/>
          </p:nvSpPr>
          <p:spPr>
            <a:xfrm rot="1799993">
              <a:off x="7855336" y="1361132"/>
              <a:ext cx="594734" cy="817582"/>
            </a:xfrm>
            <a:custGeom>
              <a:avLst/>
              <a:gdLst/>
              <a:ahLst/>
              <a:cxnLst/>
              <a:rect l="l" t="t" r="r" b="b"/>
              <a:pathLst>
                <a:path w="8038" h="11050" extrusionOk="0">
                  <a:moveTo>
                    <a:pt x="5608" y="941"/>
                  </a:moveTo>
                  <a:cubicBezTo>
                    <a:pt x="6799" y="1049"/>
                    <a:pt x="7728" y="1954"/>
                    <a:pt x="7728" y="3049"/>
                  </a:cubicBezTo>
                  <a:lnTo>
                    <a:pt x="7728" y="4263"/>
                  </a:lnTo>
                  <a:cubicBezTo>
                    <a:pt x="7716" y="4454"/>
                    <a:pt x="7537" y="4621"/>
                    <a:pt x="7299" y="4621"/>
                  </a:cubicBezTo>
                  <a:lnTo>
                    <a:pt x="7073" y="4621"/>
                  </a:lnTo>
                  <a:cubicBezTo>
                    <a:pt x="7073" y="3347"/>
                    <a:pt x="7121" y="3204"/>
                    <a:pt x="6894" y="2954"/>
                  </a:cubicBezTo>
                  <a:cubicBezTo>
                    <a:pt x="6811" y="2846"/>
                    <a:pt x="6656" y="2775"/>
                    <a:pt x="6490" y="2751"/>
                  </a:cubicBezTo>
                  <a:lnTo>
                    <a:pt x="1632" y="2751"/>
                  </a:lnTo>
                  <a:cubicBezTo>
                    <a:pt x="1275" y="2751"/>
                    <a:pt x="989" y="3037"/>
                    <a:pt x="989" y="3394"/>
                  </a:cubicBezTo>
                  <a:lnTo>
                    <a:pt x="989" y="4621"/>
                  </a:lnTo>
                  <a:lnTo>
                    <a:pt x="763" y="4621"/>
                  </a:lnTo>
                  <a:cubicBezTo>
                    <a:pt x="536" y="4621"/>
                    <a:pt x="346" y="4454"/>
                    <a:pt x="346" y="4263"/>
                  </a:cubicBezTo>
                  <a:lnTo>
                    <a:pt x="346" y="3049"/>
                  </a:lnTo>
                  <a:cubicBezTo>
                    <a:pt x="346" y="1954"/>
                    <a:pt x="1263" y="1049"/>
                    <a:pt x="2453" y="941"/>
                  </a:cubicBezTo>
                  <a:lnTo>
                    <a:pt x="2453" y="1084"/>
                  </a:lnTo>
                  <a:cubicBezTo>
                    <a:pt x="2453" y="1322"/>
                    <a:pt x="2656" y="1525"/>
                    <a:pt x="2894" y="1525"/>
                  </a:cubicBezTo>
                  <a:lnTo>
                    <a:pt x="5180" y="1525"/>
                  </a:lnTo>
                  <a:cubicBezTo>
                    <a:pt x="5418" y="1525"/>
                    <a:pt x="5608" y="1322"/>
                    <a:pt x="5608" y="1084"/>
                  </a:cubicBezTo>
                  <a:lnTo>
                    <a:pt x="5608" y="941"/>
                  </a:lnTo>
                  <a:close/>
                  <a:moveTo>
                    <a:pt x="6442" y="3085"/>
                  </a:moveTo>
                  <a:cubicBezTo>
                    <a:pt x="6525" y="3085"/>
                    <a:pt x="6597" y="3108"/>
                    <a:pt x="6656" y="3180"/>
                  </a:cubicBezTo>
                  <a:cubicBezTo>
                    <a:pt x="6787" y="3335"/>
                    <a:pt x="6728" y="3454"/>
                    <a:pt x="6751" y="3942"/>
                  </a:cubicBezTo>
                  <a:cubicBezTo>
                    <a:pt x="6490" y="4025"/>
                    <a:pt x="6299" y="4263"/>
                    <a:pt x="6299" y="4525"/>
                  </a:cubicBezTo>
                  <a:lnTo>
                    <a:pt x="6299" y="5764"/>
                  </a:lnTo>
                  <a:cubicBezTo>
                    <a:pt x="6299" y="5959"/>
                    <a:pt x="6132" y="6121"/>
                    <a:pt x="5938" y="6121"/>
                  </a:cubicBezTo>
                  <a:cubicBezTo>
                    <a:pt x="5932" y="6121"/>
                    <a:pt x="5925" y="6121"/>
                    <a:pt x="5918" y="6121"/>
                  </a:cubicBezTo>
                  <a:cubicBezTo>
                    <a:pt x="5739" y="6097"/>
                    <a:pt x="5585" y="5942"/>
                    <a:pt x="5585" y="5752"/>
                  </a:cubicBezTo>
                  <a:lnTo>
                    <a:pt x="5585" y="5728"/>
                  </a:lnTo>
                  <a:cubicBezTo>
                    <a:pt x="5585" y="5644"/>
                    <a:pt x="5513" y="5561"/>
                    <a:pt x="5418" y="5561"/>
                  </a:cubicBezTo>
                  <a:cubicBezTo>
                    <a:pt x="5335" y="5561"/>
                    <a:pt x="5251" y="5644"/>
                    <a:pt x="5251" y="5728"/>
                  </a:cubicBezTo>
                  <a:lnTo>
                    <a:pt x="5251" y="5752"/>
                  </a:lnTo>
                  <a:cubicBezTo>
                    <a:pt x="5251" y="6097"/>
                    <a:pt x="5537" y="6418"/>
                    <a:pt x="5894" y="6442"/>
                  </a:cubicBezTo>
                  <a:cubicBezTo>
                    <a:pt x="5916" y="6444"/>
                    <a:pt x="5937" y="6445"/>
                    <a:pt x="5957" y="6445"/>
                  </a:cubicBezTo>
                  <a:cubicBezTo>
                    <a:pt x="6332" y="6445"/>
                    <a:pt x="6620" y="6147"/>
                    <a:pt x="6620" y="5764"/>
                  </a:cubicBezTo>
                  <a:lnTo>
                    <a:pt x="6620" y="4525"/>
                  </a:lnTo>
                  <a:cubicBezTo>
                    <a:pt x="6620" y="4430"/>
                    <a:pt x="6668" y="4347"/>
                    <a:pt x="6740" y="4299"/>
                  </a:cubicBezTo>
                  <a:lnTo>
                    <a:pt x="6740" y="9871"/>
                  </a:lnTo>
                  <a:cubicBezTo>
                    <a:pt x="6740" y="10324"/>
                    <a:pt x="6359" y="10716"/>
                    <a:pt x="5894" y="10716"/>
                  </a:cubicBezTo>
                  <a:lnTo>
                    <a:pt x="2179" y="10716"/>
                  </a:lnTo>
                  <a:cubicBezTo>
                    <a:pt x="1715" y="10716"/>
                    <a:pt x="1322" y="10324"/>
                    <a:pt x="1322" y="9871"/>
                  </a:cubicBezTo>
                  <a:lnTo>
                    <a:pt x="1322" y="4240"/>
                  </a:lnTo>
                  <a:lnTo>
                    <a:pt x="1858" y="4240"/>
                  </a:lnTo>
                  <a:cubicBezTo>
                    <a:pt x="2013" y="4240"/>
                    <a:pt x="2144" y="4359"/>
                    <a:pt x="2144" y="4525"/>
                  </a:cubicBezTo>
                  <a:lnTo>
                    <a:pt x="2144" y="5549"/>
                  </a:lnTo>
                  <a:cubicBezTo>
                    <a:pt x="2144" y="5644"/>
                    <a:pt x="2215" y="5716"/>
                    <a:pt x="2310" y="5716"/>
                  </a:cubicBezTo>
                  <a:cubicBezTo>
                    <a:pt x="2394" y="5716"/>
                    <a:pt x="2477" y="5644"/>
                    <a:pt x="2477" y="5549"/>
                  </a:cubicBezTo>
                  <a:lnTo>
                    <a:pt x="2477" y="4525"/>
                  </a:lnTo>
                  <a:cubicBezTo>
                    <a:pt x="2477" y="4180"/>
                    <a:pt x="2203" y="3918"/>
                    <a:pt x="1858" y="3918"/>
                  </a:cubicBezTo>
                  <a:lnTo>
                    <a:pt x="1322" y="3918"/>
                  </a:lnTo>
                  <a:lnTo>
                    <a:pt x="1322" y="3394"/>
                  </a:lnTo>
                  <a:cubicBezTo>
                    <a:pt x="1322" y="3216"/>
                    <a:pt x="1465" y="3085"/>
                    <a:pt x="1644" y="3085"/>
                  </a:cubicBezTo>
                  <a:close/>
                  <a:moveTo>
                    <a:pt x="2882" y="1"/>
                  </a:moveTo>
                  <a:cubicBezTo>
                    <a:pt x="2644" y="1"/>
                    <a:pt x="2441" y="191"/>
                    <a:pt x="2441" y="430"/>
                  </a:cubicBezTo>
                  <a:lnTo>
                    <a:pt x="2441" y="608"/>
                  </a:lnTo>
                  <a:cubicBezTo>
                    <a:pt x="1072" y="715"/>
                    <a:pt x="1" y="1775"/>
                    <a:pt x="1" y="3049"/>
                  </a:cubicBezTo>
                  <a:lnTo>
                    <a:pt x="1" y="4263"/>
                  </a:lnTo>
                  <a:cubicBezTo>
                    <a:pt x="1" y="4644"/>
                    <a:pt x="334" y="4942"/>
                    <a:pt x="751" y="4942"/>
                  </a:cubicBezTo>
                  <a:lnTo>
                    <a:pt x="977" y="4942"/>
                  </a:lnTo>
                  <a:lnTo>
                    <a:pt x="977" y="9871"/>
                  </a:lnTo>
                  <a:cubicBezTo>
                    <a:pt x="977" y="10526"/>
                    <a:pt x="1513" y="11050"/>
                    <a:pt x="2144" y="11050"/>
                  </a:cubicBezTo>
                  <a:lnTo>
                    <a:pt x="5870" y="11050"/>
                  </a:lnTo>
                  <a:cubicBezTo>
                    <a:pt x="6525" y="11050"/>
                    <a:pt x="7049" y="10526"/>
                    <a:pt x="7049" y="9871"/>
                  </a:cubicBezTo>
                  <a:lnTo>
                    <a:pt x="7049" y="4942"/>
                  </a:lnTo>
                  <a:lnTo>
                    <a:pt x="7263" y="4942"/>
                  </a:lnTo>
                  <a:cubicBezTo>
                    <a:pt x="7680" y="4942"/>
                    <a:pt x="8014" y="4632"/>
                    <a:pt x="8014" y="4263"/>
                  </a:cubicBezTo>
                  <a:lnTo>
                    <a:pt x="8014" y="3049"/>
                  </a:lnTo>
                  <a:cubicBezTo>
                    <a:pt x="8037" y="1775"/>
                    <a:pt x="6966" y="715"/>
                    <a:pt x="5597" y="608"/>
                  </a:cubicBezTo>
                  <a:lnTo>
                    <a:pt x="5597" y="430"/>
                  </a:lnTo>
                  <a:cubicBezTo>
                    <a:pt x="5597" y="191"/>
                    <a:pt x="5406" y="1"/>
                    <a:pt x="5168" y="1"/>
                  </a:cubicBezTo>
                  <a:lnTo>
                    <a:pt x="4037" y="1"/>
                  </a:lnTo>
                  <a:cubicBezTo>
                    <a:pt x="3953" y="1"/>
                    <a:pt x="3870" y="72"/>
                    <a:pt x="3870" y="168"/>
                  </a:cubicBezTo>
                  <a:cubicBezTo>
                    <a:pt x="3870" y="251"/>
                    <a:pt x="3953" y="334"/>
                    <a:pt x="4037" y="334"/>
                  </a:cubicBezTo>
                  <a:lnTo>
                    <a:pt x="5168" y="334"/>
                  </a:lnTo>
                  <a:cubicBezTo>
                    <a:pt x="5227" y="334"/>
                    <a:pt x="5275" y="370"/>
                    <a:pt x="5275" y="430"/>
                  </a:cubicBezTo>
                  <a:lnTo>
                    <a:pt x="5275" y="1084"/>
                  </a:lnTo>
                  <a:cubicBezTo>
                    <a:pt x="5275" y="1144"/>
                    <a:pt x="5227" y="1192"/>
                    <a:pt x="5168" y="1192"/>
                  </a:cubicBezTo>
                  <a:lnTo>
                    <a:pt x="2882" y="1192"/>
                  </a:lnTo>
                  <a:cubicBezTo>
                    <a:pt x="2822" y="1192"/>
                    <a:pt x="2775" y="1144"/>
                    <a:pt x="2775" y="1084"/>
                  </a:cubicBezTo>
                  <a:lnTo>
                    <a:pt x="2775" y="430"/>
                  </a:lnTo>
                  <a:cubicBezTo>
                    <a:pt x="2775" y="370"/>
                    <a:pt x="2822" y="334"/>
                    <a:pt x="2882" y="334"/>
                  </a:cubicBezTo>
                  <a:lnTo>
                    <a:pt x="3382" y="334"/>
                  </a:lnTo>
                  <a:cubicBezTo>
                    <a:pt x="3477" y="334"/>
                    <a:pt x="3549" y="251"/>
                    <a:pt x="3549" y="168"/>
                  </a:cubicBezTo>
                  <a:cubicBezTo>
                    <a:pt x="3549" y="72"/>
                    <a:pt x="3477" y="1"/>
                    <a:pt x="33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411;p16">
              <a:extLst>
                <a:ext uri="{FF2B5EF4-FFF2-40B4-BE49-F238E27FC236}">
                  <a16:creationId xmlns:a16="http://schemas.microsoft.com/office/drawing/2014/main" id="{55AD64ED-91FB-7251-8D31-91A27BC8A6C2}"/>
                </a:ext>
              </a:extLst>
            </p:cNvPr>
            <p:cNvSpPr/>
            <p:nvPr/>
          </p:nvSpPr>
          <p:spPr>
            <a:xfrm rot="1799993">
              <a:off x="7946385" y="1628037"/>
              <a:ext cx="167440" cy="175355"/>
            </a:xfrm>
            <a:custGeom>
              <a:avLst/>
              <a:gdLst/>
              <a:ahLst/>
              <a:cxnLst/>
              <a:rect l="l" t="t" r="r" b="b"/>
              <a:pathLst>
                <a:path w="2263" h="2370" extrusionOk="0">
                  <a:moveTo>
                    <a:pt x="1036" y="1"/>
                  </a:moveTo>
                  <a:cubicBezTo>
                    <a:pt x="953" y="1"/>
                    <a:pt x="882" y="84"/>
                    <a:pt x="882" y="167"/>
                  </a:cubicBezTo>
                  <a:cubicBezTo>
                    <a:pt x="882" y="378"/>
                    <a:pt x="704" y="522"/>
                    <a:pt x="519" y="522"/>
                  </a:cubicBezTo>
                  <a:cubicBezTo>
                    <a:pt x="443" y="522"/>
                    <a:pt x="365" y="497"/>
                    <a:pt x="298" y="441"/>
                  </a:cubicBezTo>
                  <a:cubicBezTo>
                    <a:pt x="266" y="414"/>
                    <a:pt x="227" y="402"/>
                    <a:pt x="187" y="402"/>
                  </a:cubicBezTo>
                  <a:cubicBezTo>
                    <a:pt x="140" y="402"/>
                    <a:pt x="93" y="420"/>
                    <a:pt x="60" y="453"/>
                  </a:cubicBezTo>
                  <a:cubicBezTo>
                    <a:pt x="1" y="525"/>
                    <a:pt x="12" y="632"/>
                    <a:pt x="72" y="691"/>
                  </a:cubicBezTo>
                  <a:cubicBezTo>
                    <a:pt x="204" y="797"/>
                    <a:pt x="358" y="848"/>
                    <a:pt x="513" y="848"/>
                  </a:cubicBezTo>
                  <a:cubicBezTo>
                    <a:pt x="638" y="848"/>
                    <a:pt x="765" y="815"/>
                    <a:pt x="882" y="751"/>
                  </a:cubicBezTo>
                  <a:lnTo>
                    <a:pt x="882" y="1691"/>
                  </a:lnTo>
                  <a:cubicBezTo>
                    <a:pt x="882" y="2101"/>
                    <a:pt x="1212" y="2370"/>
                    <a:pt x="1559" y="2370"/>
                  </a:cubicBezTo>
                  <a:cubicBezTo>
                    <a:pt x="1726" y="2370"/>
                    <a:pt x="1897" y="2307"/>
                    <a:pt x="2036" y="2168"/>
                  </a:cubicBezTo>
                  <a:cubicBezTo>
                    <a:pt x="2144" y="2061"/>
                    <a:pt x="2215" y="1906"/>
                    <a:pt x="2227" y="1763"/>
                  </a:cubicBezTo>
                  <a:cubicBezTo>
                    <a:pt x="2263" y="1668"/>
                    <a:pt x="2191" y="1584"/>
                    <a:pt x="2096" y="1584"/>
                  </a:cubicBezTo>
                  <a:cubicBezTo>
                    <a:pt x="2089" y="1583"/>
                    <a:pt x="2082" y="1583"/>
                    <a:pt x="2075" y="1583"/>
                  </a:cubicBezTo>
                  <a:cubicBezTo>
                    <a:pt x="1997" y="1583"/>
                    <a:pt x="1917" y="1640"/>
                    <a:pt x="1917" y="1727"/>
                  </a:cubicBezTo>
                  <a:cubicBezTo>
                    <a:pt x="1906" y="1906"/>
                    <a:pt x="1739" y="2049"/>
                    <a:pt x="1560" y="2049"/>
                  </a:cubicBezTo>
                  <a:cubicBezTo>
                    <a:pt x="1370" y="2049"/>
                    <a:pt x="1203" y="1882"/>
                    <a:pt x="1203" y="1691"/>
                  </a:cubicBezTo>
                  <a:lnTo>
                    <a:pt x="1203" y="167"/>
                  </a:lnTo>
                  <a:cubicBezTo>
                    <a:pt x="1203" y="84"/>
                    <a:pt x="1132" y="1"/>
                    <a:pt x="10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412;p16">
              <a:extLst>
                <a:ext uri="{FF2B5EF4-FFF2-40B4-BE49-F238E27FC236}">
                  <a16:creationId xmlns:a16="http://schemas.microsoft.com/office/drawing/2014/main" id="{14CBE156-1D02-EF45-D7EE-9F9FD744DFF6}"/>
                </a:ext>
              </a:extLst>
            </p:cNvPr>
            <p:cNvSpPr/>
            <p:nvPr/>
          </p:nvSpPr>
          <p:spPr>
            <a:xfrm rot="1799993">
              <a:off x="8125603" y="1571321"/>
              <a:ext cx="101367" cy="217603"/>
            </a:xfrm>
            <a:custGeom>
              <a:avLst/>
              <a:gdLst/>
              <a:ahLst/>
              <a:cxnLst/>
              <a:rect l="l" t="t" r="r" b="b"/>
              <a:pathLst>
                <a:path w="1370" h="2941" extrusionOk="0">
                  <a:moveTo>
                    <a:pt x="608" y="0"/>
                  </a:moveTo>
                  <a:cubicBezTo>
                    <a:pt x="274" y="0"/>
                    <a:pt x="0" y="262"/>
                    <a:pt x="0" y="607"/>
                  </a:cubicBezTo>
                  <a:lnTo>
                    <a:pt x="0" y="2786"/>
                  </a:lnTo>
                  <a:cubicBezTo>
                    <a:pt x="0" y="2869"/>
                    <a:pt x="72" y="2941"/>
                    <a:pt x="167" y="2941"/>
                  </a:cubicBezTo>
                  <a:cubicBezTo>
                    <a:pt x="250" y="2941"/>
                    <a:pt x="334" y="2869"/>
                    <a:pt x="334" y="2786"/>
                  </a:cubicBezTo>
                  <a:lnTo>
                    <a:pt x="334" y="619"/>
                  </a:lnTo>
                  <a:cubicBezTo>
                    <a:pt x="334" y="476"/>
                    <a:pt x="453" y="345"/>
                    <a:pt x="608" y="345"/>
                  </a:cubicBezTo>
                  <a:lnTo>
                    <a:pt x="762" y="345"/>
                  </a:lnTo>
                  <a:cubicBezTo>
                    <a:pt x="905" y="345"/>
                    <a:pt x="1048" y="464"/>
                    <a:pt x="1048" y="619"/>
                  </a:cubicBezTo>
                  <a:lnTo>
                    <a:pt x="1048" y="1179"/>
                  </a:lnTo>
                  <a:cubicBezTo>
                    <a:pt x="1048" y="1262"/>
                    <a:pt x="1120" y="1334"/>
                    <a:pt x="1203" y="1334"/>
                  </a:cubicBezTo>
                  <a:cubicBezTo>
                    <a:pt x="1298" y="1334"/>
                    <a:pt x="1370" y="1262"/>
                    <a:pt x="1370" y="1179"/>
                  </a:cubicBezTo>
                  <a:lnTo>
                    <a:pt x="1370" y="619"/>
                  </a:lnTo>
                  <a:cubicBezTo>
                    <a:pt x="1370" y="286"/>
                    <a:pt x="1108" y="0"/>
                    <a:pt x="7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9" name="Google Shape;413;p16">
            <a:extLst>
              <a:ext uri="{FF2B5EF4-FFF2-40B4-BE49-F238E27FC236}">
                <a16:creationId xmlns:a16="http://schemas.microsoft.com/office/drawing/2014/main" id="{D5E99B3B-B87A-1938-262C-5EC5A9F14423}"/>
              </a:ext>
            </a:extLst>
          </p:cNvPr>
          <p:cNvGrpSpPr/>
          <p:nvPr/>
        </p:nvGrpSpPr>
        <p:grpSpPr>
          <a:xfrm>
            <a:off x="8217160" y="4501612"/>
            <a:ext cx="645415" cy="736689"/>
            <a:chOff x="7700559" y="3867325"/>
            <a:chExt cx="645415" cy="736689"/>
          </a:xfrm>
          <a:solidFill>
            <a:srgbClr val="001E5A"/>
          </a:solidFill>
        </p:grpSpPr>
        <p:sp>
          <p:nvSpPr>
            <p:cNvPr id="380" name="Google Shape;414;p16">
              <a:extLst>
                <a:ext uri="{FF2B5EF4-FFF2-40B4-BE49-F238E27FC236}">
                  <a16:creationId xmlns:a16="http://schemas.microsoft.com/office/drawing/2014/main" id="{CFE6EB1A-0B23-7C77-6308-FA4F0512EF57}"/>
                </a:ext>
              </a:extLst>
            </p:cNvPr>
            <p:cNvSpPr/>
            <p:nvPr/>
          </p:nvSpPr>
          <p:spPr>
            <a:xfrm rot="1800067">
              <a:off x="7832648" y="3920403"/>
              <a:ext cx="381238" cy="630533"/>
            </a:xfrm>
            <a:custGeom>
              <a:avLst/>
              <a:gdLst/>
              <a:ahLst/>
              <a:cxnLst/>
              <a:rect l="l" t="t" r="r" b="b"/>
              <a:pathLst>
                <a:path w="6681" h="11050" extrusionOk="0">
                  <a:moveTo>
                    <a:pt x="4918" y="334"/>
                  </a:moveTo>
                  <a:lnTo>
                    <a:pt x="4918" y="1465"/>
                  </a:lnTo>
                  <a:lnTo>
                    <a:pt x="4954" y="1465"/>
                  </a:lnTo>
                  <a:cubicBezTo>
                    <a:pt x="4954" y="1596"/>
                    <a:pt x="4847" y="1703"/>
                    <a:pt x="4716" y="1703"/>
                  </a:cubicBezTo>
                  <a:cubicBezTo>
                    <a:pt x="4597" y="1703"/>
                    <a:pt x="4490" y="1608"/>
                    <a:pt x="4478" y="1489"/>
                  </a:cubicBezTo>
                  <a:lnTo>
                    <a:pt x="4478" y="822"/>
                  </a:lnTo>
                  <a:cubicBezTo>
                    <a:pt x="4478" y="727"/>
                    <a:pt x="4406" y="656"/>
                    <a:pt x="4311" y="656"/>
                  </a:cubicBezTo>
                  <a:cubicBezTo>
                    <a:pt x="4216" y="656"/>
                    <a:pt x="4144" y="727"/>
                    <a:pt x="4144" y="822"/>
                  </a:cubicBezTo>
                  <a:lnTo>
                    <a:pt x="4144" y="1620"/>
                  </a:lnTo>
                  <a:lnTo>
                    <a:pt x="4144" y="2263"/>
                  </a:lnTo>
                  <a:cubicBezTo>
                    <a:pt x="4144" y="2394"/>
                    <a:pt x="4037" y="2501"/>
                    <a:pt x="3906" y="2501"/>
                  </a:cubicBezTo>
                  <a:cubicBezTo>
                    <a:pt x="3775" y="2501"/>
                    <a:pt x="3668" y="2394"/>
                    <a:pt x="3668" y="2263"/>
                  </a:cubicBezTo>
                  <a:lnTo>
                    <a:pt x="3668" y="632"/>
                  </a:lnTo>
                  <a:cubicBezTo>
                    <a:pt x="3668" y="537"/>
                    <a:pt x="3597" y="465"/>
                    <a:pt x="3501" y="465"/>
                  </a:cubicBezTo>
                  <a:lnTo>
                    <a:pt x="3489" y="465"/>
                  </a:lnTo>
                  <a:cubicBezTo>
                    <a:pt x="3406" y="465"/>
                    <a:pt x="3347" y="525"/>
                    <a:pt x="3323" y="608"/>
                  </a:cubicBezTo>
                  <a:cubicBezTo>
                    <a:pt x="3311" y="727"/>
                    <a:pt x="3204" y="822"/>
                    <a:pt x="3085" y="822"/>
                  </a:cubicBezTo>
                  <a:cubicBezTo>
                    <a:pt x="2966" y="822"/>
                    <a:pt x="2870" y="727"/>
                    <a:pt x="2846" y="608"/>
                  </a:cubicBezTo>
                  <a:cubicBezTo>
                    <a:pt x="2835" y="525"/>
                    <a:pt x="2763" y="465"/>
                    <a:pt x="2668" y="465"/>
                  </a:cubicBezTo>
                  <a:cubicBezTo>
                    <a:pt x="2585" y="465"/>
                    <a:pt x="2513" y="537"/>
                    <a:pt x="2513" y="632"/>
                  </a:cubicBezTo>
                  <a:lnTo>
                    <a:pt x="2513" y="1382"/>
                  </a:lnTo>
                  <a:cubicBezTo>
                    <a:pt x="2513" y="1525"/>
                    <a:pt x="2406" y="1620"/>
                    <a:pt x="2275" y="1620"/>
                  </a:cubicBezTo>
                  <a:cubicBezTo>
                    <a:pt x="2132" y="1620"/>
                    <a:pt x="2037" y="1525"/>
                    <a:pt x="2037" y="1382"/>
                  </a:cubicBezTo>
                  <a:lnTo>
                    <a:pt x="2037" y="334"/>
                  </a:lnTo>
                  <a:close/>
                  <a:moveTo>
                    <a:pt x="5263" y="4537"/>
                  </a:moveTo>
                  <a:lnTo>
                    <a:pt x="5263" y="5406"/>
                  </a:lnTo>
                  <a:cubicBezTo>
                    <a:pt x="5263" y="5823"/>
                    <a:pt x="4918" y="6168"/>
                    <a:pt x="4501" y="6168"/>
                  </a:cubicBezTo>
                  <a:lnTo>
                    <a:pt x="2168" y="6168"/>
                  </a:lnTo>
                  <a:cubicBezTo>
                    <a:pt x="1751" y="6168"/>
                    <a:pt x="1406" y="5823"/>
                    <a:pt x="1406" y="5406"/>
                  </a:cubicBezTo>
                  <a:lnTo>
                    <a:pt x="1406" y="4537"/>
                  </a:lnTo>
                  <a:close/>
                  <a:moveTo>
                    <a:pt x="1215" y="1"/>
                  </a:moveTo>
                  <a:cubicBezTo>
                    <a:pt x="906" y="1"/>
                    <a:pt x="656" y="251"/>
                    <a:pt x="656" y="572"/>
                  </a:cubicBezTo>
                  <a:lnTo>
                    <a:pt x="656" y="1168"/>
                  </a:lnTo>
                  <a:cubicBezTo>
                    <a:pt x="656" y="1251"/>
                    <a:pt x="727" y="1322"/>
                    <a:pt x="810" y="1322"/>
                  </a:cubicBezTo>
                  <a:cubicBezTo>
                    <a:pt x="906" y="1322"/>
                    <a:pt x="977" y="1251"/>
                    <a:pt x="977" y="1168"/>
                  </a:cubicBezTo>
                  <a:lnTo>
                    <a:pt x="977" y="572"/>
                  </a:lnTo>
                  <a:cubicBezTo>
                    <a:pt x="977" y="430"/>
                    <a:pt x="1084" y="334"/>
                    <a:pt x="1215" y="334"/>
                  </a:cubicBezTo>
                  <a:lnTo>
                    <a:pt x="1739" y="334"/>
                  </a:lnTo>
                  <a:lnTo>
                    <a:pt x="1739" y="1382"/>
                  </a:lnTo>
                  <a:cubicBezTo>
                    <a:pt x="1739" y="1703"/>
                    <a:pt x="1989" y="1954"/>
                    <a:pt x="2299" y="1954"/>
                  </a:cubicBezTo>
                  <a:cubicBezTo>
                    <a:pt x="2620" y="1954"/>
                    <a:pt x="2870" y="1703"/>
                    <a:pt x="2870" y="1382"/>
                  </a:cubicBezTo>
                  <a:lnTo>
                    <a:pt x="2870" y="1108"/>
                  </a:lnTo>
                  <a:cubicBezTo>
                    <a:pt x="2942" y="1132"/>
                    <a:pt x="3013" y="1144"/>
                    <a:pt x="3108" y="1144"/>
                  </a:cubicBezTo>
                  <a:cubicBezTo>
                    <a:pt x="3192" y="1144"/>
                    <a:pt x="3275" y="1132"/>
                    <a:pt x="3347" y="1108"/>
                  </a:cubicBezTo>
                  <a:lnTo>
                    <a:pt x="3347" y="2263"/>
                  </a:lnTo>
                  <a:cubicBezTo>
                    <a:pt x="3347" y="2573"/>
                    <a:pt x="3597" y="2835"/>
                    <a:pt x="3906" y="2835"/>
                  </a:cubicBezTo>
                  <a:cubicBezTo>
                    <a:pt x="4228" y="2835"/>
                    <a:pt x="4478" y="2573"/>
                    <a:pt x="4478" y="2263"/>
                  </a:cubicBezTo>
                  <a:lnTo>
                    <a:pt x="4478" y="1977"/>
                  </a:lnTo>
                  <a:cubicBezTo>
                    <a:pt x="4549" y="2013"/>
                    <a:pt x="4620" y="2025"/>
                    <a:pt x="4716" y="2025"/>
                  </a:cubicBezTo>
                  <a:cubicBezTo>
                    <a:pt x="5025" y="2025"/>
                    <a:pt x="5275" y="1775"/>
                    <a:pt x="5275" y="1465"/>
                  </a:cubicBezTo>
                  <a:lnTo>
                    <a:pt x="5275" y="334"/>
                  </a:lnTo>
                  <a:lnTo>
                    <a:pt x="5442" y="334"/>
                  </a:lnTo>
                  <a:cubicBezTo>
                    <a:pt x="5573" y="334"/>
                    <a:pt x="5680" y="430"/>
                    <a:pt x="5680" y="572"/>
                  </a:cubicBezTo>
                  <a:lnTo>
                    <a:pt x="5680" y="2989"/>
                  </a:lnTo>
                  <a:lnTo>
                    <a:pt x="4311" y="2989"/>
                  </a:lnTo>
                  <a:cubicBezTo>
                    <a:pt x="4228" y="2989"/>
                    <a:pt x="4144" y="3073"/>
                    <a:pt x="4144" y="3156"/>
                  </a:cubicBezTo>
                  <a:cubicBezTo>
                    <a:pt x="4144" y="3251"/>
                    <a:pt x="4228" y="3323"/>
                    <a:pt x="4311" y="3323"/>
                  </a:cubicBezTo>
                  <a:lnTo>
                    <a:pt x="5906" y="3323"/>
                  </a:lnTo>
                  <a:cubicBezTo>
                    <a:pt x="5954" y="3323"/>
                    <a:pt x="5978" y="3323"/>
                    <a:pt x="6025" y="3335"/>
                  </a:cubicBezTo>
                  <a:cubicBezTo>
                    <a:pt x="6216" y="3382"/>
                    <a:pt x="6347" y="3561"/>
                    <a:pt x="6347" y="3763"/>
                  </a:cubicBezTo>
                  <a:cubicBezTo>
                    <a:pt x="6347" y="4001"/>
                    <a:pt x="6156" y="4216"/>
                    <a:pt x="5906" y="4216"/>
                  </a:cubicBezTo>
                  <a:lnTo>
                    <a:pt x="751" y="4216"/>
                  </a:lnTo>
                  <a:cubicBezTo>
                    <a:pt x="513" y="4216"/>
                    <a:pt x="310" y="4025"/>
                    <a:pt x="310" y="3763"/>
                  </a:cubicBezTo>
                  <a:cubicBezTo>
                    <a:pt x="310" y="3561"/>
                    <a:pt x="441" y="3394"/>
                    <a:pt x="632" y="3335"/>
                  </a:cubicBezTo>
                  <a:cubicBezTo>
                    <a:pt x="668" y="3323"/>
                    <a:pt x="715" y="3323"/>
                    <a:pt x="751" y="3323"/>
                  </a:cubicBezTo>
                  <a:lnTo>
                    <a:pt x="3656" y="3323"/>
                  </a:lnTo>
                  <a:cubicBezTo>
                    <a:pt x="3751" y="3323"/>
                    <a:pt x="3823" y="3251"/>
                    <a:pt x="3823" y="3156"/>
                  </a:cubicBezTo>
                  <a:cubicBezTo>
                    <a:pt x="3823" y="3073"/>
                    <a:pt x="3751" y="2989"/>
                    <a:pt x="3656" y="2989"/>
                  </a:cubicBezTo>
                  <a:lnTo>
                    <a:pt x="977" y="2989"/>
                  </a:lnTo>
                  <a:lnTo>
                    <a:pt x="977" y="1834"/>
                  </a:lnTo>
                  <a:cubicBezTo>
                    <a:pt x="977" y="1739"/>
                    <a:pt x="906" y="1668"/>
                    <a:pt x="810" y="1668"/>
                  </a:cubicBezTo>
                  <a:cubicBezTo>
                    <a:pt x="727" y="1668"/>
                    <a:pt x="656" y="1739"/>
                    <a:pt x="656" y="1834"/>
                  </a:cubicBezTo>
                  <a:lnTo>
                    <a:pt x="656" y="3013"/>
                  </a:lnTo>
                  <a:cubicBezTo>
                    <a:pt x="275" y="3073"/>
                    <a:pt x="1" y="3382"/>
                    <a:pt x="1" y="3763"/>
                  </a:cubicBezTo>
                  <a:cubicBezTo>
                    <a:pt x="1" y="4204"/>
                    <a:pt x="334" y="4537"/>
                    <a:pt x="775" y="4537"/>
                  </a:cubicBezTo>
                  <a:lnTo>
                    <a:pt x="1084" y="4537"/>
                  </a:lnTo>
                  <a:lnTo>
                    <a:pt x="1084" y="5406"/>
                  </a:lnTo>
                  <a:cubicBezTo>
                    <a:pt x="1084" y="6002"/>
                    <a:pt x="1572" y="6490"/>
                    <a:pt x="2168" y="6490"/>
                  </a:cubicBezTo>
                  <a:lnTo>
                    <a:pt x="2323" y="6490"/>
                  </a:lnTo>
                  <a:lnTo>
                    <a:pt x="2323" y="10014"/>
                  </a:lnTo>
                  <a:cubicBezTo>
                    <a:pt x="2323" y="10586"/>
                    <a:pt x="2775" y="11050"/>
                    <a:pt x="3347" y="11050"/>
                  </a:cubicBezTo>
                  <a:cubicBezTo>
                    <a:pt x="3906" y="11050"/>
                    <a:pt x="4370" y="10586"/>
                    <a:pt x="4370" y="10014"/>
                  </a:cubicBezTo>
                  <a:lnTo>
                    <a:pt x="4370" y="8633"/>
                  </a:lnTo>
                  <a:cubicBezTo>
                    <a:pt x="4370" y="8550"/>
                    <a:pt x="4299" y="8466"/>
                    <a:pt x="4204" y="8466"/>
                  </a:cubicBezTo>
                  <a:cubicBezTo>
                    <a:pt x="4120" y="8466"/>
                    <a:pt x="4049" y="8550"/>
                    <a:pt x="4049" y="8633"/>
                  </a:cubicBezTo>
                  <a:lnTo>
                    <a:pt x="4049" y="10014"/>
                  </a:lnTo>
                  <a:cubicBezTo>
                    <a:pt x="4049" y="10407"/>
                    <a:pt x="3728" y="10716"/>
                    <a:pt x="3347" y="10716"/>
                  </a:cubicBezTo>
                  <a:cubicBezTo>
                    <a:pt x="2954" y="10716"/>
                    <a:pt x="2644" y="10407"/>
                    <a:pt x="2644" y="10014"/>
                  </a:cubicBezTo>
                  <a:lnTo>
                    <a:pt x="2644" y="6490"/>
                  </a:lnTo>
                  <a:lnTo>
                    <a:pt x="4025" y="6490"/>
                  </a:lnTo>
                  <a:lnTo>
                    <a:pt x="4025" y="7978"/>
                  </a:lnTo>
                  <a:cubicBezTo>
                    <a:pt x="4025" y="8073"/>
                    <a:pt x="4097" y="8145"/>
                    <a:pt x="4192" y="8145"/>
                  </a:cubicBezTo>
                  <a:cubicBezTo>
                    <a:pt x="4275" y="8145"/>
                    <a:pt x="4359" y="8073"/>
                    <a:pt x="4359" y="7978"/>
                  </a:cubicBezTo>
                  <a:lnTo>
                    <a:pt x="4359" y="6490"/>
                  </a:lnTo>
                  <a:lnTo>
                    <a:pt x="4501" y="6490"/>
                  </a:lnTo>
                  <a:cubicBezTo>
                    <a:pt x="5097" y="6490"/>
                    <a:pt x="5585" y="6002"/>
                    <a:pt x="5585" y="5406"/>
                  </a:cubicBezTo>
                  <a:lnTo>
                    <a:pt x="5585" y="4537"/>
                  </a:lnTo>
                  <a:lnTo>
                    <a:pt x="5906" y="4537"/>
                  </a:lnTo>
                  <a:cubicBezTo>
                    <a:pt x="6335" y="4537"/>
                    <a:pt x="6680" y="4204"/>
                    <a:pt x="6680" y="3763"/>
                  </a:cubicBezTo>
                  <a:cubicBezTo>
                    <a:pt x="6680" y="3394"/>
                    <a:pt x="6395" y="3073"/>
                    <a:pt x="6014" y="3013"/>
                  </a:cubicBezTo>
                  <a:lnTo>
                    <a:pt x="6014" y="572"/>
                  </a:lnTo>
                  <a:cubicBezTo>
                    <a:pt x="6014" y="251"/>
                    <a:pt x="5752" y="1"/>
                    <a:pt x="54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415;p16">
              <a:extLst>
                <a:ext uri="{FF2B5EF4-FFF2-40B4-BE49-F238E27FC236}">
                  <a16:creationId xmlns:a16="http://schemas.microsoft.com/office/drawing/2014/main" id="{0105E0BD-7AF4-D157-83DD-CA6AFAAC25CE}"/>
                </a:ext>
              </a:extLst>
            </p:cNvPr>
            <p:cNvSpPr/>
            <p:nvPr/>
          </p:nvSpPr>
          <p:spPr>
            <a:xfrm rot="1800067">
              <a:off x="7883065" y="4423442"/>
              <a:ext cx="59174" cy="57861"/>
            </a:xfrm>
            <a:custGeom>
              <a:avLst/>
              <a:gdLst/>
              <a:ahLst/>
              <a:cxnLst/>
              <a:rect l="l" t="t" r="r" b="b"/>
              <a:pathLst>
                <a:path w="1037" h="1014" extrusionOk="0">
                  <a:moveTo>
                    <a:pt x="598" y="0"/>
                  </a:moveTo>
                  <a:cubicBezTo>
                    <a:pt x="521" y="0"/>
                    <a:pt x="440" y="57"/>
                    <a:pt x="429" y="145"/>
                  </a:cubicBezTo>
                  <a:cubicBezTo>
                    <a:pt x="418" y="228"/>
                    <a:pt x="477" y="323"/>
                    <a:pt x="560" y="335"/>
                  </a:cubicBezTo>
                  <a:cubicBezTo>
                    <a:pt x="656" y="347"/>
                    <a:pt x="691" y="418"/>
                    <a:pt x="691" y="514"/>
                  </a:cubicBezTo>
                  <a:cubicBezTo>
                    <a:pt x="691" y="597"/>
                    <a:pt x="620" y="692"/>
                    <a:pt x="513" y="692"/>
                  </a:cubicBezTo>
                  <a:cubicBezTo>
                    <a:pt x="429" y="692"/>
                    <a:pt x="358" y="633"/>
                    <a:pt x="334" y="537"/>
                  </a:cubicBezTo>
                  <a:cubicBezTo>
                    <a:pt x="323" y="461"/>
                    <a:pt x="243" y="405"/>
                    <a:pt x="165" y="405"/>
                  </a:cubicBezTo>
                  <a:cubicBezTo>
                    <a:pt x="158" y="405"/>
                    <a:pt x="151" y="406"/>
                    <a:pt x="144" y="407"/>
                  </a:cubicBezTo>
                  <a:cubicBezTo>
                    <a:pt x="60" y="418"/>
                    <a:pt x="1" y="514"/>
                    <a:pt x="13" y="597"/>
                  </a:cubicBezTo>
                  <a:cubicBezTo>
                    <a:pt x="60" y="835"/>
                    <a:pt x="263" y="1014"/>
                    <a:pt x="501" y="1014"/>
                  </a:cubicBezTo>
                  <a:cubicBezTo>
                    <a:pt x="787" y="1014"/>
                    <a:pt x="1013" y="799"/>
                    <a:pt x="1013" y="514"/>
                  </a:cubicBezTo>
                  <a:cubicBezTo>
                    <a:pt x="1037" y="264"/>
                    <a:pt x="858" y="49"/>
                    <a:pt x="620" y="2"/>
                  </a:cubicBezTo>
                  <a:cubicBezTo>
                    <a:pt x="613" y="1"/>
                    <a:pt x="606" y="0"/>
                    <a:pt x="5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2" name="Google Shape;416;p16">
            <a:extLst>
              <a:ext uri="{FF2B5EF4-FFF2-40B4-BE49-F238E27FC236}">
                <a16:creationId xmlns:a16="http://schemas.microsoft.com/office/drawing/2014/main" id="{6CA75717-F3A6-DAAB-0DAE-04BFEB05A58D}"/>
              </a:ext>
            </a:extLst>
          </p:cNvPr>
          <p:cNvGrpSpPr/>
          <p:nvPr/>
        </p:nvGrpSpPr>
        <p:grpSpPr>
          <a:xfrm>
            <a:off x="8391781" y="3203487"/>
            <a:ext cx="600294" cy="651978"/>
            <a:chOff x="7875181" y="2569200"/>
            <a:chExt cx="600294" cy="651978"/>
          </a:xfrm>
          <a:solidFill>
            <a:srgbClr val="001E5A"/>
          </a:solidFill>
        </p:grpSpPr>
        <p:sp>
          <p:nvSpPr>
            <p:cNvPr id="383" name="Google Shape;417;p16">
              <a:extLst>
                <a:ext uri="{FF2B5EF4-FFF2-40B4-BE49-F238E27FC236}">
                  <a16:creationId xmlns:a16="http://schemas.microsoft.com/office/drawing/2014/main" id="{7E87BC31-DDFF-127B-B109-C03FF0B91414}"/>
                </a:ext>
              </a:extLst>
            </p:cNvPr>
            <p:cNvSpPr/>
            <p:nvPr/>
          </p:nvSpPr>
          <p:spPr>
            <a:xfrm rot="1800231">
              <a:off x="8012213" y="2588666"/>
              <a:ext cx="242082" cy="613046"/>
            </a:xfrm>
            <a:custGeom>
              <a:avLst/>
              <a:gdLst/>
              <a:ahLst/>
              <a:cxnLst/>
              <a:rect l="l" t="t" r="r" b="b"/>
              <a:pathLst>
                <a:path w="4335" h="10978" extrusionOk="0">
                  <a:moveTo>
                    <a:pt x="4001" y="5656"/>
                  </a:moveTo>
                  <a:lnTo>
                    <a:pt x="4001" y="8918"/>
                  </a:lnTo>
                  <a:lnTo>
                    <a:pt x="2989" y="8918"/>
                  </a:lnTo>
                  <a:cubicBezTo>
                    <a:pt x="2763" y="8918"/>
                    <a:pt x="2596" y="8739"/>
                    <a:pt x="2596" y="8525"/>
                  </a:cubicBezTo>
                  <a:lnTo>
                    <a:pt x="2596" y="6037"/>
                  </a:lnTo>
                  <a:cubicBezTo>
                    <a:pt x="2596" y="5822"/>
                    <a:pt x="2775" y="5656"/>
                    <a:pt x="2989" y="5656"/>
                  </a:cubicBezTo>
                  <a:close/>
                  <a:moveTo>
                    <a:pt x="2168" y="0"/>
                  </a:moveTo>
                  <a:cubicBezTo>
                    <a:pt x="2084" y="0"/>
                    <a:pt x="2001" y="72"/>
                    <a:pt x="2001" y="167"/>
                  </a:cubicBezTo>
                  <a:cubicBezTo>
                    <a:pt x="2001" y="250"/>
                    <a:pt x="2084" y="322"/>
                    <a:pt x="2168" y="322"/>
                  </a:cubicBezTo>
                  <a:cubicBezTo>
                    <a:pt x="2382" y="322"/>
                    <a:pt x="2549" y="477"/>
                    <a:pt x="2573" y="667"/>
                  </a:cubicBezTo>
                  <a:cubicBezTo>
                    <a:pt x="2561" y="667"/>
                    <a:pt x="2525" y="655"/>
                    <a:pt x="2513" y="655"/>
                  </a:cubicBezTo>
                  <a:cubicBezTo>
                    <a:pt x="2406" y="655"/>
                    <a:pt x="2334" y="738"/>
                    <a:pt x="2334" y="834"/>
                  </a:cubicBezTo>
                  <a:cubicBezTo>
                    <a:pt x="2334" y="941"/>
                    <a:pt x="2430" y="1012"/>
                    <a:pt x="2513" y="1012"/>
                  </a:cubicBezTo>
                  <a:cubicBezTo>
                    <a:pt x="2549" y="1012"/>
                    <a:pt x="2561" y="1012"/>
                    <a:pt x="2584" y="1000"/>
                  </a:cubicBezTo>
                  <a:lnTo>
                    <a:pt x="2584" y="1262"/>
                  </a:lnTo>
                  <a:lnTo>
                    <a:pt x="1751" y="1262"/>
                  </a:lnTo>
                  <a:lnTo>
                    <a:pt x="1751" y="727"/>
                  </a:lnTo>
                  <a:cubicBezTo>
                    <a:pt x="1751" y="667"/>
                    <a:pt x="1775" y="596"/>
                    <a:pt x="1799" y="536"/>
                  </a:cubicBezTo>
                  <a:cubicBezTo>
                    <a:pt x="1846" y="465"/>
                    <a:pt x="1811" y="357"/>
                    <a:pt x="1727" y="310"/>
                  </a:cubicBezTo>
                  <a:cubicBezTo>
                    <a:pt x="1707" y="297"/>
                    <a:pt x="1685" y="291"/>
                    <a:pt x="1661" y="291"/>
                  </a:cubicBezTo>
                  <a:cubicBezTo>
                    <a:pt x="1601" y="291"/>
                    <a:pt x="1535" y="330"/>
                    <a:pt x="1501" y="381"/>
                  </a:cubicBezTo>
                  <a:cubicBezTo>
                    <a:pt x="1453" y="488"/>
                    <a:pt x="1430" y="608"/>
                    <a:pt x="1430" y="715"/>
                  </a:cubicBezTo>
                  <a:lnTo>
                    <a:pt x="1430" y="1298"/>
                  </a:lnTo>
                  <a:cubicBezTo>
                    <a:pt x="1263" y="1334"/>
                    <a:pt x="1096" y="1393"/>
                    <a:pt x="953" y="1489"/>
                  </a:cubicBezTo>
                  <a:cubicBezTo>
                    <a:pt x="882" y="1536"/>
                    <a:pt x="846" y="1631"/>
                    <a:pt x="894" y="1715"/>
                  </a:cubicBezTo>
                  <a:cubicBezTo>
                    <a:pt x="927" y="1764"/>
                    <a:pt x="982" y="1791"/>
                    <a:pt x="1041" y="1791"/>
                  </a:cubicBezTo>
                  <a:cubicBezTo>
                    <a:pt x="1067" y="1791"/>
                    <a:pt x="1094" y="1785"/>
                    <a:pt x="1120" y="1774"/>
                  </a:cubicBezTo>
                  <a:cubicBezTo>
                    <a:pt x="1215" y="1715"/>
                    <a:pt x="1322" y="1667"/>
                    <a:pt x="1430" y="1631"/>
                  </a:cubicBezTo>
                  <a:cubicBezTo>
                    <a:pt x="1537" y="1608"/>
                    <a:pt x="1632" y="1572"/>
                    <a:pt x="1751" y="1572"/>
                  </a:cubicBezTo>
                  <a:lnTo>
                    <a:pt x="2584" y="1572"/>
                  </a:lnTo>
                  <a:cubicBezTo>
                    <a:pt x="2692" y="1596"/>
                    <a:pt x="2811" y="1608"/>
                    <a:pt x="2918" y="1631"/>
                  </a:cubicBezTo>
                  <a:cubicBezTo>
                    <a:pt x="3537" y="1834"/>
                    <a:pt x="4001" y="2429"/>
                    <a:pt x="4001" y="3108"/>
                  </a:cubicBezTo>
                  <a:lnTo>
                    <a:pt x="4001" y="3572"/>
                  </a:lnTo>
                  <a:cubicBezTo>
                    <a:pt x="4001" y="3632"/>
                    <a:pt x="3954" y="3679"/>
                    <a:pt x="3894" y="3679"/>
                  </a:cubicBezTo>
                  <a:lnTo>
                    <a:pt x="429" y="3679"/>
                  </a:lnTo>
                  <a:cubicBezTo>
                    <a:pt x="370" y="3679"/>
                    <a:pt x="322" y="3632"/>
                    <a:pt x="322" y="3572"/>
                  </a:cubicBezTo>
                  <a:lnTo>
                    <a:pt x="322" y="3108"/>
                  </a:lnTo>
                  <a:cubicBezTo>
                    <a:pt x="322" y="2763"/>
                    <a:pt x="441" y="2429"/>
                    <a:pt x="656" y="2155"/>
                  </a:cubicBezTo>
                  <a:cubicBezTo>
                    <a:pt x="715" y="2084"/>
                    <a:pt x="703" y="1977"/>
                    <a:pt x="620" y="1929"/>
                  </a:cubicBezTo>
                  <a:cubicBezTo>
                    <a:pt x="592" y="1906"/>
                    <a:pt x="559" y="1895"/>
                    <a:pt x="526" y="1895"/>
                  </a:cubicBezTo>
                  <a:cubicBezTo>
                    <a:pt x="476" y="1895"/>
                    <a:pt x="427" y="1921"/>
                    <a:pt x="406" y="1965"/>
                  </a:cubicBezTo>
                  <a:cubicBezTo>
                    <a:pt x="132" y="2286"/>
                    <a:pt x="1" y="2691"/>
                    <a:pt x="1" y="3120"/>
                  </a:cubicBezTo>
                  <a:lnTo>
                    <a:pt x="1" y="10013"/>
                  </a:lnTo>
                  <a:cubicBezTo>
                    <a:pt x="1" y="10549"/>
                    <a:pt x="429" y="10978"/>
                    <a:pt x="953" y="10978"/>
                  </a:cubicBezTo>
                  <a:lnTo>
                    <a:pt x="1418" y="10978"/>
                  </a:lnTo>
                  <a:cubicBezTo>
                    <a:pt x="1501" y="10978"/>
                    <a:pt x="1572" y="10906"/>
                    <a:pt x="1572" y="10823"/>
                  </a:cubicBezTo>
                  <a:cubicBezTo>
                    <a:pt x="1572" y="10728"/>
                    <a:pt x="1501" y="10656"/>
                    <a:pt x="1418" y="10656"/>
                  </a:cubicBezTo>
                  <a:lnTo>
                    <a:pt x="953" y="10656"/>
                  </a:lnTo>
                  <a:cubicBezTo>
                    <a:pt x="608" y="10656"/>
                    <a:pt x="322" y="10371"/>
                    <a:pt x="322" y="10013"/>
                  </a:cubicBezTo>
                  <a:lnTo>
                    <a:pt x="322" y="4001"/>
                  </a:lnTo>
                  <a:cubicBezTo>
                    <a:pt x="358" y="4013"/>
                    <a:pt x="382" y="4013"/>
                    <a:pt x="429" y="4013"/>
                  </a:cubicBezTo>
                  <a:lnTo>
                    <a:pt x="3894" y="4013"/>
                  </a:lnTo>
                  <a:cubicBezTo>
                    <a:pt x="3930" y="4013"/>
                    <a:pt x="3954" y="4013"/>
                    <a:pt x="4001" y="4001"/>
                  </a:cubicBezTo>
                  <a:lnTo>
                    <a:pt x="4001" y="5299"/>
                  </a:lnTo>
                  <a:lnTo>
                    <a:pt x="2989" y="5299"/>
                  </a:lnTo>
                  <a:cubicBezTo>
                    <a:pt x="2584" y="5299"/>
                    <a:pt x="2275" y="5620"/>
                    <a:pt x="2275" y="6013"/>
                  </a:cubicBezTo>
                  <a:lnTo>
                    <a:pt x="2275" y="8501"/>
                  </a:lnTo>
                  <a:cubicBezTo>
                    <a:pt x="2275" y="8894"/>
                    <a:pt x="2608" y="9216"/>
                    <a:pt x="2989" y="9216"/>
                  </a:cubicBezTo>
                  <a:lnTo>
                    <a:pt x="4001" y="9216"/>
                  </a:lnTo>
                  <a:lnTo>
                    <a:pt x="4001" y="10013"/>
                  </a:lnTo>
                  <a:cubicBezTo>
                    <a:pt x="4001" y="10371"/>
                    <a:pt x="3716" y="10656"/>
                    <a:pt x="3382" y="10656"/>
                  </a:cubicBezTo>
                  <a:lnTo>
                    <a:pt x="2084" y="10656"/>
                  </a:lnTo>
                  <a:cubicBezTo>
                    <a:pt x="1989" y="10656"/>
                    <a:pt x="1918" y="10728"/>
                    <a:pt x="1918" y="10823"/>
                  </a:cubicBezTo>
                  <a:cubicBezTo>
                    <a:pt x="1918" y="10906"/>
                    <a:pt x="1989" y="10978"/>
                    <a:pt x="2084" y="10978"/>
                  </a:cubicBezTo>
                  <a:lnTo>
                    <a:pt x="3382" y="10978"/>
                  </a:lnTo>
                  <a:cubicBezTo>
                    <a:pt x="3894" y="10978"/>
                    <a:pt x="4335" y="10549"/>
                    <a:pt x="4335" y="10013"/>
                  </a:cubicBezTo>
                  <a:lnTo>
                    <a:pt x="4335" y="9049"/>
                  </a:lnTo>
                  <a:lnTo>
                    <a:pt x="4335" y="5441"/>
                  </a:lnTo>
                  <a:lnTo>
                    <a:pt x="4335" y="3108"/>
                  </a:lnTo>
                  <a:cubicBezTo>
                    <a:pt x="4335" y="2262"/>
                    <a:pt x="3739" y="1536"/>
                    <a:pt x="2918" y="1322"/>
                  </a:cubicBezTo>
                  <a:lnTo>
                    <a:pt x="2918" y="738"/>
                  </a:lnTo>
                  <a:cubicBezTo>
                    <a:pt x="2918" y="346"/>
                    <a:pt x="2584" y="0"/>
                    <a:pt x="2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418;p16">
              <a:extLst>
                <a:ext uri="{FF2B5EF4-FFF2-40B4-BE49-F238E27FC236}">
                  <a16:creationId xmlns:a16="http://schemas.microsoft.com/office/drawing/2014/main" id="{061F66EF-2008-7A41-375B-AFA1C4C2B495}"/>
                </a:ext>
              </a:extLst>
            </p:cNvPr>
            <p:cNvSpPr/>
            <p:nvPr/>
          </p:nvSpPr>
          <p:spPr>
            <a:xfrm rot="1800231">
              <a:off x="8383210" y="2801711"/>
              <a:ext cx="39928" cy="31216"/>
            </a:xfrm>
            <a:custGeom>
              <a:avLst/>
              <a:gdLst/>
              <a:ahLst/>
              <a:cxnLst/>
              <a:rect l="l" t="t" r="r" b="b"/>
              <a:pathLst>
                <a:path w="715" h="559" extrusionOk="0">
                  <a:moveTo>
                    <a:pt x="188" y="1"/>
                  </a:moveTo>
                  <a:cubicBezTo>
                    <a:pt x="130" y="1"/>
                    <a:pt x="72" y="33"/>
                    <a:pt x="48" y="82"/>
                  </a:cubicBezTo>
                  <a:cubicBezTo>
                    <a:pt x="0" y="154"/>
                    <a:pt x="24" y="261"/>
                    <a:pt x="107" y="308"/>
                  </a:cubicBezTo>
                  <a:cubicBezTo>
                    <a:pt x="238" y="380"/>
                    <a:pt x="345" y="439"/>
                    <a:pt x="417" y="511"/>
                  </a:cubicBezTo>
                  <a:cubicBezTo>
                    <a:pt x="441" y="547"/>
                    <a:pt x="488" y="558"/>
                    <a:pt x="524" y="558"/>
                  </a:cubicBezTo>
                  <a:cubicBezTo>
                    <a:pt x="560" y="558"/>
                    <a:pt x="607" y="535"/>
                    <a:pt x="643" y="499"/>
                  </a:cubicBezTo>
                  <a:cubicBezTo>
                    <a:pt x="714" y="427"/>
                    <a:pt x="703" y="332"/>
                    <a:pt x="643" y="273"/>
                  </a:cubicBezTo>
                  <a:cubicBezTo>
                    <a:pt x="536" y="189"/>
                    <a:pt x="417" y="106"/>
                    <a:pt x="262" y="23"/>
                  </a:cubicBezTo>
                  <a:cubicBezTo>
                    <a:pt x="240" y="8"/>
                    <a:pt x="214" y="1"/>
                    <a:pt x="1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419;p16">
              <a:extLst>
                <a:ext uri="{FF2B5EF4-FFF2-40B4-BE49-F238E27FC236}">
                  <a16:creationId xmlns:a16="http://schemas.microsoft.com/office/drawing/2014/main" id="{72BC0657-DBE8-6F07-CEA1-712478473C79}"/>
                </a:ext>
              </a:extLst>
            </p:cNvPr>
            <p:cNvSpPr/>
            <p:nvPr/>
          </p:nvSpPr>
          <p:spPr>
            <a:xfrm rot="1800231">
              <a:off x="8303724" y="2715437"/>
              <a:ext cx="43949" cy="22728"/>
            </a:xfrm>
            <a:custGeom>
              <a:avLst/>
              <a:gdLst/>
              <a:ahLst/>
              <a:cxnLst/>
              <a:rect l="l" t="t" r="r" b="b"/>
              <a:pathLst>
                <a:path w="787" h="407" extrusionOk="0">
                  <a:moveTo>
                    <a:pt x="190" y="0"/>
                  </a:moveTo>
                  <a:cubicBezTo>
                    <a:pt x="106" y="0"/>
                    <a:pt x="35" y="57"/>
                    <a:pt x="24" y="133"/>
                  </a:cubicBezTo>
                  <a:cubicBezTo>
                    <a:pt x="0" y="228"/>
                    <a:pt x="72" y="311"/>
                    <a:pt x="155" y="323"/>
                  </a:cubicBezTo>
                  <a:cubicBezTo>
                    <a:pt x="155" y="323"/>
                    <a:pt x="322" y="359"/>
                    <a:pt x="560" y="407"/>
                  </a:cubicBezTo>
                  <a:lnTo>
                    <a:pt x="584" y="407"/>
                  </a:lnTo>
                  <a:cubicBezTo>
                    <a:pt x="655" y="407"/>
                    <a:pt x="738" y="359"/>
                    <a:pt x="750" y="264"/>
                  </a:cubicBezTo>
                  <a:cubicBezTo>
                    <a:pt x="786" y="192"/>
                    <a:pt x="727" y="109"/>
                    <a:pt x="631" y="85"/>
                  </a:cubicBezTo>
                  <a:cubicBezTo>
                    <a:pt x="381" y="26"/>
                    <a:pt x="215" y="2"/>
                    <a:pt x="215" y="2"/>
                  </a:cubicBezTo>
                  <a:cubicBezTo>
                    <a:pt x="206" y="1"/>
                    <a:pt x="198" y="0"/>
                    <a:pt x="1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420;p16">
              <a:extLst>
                <a:ext uri="{FF2B5EF4-FFF2-40B4-BE49-F238E27FC236}">
                  <a16:creationId xmlns:a16="http://schemas.microsoft.com/office/drawing/2014/main" id="{E57F5F8E-6471-A93C-4E2C-0FB7E89AD0D8}"/>
                </a:ext>
              </a:extLst>
            </p:cNvPr>
            <p:cNvSpPr/>
            <p:nvPr/>
          </p:nvSpPr>
          <p:spPr>
            <a:xfrm rot="1800231">
              <a:off x="8346852" y="2756039"/>
              <a:ext cx="42609" cy="25632"/>
            </a:xfrm>
            <a:custGeom>
              <a:avLst/>
              <a:gdLst/>
              <a:ahLst/>
              <a:cxnLst/>
              <a:rect l="l" t="t" r="r" b="b"/>
              <a:pathLst>
                <a:path w="763" h="459" extrusionOk="0">
                  <a:moveTo>
                    <a:pt x="200" y="1"/>
                  </a:moveTo>
                  <a:cubicBezTo>
                    <a:pt x="128" y="1"/>
                    <a:pt x="57" y="52"/>
                    <a:pt x="37" y="113"/>
                  </a:cubicBezTo>
                  <a:cubicBezTo>
                    <a:pt x="1" y="196"/>
                    <a:pt x="61" y="292"/>
                    <a:pt x="132" y="315"/>
                  </a:cubicBezTo>
                  <a:cubicBezTo>
                    <a:pt x="275" y="363"/>
                    <a:pt x="406" y="411"/>
                    <a:pt x="525" y="434"/>
                  </a:cubicBezTo>
                  <a:cubicBezTo>
                    <a:pt x="537" y="434"/>
                    <a:pt x="549" y="458"/>
                    <a:pt x="584" y="458"/>
                  </a:cubicBezTo>
                  <a:cubicBezTo>
                    <a:pt x="656" y="458"/>
                    <a:pt x="715" y="411"/>
                    <a:pt x="727" y="351"/>
                  </a:cubicBezTo>
                  <a:cubicBezTo>
                    <a:pt x="763" y="256"/>
                    <a:pt x="715" y="173"/>
                    <a:pt x="644" y="137"/>
                  </a:cubicBezTo>
                  <a:cubicBezTo>
                    <a:pt x="525" y="101"/>
                    <a:pt x="370" y="53"/>
                    <a:pt x="239" y="6"/>
                  </a:cubicBezTo>
                  <a:cubicBezTo>
                    <a:pt x="226" y="2"/>
                    <a:pt x="213" y="1"/>
                    <a:pt x="2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421;p16">
              <a:extLst>
                <a:ext uri="{FF2B5EF4-FFF2-40B4-BE49-F238E27FC236}">
                  <a16:creationId xmlns:a16="http://schemas.microsoft.com/office/drawing/2014/main" id="{C7478AF4-C76C-547D-119F-5D775DB57861}"/>
                </a:ext>
              </a:extLst>
            </p:cNvPr>
            <p:cNvSpPr/>
            <p:nvPr/>
          </p:nvSpPr>
          <p:spPr>
            <a:xfrm rot="1800231">
              <a:off x="8317027" y="2691880"/>
              <a:ext cx="42609" cy="20718"/>
            </a:xfrm>
            <a:custGeom>
              <a:avLst/>
              <a:gdLst/>
              <a:ahLst/>
              <a:cxnLst/>
              <a:rect l="l" t="t" r="r" b="b"/>
              <a:pathLst>
                <a:path w="763" h="371" extrusionOk="0">
                  <a:moveTo>
                    <a:pt x="593" y="0"/>
                  </a:moveTo>
                  <a:cubicBezTo>
                    <a:pt x="586" y="0"/>
                    <a:pt x="579" y="1"/>
                    <a:pt x="572" y="2"/>
                  </a:cubicBezTo>
                  <a:lnTo>
                    <a:pt x="155" y="61"/>
                  </a:lnTo>
                  <a:cubicBezTo>
                    <a:pt x="60" y="73"/>
                    <a:pt x="0" y="144"/>
                    <a:pt x="24" y="240"/>
                  </a:cubicBezTo>
                  <a:cubicBezTo>
                    <a:pt x="36" y="311"/>
                    <a:pt x="96" y="371"/>
                    <a:pt x="179" y="371"/>
                  </a:cubicBezTo>
                  <a:lnTo>
                    <a:pt x="215" y="371"/>
                  </a:lnTo>
                  <a:lnTo>
                    <a:pt x="631" y="311"/>
                  </a:lnTo>
                  <a:cubicBezTo>
                    <a:pt x="703" y="311"/>
                    <a:pt x="762" y="228"/>
                    <a:pt x="750" y="133"/>
                  </a:cubicBezTo>
                  <a:cubicBezTo>
                    <a:pt x="740" y="56"/>
                    <a:pt x="669" y="0"/>
                    <a:pt x="5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422;p16">
              <a:extLst>
                <a:ext uri="{FF2B5EF4-FFF2-40B4-BE49-F238E27FC236}">
                  <a16:creationId xmlns:a16="http://schemas.microsoft.com/office/drawing/2014/main" id="{8275224E-D343-8D0F-C4C9-50E598281959}"/>
                </a:ext>
              </a:extLst>
            </p:cNvPr>
            <p:cNvSpPr/>
            <p:nvPr/>
          </p:nvSpPr>
          <p:spPr>
            <a:xfrm rot="1800231">
              <a:off x="8372400" y="2713910"/>
              <a:ext cx="42609" cy="21388"/>
            </a:xfrm>
            <a:custGeom>
              <a:avLst/>
              <a:gdLst/>
              <a:ahLst/>
              <a:cxnLst/>
              <a:rect l="l" t="t" r="r" b="b"/>
              <a:pathLst>
                <a:path w="763" h="383" extrusionOk="0">
                  <a:moveTo>
                    <a:pt x="593" y="0"/>
                  </a:moveTo>
                  <a:cubicBezTo>
                    <a:pt x="587" y="0"/>
                    <a:pt x="580" y="1"/>
                    <a:pt x="572" y="2"/>
                  </a:cubicBezTo>
                  <a:lnTo>
                    <a:pt x="156" y="61"/>
                  </a:lnTo>
                  <a:cubicBezTo>
                    <a:pt x="61" y="85"/>
                    <a:pt x="1" y="157"/>
                    <a:pt x="13" y="240"/>
                  </a:cubicBezTo>
                  <a:cubicBezTo>
                    <a:pt x="37" y="323"/>
                    <a:pt x="96" y="383"/>
                    <a:pt x="180" y="383"/>
                  </a:cubicBezTo>
                  <a:lnTo>
                    <a:pt x="215" y="383"/>
                  </a:lnTo>
                  <a:lnTo>
                    <a:pt x="632" y="323"/>
                  </a:lnTo>
                  <a:cubicBezTo>
                    <a:pt x="703" y="299"/>
                    <a:pt x="763" y="228"/>
                    <a:pt x="751" y="145"/>
                  </a:cubicBezTo>
                  <a:cubicBezTo>
                    <a:pt x="729" y="58"/>
                    <a:pt x="668" y="0"/>
                    <a:pt x="5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423;p16">
              <a:extLst>
                <a:ext uri="{FF2B5EF4-FFF2-40B4-BE49-F238E27FC236}">
                  <a16:creationId xmlns:a16="http://schemas.microsoft.com/office/drawing/2014/main" id="{29E628F6-DF83-93BF-3A3B-58BCF18EA74A}"/>
                </a:ext>
              </a:extLst>
            </p:cNvPr>
            <p:cNvSpPr/>
            <p:nvPr/>
          </p:nvSpPr>
          <p:spPr>
            <a:xfrm rot="1800231">
              <a:off x="8429381" y="2728933"/>
              <a:ext cx="41938" cy="27866"/>
            </a:xfrm>
            <a:custGeom>
              <a:avLst/>
              <a:gdLst/>
              <a:ahLst/>
              <a:cxnLst/>
              <a:rect l="l" t="t" r="r" b="b"/>
              <a:pathLst>
                <a:path w="751" h="499" extrusionOk="0">
                  <a:moveTo>
                    <a:pt x="564" y="0"/>
                  </a:moveTo>
                  <a:cubicBezTo>
                    <a:pt x="537" y="0"/>
                    <a:pt x="511" y="7"/>
                    <a:pt x="489" y="22"/>
                  </a:cubicBezTo>
                  <a:cubicBezTo>
                    <a:pt x="382" y="81"/>
                    <a:pt x="263" y="129"/>
                    <a:pt x="132" y="165"/>
                  </a:cubicBezTo>
                  <a:cubicBezTo>
                    <a:pt x="36" y="200"/>
                    <a:pt x="1" y="284"/>
                    <a:pt x="25" y="379"/>
                  </a:cubicBezTo>
                  <a:cubicBezTo>
                    <a:pt x="36" y="450"/>
                    <a:pt x="120" y="498"/>
                    <a:pt x="179" y="498"/>
                  </a:cubicBezTo>
                  <a:lnTo>
                    <a:pt x="215" y="498"/>
                  </a:lnTo>
                  <a:cubicBezTo>
                    <a:pt x="370" y="450"/>
                    <a:pt x="513" y="391"/>
                    <a:pt x="632" y="331"/>
                  </a:cubicBezTo>
                  <a:cubicBezTo>
                    <a:pt x="727" y="272"/>
                    <a:pt x="751" y="165"/>
                    <a:pt x="715" y="81"/>
                  </a:cubicBezTo>
                  <a:cubicBezTo>
                    <a:pt x="682" y="32"/>
                    <a:pt x="622" y="0"/>
                    <a:pt x="5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0" name="TextBox 389">
            <a:extLst>
              <a:ext uri="{FF2B5EF4-FFF2-40B4-BE49-F238E27FC236}">
                <a16:creationId xmlns:a16="http://schemas.microsoft.com/office/drawing/2014/main" id="{B4354673-18A3-07BA-25DB-775E1BFF7D49}"/>
              </a:ext>
            </a:extLst>
          </p:cNvPr>
          <p:cNvSpPr txBox="1"/>
          <p:nvPr/>
        </p:nvSpPr>
        <p:spPr>
          <a:xfrm>
            <a:off x="6516882" y="1766544"/>
            <a:ext cx="1746763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05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05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91" name="TextBox 390">
            <a:extLst>
              <a:ext uri="{FF2B5EF4-FFF2-40B4-BE49-F238E27FC236}">
                <a16:creationId xmlns:a16="http://schemas.microsoft.com/office/drawing/2014/main" id="{875DABCD-DBF6-D9B1-B9AA-5BFB4AFAAD35}"/>
              </a:ext>
            </a:extLst>
          </p:cNvPr>
          <p:cNvSpPr txBox="1"/>
          <p:nvPr/>
        </p:nvSpPr>
        <p:spPr>
          <a:xfrm>
            <a:off x="6475177" y="3057764"/>
            <a:ext cx="1746763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05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05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92" name="TextBox 391">
            <a:extLst>
              <a:ext uri="{FF2B5EF4-FFF2-40B4-BE49-F238E27FC236}">
                <a16:creationId xmlns:a16="http://schemas.microsoft.com/office/drawing/2014/main" id="{92F2FBAE-87DA-30ED-7DF3-EA49F76E4EED}"/>
              </a:ext>
            </a:extLst>
          </p:cNvPr>
          <p:cNvSpPr txBox="1"/>
          <p:nvPr/>
        </p:nvSpPr>
        <p:spPr>
          <a:xfrm>
            <a:off x="6434234" y="4286715"/>
            <a:ext cx="1746763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05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05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5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11315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390" grpId="0"/>
      <p:bldP spid="391" grpId="0"/>
      <p:bldP spid="39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>
            <a:extLst>
              <a:ext uri="{FF2B5EF4-FFF2-40B4-BE49-F238E27FC236}">
                <a16:creationId xmlns:a16="http://schemas.microsoft.com/office/drawing/2014/main" id="{F0929020-C8BB-2EA2-D603-5940517EF586}"/>
              </a:ext>
            </a:extLst>
          </p:cNvPr>
          <p:cNvSpPr txBox="1"/>
          <p:nvPr/>
        </p:nvSpPr>
        <p:spPr>
          <a:xfrm>
            <a:off x="1938462" y="2781242"/>
            <a:ext cx="611944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6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3A3FB3B3-2AE5-A54D-60F1-50FD49A6206C}"/>
              </a:ext>
            </a:extLst>
          </p:cNvPr>
          <p:cNvGrpSpPr/>
          <p:nvPr/>
        </p:nvGrpSpPr>
        <p:grpSpPr>
          <a:xfrm>
            <a:off x="9318961" y="2602558"/>
            <a:ext cx="1692275" cy="1672980"/>
            <a:chOff x="11506683" y="4638562"/>
            <a:chExt cx="354415" cy="350374"/>
          </a:xfrm>
        </p:grpSpPr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869D7423-9D30-710D-1ADE-69F3F5A14E4B}"/>
                </a:ext>
              </a:extLst>
            </p:cNvPr>
            <p:cNvSpPr/>
            <p:nvPr/>
          </p:nvSpPr>
          <p:spPr>
            <a:xfrm>
              <a:off x="11531160" y="4658998"/>
              <a:ext cx="329938" cy="329938"/>
            </a:xfrm>
            <a:prstGeom prst="ellipse">
              <a:avLst/>
            </a:prstGeom>
            <a:solidFill>
              <a:srgbClr val="D5B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2" name="Google Shape;9261;p64">
              <a:extLst>
                <a:ext uri="{FF2B5EF4-FFF2-40B4-BE49-F238E27FC236}">
                  <a16:creationId xmlns:a16="http://schemas.microsoft.com/office/drawing/2014/main" id="{1E9CF7CD-35DD-CF05-5085-1C91D9FC8350}"/>
                </a:ext>
              </a:extLst>
            </p:cNvPr>
            <p:cNvGrpSpPr/>
            <p:nvPr/>
          </p:nvGrpSpPr>
          <p:grpSpPr>
            <a:xfrm>
              <a:off x="11506683" y="4638562"/>
              <a:ext cx="331993" cy="331993"/>
              <a:chOff x="870939" y="2439293"/>
              <a:chExt cx="331993" cy="331993"/>
            </a:xfrm>
            <a:solidFill>
              <a:srgbClr val="002060"/>
            </a:solidFill>
          </p:grpSpPr>
          <p:sp>
            <p:nvSpPr>
              <p:cNvPr id="53" name="Google Shape;9262;p64">
                <a:extLst>
                  <a:ext uri="{FF2B5EF4-FFF2-40B4-BE49-F238E27FC236}">
                    <a16:creationId xmlns:a16="http://schemas.microsoft.com/office/drawing/2014/main" id="{90A8DCCB-3C0C-7600-FFFC-8E0BF83DF576}"/>
                  </a:ext>
                </a:extLst>
              </p:cNvPr>
              <p:cNvSpPr/>
              <p:nvPr/>
            </p:nvSpPr>
            <p:spPr>
              <a:xfrm>
                <a:off x="870939" y="2439293"/>
                <a:ext cx="331993" cy="331993"/>
              </a:xfrm>
              <a:custGeom>
                <a:avLst/>
                <a:gdLst/>
                <a:ahLst/>
                <a:cxnLst/>
                <a:rect l="l" t="t" r="r" b="b"/>
                <a:pathLst>
                  <a:path w="10431" h="10431" extrusionOk="0">
                    <a:moveTo>
                      <a:pt x="9490" y="298"/>
                    </a:moveTo>
                    <a:cubicBezTo>
                      <a:pt x="9835" y="298"/>
                      <a:pt x="10121" y="584"/>
                      <a:pt x="10121" y="917"/>
                    </a:cubicBezTo>
                    <a:lnTo>
                      <a:pt x="10121" y="9513"/>
                    </a:lnTo>
                    <a:cubicBezTo>
                      <a:pt x="10121" y="9847"/>
                      <a:pt x="9835" y="10132"/>
                      <a:pt x="9490" y="10132"/>
                    </a:cubicBezTo>
                    <a:lnTo>
                      <a:pt x="7037" y="10132"/>
                    </a:lnTo>
                    <a:lnTo>
                      <a:pt x="7037" y="9156"/>
                    </a:lnTo>
                    <a:cubicBezTo>
                      <a:pt x="7037" y="9055"/>
                      <a:pt x="6960" y="9004"/>
                      <a:pt x="6883" y="9004"/>
                    </a:cubicBezTo>
                    <a:cubicBezTo>
                      <a:pt x="6805" y="9004"/>
                      <a:pt x="6728" y="9055"/>
                      <a:pt x="6728" y="9156"/>
                    </a:cubicBezTo>
                    <a:lnTo>
                      <a:pt x="6728" y="10132"/>
                    </a:lnTo>
                    <a:lnTo>
                      <a:pt x="3644" y="10132"/>
                    </a:lnTo>
                    <a:lnTo>
                      <a:pt x="3644" y="298"/>
                    </a:lnTo>
                    <a:lnTo>
                      <a:pt x="6728" y="298"/>
                    </a:lnTo>
                    <a:lnTo>
                      <a:pt x="6728" y="8347"/>
                    </a:lnTo>
                    <a:cubicBezTo>
                      <a:pt x="6728" y="8442"/>
                      <a:pt x="6805" y="8489"/>
                      <a:pt x="6883" y="8489"/>
                    </a:cubicBezTo>
                    <a:cubicBezTo>
                      <a:pt x="6960" y="8489"/>
                      <a:pt x="7037" y="8442"/>
                      <a:pt x="7037" y="8347"/>
                    </a:cubicBezTo>
                    <a:lnTo>
                      <a:pt x="7037" y="298"/>
                    </a:lnTo>
                    <a:close/>
                    <a:moveTo>
                      <a:pt x="918" y="0"/>
                    </a:moveTo>
                    <a:cubicBezTo>
                      <a:pt x="417" y="0"/>
                      <a:pt x="1" y="417"/>
                      <a:pt x="1" y="917"/>
                    </a:cubicBezTo>
                    <a:lnTo>
                      <a:pt x="1" y="2096"/>
                    </a:lnTo>
                    <a:cubicBezTo>
                      <a:pt x="1" y="2191"/>
                      <a:pt x="78" y="2239"/>
                      <a:pt x="156" y="2239"/>
                    </a:cubicBezTo>
                    <a:cubicBezTo>
                      <a:pt x="233" y="2239"/>
                      <a:pt x="310" y="2191"/>
                      <a:pt x="310" y="2096"/>
                    </a:cubicBezTo>
                    <a:lnTo>
                      <a:pt x="310" y="917"/>
                    </a:lnTo>
                    <a:cubicBezTo>
                      <a:pt x="310" y="584"/>
                      <a:pt x="596" y="298"/>
                      <a:pt x="941" y="298"/>
                    </a:cubicBezTo>
                    <a:lnTo>
                      <a:pt x="3394" y="298"/>
                    </a:lnTo>
                    <a:lnTo>
                      <a:pt x="3394" y="10132"/>
                    </a:lnTo>
                    <a:lnTo>
                      <a:pt x="941" y="10132"/>
                    </a:lnTo>
                    <a:cubicBezTo>
                      <a:pt x="596" y="10132"/>
                      <a:pt x="310" y="9847"/>
                      <a:pt x="310" y="9513"/>
                    </a:cubicBezTo>
                    <a:lnTo>
                      <a:pt x="310" y="2965"/>
                    </a:lnTo>
                    <a:cubicBezTo>
                      <a:pt x="310" y="2864"/>
                      <a:pt x="233" y="2813"/>
                      <a:pt x="156" y="2813"/>
                    </a:cubicBezTo>
                    <a:cubicBezTo>
                      <a:pt x="78" y="2813"/>
                      <a:pt x="1" y="2864"/>
                      <a:pt x="1" y="2965"/>
                    </a:cubicBezTo>
                    <a:lnTo>
                      <a:pt x="1" y="9513"/>
                    </a:lnTo>
                    <a:cubicBezTo>
                      <a:pt x="1" y="10013"/>
                      <a:pt x="417" y="10430"/>
                      <a:pt x="918" y="10430"/>
                    </a:cubicBezTo>
                    <a:lnTo>
                      <a:pt x="9514" y="10430"/>
                    </a:lnTo>
                    <a:cubicBezTo>
                      <a:pt x="10014" y="10430"/>
                      <a:pt x="10431" y="10013"/>
                      <a:pt x="10431" y="9513"/>
                    </a:cubicBezTo>
                    <a:lnTo>
                      <a:pt x="10431" y="917"/>
                    </a:lnTo>
                    <a:cubicBezTo>
                      <a:pt x="10431" y="417"/>
                      <a:pt x="10014" y="0"/>
                      <a:pt x="9514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9263;p64">
                <a:extLst>
                  <a:ext uri="{FF2B5EF4-FFF2-40B4-BE49-F238E27FC236}">
                    <a16:creationId xmlns:a16="http://schemas.microsoft.com/office/drawing/2014/main" id="{AB51183D-1955-215E-A02A-E2CC2850C389}"/>
                  </a:ext>
                </a:extLst>
              </p:cNvPr>
              <p:cNvSpPr/>
              <p:nvPr/>
            </p:nvSpPr>
            <p:spPr>
              <a:xfrm>
                <a:off x="908463" y="2696969"/>
                <a:ext cx="41726" cy="41726"/>
              </a:xfrm>
              <a:custGeom>
                <a:avLst/>
                <a:gdLst/>
                <a:ahLst/>
                <a:cxnLst/>
                <a:rect l="l" t="t" r="r" b="b"/>
                <a:pathLst>
                  <a:path w="1311" h="1311" extrusionOk="0">
                    <a:moveTo>
                      <a:pt x="673" y="309"/>
                    </a:moveTo>
                    <a:cubicBezTo>
                      <a:pt x="844" y="309"/>
                      <a:pt x="989" y="471"/>
                      <a:pt x="989" y="655"/>
                    </a:cubicBezTo>
                    <a:cubicBezTo>
                      <a:pt x="989" y="846"/>
                      <a:pt x="846" y="1001"/>
                      <a:pt x="655" y="1001"/>
                    </a:cubicBezTo>
                    <a:cubicBezTo>
                      <a:pt x="453" y="1001"/>
                      <a:pt x="310" y="846"/>
                      <a:pt x="310" y="655"/>
                    </a:cubicBezTo>
                    <a:cubicBezTo>
                      <a:pt x="310" y="465"/>
                      <a:pt x="453" y="310"/>
                      <a:pt x="655" y="310"/>
                    </a:cubicBezTo>
                    <a:cubicBezTo>
                      <a:pt x="661" y="310"/>
                      <a:pt x="667" y="309"/>
                      <a:pt x="673" y="309"/>
                    </a:cubicBezTo>
                    <a:close/>
                    <a:moveTo>
                      <a:pt x="655" y="0"/>
                    </a:moveTo>
                    <a:cubicBezTo>
                      <a:pt x="274" y="0"/>
                      <a:pt x="0" y="286"/>
                      <a:pt x="0" y="655"/>
                    </a:cubicBezTo>
                    <a:cubicBezTo>
                      <a:pt x="0" y="1012"/>
                      <a:pt x="298" y="1310"/>
                      <a:pt x="655" y="1310"/>
                    </a:cubicBezTo>
                    <a:cubicBezTo>
                      <a:pt x="1012" y="1310"/>
                      <a:pt x="1310" y="1012"/>
                      <a:pt x="1310" y="655"/>
                    </a:cubicBezTo>
                    <a:cubicBezTo>
                      <a:pt x="1310" y="298"/>
                      <a:pt x="1012" y="0"/>
                      <a:pt x="655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9264;p64">
                <a:extLst>
                  <a:ext uri="{FF2B5EF4-FFF2-40B4-BE49-F238E27FC236}">
                    <a16:creationId xmlns:a16="http://schemas.microsoft.com/office/drawing/2014/main" id="{2787F511-E661-0059-083F-D63EFC576187}"/>
                  </a:ext>
                </a:extLst>
              </p:cNvPr>
              <p:cNvSpPr/>
              <p:nvPr/>
            </p:nvSpPr>
            <p:spPr>
              <a:xfrm>
                <a:off x="1015690" y="2696969"/>
                <a:ext cx="41726" cy="41726"/>
              </a:xfrm>
              <a:custGeom>
                <a:avLst/>
                <a:gdLst/>
                <a:ahLst/>
                <a:cxnLst/>
                <a:rect l="l" t="t" r="r" b="b"/>
                <a:pathLst>
                  <a:path w="1311" h="1311" extrusionOk="0">
                    <a:moveTo>
                      <a:pt x="656" y="310"/>
                    </a:moveTo>
                    <a:cubicBezTo>
                      <a:pt x="858" y="310"/>
                      <a:pt x="1001" y="465"/>
                      <a:pt x="1001" y="655"/>
                    </a:cubicBezTo>
                    <a:cubicBezTo>
                      <a:pt x="1001" y="846"/>
                      <a:pt x="858" y="1001"/>
                      <a:pt x="656" y="1001"/>
                    </a:cubicBezTo>
                    <a:cubicBezTo>
                      <a:pt x="465" y="1001"/>
                      <a:pt x="322" y="846"/>
                      <a:pt x="322" y="655"/>
                    </a:cubicBezTo>
                    <a:cubicBezTo>
                      <a:pt x="322" y="465"/>
                      <a:pt x="465" y="310"/>
                      <a:pt x="656" y="310"/>
                    </a:cubicBezTo>
                    <a:close/>
                    <a:moveTo>
                      <a:pt x="656" y="0"/>
                    </a:moveTo>
                    <a:cubicBezTo>
                      <a:pt x="299" y="0"/>
                      <a:pt x="1" y="298"/>
                      <a:pt x="1" y="655"/>
                    </a:cubicBezTo>
                    <a:cubicBezTo>
                      <a:pt x="1" y="1012"/>
                      <a:pt x="299" y="1310"/>
                      <a:pt x="656" y="1310"/>
                    </a:cubicBezTo>
                    <a:cubicBezTo>
                      <a:pt x="1013" y="1310"/>
                      <a:pt x="1311" y="1012"/>
                      <a:pt x="1311" y="655"/>
                    </a:cubicBezTo>
                    <a:cubicBezTo>
                      <a:pt x="1311" y="298"/>
                      <a:pt x="1013" y="0"/>
                      <a:pt x="656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9265;p64">
                <a:extLst>
                  <a:ext uri="{FF2B5EF4-FFF2-40B4-BE49-F238E27FC236}">
                    <a16:creationId xmlns:a16="http://schemas.microsoft.com/office/drawing/2014/main" id="{64D7CED2-6378-EA73-7CF1-1D8D4C0EF518}"/>
                  </a:ext>
                </a:extLst>
              </p:cNvPr>
              <p:cNvSpPr/>
              <p:nvPr/>
            </p:nvSpPr>
            <p:spPr>
              <a:xfrm>
                <a:off x="1122567" y="2696969"/>
                <a:ext cx="41726" cy="41726"/>
              </a:xfrm>
              <a:custGeom>
                <a:avLst/>
                <a:gdLst/>
                <a:ahLst/>
                <a:cxnLst/>
                <a:rect l="l" t="t" r="r" b="b"/>
                <a:pathLst>
                  <a:path w="1311" h="1311" extrusionOk="0">
                    <a:moveTo>
                      <a:pt x="655" y="310"/>
                    </a:moveTo>
                    <a:cubicBezTo>
                      <a:pt x="846" y="310"/>
                      <a:pt x="989" y="465"/>
                      <a:pt x="989" y="655"/>
                    </a:cubicBezTo>
                    <a:cubicBezTo>
                      <a:pt x="989" y="846"/>
                      <a:pt x="846" y="1001"/>
                      <a:pt x="655" y="1001"/>
                    </a:cubicBezTo>
                    <a:cubicBezTo>
                      <a:pt x="453" y="1001"/>
                      <a:pt x="310" y="846"/>
                      <a:pt x="310" y="655"/>
                    </a:cubicBezTo>
                    <a:cubicBezTo>
                      <a:pt x="310" y="465"/>
                      <a:pt x="453" y="310"/>
                      <a:pt x="655" y="310"/>
                    </a:cubicBezTo>
                    <a:close/>
                    <a:moveTo>
                      <a:pt x="655" y="0"/>
                    </a:moveTo>
                    <a:cubicBezTo>
                      <a:pt x="298" y="0"/>
                      <a:pt x="0" y="298"/>
                      <a:pt x="0" y="655"/>
                    </a:cubicBezTo>
                    <a:cubicBezTo>
                      <a:pt x="0" y="1012"/>
                      <a:pt x="298" y="1310"/>
                      <a:pt x="655" y="1310"/>
                    </a:cubicBezTo>
                    <a:cubicBezTo>
                      <a:pt x="1013" y="1310"/>
                      <a:pt x="1310" y="1012"/>
                      <a:pt x="1310" y="655"/>
                    </a:cubicBezTo>
                    <a:cubicBezTo>
                      <a:pt x="1310" y="298"/>
                      <a:pt x="1013" y="0"/>
                      <a:pt x="655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9266;p64">
                <a:extLst>
                  <a:ext uri="{FF2B5EF4-FFF2-40B4-BE49-F238E27FC236}">
                    <a16:creationId xmlns:a16="http://schemas.microsoft.com/office/drawing/2014/main" id="{2EFA5CC1-7D8C-B9D3-B58D-0AF8AC0F0BB8}"/>
                  </a:ext>
                </a:extLst>
              </p:cNvPr>
              <p:cNvSpPr/>
              <p:nvPr/>
            </p:nvSpPr>
            <p:spPr>
              <a:xfrm>
                <a:off x="913015" y="2504094"/>
                <a:ext cx="31859" cy="9867"/>
              </a:xfrm>
              <a:custGeom>
                <a:avLst/>
                <a:gdLst/>
                <a:ahLst/>
                <a:cxnLst/>
                <a:rect l="l" t="t" r="r" b="b"/>
                <a:pathLst>
                  <a:path w="1001" h="310" extrusionOk="0">
                    <a:moveTo>
                      <a:pt x="191" y="0"/>
                    </a:moveTo>
                    <a:cubicBezTo>
                      <a:pt x="0" y="12"/>
                      <a:pt x="0" y="310"/>
                      <a:pt x="191" y="310"/>
                    </a:cubicBezTo>
                    <a:lnTo>
                      <a:pt x="810" y="310"/>
                    </a:lnTo>
                    <a:cubicBezTo>
                      <a:pt x="1000" y="310"/>
                      <a:pt x="1000" y="0"/>
                      <a:pt x="810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9267;p64">
                <a:extLst>
                  <a:ext uri="{FF2B5EF4-FFF2-40B4-BE49-F238E27FC236}">
                    <a16:creationId xmlns:a16="http://schemas.microsoft.com/office/drawing/2014/main" id="{F6041653-C147-9EB9-7B39-D2D261FFEC30}"/>
                  </a:ext>
                </a:extLst>
              </p:cNvPr>
              <p:cNvSpPr/>
              <p:nvPr/>
            </p:nvSpPr>
            <p:spPr>
              <a:xfrm>
                <a:off x="913015" y="2532898"/>
                <a:ext cx="31859" cy="10248"/>
              </a:xfrm>
              <a:custGeom>
                <a:avLst/>
                <a:gdLst/>
                <a:ahLst/>
                <a:cxnLst/>
                <a:rect l="l" t="t" r="r" b="b"/>
                <a:pathLst>
                  <a:path w="1001" h="322" extrusionOk="0">
                    <a:moveTo>
                      <a:pt x="191" y="0"/>
                    </a:moveTo>
                    <a:cubicBezTo>
                      <a:pt x="0" y="24"/>
                      <a:pt x="0" y="322"/>
                      <a:pt x="191" y="322"/>
                    </a:cubicBezTo>
                    <a:lnTo>
                      <a:pt x="810" y="322"/>
                    </a:lnTo>
                    <a:cubicBezTo>
                      <a:pt x="1000" y="322"/>
                      <a:pt x="1000" y="0"/>
                      <a:pt x="810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9268;p64">
                <a:extLst>
                  <a:ext uri="{FF2B5EF4-FFF2-40B4-BE49-F238E27FC236}">
                    <a16:creationId xmlns:a16="http://schemas.microsoft.com/office/drawing/2014/main" id="{CC0420F0-C407-B98D-B8DB-3719C0621623}"/>
                  </a:ext>
                </a:extLst>
              </p:cNvPr>
              <p:cNvSpPr/>
              <p:nvPr/>
            </p:nvSpPr>
            <p:spPr>
              <a:xfrm>
                <a:off x="913015" y="2562052"/>
                <a:ext cx="31859" cy="9898"/>
              </a:xfrm>
              <a:custGeom>
                <a:avLst/>
                <a:gdLst/>
                <a:ahLst/>
                <a:cxnLst/>
                <a:rect l="l" t="t" r="r" b="b"/>
                <a:pathLst>
                  <a:path w="1001" h="311" extrusionOk="0">
                    <a:moveTo>
                      <a:pt x="191" y="1"/>
                    </a:moveTo>
                    <a:cubicBezTo>
                      <a:pt x="0" y="13"/>
                      <a:pt x="0" y="310"/>
                      <a:pt x="191" y="310"/>
                    </a:cubicBezTo>
                    <a:lnTo>
                      <a:pt x="810" y="310"/>
                    </a:lnTo>
                    <a:cubicBezTo>
                      <a:pt x="1000" y="310"/>
                      <a:pt x="1000" y="1"/>
                      <a:pt x="810" y="1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9269;p64">
                <a:extLst>
                  <a:ext uri="{FF2B5EF4-FFF2-40B4-BE49-F238E27FC236}">
                    <a16:creationId xmlns:a16="http://schemas.microsoft.com/office/drawing/2014/main" id="{BF4702AA-8F1D-CE35-2752-3050C237C3C2}"/>
                  </a:ext>
                </a:extLst>
              </p:cNvPr>
              <p:cNvSpPr/>
              <p:nvPr/>
            </p:nvSpPr>
            <p:spPr>
              <a:xfrm>
                <a:off x="894428" y="2474908"/>
                <a:ext cx="69384" cy="167508"/>
              </a:xfrm>
              <a:custGeom>
                <a:avLst/>
                <a:gdLst/>
                <a:ahLst/>
                <a:cxnLst/>
                <a:rect l="l" t="t" r="r" b="b"/>
                <a:pathLst>
                  <a:path w="2180" h="5263" extrusionOk="0">
                    <a:moveTo>
                      <a:pt x="1870" y="298"/>
                    </a:moveTo>
                    <a:lnTo>
                      <a:pt x="1870" y="3703"/>
                    </a:lnTo>
                    <a:lnTo>
                      <a:pt x="287" y="3703"/>
                    </a:lnTo>
                    <a:lnTo>
                      <a:pt x="287" y="298"/>
                    </a:lnTo>
                    <a:close/>
                    <a:moveTo>
                      <a:pt x="1882" y="4001"/>
                    </a:moveTo>
                    <a:lnTo>
                      <a:pt x="1882" y="4953"/>
                    </a:lnTo>
                    <a:lnTo>
                      <a:pt x="299" y="4953"/>
                    </a:lnTo>
                    <a:lnTo>
                      <a:pt x="299" y="4001"/>
                    </a:lnTo>
                    <a:close/>
                    <a:moveTo>
                      <a:pt x="156" y="0"/>
                    </a:moveTo>
                    <a:cubicBezTo>
                      <a:pt x="60" y="0"/>
                      <a:pt x="1" y="72"/>
                      <a:pt x="1" y="143"/>
                    </a:cubicBezTo>
                    <a:lnTo>
                      <a:pt x="1" y="5120"/>
                    </a:lnTo>
                    <a:cubicBezTo>
                      <a:pt x="1" y="5203"/>
                      <a:pt x="84" y="5263"/>
                      <a:pt x="156" y="5263"/>
                    </a:cubicBezTo>
                    <a:lnTo>
                      <a:pt x="2025" y="5263"/>
                    </a:lnTo>
                    <a:cubicBezTo>
                      <a:pt x="2108" y="5263"/>
                      <a:pt x="2180" y="5192"/>
                      <a:pt x="2180" y="5120"/>
                    </a:cubicBezTo>
                    <a:lnTo>
                      <a:pt x="2180" y="143"/>
                    </a:lnTo>
                    <a:cubicBezTo>
                      <a:pt x="2180" y="60"/>
                      <a:pt x="2108" y="0"/>
                      <a:pt x="2025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9270;p64">
                <a:extLst>
                  <a:ext uri="{FF2B5EF4-FFF2-40B4-BE49-F238E27FC236}">
                    <a16:creationId xmlns:a16="http://schemas.microsoft.com/office/drawing/2014/main" id="{173A851A-106D-5446-0736-F3AE899EA104}"/>
                  </a:ext>
                </a:extLst>
              </p:cNvPr>
              <p:cNvSpPr/>
              <p:nvPr/>
            </p:nvSpPr>
            <p:spPr>
              <a:xfrm>
                <a:off x="1002068" y="2474145"/>
                <a:ext cx="69384" cy="168272"/>
              </a:xfrm>
              <a:custGeom>
                <a:avLst/>
                <a:gdLst/>
                <a:ahLst/>
                <a:cxnLst/>
                <a:rect l="l" t="t" r="r" b="b"/>
                <a:pathLst>
                  <a:path w="2180" h="5287" extrusionOk="0">
                    <a:moveTo>
                      <a:pt x="1881" y="322"/>
                    </a:moveTo>
                    <a:lnTo>
                      <a:pt x="1881" y="3727"/>
                    </a:lnTo>
                    <a:lnTo>
                      <a:pt x="298" y="3727"/>
                    </a:lnTo>
                    <a:lnTo>
                      <a:pt x="298" y="322"/>
                    </a:lnTo>
                    <a:close/>
                    <a:moveTo>
                      <a:pt x="1881" y="4025"/>
                    </a:moveTo>
                    <a:lnTo>
                      <a:pt x="1881" y="4977"/>
                    </a:lnTo>
                    <a:lnTo>
                      <a:pt x="298" y="4977"/>
                    </a:lnTo>
                    <a:lnTo>
                      <a:pt x="298" y="4025"/>
                    </a:lnTo>
                    <a:close/>
                    <a:moveTo>
                      <a:pt x="155" y="1"/>
                    </a:moveTo>
                    <a:cubicBezTo>
                      <a:pt x="60" y="1"/>
                      <a:pt x="0" y="84"/>
                      <a:pt x="0" y="155"/>
                    </a:cubicBezTo>
                    <a:lnTo>
                      <a:pt x="0" y="5144"/>
                    </a:lnTo>
                    <a:cubicBezTo>
                      <a:pt x="0" y="5227"/>
                      <a:pt x="72" y="5287"/>
                      <a:pt x="155" y="5287"/>
                    </a:cubicBezTo>
                    <a:lnTo>
                      <a:pt x="2024" y="5287"/>
                    </a:lnTo>
                    <a:cubicBezTo>
                      <a:pt x="2120" y="5287"/>
                      <a:pt x="2179" y="5216"/>
                      <a:pt x="2179" y="5144"/>
                    </a:cubicBezTo>
                    <a:lnTo>
                      <a:pt x="2179" y="167"/>
                    </a:lnTo>
                    <a:cubicBezTo>
                      <a:pt x="2179" y="84"/>
                      <a:pt x="2120" y="1"/>
                      <a:pt x="2024" y="1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9271;p64">
                <a:extLst>
                  <a:ext uri="{FF2B5EF4-FFF2-40B4-BE49-F238E27FC236}">
                    <a16:creationId xmlns:a16="http://schemas.microsoft.com/office/drawing/2014/main" id="{C268F8B1-975A-2DAE-F621-1B75CDB5E8DE}"/>
                  </a:ext>
                </a:extLst>
              </p:cNvPr>
              <p:cNvSpPr/>
              <p:nvPr/>
            </p:nvSpPr>
            <p:spPr>
              <a:xfrm>
                <a:off x="1108531" y="2474145"/>
                <a:ext cx="69384" cy="168272"/>
              </a:xfrm>
              <a:custGeom>
                <a:avLst/>
                <a:gdLst/>
                <a:ahLst/>
                <a:cxnLst/>
                <a:rect l="l" t="t" r="r" b="b"/>
                <a:pathLst>
                  <a:path w="2180" h="5287" extrusionOk="0">
                    <a:moveTo>
                      <a:pt x="1882" y="322"/>
                    </a:moveTo>
                    <a:lnTo>
                      <a:pt x="1882" y="3727"/>
                    </a:lnTo>
                    <a:lnTo>
                      <a:pt x="299" y="3727"/>
                    </a:lnTo>
                    <a:lnTo>
                      <a:pt x="299" y="322"/>
                    </a:lnTo>
                    <a:close/>
                    <a:moveTo>
                      <a:pt x="1882" y="4025"/>
                    </a:moveTo>
                    <a:lnTo>
                      <a:pt x="1882" y="4977"/>
                    </a:lnTo>
                    <a:lnTo>
                      <a:pt x="299" y="4977"/>
                    </a:lnTo>
                    <a:lnTo>
                      <a:pt x="299" y="4025"/>
                    </a:lnTo>
                    <a:close/>
                    <a:moveTo>
                      <a:pt x="156" y="1"/>
                    </a:moveTo>
                    <a:cubicBezTo>
                      <a:pt x="60" y="1"/>
                      <a:pt x="1" y="84"/>
                      <a:pt x="1" y="155"/>
                    </a:cubicBezTo>
                    <a:lnTo>
                      <a:pt x="1" y="5144"/>
                    </a:lnTo>
                    <a:cubicBezTo>
                      <a:pt x="1" y="5227"/>
                      <a:pt x="84" y="5287"/>
                      <a:pt x="156" y="5287"/>
                    </a:cubicBezTo>
                    <a:lnTo>
                      <a:pt x="2025" y="5287"/>
                    </a:lnTo>
                    <a:cubicBezTo>
                      <a:pt x="2120" y="5287"/>
                      <a:pt x="2180" y="5216"/>
                      <a:pt x="2180" y="5144"/>
                    </a:cubicBezTo>
                    <a:lnTo>
                      <a:pt x="2180" y="167"/>
                    </a:lnTo>
                    <a:cubicBezTo>
                      <a:pt x="2180" y="84"/>
                      <a:pt x="2120" y="1"/>
                      <a:pt x="2025" y="1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9272;p64">
                <a:extLst>
                  <a:ext uri="{FF2B5EF4-FFF2-40B4-BE49-F238E27FC236}">
                    <a16:creationId xmlns:a16="http://schemas.microsoft.com/office/drawing/2014/main" id="{5ED2B549-6DCE-02F6-87E0-FE735D877697}"/>
                  </a:ext>
                </a:extLst>
              </p:cNvPr>
              <p:cNvSpPr/>
              <p:nvPr/>
            </p:nvSpPr>
            <p:spPr>
              <a:xfrm>
                <a:off x="1127118" y="2504094"/>
                <a:ext cx="31859" cy="9867"/>
              </a:xfrm>
              <a:custGeom>
                <a:avLst/>
                <a:gdLst/>
                <a:ahLst/>
                <a:cxnLst/>
                <a:rect l="l" t="t" r="r" b="b"/>
                <a:pathLst>
                  <a:path w="1001" h="310" extrusionOk="0">
                    <a:moveTo>
                      <a:pt x="191" y="0"/>
                    </a:moveTo>
                    <a:cubicBezTo>
                      <a:pt x="0" y="12"/>
                      <a:pt x="0" y="310"/>
                      <a:pt x="191" y="310"/>
                    </a:cubicBezTo>
                    <a:lnTo>
                      <a:pt x="810" y="310"/>
                    </a:lnTo>
                    <a:cubicBezTo>
                      <a:pt x="1000" y="310"/>
                      <a:pt x="1000" y="0"/>
                      <a:pt x="810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9273;p64">
                <a:extLst>
                  <a:ext uri="{FF2B5EF4-FFF2-40B4-BE49-F238E27FC236}">
                    <a16:creationId xmlns:a16="http://schemas.microsoft.com/office/drawing/2014/main" id="{61621AA7-3D77-62D5-D438-D14D4A7C0E91}"/>
                  </a:ext>
                </a:extLst>
              </p:cNvPr>
              <p:cNvSpPr/>
              <p:nvPr/>
            </p:nvSpPr>
            <p:spPr>
              <a:xfrm>
                <a:off x="1127118" y="2532898"/>
                <a:ext cx="31859" cy="10248"/>
              </a:xfrm>
              <a:custGeom>
                <a:avLst/>
                <a:gdLst/>
                <a:ahLst/>
                <a:cxnLst/>
                <a:rect l="l" t="t" r="r" b="b"/>
                <a:pathLst>
                  <a:path w="1001" h="322" extrusionOk="0">
                    <a:moveTo>
                      <a:pt x="191" y="0"/>
                    </a:moveTo>
                    <a:cubicBezTo>
                      <a:pt x="0" y="24"/>
                      <a:pt x="0" y="322"/>
                      <a:pt x="191" y="322"/>
                    </a:cubicBezTo>
                    <a:lnTo>
                      <a:pt x="810" y="322"/>
                    </a:lnTo>
                    <a:cubicBezTo>
                      <a:pt x="1000" y="322"/>
                      <a:pt x="1000" y="0"/>
                      <a:pt x="810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9274;p64">
                <a:extLst>
                  <a:ext uri="{FF2B5EF4-FFF2-40B4-BE49-F238E27FC236}">
                    <a16:creationId xmlns:a16="http://schemas.microsoft.com/office/drawing/2014/main" id="{AB625558-4B3F-91D1-83ED-46EE8FFBDE79}"/>
                  </a:ext>
                </a:extLst>
              </p:cNvPr>
              <p:cNvSpPr/>
              <p:nvPr/>
            </p:nvSpPr>
            <p:spPr>
              <a:xfrm>
                <a:off x="1127118" y="2562052"/>
                <a:ext cx="31859" cy="9898"/>
              </a:xfrm>
              <a:custGeom>
                <a:avLst/>
                <a:gdLst/>
                <a:ahLst/>
                <a:cxnLst/>
                <a:rect l="l" t="t" r="r" b="b"/>
                <a:pathLst>
                  <a:path w="1001" h="311" extrusionOk="0">
                    <a:moveTo>
                      <a:pt x="191" y="1"/>
                    </a:moveTo>
                    <a:cubicBezTo>
                      <a:pt x="0" y="13"/>
                      <a:pt x="0" y="310"/>
                      <a:pt x="191" y="310"/>
                    </a:cubicBezTo>
                    <a:lnTo>
                      <a:pt x="810" y="310"/>
                    </a:lnTo>
                    <a:cubicBezTo>
                      <a:pt x="1000" y="310"/>
                      <a:pt x="1000" y="1"/>
                      <a:pt x="810" y="1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9275;p64">
                <a:extLst>
                  <a:ext uri="{FF2B5EF4-FFF2-40B4-BE49-F238E27FC236}">
                    <a16:creationId xmlns:a16="http://schemas.microsoft.com/office/drawing/2014/main" id="{66A1617C-EAF0-6E60-8720-19C87427B171}"/>
                  </a:ext>
                </a:extLst>
              </p:cNvPr>
              <p:cNvSpPr/>
              <p:nvPr/>
            </p:nvSpPr>
            <p:spPr>
              <a:xfrm>
                <a:off x="1020624" y="2504094"/>
                <a:ext cx="32241" cy="9867"/>
              </a:xfrm>
              <a:custGeom>
                <a:avLst/>
                <a:gdLst/>
                <a:ahLst/>
                <a:cxnLst/>
                <a:rect l="l" t="t" r="r" b="b"/>
                <a:pathLst>
                  <a:path w="1013" h="310" extrusionOk="0">
                    <a:moveTo>
                      <a:pt x="203" y="0"/>
                    </a:moveTo>
                    <a:cubicBezTo>
                      <a:pt x="1" y="12"/>
                      <a:pt x="1" y="310"/>
                      <a:pt x="203" y="310"/>
                    </a:cubicBezTo>
                    <a:lnTo>
                      <a:pt x="822" y="310"/>
                    </a:lnTo>
                    <a:cubicBezTo>
                      <a:pt x="1013" y="310"/>
                      <a:pt x="1013" y="0"/>
                      <a:pt x="822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9276;p64">
                <a:extLst>
                  <a:ext uri="{FF2B5EF4-FFF2-40B4-BE49-F238E27FC236}">
                    <a16:creationId xmlns:a16="http://schemas.microsoft.com/office/drawing/2014/main" id="{D3FBC0C2-DE81-B22A-6369-9973078C089A}"/>
                  </a:ext>
                </a:extLst>
              </p:cNvPr>
              <p:cNvSpPr/>
              <p:nvPr/>
            </p:nvSpPr>
            <p:spPr>
              <a:xfrm>
                <a:off x="1020624" y="2532898"/>
                <a:ext cx="32241" cy="10248"/>
              </a:xfrm>
              <a:custGeom>
                <a:avLst/>
                <a:gdLst/>
                <a:ahLst/>
                <a:cxnLst/>
                <a:rect l="l" t="t" r="r" b="b"/>
                <a:pathLst>
                  <a:path w="1013" h="322" extrusionOk="0">
                    <a:moveTo>
                      <a:pt x="203" y="0"/>
                    </a:moveTo>
                    <a:cubicBezTo>
                      <a:pt x="1" y="24"/>
                      <a:pt x="1" y="322"/>
                      <a:pt x="203" y="322"/>
                    </a:cubicBezTo>
                    <a:lnTo>
                      <a:pt x="822" y="322"/>
                    </a:lnTo>
                    <a:cubicBezTo>
                      <a:pt x="1013" y="322"/>
                      <a:pt x="1013" y="0"/>
                      <a:pt x="822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9277;p64">
                <a:extLst>
                  <a:ext uri="{FF2B5EF4-FFF2-40B4-BE49-F238E27FC236}">
                    <a16:creationId xmlns:a16="http://schemas.microsoft.com/office/drawing/2014/main" id="{CF9A6BC0-F39D-7D5D-6E12-0A88CDA21C34}"/>
                  </a:ext>
                </a:extLst>
              </p:cNvPr>
              <p:cNvSpPr/>
              <p:nvPr/>
            </p:nvSpPr>
            <p:spPr>
              <a:xfrm>
                <a:off x="1020624" y="2562052"/>
                <a:ext cx="32241" cy="9898"/>
              </a:xfrm>
              <a:custGeom>
                <a:avLst/>
                <a:gdLst/>
                <a:ahLst/>
                <a:cxnLst/>
                <a:rect l="l" t="t" r="r" b="b"/>
                <a:pathLst>
                  <a:path w="1013" h="311" extrusionOk="0">
                    <a:moveTo>
                      <a:pt x="203" y="1"/>
                    </a:moveTo>
                    <a:cubicBezTo>
                      <a:pt x="1" y="13"/>
                      <a:pt x="1" y="310"/>
                      <a:pt x="203" y="310"/>
                    </a:cubicBezTo>
                    <a:lnTo>
                      <a:pt x="822" y="310"/>
                    </a:lnTo>
                    <a:cubicBezTo>
                      <a:pt x="1013" y="310"/>
                      <a:pt x="1013" y="1"/>
                      <a:pt x="822" y="1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83110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Oval 75">
            <a:extLst>
              <a:ext uri="{FF2B5EF4-FFF2-40B4-BE49-F238E27FC236}">
                <a16:creationId xmlns:a16="http://schemas.microsoft.com/office/drawing/2014/main" id="{9BA9B8F6-4CD5-F4B8-1599-D4AAA7D5C179}"/>
              </a:ext>
            </a:extLst>
          </p:cNvPr>
          <p:cNvSpPr/>
          <p:nvPr/>
        </p:nvSpPr>
        <p:spPr>
          <a:xfrm>
            <a:off x="11531160" y="3092403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40439144-5DA7-8A96-A515-27915A116953}"/>
              </a:ext>
            </a:extLst>
          </p:cNvPr>
          <p:cNvSpPr/>
          <p:nvPr/>
        </p:nvSpPr>
        <p:spPr>
          <a:xfrm>
            <a:off x="11531160" y="3886972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F4BAFB25-1B6E-206F-C2FD-CB0ED468F165}"/>
              </a:ext>
            </a:extLst>
          </p:cNvPr>
          <p:cNvSpPr/>
          <p:nvPr/>
        </p:nvSpPr>
        <p:spPr>
          <a:xfrm>
            <a:off x="11531160" y="4658998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DF1C4409-F547-FE68-B6EB-DDFB775FD76F}"/>
              </a:ext>
            </a:extLst>
          </p:cNvPr>
          <p:cNvSpPr/>
          <p:nvPr/>
        </p:nvSpPr>
        <p:spPr>
          <a:xfrm>
            <a:off x="11531160" y="5452149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C8683BDB-1F4C-4BF7-D61B-B75A8A4C5D96}"/>
              </a:ext>
            </a:extLst>
          </p:cNvPr>
          <p:cNvSpPr/>
          <p:nvPr/>
        </p:nvSpPr>
        <p:spPr>
          <a:xfrm>
            <a:off x="11530172" y="2317349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B5B8948B-6410-6F95-A5BB-B388891E05BA}"/>
              </a:ext>
            </a:extLst>
          </p:cNvPr>
          <p:cNvSpPr/>
          <p:nvPr/>
        </p:nvSpPr>
        <p:spPr>
          <a:xfrm>
            <a:off x="11518882" y="1495237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58CFFC3-1E3C-0BC4-54FE-004DADD09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en-US" smtClean="0"/>
              <a:pPr/>
              <a:t>24</a:t>
            </a:fld>
            <a:endParaRPr lang="en-US" dirty="0"/>
          </a:p>
        </p:txBody>
      </p:sp>
      <p:grpSp>
        <p:nvGrpSpPr>
          <p:cNvPr id="3" name="Google Shape;9637;p64">
            <a:extLst>
              <a:ext uri="{FF2B5EF4-FFF2-40B4-BE49-F238E27FC236}">
                <a16:creationId xmlns:a16="http://schemas.microsoft.com/office/drawing/2014/main" id="{C925ED75-C0D0-C029-B00E-CAA00F109669}"/>
              </a:ext>
            </a:extLst>
          </p:cNvPr>
          <p:cNvGrpSpPr/>
          <p:nvPr/>
        </p:nvGrpSpPr>
        <p:grpSpPr>
          <a:xfrm>
            <a:off x="11467737" y="3870079"/>
            <a:ext cx="409885" cy="319555"/>
            <a:chOff x="2611458" y="3816374"/>
            <a:chExt cx="426329" cy="332375"/>
          </a:xfrm>
          <a:solidFill>
            <a:srgbClr val="002060"/>
          </a:solidFill>
        </p:grpSpPr>
        <p:sp>
          <p:nvSpPr>
            <p:cNvPr id="4" name="Google Shape;9638;p64">
              <a:extLst>
                <a:ext uri="{FF2B5EF4-FFF2-40B4-BE49-F238E27FC236}">
                  <a16:creationId xmlns:a16="http://schemas.microsoft.com/office/drawing/2014/main" id="{9384065A-4A54-65ED-8F8C-3FF3672780D6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9639;p64">
              <a:extLst>
                <a:ext uri="{FF2B5EF4-FFF2-40B4-BE49-F238E27FC236}">
                  <a16:creationId xmlns:a16="http://schemas.microsoft.com/office/drawing/2014/main" id="{650BC25A-C536-4C44-E857-4334A2FB3E27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9640;p64">
              <a:extLst>
                <a:ext uri="{FF2B5EF4-FFF2-40B4-BE49-F238E27FC236}">
                  <a16:creationId xmlns:a16="http://schemas.microsoft.com/office/drawing/2014/main" id="{49FA0C96-2FA0-7737-0440-A7439C5FEA11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9641;p64">
              <a:extLst>
                <a:ext uri="{FF2B5EF4-FFF2-40B4-BE49-F238E27FC236}">
                  <a16:creationId xmlns:a16="http://schemas.microsoft.com/office/drawing/2014/main" id="{94D874E3-4AF4-BEA1-AD68-B4537A9FC029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9642;p64">
              <a:extLst>
                <a:ext uri="{FF2B5EF4-FFF2-40B4-BE49-F238E27FC236}">
                  <a16:creationId xmlns:a16="http://schemas.microsoft.com/office/drawing/2014/main" id="{4B4BC31E-F565-52B9-628E-8CAB46ADED90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9643;p64">
              <a:extLst>
                <a:ext uri="{FF2B5EF4-FFF2-40B4-BE49-F238E27FC236}">
                  <a16:creationId xmlns:a16="http://schemas.microsoft.com/office/drawing/2014/main" id="{AD317BF8-52C2-97FD-614F-99ABF20FA0A4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9644;p64">
              <a:extLst>
                <a:ext uri="{FF2B5EF4-FFF2-40B4-BE49-F238E27FC236}">
                  <a16:creationId xmlns:a16="http://schemas.microsoft.com/office/drawing/2014/main" id="{446B60AE-E069-5473-0A03-B6653A159027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645;p64">
              <a:extLst>
                <a:ext uri="{FF2B5EF4-FFF2-40B4-BE49-F238E27FC236}">
                  <a16:creationId xmlns:a16="http://schemas.microsoft.com/office/drawing/2014/main" id="{FE452003-019C-1C58-FB00-9474027663A9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646;p64">
              <a:extLst>
                <a:ext uri="{FF2B5EF4-FFF2-40B4-BE49-F238E27FC236}">
                  <a16:creationId xmlns:a16="http://schemas.microsoft.com/office/drawing/2014/main" id="{7A5E1941-943A-4A04-61E3-DC3AC4DBCF8C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647;p64">
              <a:extLst>
                <a:ext uri="{FF2B5EF4-FFF2-40B4-BE49-F238E27FC236}">
                  <a16:creationId xmlns:a16="http://schemas.microsoft.com/office/drawing/2014/main" id="{1B38CF05-E1F0-2AFE-1DF6-C16239361383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" name="Google Shape;9201;p64">
            <a:extLst>
              <a:ext uri="{FF2B5EF4-FFF2-40B4-BE49-F238E27FC236}">
                <a16:creationId xmlns:a16="http://schemas.microsoft.com/office/drawing/2014/main" id="{14FCB0E1-5002-E953-D756-8CEE4F61621D}"/>
              </a:ext>
            </a:extLst>
          </p:cNvPr>
          <p:cNvGrpSpPr/>
          <p:nvPr/>
        </p:nvGrpSpPr>
        <p:grpSpPr>
          <a:xfrm>
            <a:off x="11492106" y="2264506"/>
            <a:ext cx="361147" cy="361529"/>
            <a:chOff x="7538896" y="1970156"/>
            <a:chExt cx="361147" cy="361529"/>
          </a:xfrm>
          <a:solidFill>
            <a:srgbClr val="002060"/>
          </a:solidFill>
        </p:grpSpPr>
        <p:sp>
          <p:nvSpPr>
            <p:cNvPr id="15" name="Google Shape;9202;p64">
              <a:extLst>
                <a:ext uri="{FF2B5EF4-FFF2-40B4-BE49-F238E27FC236}">
                  <a16:creationId xmlns:a16="http://schemas.microsoft.com/office/drawing/2014/main" id="{4DCF91D6-AD84-1F74-5D72-318339C3BB70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203;p64">
              <a:extLst>
                <a:ext uri="{FF2B5EF4-FFF2-40B4-BE49-F238E27FC236}">
                  <a16:creationId xmlns:a16="http://schemas.microsoft.com/office/drawing/2014/main" id="{EEADFACC-118C-138B-369B-C3F917B3FC42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204;p64">
              <a:extLst>
                <a:ext uri="{FF2B5EF4-FFF2-40B4-BE49-F238E27FC236}">
                  <a16:creationId xmlns:a16="http://schemas.microsoft.com/office/drawing/2014/main" id="{AB504380-7B3B-A451-FECB-9BB9BA95E95C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205;p64">
              <a:extLst>
                <a:ext uri="{FF2B5EF4-FFF2-40B4-BE49-F238E27FC236}">
                  <a16:creationId xmlns:a16="http://schemas.microsoft.com/office/drawing/2014/main" id="{CA4E5571-3190-AEF0-486E-2303B71792F0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206;p64">
              <a:extLst>
                <a:ext uri="{FF2B5EF4-FFF2-40B4-BE49-F238E27FC236}">
                  <a16:creationId xmlns:a16="http://schemas.microsoft.com/office/drawing/2014/main" id="{322D9888-5304-3CC7-B9C5-3B2E2C72C57B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9207;p64">
              <a:extLst>
                <a:ext uri="{FF2B5EF4-FFF2-40B4-BE49-F238E27FC236}">
                  <a16:creationId xmlns:a16="http://schemas.microsoft.com/office/drawing/2014/main" id="{45D75996-2C6C-BB00-1FFC-01D1FABD5560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" name="Google Shape;9261;p64">
            <a:extLst>
              <a:ext uri="{FF2B5EF4-FFF2-40B4-BE49-F238E27FC236}">
                <a16:creationId xmlns:a16="http://schemas.microsoft.com/office/drawing/2014/main" id="{276825B8-E873-BCC5-C73C-B28F71D48CBC}"/>
              </a:ext>
            </a:extLst>
          </p:cNvPr>
          <p:cNvGrpSpPr/>
          <p:nvPr/>
        </p:nvGrpSpPr>
        <p:grpSpPr>
          <a:xfrm>
            <a:off x="11506683" y="4638562"/>
            <a:ext cx="331993" cy="331993"/>
            <a:chOff x="870939" y="2439293"/>
            <a:chExt cx="331993" cy="331993"/>
          </a:xfrm>
          <a:solidFill>
            <a:srgbClr val="002060"/>
          </a:solidFill>
        </p:grpSpPr>
        <p:sp>
          <p:nvSpPr>
            <p:cNvPr id="22" name="Google Shape;9262;p64">
              <a:extLst>
                <a:ext uri="{FF2B5EF4-FFF2-40B4-BE49-F238E27FC236}">
                  <a16:creationId xmlns:a16="http://schemas.microsoft.com/office/drawing/2014/main" id="{3A2D6C67-0B3F-9E66-D2BF-BA7FEB85AB36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263;p64">
              <a:extLst>
                <a:ext uri="{FF2B5EF4-FFF2-40B4-BE49-F238E27FC236}">
                  <a16:creationId xmlns:a16="http://schemas.microsoft.com/office/drawing/2014/main" id="{0136E113-84FF-E495-6571-5E44C27A6034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264;p64">
              <a:extLst>
                <a:ext uri="{FF2B5EF4-FFF2-40B4-BE49-F238E27FC236}">
                  <a16:creationId xmlns:a16="http://schemas.microsoft.com/office/drawing/2014/main" id="{83DEA688-68FC-7507-E835-B0BFB76A80C6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265;p64">
              <a:extLst>
                <a:ext uri="{FF2B5EF4-FFF2-40B4-BE49-F238E27FC236}">
                  <a16:creationId xmlns:a16="http://schemas.microsoft.com/office/drawing/2014/main" id="{FF107C38-D975-EAFF-A796-5351D66F00D5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266;p64">
              <a:extLst>
                <a:ext uri="{FF2B5EF4-FFF2-40B4-BE49-F238E27FC236}">
                  <a16:creationId xmlns:a16="http://schemas.microsoft.com/office/drawing/2014/main" id="{857DF390-C1A3-F365-080B-AC83243169A5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9267;p64">
              <a:extLst>
                <a:ext uri="{FF2B5EF4-FFF2-40B4-BE49-F238E27FC236}">
                  <a16:creationId xmlns:a16="http://schemas.microsoft.com/office/drawing/2014/main" id="{8DBE09D3-7235-E6C6-5629-02E1E1C79246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9268;p64">
              <a:extLst>
                <a:ext uri="{FF2B5EF4-FFF2-40B4-BE49-F238E27FC236}">
                  <a16:creationId xmlns:a16="http://schemas.microsoft.com/office/drawing/2014/main" id="{878BA3A2-D547-C95D-99A8-E41C6E540912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269;p64">
              <a:extLst>
                <a:ext uri="{FF2B5EF4-FFF2-40B4-BE49-F238E27FC236}">
                  <a16:creationId xmlns:a16="http://schemas.microsoft.com/office/drawing/2014/main" id="{B47BD659-8528-F049-A683-9092703ADCBD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270;p64">
              <a:extLst>
                <a:ext uri="{FF2B5EF4-FFF2-40B4-BE49-F238E27FC236}">
                  <a16:creationId xmlns:a16="http://schemas.microsoft.com/office/drawing/2014/main" id="{07A0049F-66EE-5180-EB6C-BD1D26FAE68D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271;p64">
              <a:extLst>
                <a:ext uri="{FF2B5EF4-FFF2-40B4-BE49-F238E27FC236}">
                  <a16:creationId xmlns:a16="http://schemas.microsoft.com/office/drawing/2014/main" id="{C75DF272-FE21-3729-DD3D-E772FB46FD2C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272;p64">
              <a:extLst>
                <a:ext uri="{FF2B5EF4-FFF2-40B4-BE49-F238E27FC236}">
                  <a16:creationId xmlns:a16="http://schemas.microsoft.com/office/drawing/2014/main" id="{812F177F-5113-6B65-D270-E1CA4E55B823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273;p64">
              <a:extLst>
                <a:ext uri="{FF2B5EF4-FFF2-40B4-BE49-F238E27FC236}">
                  <a16:creationId xmlns:a16="http://schemas.microsoft.com/office/drawing/2014/main" id="{6E358DAE-492C-FF72-1D7F-8761B1831EFB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274;p64">
              <a:extLst>
                <a:ext uri="{FF2B5EF4-FFF2-40B4-BE49-F238E27FC236}">
                  <a16:creationId xmlns:a16="http://schemas.microsoft.com/office/drawing/2014/main" id="{053C994D-3F81-C3EF-883E-6E23473190C5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75;p64">
              <a:extLst>
                <a:ext uri="{FF2B5EF4-FFF2-40B4-BE49-F238E27FC236}">
                  <a16:creationId xmlns:a16="http://schemas.microsoft.com/office/drawing/2014/main" id="{6D11BAF1-2E69-DD05-A1BB-526AF22A9598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276;p64">
              <a:extLst>
                <a:ext uri="{FF2B5EF4-FFF2-40B4-BE49-F238E27FC236}">
                  <a16:creationId xmlns:a16="http://schemas.microsoft.com/office/drawing/2014/main" id="{E381D34A-2FDF-A295-190B-BD974CF77559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77;p64">
              <a:extLst>
                <a:ext uri="{FF2B5EF4-FFF2-40B4-BE49-F238E27FC236}">
                  <a16:creationId xmlns:a16="http://schemas.microsoft.com/office/drawing/2014/main" id="{E0431019-643C-ABBC-D3CD-B03A7C3B25A5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" name="Google Shape;9284;p64">
            <a:extLst>
              <a:ext uri="{FF2B5EF4-FFF2-40B4-BE49-F238E27FC236}">
                <a16:creationId xmlns:a16="http://schemas.microsoft.com/office/drawing/2014/main" id="{FEE7C1C8-34A5-D1CC-6A40-B0847905EBF4}"/>
              </a:ext>
            </a:extLst>
          </p:cNvPr>
          <p:cNvGrpSpPr/>
          <p:nvPr/>
        </p:nvGrpSpPr>
        <p:grpSpPr>
          <a:xfrm>
            <a:off x="11542505" y="1453286"/>
            <a:ext cx="260349" cy="362292"/>
            <a:chOff x="5388757" y="2414659"/>
            <a:chExt cx="260349" cy="362292"/>
          </a:xfrm>
          <a:solidFill>
            <a:srgbClr val="002060"/>
          </a:solidFill>
        </p:grpSpPr>
        <p:sp>
          <p:nvSpPr>
            <p:cNvPr id="39" name="Google Shape;9285;p64">
              <a:extLst>
                <a:ext uri="{FF2B5EF4-FFF2-40B4-BE49-F238E27FC236}">
                  <a16:creationId xmlns:a16="http://schemas.microsoft.com/office/drawing/2014/main" id="{8FD19B36-34FA-8890-18B2-E07F32C4A864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86;p64">
              <a:extLst>
                <a:ext uri="{FF2B5EF4-FFF2-40B4-BE49-F238E27FC236}">
                  <a16:creationId xmlns:a16="http://schemas.microsoft.com/office/drawing/2014/main" id="{5C936794-2AFC-B2AF-6FAE-EB3B83BFD7CB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87;p64">
              <a:extLst>
                <a:ext uri="{FF2B5EF4-FFF2-40B4-BE49-F238E27FC236}">
                  <a16:creationId xmlns:a16="http://schemas.microsoft.com/office/drawing/2014/main" id="{BBC7A435-203A-3437-C3A7-C4F87EB11AE7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88;p64">
              <a:extLst>
                <a:ext uri="{FF2B5EF4-FFF2-40B4-BE49-F238E27FC236}">
                  <a16:creationId xmlns:a16="http://schemas.microsoft.com/office/drawing/2014/main" id="{2359C3BE-0AB6-47D5-4BAD-8E3F9D2DDE7E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89;p64">
              <a:extLst>
                <a:ext uri="{FF2B5EF4-FFF2-40B4-BE49-F238E27FC236}">
                  <a16:creationId xmlns:a16="http://schemas.microsoft.com/office/drawing/2014/main" id="{E10A65C6-2978-E077-5DE5-24FCAEE9E9FD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9290;p64">
              <a:extLst>
                <a:ext uri="{FF2B5EF4-FFF2-40B4-BE49-F238E27FC236}">
                  <a16:creationId xmlns:a16="http://schemas.microsoft.com/office/drawing/2014/main" id="{A85D43AA-3B7A-056C-072F-9E8FF2C2FDE0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9291;p64">
              <a:extLst>
                <a:ext uri="{FF2B5EF4-FFF2-40B4-BE49-F238E27FC236}">
                  <a16:creationId xmlns:a16="http://schemas.microsoft.com/office/drawing/2014/main" id="{183775B8-9186-F1B9-1C2C-2699CB4F7D2D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92;p64">
              <a:extLst>
                <a:ext uri="{FF2B5EF4-FFF2-40B4-BE49-F238E27FC236}">
                  <a16:creationId xmlns:a16="http://schemas.microsoft.com/office/drawing/2014/main" id="{CAEE706D-27E8-C6A9-CAEB-09D00C546B80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93;p64">
              <a:extLst>
                <a:ext uri="{FF2B5EF4-FFF2-40B4-BE49-F238E27FC236}">
                  <a16:creationId xmlns:a16="http://schemas.microsoft.com/office/drawing/2014/main" id="{2A937EEF-B32A-704C-28C2-30561BF1DA93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94;p64">
              <a:extLst>
                <a:ext uri="{FF2B5EF4-FFF2-40B4-BE49-F238E27FC236}">
                  <a16:creationId xmlns:a16="http://schemas.microsoft.com/office/drawing/2014/main" id="{551DF1A7-63E5-B0DC-FE37-D8FA4A05A249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95;p64">
              <a:extLst>
                <a:ext uri="{FF2B5EF4-FFF2-40B4-BE49-F238E27FC236}">
                  <a16:creationId xmlns:a16="http://schemas.microsoft.com/office/drawing/2014/main" id="{F3F89716-973B-F1CB-1DEC-63B063AC0F63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96;p64">
              <a:extLst>
                <a:ext uri="{FF2B5EF4-FFF2-40B4-BE49-F238E27FC236}">
                  <a16:creationId xmlns:a16="http://schemas.microsoft.com/office/drawing/2014/main" id="{CA6F2EBA-28F1-519C-0262-A89D22CD291F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97;p64">
              <a:extLst>
                <a:ext uri="{FF2B5EF4-FFF2-40B4-BE49-F238E27FC236}">
                  <a16:creationId xmlns:a16="http://schemas.microsoft.com/office/drawing/2014/main" id="{6CC3A580-1A44-66F5-AFBF-F7E9176B8D91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98;p64">
              <a:extLst>
                <a:ext uri="{FF2B5EF4-FFF2-40B4-BE49-F238E27FC236}">
                  <a16:creationId xmlns:a16="http://schemas.microsoft.com/office/drawing/2014/main" id="{2F42A46C-E50A-AEF3-8053-D88279010ED6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99;p64">
              <a:extLst>
                <a:ext uri="{FF2B5EF4-FFF2-40B4-BE49-F238E27FC236}">
                  <a16:creationId xmlns:a16="http://schemas.microsoft.com/office/drawing/2014/main" id="{BCBA4D3C-EB26-1BB9-7B05-7CA603682831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300;p64">
              <a:extLst>
                <a:ext uri="{FF2B5EF4-FFF2-40B4-BE49-F238E27FC236}">
                  <a16:creationId xmlns:a16="http://schemas.microsoft.com/office/drawing/2014/main" id="{5091F25C-CAC7-DCA3-2507-CCA9AFBC5113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301;p64">
              <a:extLst>
                <a:ext uri="{FF2B5EF4-FFF2-40B4-BE49-F238E27FC236}">
                  <a16:creationId xmlns:a16="http://schemas.microsoft.com/office/drawing/2014/main" id="{4CDCB322-B91E-1F17-916F-3162DE7C3C30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302;p64">
              <a:extLst>
                <a:ext uri="{FF2B5EF4-FFF2-40B4-BE49-F238E27FC236}">
                  <a16:creationId xmlns:a16="http://schemas.microsoft.com/office/drawing/2014/main" id="{E8F3597D-B364-ACBF-B2BE-CD96993F897D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303;p64">
              <a:extLst>
                <a:ext uri="{FF2B5EF4-FFF2-40B4-BE49-F238E27FC236}">
                  <a16:creationId xmlns:a16="http://schemas.microsoft.com/office/drawing/2014/main" id="{958524EA-A76C-6DAC-4811-17AAAB49AB9D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304;p64">
              <a:extLst>
                <a:ext uri="{FF2B5EF4-FFF2-40B4-BE49-F238E27FC236}">
                  <a16:creationId xmlns:a16="http://schemas.microsoft.com/office/drawing/2014/main" id="{F993B122-EA01-7ED0-2CA7-41DA4747C13D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" name="Google Shape;9434;p64">
            <a:extLst>
              <a:ext uri="{FF2B5EF4-FFF2-40B4-BE49-F238E27FC236}">
                <a16:creationId xmlns:a16="http://schemas.microsoft.com/office/drawing/2014/main" id="{2051F3CD-C655-068E-7651-2CB01F6A1D42}"/>
              </a:ext>
            </a:extLst>
          </p:cNvPr>
          <p:cNvGrpSpPr/>
          <p:nvPr/>
        </p:nvGrpSpPr>
        <p:grpSpPr>
          <a:xfrm>
            <a:off x="11498551" y="3074963"/>
            <a:ext cx="348257" cy="346188"/>
            <a:chOff x="3541011" y="3367320"/>
            <a:chExt cx="348257" cy="346188"/>
          </a:xfrm>
          <a:solidFill>
            <a:srgbClr val="002060"/>
          </a:solidFill>
        </p:grpSpPr>
        <p:sp>
          <p:nvSpPr>
            <p:cNvPr id="60" name="Google Shape;9435;p64">
              <a:extLst>
                <a:ext uri="{FF2B5EF4-FFF2-40B4-BE49-F238E27FC236}">
                  <a16:creationId xmlns:a16="http://schemas.microsoft.com/office/drawing/2014/main" id="{93057411-5783-5BBC-CA94-B0E3977C4A81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436;p64">
              <a:extLst>
                <a:ext uri="{FF2B5EF4-FFF2-40B4-BE49-F238E27FC236}">
                  <a16:creationId xmlns:a16="http://schemas.microsoft.com/office/drawing/2014/main" id="{9FC986FF-A50D-114A-3E93-6EF6209D2F42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437;p64">
              <a:extLst>
                <a:ext uri="{FF2B5EF4-FFF2-40B4-BE49-F238E27FC236}">
                  <a16:creationId xmlns:a16="http://schemas.microsoft.com/office/drawing/2014/main" id="{03A9FC58-CCE1-ADDC-1F13-7B69DFBD56C6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438;p64">
              <a:extLst>
                <a:ext uri="{FF2B5EF4-FFF2-40B4-BE49-F238E27FC236}">
                  <a16:creationId xmlns:a16="http://schemas.microsoft.com/office/drawing/2014/main" id="{D907B9E1-E0F2-08E9-286B-8D51B59E4F1F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" name="Google Shape;9683;p64">
            <a:extLst>
              <a:ext uri="{FF2B5EF4-FFF2-40B4-BE49-F238E27FC236}">
                <a16:creationId xmlns:a16="http://schemas.microsoft.com/office/drawing/2014/main" id="{6F6C40C8-1788-403D-BA62-DCAE4BCE2939}"/>
              </a:ext>
            </a:extLst>
          </p:cNvPr>
          <p:cNvGrpSpPr/>
          <p:nvPr/>
        </p:nvGrpSpPr>
        <p:grpSpPr>
          <a:xfrm>
            <a:off x="11488875" y="5419482"/>
            <a:ext cx="367608" cy="350548"/>
            <a:chOff x="6659725" y="3808035"/>
            <a:chExt cx="367608" cy="350548"/>
          </a:xfrm>
          <a:solidFill>
            <a:srgbClr val="002060"/>
          </a:solidFill>
        </p:grpSpPr>
        <p:sp>
          <p:nvSpPr>
            <p:cNvPr id="65" name="Google Shape;9684;p64">
              <a:extLst>
                <a:ext uri="{FF2B5EF4-FFF2-40B4-BE49-F238E27FC236}">
                  <a16:creationId xmlns:a16="http://schemas.microsoft.com/office/drawing/2014/main" id="{A4C93BF1-EC96-9DC2-3059-527BAC727610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9685;p64">
              <a:extLst>
                <a:ext uri="{FF2B5EF4-FFF2-40B4-BE49-F238E27FC236}">
                  <a16:creationId xmlns:a16="http://schemas.microsoft.com/office/drawing/2014/main" id="{90538037-F86E-A782-191D-39FFA15CB27F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66855285-EE03-9480-852F-366CADBAE516}"/>
              </a:ext>
            </a:extLst>
          </p:cNvPr>
          <p:cNvSpPr txBox="1"/>
          <p:nvPr/>
        </p:nvSpPr>
        <p:spPr>
          <a:xfrm>
            <a:off x="9710590" y="1474582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A54C165-BBC5-86ED-29CE-6F952266D9D8}"/>
              </a:ext>
            </a:extLst>
          </p:cNvPr>
          <p:cNvSpPr txBox="1"/>
          <p:nvPr/>
        </p:nvSpPr>
        <p:spPr>
          <a:xfrm>
            <a:off x="9710590" y="2293727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A2B4424-72CA-CBCB-293F-10BC90C44E96}"/>
              </a:ext>
            </a:extLst>
          </p:cNvPr>
          <p:cNvSpPr txBox="1"/>
          <p:nvPr/>
        </p:nvSpPr>
        <p:spPr>
          <a:xfrm>
            <a:off x="9710591" y="3046072"/>
            <a:ext cx="16885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C8671A0-2562-4BE6-EA4C-19095117D56B}"/>
              </a:ext>
            </a:extLst>
          </p:cNvPr>
          <p:cNvSpPr txBox="1"/>
          <p:nvPr/>
        </p:nvSpPr>
        <p:spPr>
          <a:xfrm>
            <a:off x="9710589" y="3892419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B45D249A-BF09-E55D-1E11-014FD7B2A474}"/>
              </a:ext>
            </a:extLst>
          </p:cNvPr>
          <p:cNvSpPr txBox="1"/>
          <p:nvPr/>
        </p:nvSpPr>
        <p:spPr>
          <a:xfrm>
            <a:off x="9710588" y="4637314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4A0A5D3-019F-7386-1810-B862D27A2562}"/>
              </a:ext>
            </a:extLst>
          </p:cNvPr>
          <p:cNvSpPr txBox="1"/>
          <p:nvPr/>
        </p:nvSpPr>
        <p:spPr>
          <a:xfrm>
            <a:off x="9710588" y="5456459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73" name="Graphic 72">
            <a:extLst>
              <a:ext uri="{FF2B5EF4-FFF2-40B4-BE49-F238E27FC236}">
                <a16:creationId xmlns:a16="http://schemas.microsoft.com/office/drawing/2014/main" id="{CE71A881-97AC-0F01-3DC9-D60F8A80D45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10836" y="354981"/>
            <a:ext cx="789863" cy="789862"/>
          </a:xfrm>
          <a:prstGeom prst="rect">
            <a:avLst/>
          </a:prstGeom>
        </p:spPr>
      </p:pic>
      <p:sp>
        <p:nvSpPr>
          <p:cNvPr id="80" name="TextBox 85">
            <a:extLst>
              <a:ext uri="{FF2B5EF4-FFF2-40B4-BE49-F238E27FC236}">
                <a16:creationId xmlns:a16="http://schemas.microsoft.com/office/drawing/2014/main" id="{85F8FBAA-8672-2A7E-A18A-12B7F09435CE}"/>
              </a:ext>
            </a:extLst>
          </p:cNvPr>
          <p:cNvSpPr txBox="1"/>
          <p:nvPr/>
        </p:nvSpPr>
        <p:spPr>
          <a:xfrm>
            <a:off x="9947507" y="488677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6">
            <a:extLst>
              <a:ext uri="{FF2B5EF4-FFF2-40B4-BE49-F238E27FC236}">
                <a16:creationId xmlns:a16="http://schemas.microsoft.com/office/drawing/2014/main" id="{3F481433-F748-2EFD-A4FB-78C437D3F275}"/>
              </a:ext>
            </a:extLst>
          </p:cNvPr>
          <p:cNvSpPr txBox="1"/>
          <p:nvPr/>
        </p:nvSpPr>
        <p:spPr>
          <a:xfrm>
            <a:off x="9947506" y="860262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معماری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D3954B71-73AA-2469-9B2C-AC1A37175917}"/>
              </a:ext>
            </a:extLst>
          </p:cNvPr>
          <p:cNvSpPr/>
          <p:nvPr/>
        </p:nvSpPr>
        <p:spPr>
          <a:xfrm>
            <a:off x="10669815" y="6236006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Google Shape;8410;p6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DF0838F-3F41-481A-6545-CBD7CDF71E29}"/>
              </a:ext>
            </a:extLst>
          </p:cNvPr>
          <p:cNvSpPr/>
          <p:nvPr/>
        </p:nvSpPr>
        <p:spPr>
          <a:xfrm>
            <a:off x="10654944" y="6213002"/>
            <a:ext cx="356196" cy="328410"/>
          </a:xfrm>
          <a:custGeom>
            <a:avLst/>
            <a:gdLst/>
            <a:ahLst/>
            <a:cxnLst/>
            <a:rect l="l" t="t" r="r" b="b"/>
            <a:pathLst>
              <a:path w="11217" h="10342" extrusionOk="0">
                <a:moveTo>
                  <a:pt x="3394" y="1186"/>
                </a:moveTo>
                <a:lnTo>
                  <a:pt x="3394" y="1507"/>
                </a:lnTo>
                <a:lnTo>
                  <a:pt x="1668" y="1507"/>
                </a:lnTo>
                <a:lnTo>
                  <a:pt x="1668" y="1186"/>
                </a:lnTo>
                <a:close/>
                <a:moveTo>
                  <a:pt x="3096" y="1829"/>
                </a:moveTo>
                <a:lnTo>
                  <a:pt x="3096" y="2090"/>
                </a:lnTo>
                <a:lnTo>
                  <a:pt x="2013" y="3043"/>
                </a:lnTo>
                <a:lnTo>
                  <a:pt x="2013" y="1829"/>
                </a:lnTo>
                <a:close/>
                <a:moveTo>
                  <a:pt x="6740" y="5948"/>
                </a:moveTo>
                <a:cubicBezTo>
                  <a:pt x="6775" y="5948"/>
                  <a:pt x="6799" y="5972"/>
                  <a:pt x="6799" y="6008"/>
                </a:cubicBezTo>
                <a:lnTo>
                  <a:pt x="6799" y="10020"/>
                </a:lnTo>
                <a:lnTo>
                  <a:pt x="4644" y="10020"/>
                </a:lnTo>
                <a:lnTo>
                  <a:pt x="4644" y="6008"/>
                </a:lnTo>
                <a:cubicBezTo>
                  <a:pt x="4644" y="5972"/>
                  <a:pt x="4668" y="5948"/>
                  <a:pt x="4704" y="5948"/>
                </a:cubicBezTo>
                <a:close/>
                <a:moveTo>
                  <a:pt x="5601" y="1"/>
                </a:moveTo>
                <a:cubicBezTo>
                  <a:pt x="5543" y="1"/>
                  <a:pt x="5484" y="19"/>
                  <a:pt x="5430" y="55"/>
                </a:cubicBezTo>
                <a:lnTo>
                  <a:pt x="3692" y="1567"/>
                </a:lnTo>
                <a:lnTo>
                  <a:pt x="3692" y="1126"/>
                </a:lnTo>
                <a:cubicBezTo>
                  <a:pt x="3692" y="995"/>
                  <a:pt x="3573" y="876"/>
                  <a:pt x="3442" y="876"/>
                </a:cubicBezTo>
                <a:lnTo>
                  <a:pt x="1596" y="876"/>
                </a:lnTo>
                <a:cubicBezTo>
                  <a:pt x="1453" y="876"/>
                  <a:pt x="1334" y="995"/>
                  <a:pt x="1334" y="1126"/>
                </a:cubicBezTo>
                <a:lnTo>
                  <a:pt x="1334" y="1590"/>
                </a:lnTo>
                <a:cubicBezTo>
                  <a:pt x="1334" y="1721"/>
                  <a:pt x="1453" y="1840"/>
                  <a:pt x="1596" y="1840"/>
                </a:cubicBezTo>
                <a:lnTo>
                  <a:pt x="1691" y="1840"/>
                </a:lnTo>
                <a:lnTo>
                  <a:pt x="1691" y="3329"/>
                </a:lnTo>
                <a:lnTo>
                  <a:pt x="108" y="4710"/>
                </a:lnTo>
                <a:cubicBezTo>
                  <a:pt x="25" y="4781"/>
                  <a:pt x="1" y="4888"/>
                  <a:pt x="25" y="4984"/>
                </a:cubicBezTo>
                <a:cubicBezTo>
                  <a:pt x="60" y="5079"/>
                  <a:pt x="167" y="5138"/>
                  <a:pt x="251" y="5138"/>
                </a:cubicBezTo>
                <a:lnTo>
                  <a:pt x="1322" y="5138"/>
                </a:lnTo>
                <a:lnTo>
                  <a:pt x="1322" y="7972"/>
                </a:lnTo>
                <a:cubicBezTo>
                  <a:pt x="1322" y="8056"/>
                  <a:pt x="1394" y="8139"/>
                  <a:pt x="1489" y="8139"/>
                </a:cubicBezTo>
                <a:cubicBezTo>
                  <a:pt x="1572" y="8139"/>
                  <a:pt x="1656" y="8056"/>
                  <a:pt x="1656" y="7972"/>
                </a:cubicBezTo>
                <a:lnTo>
                  <a:pt x="1656" y="5055"/>
                </a:lnTo>
                <a:lnTo>
                  <a:pt x="5609" y="1614"/>
                </a:lnTo>
                <a:lnTo>
                  <a:pt x="9561" y="5055"/>
                </a:lnTo>
                <a:lnTo>
                  <a:pt x="9561" y="9937"/>
                </a:lnTo>
                <a:cubicBezTo>
                  <a:pt x="9561" y="9984"/>
                  <a:pt x="9526" y="10020"/>
                  <a:pt x="9478" y="10020"/>
                </a:cubicBezTo>
                <a:lnTo>
                  <a:pt x="7109" y="10020"/>
                </a:lnTo>
                <a:lnTo>
                  <a:pt x="7109" y="6008"/>
                </a:lnTo>
                <a:cubicBezTo>
                  <a:pt x="7109" y="5793"/>
                  <a:pt x="6930" y="5615"/>
                  <a:pt x="6728" y="5615"/>
                </a:cubicBezTo>
                <a:lnTo>
                  <a:pt x="4680" y="5615"/>
                </a:lnTo>
                <a:cubicBezTo>
                  <a:pt x="4478" y="5615"/>
                  <a:pt x="4299" y="5793"/>
                  <a:pt x="4299" y="6008"/>
                </a:cubicBezTo>
                <a:lnTo>
                  <a:pt x="4299" y="10020"/>
                </a:lnTo>
                <a:lnTo>
                  <a:pt x="1739" y="10020"/>
                </a:lnTo>
                <a:cubicBezTo>
                  <a:pt x="1691" y="10020"/>
                  <a:pt x="1656" y="9984"/>
                  <a:pt x="1656" y="9937"/>
                </a:cubicBezTo>
                <a:lnTo>
                  <a:pt x="1656" y="8734"/>
                </a:lnTo>
                <a:cubicBezTo>
                  <a:pt x="1656" y="8639"/>
                  <a:pt x="1572" y="8567"/>
                  <a:pt x="1489" y="8567"/>
                </a:cubicBezTo>
                <a:cubicBezTo>
                  <a:pt x="1394" y="8567"/>
                  <a:pt x="1322" y="8639"/>
                  <a:pt x="1322" y="8734"/>
                </a:cubicBezTo>
                <a:lnTo>
                  <a:pt x="1322" y="9937"/>
                </a:lnTo>
                <a:cubicBezTo>
                  <a:pt x="1322" y="10163"/>
                  <a:pt x="1501" y="10342"/>
                  <a:pt x="1727" y="10342"/>
                </a:cubicBezTo>
                <a:lnTo>
                  <a:pt x="9466" y="10342"/>
                </a:lnTo>
                <a:cubicBezTo>
                  <a:pt x="9692" y="10342"/>
                  <a:pt x="9871" y="10163"/>
                  <a:pt x="9871" y="9937"/>
                </a:cubicBezTo>
                <a:lnTo>
                  <a:pt x="9871" y="5127"/>
                </a:lnTo>
                <a:lnTo>
                  <a:pt x="10943" y="5127"/>
                </a:lnTo>
                <a:cubicBezTo>
                  <a:pt x="11038" y="5127"/>
                  <a:pt x="11133" y="5067"/>
                  <a:pt x="11157" y="4960"/>
                </a:cubicBezTo>
                <a:cubicBezTo>
                  <a:pt x="11216" y="4877"/>
                  <a:pt x="11205" y="4769"/>
                  <a:pt x="11121" y="4698"/>
                </a:cubicBezTo>
                <a:lnTo>
                  <a:pt x="8811" y="2686"/>
                </a:lnTo>
                <a:cubicBezTo>
                  <a:pt x="8785" y="2659"/>
                  <a:pt x="8748" y="2647"/>
                  <a:pt x="8711" y="2647"/>
                </a:cubicBezTo>
                <a:cubicBezTo>
                  <a:pt x="8665" y="2647"/>
                  <a:pt x="8618" y="2665"/>
                  <a:pt x="8585" y="2698"/>
                </a:cubicBezTo>
                <a:cubicBezTo>
                  <a:pt x="8526" y="2757"/>
                  <a:pt x="8538" y="2864"/>
                  <a:pt x="8597" y="2924"/>
                </a:cubicBezTo>
                <a:lnTo>
                  <a:pt x="10764" y="4805"/>
                </a:lnTo>
                <a:lnTo>
                  <a:pt x="9776" y="4805"/>
                </a:lnTo>
                <a:lnTo>
                  <a:pt x="5763" y="1305"/>
                </a:lnTo>
                <a:cubicBezTo>
                  <a:pt x="5716" y="1269"/>
                  <a:pt x="5659" y="1251"/>
                  <a:pt x="5601" y="1251"/>
                </a:cubicBezTo>
                <a:cubicBezTo>
                  <a:pt x="5543" y="1251"/>
                  <a:pt x="5484" y="1269"/>
                  <a:pt x="5430" y="1305"/>
                </a:cubicBezTo>
                <a:lnTo>
                  <a:pt x="1418" y="4805"/>
                </a:lnTo>
                <a:lnTo>
                  <a:pt x="429" y="4805"/>
                </a:lnTo>
                <a:lnTo>
                  <a:pt x="1918" y="3507"/>
                </a:lnTo>
                <a:lnTo>
                  <a:pt x="3335" y="2281"/>
                </a:lnTo>
                <a:lnTo>
                  <a:pt x="5609" y="340"/>
                </a:lnTo>
                <a:lnTo>
                  <a:pt x="8026" y="2436"/>
                </a:lnTo>
                <a:cubicBezTo>
                  <a:pt x="8052" y="2463"/>
                  <a:pt x="8086" y="2475"/>
                  <a:pt x="8121" y="2475"/>
                </a:cubicBezTo>
                <a:cubicBezTo>
                  <a:pt x="8164" y="2475"/>
                  <a:pt x="8207" y="2457"/>
                  <a:pt x="8240" y="2424"/>
                </a:cubicBezTo>
                <a:cubicBezTo>
                  <a:pt x="8299" y="2364"/>
                  <a:pt x="8288" y="2257"/>
                  <a:pt x="8228" y="2198"/>
                </a:cubicBezTo>
                <a:lnTo>
                  <a:pt x="5763" y="55"/>
                </a:lnTo>
                <a:cubicBezTo>
                  <a:pt x="5716" y="19"/>
                  <a:pt x="5659" y="1"/>
                  <a:pt x="5601" y="1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3DA7F459-5B4B-5E26-5602-2A0C7108D27E}"/>
              </a:ext>
            </a:extLst>
          </p:cNvPr>
          <p:cNvSpPr/>
          <p:nvPr/>
        </p:nvSpPr>
        <p:spPr>
          <a:xfrm>
            <a:off x="11399719" y="6226240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C746704C-F38C-14BD-A71B-219098A19CAF}"/>
              </a:ext>
            </a:extLst>
          </p:cNvPr>
          <p:cNvSpPr/>
          <p:nvPr/>
        </p:nvSpPr>
        <p:spPr>
          <a:xfrm>
            <a:off x="9939912" y="6236006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7" name="Google Shape;10366;p6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5EDB533-5DCB-2942-475B-1B81CA37710C}"/>
              </a:ext>
            </a:extLst>
          </p:cNvPr>
          <p:cNvSpPr/>
          <p:nvPr/>
        </p:nvSpPr>
        <p:spPr>
          <a:xfrm rot="5400000" flipV="1">
            <a:off x="10005883" y="6184149"/>
            <a:ext cx="177196" cy="386117"/>
          </a:xfrm>
          <a:custGeom>
            <a:avLst/>
            <a:gdLst/>
            <a:ahLst/>
            <a:cxnLst/>
            <a:rect l="l" t="t" r="r" b="b"/>
            <a:pathLst>
              <a:path w="5038" h="10978" extrusionOk="0">
                <a:moveTo>
                  <a:pt x="1918" y="1893"/>
                </a:moveTo>
                <a:cubicBezTo>
                  <a:pt x="2156" y="1893"/>
                  <a:pt x="2358" y="2084"/>
                  <a:pt x="2358" y="2322"/>
                </a:cubicBezTo>
                <a:lnTo>
                  <a:pt x="2358" y="3465"/>
                </a:lnTo>
                <a:lnTo>
                  <a:pt x="1501" y="3465"/>
                </a:lnTo>
                <a:lnTo>
                  <a:pt x="1501" y="2703"/>
                </a:lnTo>
                <a:lnTo>
                  <a:pt x="1501" y="2310"/>
                </a:lnTo>
                <a:cubicBezTo>
                  <a:pt x="1501" y="2191"/>
                  <a:pt x="1549" y="2084"/>
                  <a:pt x="1620" y="2012"/>
                </a:cubicBezTo>
                <a:cubicBezTo>
                  <a:pt x="1703" y="1929"/>
                  <a:pt x="1822" y="1893"/>
                  <a:pt x="1918" y="1893"/>
                </a:cubicBezTo>
                <a:close/>
                <a:moveTo>
                  <a:pt x="751" y="322"/>
                </a:moveTo>
                <a:cubicBezTo>
                  <a:pt x="989" y="322"/>
                  <a:pt x="1180" y="524"/>
                  <a:pt x="1180" y="750"/>
                </a:cubicBezTo>
                <a:lnTo>
                  <a:pt x="1180" y="2322"/>
                </a:lnTo>
                <a:lnTo>
                  <a:pt x="1180" y="2715"/>
                </a:lnTo>
                <a:lnTo>
                  <a:pt x="1180" y="3465"/>
                </a:lnTo>
                <a:lnTo>
                  <a:pt x="715" y="3465"/>
                </a:lnTo>
                <a:cubicBezTo>
                  <a:pt x="572" y="3465"/>
                  <a:pt x="429" y="3513"/>
                  <a:pt x="310" y="3584"/>
                </a:cubicBezTo>
                <a:lnTo>
                  <a:pt x="310" y="738"/>
                </a:lnTo>
                <a:lnTo>
                  <a:pt x="334" y="738"/>
                </a:lnTo>
                <a:cubicBezTo>
                  <a:pt x="334" y="619"/>
                  <a:pt x="370" y="524"/>
                  <a:pt x="453" y="441"/>
                </a:cubicBezTo>
                <a:cubicBezTo>
                  <a:pt x="525" y="369"/>
                  <a:pt x="644" y="322"/>
                  <a:pt x="751" y="322"/>
                </a:cubicBezTo>
                <a:close/>
                <a:moveTo>
                  <a:pt x="4335" y="1870"/>
                </a:moveTo>
                <a:cubicBezTo>
                  <a:pt x="4537" y="1870"/>
                  <a:pt x="4716" y="2036"/>
                  <a:pt x="4716" y="2262"/>
                </a:cubicBezTo>
                <a:lnTo>
                  <a:pt x="4716" y="3275"/>
                </a:lnTo>
                <a:cubicBezTo>
                  <a:pt x="4704" y="3477"/>
                  <a:pt x="4537" y="3656"/>
                  <a:pt x="4335" y="3656"/>
                </a:cubicBezTo>
                <a:lnTo>
                  <a:pt x="4239" y="3656"/>
                </a:lnTo>
                <a:cubicBezTo>
                  <a:pt x="4037" y="3656"/>
                  <a:pt x="3858" y="3501"/>
                  <a:pt x="3858" y="3275"/>
                </a:cubicBezTo>
                <a:lnTo>
                  <a:pt x="3858" y="2286"/>
                </a:lnTo>
                <a:lnTo>
                  <a:pt x="3858" y="2262"/>
                </a:lnTo>
                <a:cubicBezTo>
                  <a:pt x="3858" y="2048"/>
                  <a:pt x="4013" y="1870"/>
                  <a:pt x="4239" y="1870"/>
                </a:cubicBezTo>
                <a:close/>
                <a:moveTo>
                  <a:pt x="3108" y="1870"/>
                </a:moveTo>
                <a:cubicBezTo>
                  <a:pt x="3335" y="1870"/>
                  <a:pt x="3525" y="2048"/>
                  <a:pt x="3525" y="2286"/>
                </a:cubicBezTo>
                <a:lnTo>
                  <a:pt x="3525" y="3275"/>
                </a:lnTo>
                <a:lnTo>
                  <a:pt x="3525" y="3501"/>
                </a:lnTo>
                <a:cubicBezTo>
                  <a:pt x="3525" y="3715"/>
                  <a:pt x="3346" y="3917"/>
                  <a:pt x="3108" y="3917"/>
                </a:cubicBezTo>
                <a:lnTo>
                  <a:pt x="3037" y="3917"/>
                </a:lnTo>
                <a:lnTo>
                  <a:pt x="3037" y="3620"/>
                </a:lnTo>
                <a:cubicBezTo>
                  <a:pt x="3037" y="3525"/>
                  <a:pt x="2965" y="3453"/>
                  <a:pt x="2870" y="3453"/>
                </a:cubicBezTo>
                <a:lnTo>
                  <a:pt x="2668" y="3453"/>
                </a:lnTo>
                <a:lnTo>
                  <a:pt x="2668" y="2310"/>
                </a:lnTo>
                <a:lnTo>
                  <a:pt x="2668" y="2286"/>
                </a:lnTo>
                <a:cubicBezTo>
                  <a:pt x="2668" y="2072"/>
                  <a:pt x="2846" y="1870"/>
                  <a:pt x="3085" y="1870"/>
                </a:cubicBezTo>
                <a:close/>
                <a:moveTo>
                  <a:pt x="2727" y="3763"/>
                </a:moveTo>
                <a:lnTo>
                  <a:pt x="2727" y="4632"/>
                </a:lnTo>
                <a:cubicBezTo>
                  <a:pt x="2727" y="4846"/>
                  <a:pt x="2549" y="5025"/>
                  <a:pt x="2323" y="5025"/>
                </a:cubicBezTo>
                <a:lnTo>
                  <a:pt x="727" y="5025"/>
                </a:lnTo>
                <a:cubicBezTo>
                  <a:pt x="513" y="5025"/>
                  <a:pt x="334" y="4846"/>
                  <a:pt x="334" y="4632"/>
                </a:cubicBezTo>
                <a:lnTo>
                  <a:pt x="334" y="4167"/>
                </a:lnTo>
                <a:cubicBezTo>
                  <a:pt x="334" y="3941"/>
                  <a:pt x="513" y="3763"/>
                  <a:pt x="727" y="3763"/>
                </a:cubicBezTo>
                <a:close/>
                <a:moveTo>
                  <a:pt x="763" y="0"/>
                </a:moveTo>
                <a:cubicBezTo>
                  <a:pt x="572" y="0"/>
                  <a:pt x="370" y="72"/>
                  <a:pt x="227" y="227"/>
                </a:cubicBezTo>
                <a:cubicBezTo>
                  <a:pt x="72" y="369"/>
                  <a:pt x="1" y="548"/>
                  <a:pt x="1" y="762"/>
                </a:cubicBezTo>
                <a:lnTo>
                  <a:pt x="1" y="6751"/>
                </a:lnTo>
                <a:cubicBezTo>
                  <a:pt x="1" y="6846"/>
                  <a:pt x="72" y="6918"/>
                  <a:pt x="167" y="6918"/>
                </a:cubicBezTo>
                <a:cubicBezTo>
                  <a:pt x="251" y="6918"/>
                  <a:pt x="334" y="6846"/>
                  <a:pt x="334" y="6751"/>
                </a:cubicBezTo>
                <a:lnTo>
                  <a:pt x="334" y="5239"/>
                </a:lnTo>
                <a:cubicBezTo>
                  <a:pt x="453" y="5310"/>
                  <a:pt x="584" y="5358"/>
                  <a:pt x="727" y="5358"/>
                </a:cubicBezTo>
                <a:lnTo>
                  <a:pt x="2323" y="5358"/>
                </a:lnTo>
                <a:cubicBezTo>
                  <a:pt x="2727" y="5358"/>
                  <a:pt x="3037" y="5025"/>
                  <a:pt x="3037" y="4644"/>
                </a:cubicBezTo>
                <a:lnTo>
                  <a:pt x="3037" y="4239"/>
                </a:lnTo>
                <a:lnTo>
                  <a:pt x="3108" y="4239"/>
                </a:lnTo>
                <a:cubicBezTo>
                  <a:pt x="3394" y="4239"/>
                  <a:pt x="3644" y="4072"/>
                  <a:pt x="3763" y="3822"/>
                </a:cubicBezTo>
                <a:cubicBezTo>
                  <a:pt x="3882" y="3929"/>
                  <a:pt x="4049" y="3989"/>
                  <a:pt x="4216" y="3989"/>
                </a:cubicBezTo>
                <a:lnTo>
                  <a:pt x="4299" y="3989"/>
                </a:lnTo>
                <a:cubicBezTo>
                  <a:pt x="4442" y="3989"/>
                  <a:pt x="4573" y="3941"/>
                  <a:pt x="4692" y="3870"/>
                </a:cubicBezTo>
                <a:lnTo>
                  <a:pt x="4692" y="8335"/>
                </a:lnTo>
                <a:lnTo>
                  <a:pt x="2989" y="8335"/>
                </a:lnTo>
                <a:cubicBezTo>
                  <a:pt x="2906" y="8335"/>
                  <a:pt x="2834" y="8406"/>
                  <a:pt x="2834" y="8501"/>
                </a:cubicBezTo>
                <a:cubicBezTo>
                  <a:pt x="2834" y="8585"/>
                  <a:pt x="2906" y="8656"/>
                  <a:pt x="2989" y="8656"/>
                </a:cubicBezTo>
                <a:lnTo>
                  <a:pt x="4692" y="8656"/>
                </a:lnTo>
                <a:lnTo>
                  <a:pt x="4692" y="9299"/>
                </a:lnTo>
                <a:lnTo>
                  <a:pt x="334" y="9299"/>
                </a:lnTo>
                <a:lnTo>
                  <a:pt x="334" y="8656"/>
                </a:lnTo>
                <a:lnTo>
                  <a:pt x="2311" y="8656"/>
                </a:lnTo>
                <a:cubicBezTo>
                  <a:pt x="2394" y="8656"/>
                  <a:pt x="2477" y="8585"/>
                  <a:pt x="2477" y="8501"/>
                </a:cubicBezTo>
                <a:cubicBezTo>
                  <a:pt x="2477" y="8406"/>
                  <a:pt x="2394" y="8335"/>
                  <a:pt x="2311" y="8335"/>
                </a:cubicBezTo>
                <a:lnTo>
                  <a:pt x="346" y="8335"/>
                </a:lnTo>
                <a:lnTo>
                  <a:pt x="346" y="7382"/>
                </a:lnTo>
                <a:cubicBezTo>
                  <a:pt x="346" y="7287"/>
                  <a:pt x="275" y="7215"/>
                  <a:pt x="179" y="7215"/>
                </a:cubicBezTo>
                <a:cubicBezTo>
                  <a:pt x="96" y="7215"/>
                  <a:pt x="13" y="7287"/>
                  <a:pt x="13" y="7382"/>
                </a:cubicBezTo>
                <a:lnTo>
                  <a:pt x="13" y="9454"/>
                </a:lnTo>
                <a:cubicBezTo>
                  <a:pt x="13" y="9537"/>
                  <a:pt x="96" y="9609"/>
                  <a:pt x="179" y="9609"/>
                </a:cubicBezTo>
                <a:lnTo>
                  <a:pt x="1299" y="9609"/>
                </a:lnTo>
                <a:lnTo>
                  <a:pt x="1299" y="10823"/>
                </a:lnTo>
                <a:cubicBezTo>
                  <a:pt x="1299" y="10906"/>
                  <a:pt x="1370" y="10978"/>
                  <a:pt x="1465" y="10978"/>
                </a:cubicBezTo>
                <a:lnTo>
                  <a:pt x="2203" y="10978"/>
                </a:lnTo>
                <a:cubicBezTo>
                  <a:pt x="2299" y="10978"/>
                  <a:pt x="2370" y="10906"/>
                  <a:pt x="2370" y="10823"/>
                </a:cubicBezTo>
                <a:cubicBezTo>
                  <a:pt x="2370" y="10728"/>
                  <a:pt x="2299" y="10656"/>
                  <a:pt x="2203" y="10656"/>
                </a:cubicBezTo>
                <a:lnTo>
                  <a:pt x="1608" y="10656"/>
                </a:lnTo>
                <a:lnTo>
                  <a:pt x="1608" y="9597"/>
                </a:lnTo>
                <a:lnTo>
                  <a:pt x="3442" y="9597"/>
                </a:lnTo>
                <a:lnTo>
                  <a:pt x="3442" y="10656"/>
                </a:lnTo>
                <a:lnTo>
                  <a:pt x="2834" y="10656"/>
                </a:lnTo>
                <a:cubicBezTo>
                  <a:pt x="2739" y="10656"/>
                  <a:pt x="2668" y="10728"/>
                  <a:pt x="2668" y="10823"/>
                </a:cubicBezTo>
                <a:cubicBezTo>
                  <a:pt x="2668" y="10906"/>
                  <a:pt x="2739" y="10978"/>
                  <a:pt x="2834" y="10978"/>
                </a:cubicBezTo>
                <a:lnTo>
                  <a:pt x="3585" y="10978"/>
                </a:lnTo>
                <a:cubicBezTo>
                  <a:pt x="3680" y="10978"/>
                  <a:pt x="3751" y="10906"/>
                  <a:pt x="3751" y="10823"/>
                </a:cubicBezTo>
                <a:lnTo>
                  <a:pt x="3751" y="9609"/>
                </a:lnTo>
                <a:lnTo>
                  <a:pt x="4870" y="9609"/>
                </a:lnTo>
                <a:cubicBezTo>
                  <a:pt x="4954" y="9609"/>
                  <a:pt x="5037" y="9537"/>
                  <a:pt x="5037" y="9454"/>
                </a:cubicBezTo>
                <a:lnTo>
                  <a:pt x="5037" y="2703"/>
                </a:lnTo>
                <a:lnTo>
                  <a:pt x="5037" y="2262"/>
                </a:lnTo>
                <a:cubicBezTo>
                  <a:pt x="5037" y="1870"/>
                  <a:pt x="4716" y="1560"/>
                  <a:pt x="4335" y="1560"/>
                </a:cubicBezTo>
                <a:lnTo>
                  <a:pt x="4239" y="1560"/>
                </a:lnTo>
                <a:cubicBezTo>
                  <a:pt x="4025" y="1560"/>
                  <a:pt x="3823" y="1667"/>
                  <a:pt x="3692" y="1834"/>
                </a:cubicBezTo>
                <a:cubicBezTo>
                  <a:pt x="3561" y="1667"/>
                  <a:pt x="3346" y="1560"/>
                  <a:pt x="3132" y="1560"/>
                </a:cubicBezTo>
                <a:lnTo>
                  <a:pt x="3096" y="1560"/>
                </a:lnTo>
                <a:cubicBezTo>
                  <a:pt x="2858" y="1560"/>
                  <a:pt x="2656" y="1667"/>
                  <a:pt x="2513" y="1846"/>
                </a:cubicBezTo>
                <a:cubicBezTo>
                  <a:pt x="2382" y="1679"/>
                  <a:pt x="2180" y="1560"/>
                  <a:pt x="1942" y="1560"/>
                </a:cubicBezTo>
                <a:cubicBezTo>
                  <a:pt x="1787" y="1560"/>
                  <a:pt x="1644" y="1608"/>
                  <a:pt x="1501" y="1691"/>
                </a:cubicBezTo>
                <a:lnTo>
                  <a:pt x="1501" y="738"/>
                </a:lnTo>
                <a:cubicBezTo>
                  <a:pt x="1501" y="322"/>
                  <a:pt x="1168" y="0"/>
                  <a:pt x="763" y="0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366;p6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7B1B3B9-FEF1-48B5-6106-D13E22EE04EA}"/>
              </a:ext>
            </a:extLst>
          </p:cNvPr>
          <p:cNvSpPr/>
          <p:nvPr/>
        </p:nvSpPr>
        <p:spPr>
          <a:xfrm rot="16200000" flipH="1" flipV="1">
            <a:off x="11483006" y="6184149"/>
            <a:ext cx="177196" cy="386117"/>
          </a:xfrm>
          <a:custGeom>
            <a:avLst/>
            <a:gdLst/>
            <a:ahLst/>
            <a:cxnLst/>
            <a:rect l="l" t="t" r="r" b="b"/>
            <a:pathLst>
              <a:path w="5038" h="10978" extrusionOk="0">
                <a:moveTo>
                  <a:pt x="1918" y="1893"/>
                </a:moveTo>
                <a:cubicBezTo>
                  <a:pt x="2156" y="1893"/>
                  <a:pt x="2358" y="2084"/>
                  <a:pt x="2358" y="2322"/>
                </a:cubicBezTo>
                <a:lnTo>
                  <a:pt x="2358" y="3465"/>
                </a:lnTo>
                <a:lnTo>
                  <a:pt x="1501" y="3465"/>
                </a:lnTo>
                <a:lnTo>
                  <a:pt x="1501" y="2703"/>
                </a:lnTo>
                <a:lnTo>
                  <a:pt x="1501" y="2310"/>
                </a:lnTo>
                <a:cubicBezTo>
                  <a:pt x="1501" y="2191"/>
                  <a:pt x="1549" y="2084"/>
                  <a:pt x="1620" y="2012"/>
                </a:cubicBezTo>
                <a:cubicBezTo>
                  <a:pt x="1703" y="1929"/>
                  <a:pt x="1822" y="1893"/>
                  <a:pt x="1918" y="1893"/>
                </a:cubicBezTo>
                <a:close/>
                <a:moveTo>
                  <a:pt x="751" y="322"/>
                </a:moveTo>
                <a:cubicBezTo>
                  <a:pt x="989" y="322"/>
                  <a:pt x="1180" y="524"/>
                  <a:pt x="1180" y="750"/>
                </a:cubicBezTo>
                <a:lnTo>
                  <a:pt x="1180" y="2322"/>
                </a:lnTo>
                <a:lnTo>
                  <a:pt x="1180" y="2715"/>
                </a:lnTo>
                <a:lnTo>
                  <a:pt x="1180" y="3465"/>
                </a:lnTo>
                <a:lnTo>
                  <a:pt x="715" y="3465"/>
                </a:lnTo>
                <a:cubicBezTo>
                  <a:pt x="572" y="3465"/>
                  <a:pt x="429" y="3513"/>
                  <a:pt x="310" y="3584"/>
                </a:cubicBezTo>
                <a:lnTo>
                  <a:pt x="310" y="738"/>
                </a:lnTo>
                <a:lnTo>
                  <a:pt x="334" y="738"/>
                </a:lnTo>
                <a:cubicBezTo>
                  <a:pt x="334" y="619"/>
                  <a:pt x="370" y="524"/>
                  <a:pt x="453" y="441"/>
                </a:cubicBezTo>
                <a:cubicBezTo>
                  <a:pt x="525" y="369"/>
                  <a:pt x="644" y="322"/>
                  <a:pt x="751" y="322"/>
                </a:cubicBezTo>
                <a:close/>
                <a:moveTo>
                  <a:pt x="4335" y="1870"/>
                </a:moveTo>
                <a:cubicBezTo>
                  <a:pt x="4537" y="1870"/>
                  <a:pt x="4716" y="2036"/>
                  <a:pt x="4716" y="2262"/>
                </a:cubicBezTo>
                <a:lnTo>
                  <a:pt x="4716" y="3275"/>
                </a:lnTo>
                <a:cubicBezTo>
                  <a:pt x="4704" y="3477"/>
                  <a:pt x="4537" y="3656"/>
                  <a:pt x="4335" y="3656"/>
                </a:cubicBezTo>
                <a:lnTo>
                  <a:pt x="4239" y="3656"/>
                </a:lnTo>
                <a:cubicBezTo>
                  <a:pt x="4037" y="3656"/>
                  <a:pt x="3858" y="3501"/>
                  <a:pt x="3858" y="3275"/>
                </a:cubicBezTo>
                <a:lnTo>
                  <a:pt x="3858" y="2286"/>
                </a:lnTo>
                <a:lnTo>
                  <a:pt x="3858" y="2262"/>
                </a:lnTo>
                <a:cubicBezTo>
                  <a:pt x="3858" y="2048"/>
                  <a:pt x="4013" y="1870"/>
                  <a:pt x="4239" y="1870"/>
                </a:cubicBezTo>
                <a:close/>
                <a:moveTo>
                  <a:pt x="3108" y="1870"/>
                </a:moveTo>
                <a:cubicBezTo>
                  <a:pt x="3335" y="1870"/>
                  <a:pt x="3525" y="2048"/>
                  <a:pt x="3525" y="2286"/>
                </a:cubicBezTo>
                <a:lnTo>
                  <a:pt x="3525" y="3275"/>
                </a:lnTo>
                <a:lnTo>
                  <a:pt x="3525" y="3501"/>
                </a:lnTo>
                <a:cubicBezTo>
                  <a:pt x="3525" y="3715"/>
                  <a:pt x="3346" y="3917"/>
                  <a:pt x="3108" y="3917"/>
                </a:cubicBezTo>
                <a:lnTo>
                  <a:pt x="3037" y="3917"/>
                </a:lnTo>
                <a:lnTo>
                  <a:pt x="3037" y="3620"/>
                </a:lnTo>
                <a:cubicBezTo>
                  <a:pt x="3037" y="3525"/>
                  <a:pt x="2965" y="3453"/>
                  <a:pt x="2870" y="3453"/>
                </a:cubicBezTo>
                <a:lnTo>
                  <a:pt x="2668" y="3453"/>
                </a:lnTo>
                <a:lnTo>
                  <a:pt x="2668" y="2310"/>
                </a:lnTo>
                <a:lnTo>
                  <a:pt x="2668" y="2286"/>
                </a:lnTo>
                <a:cubicBezTo>
                  <a:pt x="2668" y="2072"/>
                  <a:pt x="2846" y="1870"/>
                  <a:pt x="3085" y="1870"/>
                </a:cubicBezTo>
                <a:close/>
                <a:moveTo>
                  <a:pt x="2727" y="3763"/>
                </a:moveTo>
                <a:lnTo>
                  <a:pt x="2727" y="4632"/>
                </a:lnTo>
                <a:cubicBezTo>
                  <a:pt x="2727" y="4846"/>
                  <a:pt x="2549" y="5025"/>
                  <a:pt x="2323" y="5025"/>
                </a:cubicBezTo>
                <a:lnTo>
                  <a:pt x="727" y="5025"/>
                </a:lnTo>
                <a:cubicBezTo>
                  <a:pt x="513" y="5025"/>
                  <a:pt x="334" y="4846"/>
                  <a:pt x="334" y="4632"/>
                </a:cubicBezTo>
                <a:lnTo>
                  <a:pt x="334" y="4167"/>
                </a:lnTo>
                <a:cubicBezTo>
                  <a:pt x="334" y="3941"/>
                  <a:pt x="513" y="3763"/>
                  <a:pt x="727" y="3763"/>
                </a:cubicBezTo>
                <a:close/>
                <a:moveTo>
                  <a:pt x="763" y="0"/>
                </a:moveTo>
                <a:cubicBezTo>
                  <a:pt x="572" y="0"/>
                  <a:pt x="370" y="72"/>
                  <a:pt x="227" y="227"/>
                </a:cubicBezTo>
                <a:cubicBezTo>
                  <a:pt x="72" y="369"/>
                  <a:pt x="1" y="548"/>
                  <a:pt x="1" y="762"/>
                </a:cubicBezTo>
                <a:lnTo>
                  <a:pt x="1" y="6751"/>
                </a:lnTo>
                <a:cubicBezTo>
                  <a:pt x="1" y="6846"/>
                  <a:pt x="72" y="6918"/>
                  <a:pt x="167" y="6918"/>
                </a:cubicBezTo>
                <a:cubicBezTo>
                  <a:pt x="251" y="6918"/>
                  <a:pt x="334" y="6846"/>
                  <a:pt x="334" y="6751"/>
                </a:cubicBezTo>
                <a:lnTo>
                  <a:pt x="334" y="5239"/>
                </a:lnTo>
                <a:cubicBezTo>
                  <a:pt x="453" y="5310"/>
                  <a:pt x="584" y="5358"/>
                  <a:pt x="727" y="5358"/>
                </a:cubicBezTo>
                <a:lnTo>
                  <a:pt x="2323" y="5358"/>
                </a:lnTo>
                <a:cubicBezTo>
                  <a:pt x="2727" y="5358"/>
                  <a:pt x="3037" y="5025"/>
                  <a:pt x="3037" y="4644"/>
                </a:cubicBezTo>
                <a:lnTo>
                  <a:pt x="3037" y="4239"/>
                </a:lnTo>
                <a:lnTo>
                  <a:pt x="3108" y="4239"/>
                </a:lnTo>
                <a:cubicBezTo>
                  <a:pt x="3394" y="4239"/>
                  <a:pt x="3644" y="4072"/>
                  <a:pt x="3763" y="3822"/>
                </a:cubicBezTo>
                <a:cubicBezTo>
                  <a:pt x="3882" y="3929"/>
                  <a:pt x="4049" y="3989"/>
                  <a:pt x="4216" y="3989"/>
                </a:cubicBezTo>
                <a:lnTo>
                  <a:pt x="4299" y="3989"/>
                </a:lnTo>
                <a:cubicBezTo>
                  <a:pt x="4442" y="3989"/>
                  <a:pt x="4573" y="3941"/>
                  <a:pt x="4692" y="3870"/>
                </a:cubicBezTo>
                <a:lnTo>
                  <a:pt x="4692" y="8335"/>
                </a:lnTo>
                <a:lnTo>
                  <a:pt x="2989" y="8335"/>
                </a:lnTo>
                <a:cubicBezTo>
                  <a:pt x="2906" y="8335"/>
                  <a:pt x="2834" y="8406"/>
                  <a:pt x="2834" y="8501"/>
                </a:cubicBezTo>
                <a:cubicBezTo>
                  <a:pt x="2834" y="8585"/>
                  <a:pt x="2906" y="8656"/>
                  <a:pt x="2989" y="8656"/>
                </a:cubicBezTo>
                <a:lnTo>
                  <a:pt x="4692" y="8656"/>
                </a:lnTo>
                <a:lnTo>
                  <a:pt x="4692" y="9299"/>
                </a:lnTo>
                <a:lnTo>
                  <a:pt x="334" y="9299"/>
                </a:lnTo>
                <a:lnTo>
                  <a:pt x="334" y="8656"/>
                </a:lnTo>
                <a:lnTo>
                  <a:pt x="2311" y="8656"/>
                </a:lnTo>
                <a:cubicBezTo>
                  <a:pt x="2394" y="8656"/>
                  <a:pt x="2477" y="8585"/>
                  <a:pt x="2477" y="8501"/>
                </a:cubicBezTo>
                <a:cubicBezTo>
                  <a:pt x="2477" y="8406"/>
                  <a:pt x="2394" y="8335"/>
                  <a:pt x="2311" y="8335"/>
                </a:cubicBezTo>
                <a:lnTo>
                  <a:pt x="346" y="8335"/>
                </a:lnTo>
                <a:lnTo>
                  <a:pt x="346" y="7382"/>
                </a:lnTo>
                <a:cubicBezTo>
                  <a:pt x="346" y="7287"/>
                  <a:pt x="275" y="7215"/>
                  <a:pt x="179" y="7215"/>
                </a:cubicBezTo>
                <a:cubicBezTo>
                  <a:pt x="96" y="7215"/>
                  <a:pt x="13" y="7287"/>
                  <a:pt x="13" y="7382"/>
                </a:cubicBezTo>
                <a:lnTo>
                  <a:pt x="13" y="9454"/>
                </a:lnTo>
                <a:cubicBezTo>
                  <a:pt x="13" y="9537"/>
                  <a:pt x="96" y="9609"/>
                  <a:pt x="179" y="9609"/>
                </a:cubicBezTo>
                <a:lnTo>
                  <a:pt x="1299" y="9609"/>
                </a:lnTo>
                <a:lnTo>
                  <a:pt x="1299" y="10823"/>
                </a:lnTo>
                <a:cubicBezTo>
                  <a:pt x="1299" y="10906"/>
                  <a:pt x="1370" y="10978"/>
                  <a:pt x="1465" y="10978"/>
                </a:cubicBezTo>
                <a:lnTo>
                  <a:pt x="2203" y="10978"/>
                </a:lnTo>
                <a:cubicBezTo>
                  <a:pt x="2299" y="10978"/>
                  <a:pt x="2370" y="10906"/>
                  <a:pt x="2370" y="10823"/>
                </a:cubicBezTo>
                <a:cubicBezTo>
                  <a:pt x="2370" y="10728"/>
                  <a:pt x="2299" y="10656"/>
                  <a:pt x="2203" y="10656"/>
                </a:cubicBezTo>
                <a:lnTo>
                  <a:pt x="1608" y="10656"/>
                </a:lnTo>
                <a:lnTo>
                  <a:pt x="1608" y="9597"/>
                </a:lnTo>
                <a:lnTo>
                  <a:pt x="3442" y="9597"/>
                </a:lnTo>
                <a:lnTo>
                  <a:pt x="3442" y="10656"/>
                </a:lnTo>
                <a:lnTo>
                  <a:pt x="2834" y="10656"/>
                </a:lnTo>
                <a:cubicBezTo>
                  <a:pt x="2739" y="10656"/>
                  <a:pt x="2668" y="10728"/>
                  <a:pt x="2668" y="10823"/>
                </a:cubicBezTo>
                <a:cubicBezTo>
                  <a:pt x="2668" y="10906"/>
                  <a:pt x="2739" y="10978"/>
                  <a:pt x="2834" y="10978"/>
                </a:cubicBezTo>
                <a:lnTo>
                  <a:pt x="3585" y="10978"/>
                </a:lnTo>
                <a:cubicBezTo>
                  <a:pt x="3680" y="10978"/>
                  <a:pt x="3751" y="10906"/>
                  <a:pt x="3751" y="10823"/>
                </a:cubicBezTo>
                <a:lnTo>
                  <a:pt x="3751" y="9609"/>
                </a:lnTo>
                <a:lnTo>
                  <a:pt x="4870" y="9609"/>
                </a:lnTo>
                <a:cubicBezTo>
                  <a:pt x="4954" y="9609"/>
                  <a:pt x="5037" y="9537"/>
                  <a:pt x="5037" y="9454"/>
                </a:cubicBezTo>
                <a:lnTo>
                  <a:pt x="5037" y="2703"/>
                </a:lnTo>
                <a:lnTo>
                  <a:pt x="5037" y="2262"/>
                </a:lnTo>
                <a:cubicBezTo>
                  <a:pt x="5037" y="1870"/>
                  <a:pt x="4716" y="1560"/>
                  <a:pt x="4335" y="1560"/>
                </a:cubicBezTo>
                <a:lnTo>
                  <a:pt x="4239" y="1560"/>
                </a:lnTo>
                <a:cubicBezTo>
                  <a:pt x="4025" y="1560"/>
                  <a:pt x="3823" y="1667"/>
                  <a:pt x="3692" y="1834"/>
                </a:cubicBezTo>
                <a:cubicBezTo>
                  <a:pt x="3561" y="1667"/>
                  <a:pt x="3346" y="1560"/>
                  <a:pt x="3132" y="1560"/>
                </a:cubicBezTo>
                <a:lnTo>
                  <a:pt x="3096" y="1560"/>
                </a:lnTo>
                <a:cubicBezTo>
                  <a:pt x="2858" y="1560"/>
                  <a:pt x="2656" y="1667"/>
                  <a:pt x="2513" y="1846"/>
                </a:cubicBezTo>
                <a:cubicBezTo>
                  <a:pt x="2382" y="1679"/>
                  <a:pt x="2180" y="1560"/>
                  <a:pt x="1942" y="1560"/>
                </a:cubicBezTo>
                <a:cubicBezTo>
                  <a:pt x="1787" y="1560"/>
                  <a:pt x="1644" y="1608"/>
                  <a:pt x="1501" y="1691"/>
                </a:cubicBezTo>
                <a:lnTo>
                  <a:pt x="1501" y="738"/>
                </a:lnTo>
                <a:cubicBezTo>
                  <a:pt x="1501" y="322"/>
                  <a:pt x="1168" y="0"/>
                  <a:pt x="763" y="0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CA56EBB5-ABFA-CC73-CCF5-C5E40729F2BF}"/>
              </a:ext>
            </a:extLst>
          </p:cNvPr>
          <p:cNvSpPr txBox="1"/>
          <p:nvPr/>
        </p:nvSpPr>
        <p:spPr>
          <a:xfrm>
            <a:off x="914400" y="383058"/>
            <a:ext cx="85109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sz="20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3B77090B-EF0D-6EC3-4A03-15A6A311DD32}"/>
              </a:ext>
            </a:extLst>
          </p:cNvPr>
          <p:cNvSpPr txBox="1"/>
          <p:nvPr/>
        </p:nvSpPr>
        <p:spPr>
          <a:xfrm>
            <a:off x="360507" y="1348795"/>
            <a:ext cx="8880840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00256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8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Oval 75">
            <a:extLst>
              <a:ext uri="{FF2B5EF4-FFF2-40B4-BE49-F238E27FC236}">
                <a16:creationId xmlns:a16="http://schemas.microsoft.com/office/drawing/2014/main" id="{9BA9B8F6-4CD5-F4B8-1599-D4AAA7D5C179}"/>
              </a:ext>
            </a:extLst>
          </p:cNvPr>
          <p:cNvSpPr/>
          <p:nvPr/>
        </p:nvSpPr>
        <p:spPr>
          <a:xfrm>
            <a:off x="11531160" y="3092403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40439144-5DA7-8A96-A515-27915A116953}"/>
              </a:ext>
            </a:extLst>
          </p:cNvPr>
          <p:cNvSpPr/>
          <p:nvPr/>
        </p:nvSpPr>
        <p:spPr>
          <a:xfrm>
            <a:off x="11531160" y="3886972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F4BAFB25-1B6E-206F-C2FD-CB0ED468F165}"/>
              </a:ext>
            </a:extLst>
          </p:cNvPr>
          <p:cNvSpPr/>
          <p:nvPr/>
        </p:nvSpPr>
        <p:spPr>
          <a:xfrm>
            <a:off x="11531160" y="4658998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DF1C4409-F547-FE68-B6EB-DDFB775FD76F}"/>
              </a:ext>
            </a:extLst>
          </p:cNvPr>
          <p:cNvSpPr/>
          <p:nvPr/>
        </p:nvSpPr>
        <p:spPr>
          <a:xfrm>
            <a:off x="11531160" y="5452149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C8683BDB-1F4C-4BF7-D61B-B75A8A4C5D96}"/>
              </a:ext>
            </a:extLst>
          </p:cNvPr>
          <p:cNvSpPr/>
          <p:nvPr/>
        </p:nvSpPr>
        <p:spPr>
          <a:xfrm>
            <a:off x="11530172" y="2317349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B5B8948B-6410-6F95-A5BB-B388891E05BA}"/>
              </a:ext>
            </a:extLst>
          </p:cNvPr>
          <p:cNvSpPr/>
          <p:nvPr/>
        </p:nvSpPr>
        <p:spPr>
          <a:xfrm>
            <a:off x="11518882" y="1495237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58CFFC3-1E3C-0BC4-54FE-004DADD09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en-US" smtClean="0"/>
              <a:pPr/>
              <a:t>25</a:t>
            </a:fld>
            <a:endParaRPr lang="en-US" dirty="0"/>
          </a:p>
        </p:txBody>
      </p:sp>
      <p:grpSp>
        <p:nvGrpSpPr>
          <p:cNvPr id="3" name="Google Shape;9637;p64">
            <a:extLst>
              <a:ext uri="{FF2B5EF4-FFF2-40B4-BE49-F238E27FC236}">
                <a16:creationId xmlns:a16="http://schemas.microsoft.com/office/drawing/2014/main" id="{C925ED75-C0D0-C029-B00E-CAA00F109669}"/>
              </a:ext>
            </a:extLst>
          </p:cNvPr>
          <p:cNvGrpSpPr/>
          <p:nvPr/>
        </p:nvGrpSpPr>
        <p:grpSpPr>
          <a:xfrm>
            <a:off x="11467737" y="3870079"/>
            <a:ext cx="409885" cy="319555"/>
            <a:chOff x="2611458" y="3816374"/>
            <a:chExt cx="426329" cy="332375"/>
          </a:xfrm>
          <a:solidFill>
            <a:srgbClr val="002060"/>
          </a:solidFill>
        </p:grpSpPr>
        <p:sp>
          <p:nvSpPr>
            <p:cNvPr id="4" name="Google Shape;9638;p64">
              <a:extLst>
                <a:ext uri="{FF2B5EF4-FFF2-40B4-BE49-F238E27FC236}">
                  <a16:creationId xmlns:a16="http://schemas.microsoft.com/office/drawing/2014/main" id="{9384065A-4A54-65ED-8F8C-3FF3672780D6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9639;p64">
              <a:extLst>
                <a:ext uri="{FF2B5EF4-FFF2-40B4-BE49-F238E27FC236}">
                  <a16:creationId xmlns:a16="http://schemas.microsoft.com/office/drawing/2014/main" id="{650BC25A-C536-4C44-E857-4334A2FB3E27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9640;p64">
              <a:extLst>
                <a:ext uri="{FF2B5EF4-FFF2-40B4-BE49-F238E27FC236}">
                  <a16:creationId xmlns:a16="http://schemas.microsoft.com/office/drawing/2014/main" id="{49FA0C96-2FA0-7737-0440-A7439C5FEA11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9641;p64">
              <a:extLst>
                <a:ext uri="{FF2B5EF4-FFF2-40B4-BE49-F238E27FC236}">
                  <a16:creationId xmlns:a16="http://schemas.microsoft.com/office/drawing/2014/main" id="{94D874E3-4AF4-BEA1-AD68-B4537A9FC029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9642;p64">
              <a:extLst>
                <a:ext uri="{FF2B5EF4-FFF2-40B4-BE49-F238E27FC236}">
                  <a16:creationId xmlns:a16="http://schemas.microsoft.com/office/drawing/2014/main" id="{4B4BC31E-F565-52B9-628E-8CAB46ADED90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9643;p64">
              <a:extLst>
                <a:ext uri="{FF2B5EF4-FFF2-40B4-BE49-F238E27FC236}">
                  <a16:creationId xmlns:a16="http://schemas.microsoft.com/office/drawing/2014/main" id="{AD317BF8-52C2-97FD-614F-99ABF20FA0A4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9644;p64">
              <a:extLst>
                <a:ext uri="{FF2B5EF4-FFF2-40B4-BE49-F238E27FC236}">
                  <a16:creationId xmlns:a16="http://schemas.microsoft.com/office/drawing/2014/main" id="{446B60AE-E069-5473-0A03-B6653A159027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645;p64">
              <a:extLst>
                <a:ext uri="{FF2B5EF4-FFF2-40B4-BE49-F238E27FC236}">
                  <a16:creationId xmlns:a16="http://schemas.microsoft.com/office/drawing/2014/main" id="{FE452003-019C-1C58-FB00-9474027663A9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646;p64">
              <a:extLst>
                <a:ext uri="{FF2B5EF4-FFF2-40B4-BE49-F238E27FC236}">
                  <a16:creationId xmlns:a16="http://schemas.microsoft.com/office/drawing/2014/main" id="{7A5E1941-943A-4A04-61E3-DC3AC4DBCF8C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647;p64">
              <a:extLst>
                <a:ext uri="{FF2B5EF4-FFF2-40B4-BE49-F238E27FC236}">
                  <a16:creationId xmlns:a16="http://schemas.microsoft.com/office/drawing/2014/main" id="{1B38CF05-E1F0-2AFE-1DF6-C16239361383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" name="Google Shape;9201;p64">
            <a:extLst>
              <a:ext uri="{FF2B5EF4-FFF2-40B4-BE49-F238E27FC236}">
                <a16:creationId xmlns:a16="http://schemas.microsoft.com/office/drawing/2014/main" id="{14FCB0E1-5002-E953-D756-8CEE4F61621D}"/>
              </a:ext>
            </a:extLst>
          </p:cNvPr>
          <p:cNvGrpSpPr/>
          <p:nvPr/>
        </p:nvGrpSpPr>
        <p:grpSpPr>
          <a:xfrm>
            <a:off x="11492106" y="2264506"/>
            <a:ext cx="361147" cy="361529"/>
            <a:chOff x="7538896" y="1970156"/>
            <a:chExt cx="361147" cy="361529"/>
          </a:xfrm>
          <a:solidFill>
            <a:srgbClr val="002060"/>
          </a:solidFill>
        </p:grpSpPr>
        <p:sp>
          <p:nvSpPr>
            <p:cNvPr id="15" name="Google Shape;9202;p64">
              <a:extLst>
                <a:ext uri="{FF2B5EF4-FFF2-40B4-BE49-F238E27FC236}">
                  <a16:creationId xmlns:a16="http://schemas.microsoft.com/office/drawing/2014/main" id="{4DCF91D6-AD84-1F74-5D72-318339C3BB70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203;p64">
              <a:extLst>
                <a:ext uri="{FF2B5EF4-FFF2-40B4-BE49-F238E27FC236}">
                  <a16:creationId xmlns:a16="http://schemas.microsoft.com/office/drawing/2014/main" id="{EEADFACC-118C-138B-369B-C3F917B3FC42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204;p64">
              <a:extLst>
                <a:ext uri="{FF2B5EF4-FFF2-40B4-BE49-F238E27FC236}">
                  <a16:creationId xmlns:a16="http://schemas.microsoft.com/office/drawing/2014/main" id="{AB504380-7B3B-A451-FECB-9BB9BA95E95C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205;p64">
              <a:extLst>
                <a:ext uri="{FF2B5EF4-FFF2-40B4-BE49-F238E27FC236}">
                  <a16:creationId xmlns:a16="http://schemas.microsoft.com/office/drawing/2014/main" id="{CA4E5571-3190-AEF0-486E-2303B71792F0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206;p64">
              <a:extLst>
                <a:ext uri="{FF2B5EF4-FFF2-40B4-BE49-F238E27FC236}">
                  <a16:creationId xmlns:a16="http://schemas.microsoft.com/office/drawing/2014/main" id="{322D9888-5304-3CC7-B9C5-3B2E2C72C57B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9207;p64">
              <a:extLst>
                <a:ext uri="{FF2B5EF4-FFF2-40B4-BE49-F238E27FC236}">
                  <a16:creationId xmlns:a16="http://schemas.microsoft.com/office/drawing/2014/main" id="{45D75996-2C6C-BB00-1FFC-01D1FABD5560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" name="Google Shape;9261;p64">
            <a:extLst>
              <a:ext uri="{FF2B5EF4-FFF2-40B4-BE49-F238E27FC236}">
                <a16:creationId xmlns:a16="http://schemas.microsoft.com/office/drawing/2014/main" id="{276825B8-E873-BCC5-C73C-B28F71D48CBC}"/>
              </a:ext>
            </a:extLst>
          </p:cNvPr>
          <p:cNvGrpSpPr/>
          <p:nvPr/>
        </p:nvGrpSpPr>
        <p:grpSpPr>
          <a:xfrm>
            <a:off x="11506683" y="4638562"/>
            <a:ext cx="331993" cy="331993"/>
            <a:chOff x="870939" y="2439293"/>
            <a:chExt cx="331993" cy="331993"/>
          </a:xfrm>
          <a:solidFill>
            <a:srgbClr val="002060"/>
          </a:solidFill>
        </p:grpSpPr>
        <p:sp>
          <p:nvSpPr>
            <p:cNvPr id="22" name="Google Shape;9262;p64">
              <a:extLst>
                <a:ext uri="{FF2B5EF4-FFF2-40B4-BE49-F238E27FC236}">
                  <a16:creationId xmlns:a16="http://schemas.microsoft.com/office/drawing/2014/main" id="{3A2D6C67-0B3F-9E66-D2BF-BA7FEB85AB36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263;p64">
              <a:extLst>
                <a:ext uri="{FF2B5EF4-FFF2-40B4-BE49-F238E27FC236}">
                  <a16:creationId xmlns:a16="http://schemas.microsoft.com/office/drawing/2014/main" id="{0136E113-84FF-E495-6571-5E44C27A6034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264;p64">
              <a:extLst>
                <a:ext uri="{FF2B5EF4-FFF2-40B4-BE49-F238E27FC236}">
                  <a16:creationId xmlns:a16="http://schemas.microsoft.com/office/drawing/2014/main" id="{83DEA688-68FC-7507-E835-B0BFB76A80C6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265;p64">
              <a:extLst>
                <a:ext uri="{FF2B5EF4-FFF2-40B4-BE49-F238E27FC236}">
                  <a16:creationId xmlns:a16="http://schemas.microsoft.com/office/drawing/2014/main" id="{FF107C38-D975-EAFF-A796-5351D66F00D5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266;p64">
              <a:extLst>
                <a:ext uri="{FF2B5EF4-FFF2-40B4-BE49-F238E27FC236}">
                  <a16:creationId xmlns:a16="http://schemas.microsoft.com/office/drawing/2014/main" id="{857DF390-C1A3-F365-080B-AC83243169A5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9267;p64">
              <a:extLst>
                <a:ext uri="{FF2B5EF4-FFF2-40B4-BE49-F238E27FC236}">
                  <a16:creationId xmlns:a16="http://schemas.microsoft.com/office/drawing/2014/main" id="{8DBE09D3-7235-E6C6-5629-02E1E1C79246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9268;p64">
              <a:extLst>
                <a:ext uri="{FF2B5EF4-FFF2-40B4-BE49-F238E27FC236}">
                  <a16:creationId xmlns:a16="http://schemas.microsoft.com/office/drawing/2014/main" id="{878BA3A2-D547-C95D-99A8-E41C6E540912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269;p64">
              <a:extLst>
                <a:ext uri="{FF2B5EF4-FFF2-40B4-BE49-F238E27FC236}">
                  <a16:creationId xmlns:a16="http://schemas.microsoft.com/office/drawing/2014/main" id="{B47BD659-8528-F049-A683-9092703ADCBD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270;p64">
              <a:extLst>
                <a:ext uri="{FF2B5EF4-FFF2-40B4-BE49-F238E27FC236}">
                  <a16:creationId xmlns:a16="http://schemas.microsoft.com/office/drawing/2014/main" id="{07A0049F-66EE-5180-EB6C-BD1D26FAE68D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271;p64">
              <a:extLst>
                <a:ext uri="{FF2B5EF4-FFF2-40B4-BE49-F238E27FC236}">
                  <a16:creationId xmlns:a16="http://schemas.microsoft.com/office/drawing/2014/main" id="{C75DF272-FE21-3729-DD3D-E772FB46FD2C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272;p64">
              <a:extLst>
                <a:ext uri="{FF2B5EF4-FFF2-40B4-BE49-F238E27FC236}">
                  <a16:creationId xmlns:a16="http://schemas.microsoft.com/office/drawing/2014/main" id="{812F177F-5113-6B65-D270-E1CA4E55B823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273;p64">
              <a:extLst>
                <a:ext uri="{FF2B5EF4-FFF2-40B4-BE49-F238E27FC236}">
                  <a16:creationId xmlns:a16="http://schemas.microsoft.com/office/drawing/2014/main" id="{6E358DAE-492C-FF72-1D7F-8761B1831EFB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274;p64">
              <a:extLst>
                <a:ext uri="{FF2B5EF4-FFF2-40B4-BE49-F238E27FC236}">
                  <a16:creationId xmlns:a16="http://schemas.microsoft.com/office/drawing/2014/main" id="{053C994D-3F81-C3EF-883E-6E23473190C5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75;p64">
              <a:extLst>
                <a:ext uri="{FF2B5EF4-FFF2-40B4-BE49-F238E27FC236}">
                  <a16:creationId xmlns:a16="http://schemas.microsoft.com/office/drawing/2014/main" id="{6D11BAF1-2E69-DD05-A1BB-526AF22A9598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276;p64">
              <a:extLst>
                <a:ext uri="{FF2B5EF4-FFF2-40B4-BE49-F238E27FC236}">
                  <a16:creationId xmlns:a16="http://schemas.microsoft.com/office/drawing/2014/main" id="{E381D34A-2FDF-A295-190B-BD974CF77559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77;p64">
              <a:extLst>
                <a:ext uri="{FF2B5EF4-FFF2-40B4-BE49-F238E27FC236}">
                  <a16:creationId xmlns:a16="http://schemas.microsoft.com/office/drawing/2014/main" id="{E0431019-643C-ABBC-D3CD-B03A7C3B25A5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" name="Google Shape;9284;p64">
            <a:extLst>
              <a:ext uri="{FF2B5EF4-FFF2-40B4-BE49-F238E27FC236}">
                <a16:creationId xmlns:a16="http://schemas.microsoft.com/office/drawing/2014/main" id="{FEE7C1C8-34A5-D1CC-6A40-B0847905EBF4}"/>
              </a:ext>
            </a:extLst>
          </p:cNvPr>
          <p:cNvGrpSpPr/>
          <p:nvPr/>
        </p:nvGrpSpPr>
        <p:grpSpPr>
          <a:xfrm>
            <a:off x="11542505" y="1453286"/>
            <a:ext cx="260349" cy="362292"/>
            <a:chOff x="5388757" y="2414659"/>
            <a:chExt cx="260349" cy="362292"/>
          </a:xfrm>
          <a:solidFill>
            <a:srgbClr val="002060"/>
          </a:solidFill>
        </p:grpSpPr>
        <p:sp>
          <p:nvSpPr>
            <p:cNvPr id="39" name="Google Shape;9285;p64">
              <a:extLst>
                <a:ext uri="{FF2B5EF4-FFF2-40B4-BE49-F238E27FC236}">
                  <a16:creationId xmlns:a16="http://schemas.microsoft.com/office/drawing/2014/main" id="{8FD19B36-34FA-8890-18B2-E07F32C4A864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86;p64">
              <a:extLst>
                <a:ext uri="{FF2B5EF4-FFF2-40B4-BE49-F238E27FC236}">
                  <a16:creationId xmlns:a16="http://schemas.microsoft.com/office/drawing/2014/main" id="{5C936794-2AFC-B2AF-6FAE-EB3B83BFD7CB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87;p64">
              <a:extLst>
                <a:ext uri="{FF2B5EF4-FFF2-40B4-BE49-F238E27FC236}">
                  <a16:creationId xmlns:a16="http://schemas.microsoft.com/office/drawing/2014/main" id="{BBC7A435-203A-3437-C3A7-C4F87EB11AE7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88;p64">
              <a:extLst>
                <a:ext uri="{FF2B5EF4-FFF2-40B4-BE49-F238E27FC236}">
                  <a16:creationId xmlns:a16="http://schemas.microsoft.com/office/drawing/2014/main" id="{2359C3BE-0AB6-47D5-4BAD-8E3F9D2DDE7E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89;p64">
              <a:extLst>
                <a:ext uri="{FF2B5EF4-FFF2-40B4-BE49-F238E27FC236}">
                  <a16:creationId xmlns:a16="http://schemas.microsoft.com/office/drawing/2014/main" id="{E10A65C6-2978-E077-5DE5-24FCAEE9E9FD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9290;p64">
              <a:extLst>
                <a:ext uri="{FF2B5EF4-FFF2-40B4-BE49-F238E27FC236}">
                  <a16:creationId xmlns:a16="http://schemas.microsoft.com/office/drawing/2014/main" id="{A85D43AA-3B7A-056C-072F-9E8FF2C2FDE0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9291;p64">
              <a:extLst>
                <a:ext uri="{FF2B5EF4-FFF2-40B4-BE49-F238E27FC236}">
                  <a16:creationId xmlns:a16="http://schemas.microsoft.com/office/drawing/2014/main" id="{183775B8-9186-F1B9-1C2C-2699CB4F7D2D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92;p64">
              <a:extLst>
                <a:ext uri="{FF2B5EF4-FFF2-40B4-BE49-F238E27FC236}">
                  <a16:creationId xmlns:a16="http://schemas.microsoft.com/office/drawing/2014/main" id="{CAEE706D-27E8-C6A9-CAEB-09D00C546B80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93;p64">
              <a:extLst>
                <a:ext uri="{FF2B5EF4-FFF2-40B4-BE49-F238E27FC236}">
                  <a16:creationId xmlns:a16="http://schemas.microsoft.com/office/drawing/2014/main" id="{2A937EEF-B32A-704C-28C2-30561BF1DA93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94;p64">
              <a:extLst>
                <a:ext uri="{FF2B5EF4-FFF2-40B4-BE49-F238E27FC236}">
                  <a16:creationId xmlns:a16="http://schemas.microsoft.com/office/drawing/2014/main" id="{551DF1A7-63E5-B0DC-FE37-D8FA4A05A249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95;p64">
              <a:extLst>
                <a:ext uri="{FF2B5EF4-FFF2-40B4-BE49-F238E27FC236}">
                  <a16:creationId xmlns:a16="http://schemas.microsoft.com/office/drawing/2014/main" id="{F3F89716-973B-F1CB-1DEC-63B063AC0F63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96;p64">
              <a:extLst>
                <a:ext uri="{FF2B5EF4-FFF2-40B4-BE49-F238E27FC236}">
                  <a16:creationId xmlns:a16="http://schemas.microsoft.com/office/drawing/2014/main" id="{CA6F2EBA-28F1-519C-0262-A89D22CD291F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97;p64">
              <a:extLst>
                <a:ext uri="{FF2B5EF4-FFF2-40B4-BE49-F238E27FC236}">
                  <a16:creationId xmlns:a16="http://schemas.microsoft.com/office/drawing/2014/main" id="{6CC3A580-1A44-66F5-AFBF-F7E9176B8D91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98;p64">
              <a:extLst>
                <a:ext uri="{FF2B5EF4-FFF2-40B4-BE49-F238E27FC236}">
                  <a16:creationId xmlns:a16="http://schemas.microsoft.com/office/drawing/2014/main" id="{2F42A46C-E50A-AEF3-8053-D88279010ED6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99;p64">
              <a:extLst>
                <a:ext uri="{FF2B5EF4-FFF2-40B4-BE49-F238E27FC236}">
                  <a16:creationId xmlns:a16="http://schemas.microsoft.com/office/drawing/2014/main" id="{BCBA4D3C-EB26-1BB9-7B05-7CA603682831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300;p64">
              <a:extLst>
                <a:ext uri="{FF2B5EF4-FFF2-40B4-BE49-F238E27FC236}">
                  <a16:creationId xmlns:a16="http://schemas.microsoft.com/office/drawing/2014/main" id="{5091F25C-CAC7-DCA3-2507-CCA9AFBC5113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301;p64">
              <a:extLst>
                <a:ext uri="{FF2B5EF4-FFF2-40B4-BE49-F238E27FC236}">
                  <a16:creationId xmlns:a16="http://schemas.microsoft.com/office/drawing/2014/main" id="{4CDCB322-B91E-1F17-916F-3162DE7C3C30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302;p64">
              <a:extLst>
                <a:ext uri="{FF2B5EF4-FFF2-40B4-BE49-F238E27FC236}">
                  <a16:creationId xmlns:a16="http://schemas.microsoft.com/office/drawing/2014/main" id="{E8F3597D-B364-ACBF-B2BE-CD96993F897D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303;p64">
              <a:extLst>
                <a:ext uri="{FF2B5EF4-FFF2-40B4-BE49-F238E27FC236}">
                  <a16:creationId xmlns:a16="http://schemas.microsoft.com/office/drawing/2014/main" id="{958524EA-A76C-6DAC-4811-17AAAB49AB9D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304;p64">
              <a:extLst>
                <a:ext uri="{FF2B5EF4-FFF2-40B4-BE49-F238E27FC236}">
                  <a16:creationId xmlns:a16="http://schemas.microsoft.com/office/drawing/2014/main" id="{F993B122-EA01-7ED0-2CA7-41DA4747C13D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" name="Google Shape;9434;p64">
            <a:extLst>
              <a:ext uri="{FF2B5EF4-FFF2-40B4-BE49-F238E27FC236}">
                <a16:creationId xmlns:a16="http://schemas.microsoft.com/office/drawing/2014/main" id="{2051F3CD-C655-068E-7651-2CB01F6A1D42}"/>
              </a:ext>
            </a:extLst>
          </p:cNvPr>
          <p:cNvGrpSpPr/>
          <p:nvPr/>
        </p:nvGrpSpPr>
        <p:grpSpPr>
          <a:xfrm>
            <a:off x="11498551" y="3074963"/>
            <a:ext cx="348257" cy="346188"/>
            <a:chOff x="3541011" y="3367320"/>
            <a:chExt cx="348257" cy="346188"/>
          </a:xfrm>
          <a:solidFill>
            <a:srgbClr val="002060"/>
          </a:solidFill>
        </p:grpSpPr>
        <p:sp>
          <p:nvSpPr>
            <p:cNvPr id="60" name="Google Shape;9435;p64">
              <a:extLst>
                <a:ext uri="{FF2B5EF4-FFF2-40B4-BE49-F238E27FC236}">
                  <a16:creationId xmlns:a16="http://schemas.microsoft.com/office/drawing/2014/main" id="{93057411-5783-5BBC-CA94-B0E3977C4A81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436;p64">
              <a:extLst>
                <a:ext uri="{FF2B5EF4-FFF2-40B4-BE49-F238E27FC236}">
                  <a16:creationId xmlns:a16="http://schemas.microsoft.com/office/drawing/2014/main" id="{9FC986FF-A50D-114A-3E93-6EF6209D2F42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437;p64">
              <a:extLst>
                <a:ext uri="{FF2B5EF4-FFF2-40B4-BE49-F238E27FC236}">
                  <a16:creationId xmlns:a16="http://schemas.microsoft.com/office/drawing/2014/main" id="{03A9FC58-CCE1-ADDC-1F13-7B69DFBD56C6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438;p64">
              <a:extLst>
                <a:ext uri="{FF2B5EF4-FFF2-40B4-BE49-F238E27FC236}">
                  <a16:creationId xmlns:a16="http://schemas.microsoft.com/office/drawing/2014/main" id="{D907B9E1-E0F2-08E9-286B-8D51B59E4F1F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" name="Google Shape;9683;p64">
            <a:extLst>
              <a:ext uri="{FF2B5EF4-FFF2-40B4-BE49-F238E27FC236}">
                <a16:creationId xmlns:a16="http://schemas.microsoft.com/office/drawing/2014/main" id="{6F6C40C8-1788-403D-BA62-DCAE4BCE2939}"/>
              </a:ext>
            </a:extLst>
          </p:cNvPr>
          <p:cNvGrpSpPr/>
          <p:nvPr/>
        </p:nvGrpSpPr>
        <p:grpSpPr>
          <a:xfrm>
            <a:off x="11488875" y="5419482"/>
            <a:ext cx="367608" cy="350548"/>
            <a:chOff x="6659725" y="3808035"/>
            <a:chExt cx="367608" cy="350548"/>
          </a:xfrm>
          <a:solidFill>
            <a:srgbClr val="002060"/>
          </a:solidFill>
        </p:grpSpPr>
        <p:sp>
          <p:nvSpPr>
            <p:cNvPr id="65" name="Google Shape;9684;p64">
              <a:extLst>
                <a:ext uri="{FF2B5EF4-FFF2-40B4-BE49-F238E27FC236}">
                  <a16:creationId xmlns:a16="http://schemas.microsoft.com/office/drawing/2014/main" id="{A4C93BF1-EC96-9DC2-3059-527BAC727610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9685;p64">
              <a:extLst>
                <a:ext uri="{FF2B5EF4-FFF2-40B4-BE49-F238E27FC236}">
                  <a16:creationId xmlns:a16="http://schemas.microsoft.com/office/drawing/2014/main" id="{90538037-F86E-A782-191D-39FFA15CB27F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66855285-EE03-9480-852F-366CADBAE516}"/>
              </a:ext>
            </a:extLst>
          </p:cNvPr>
          <p:cNvSpPr txBox="1"/>
          <p:nvPr/>
        </p:nvSpPr>
        <p:spPr>
          <a:xfrm>
            <a:off x="9710590" y="1474582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A54C165-BBC5-86ED-29CE-6F952266D9D8}"/>
              </a:ext>
            </a:extLst>
          </p:cNvPr>
          <p:cNvSpPr txBox="1"/>
          <p:nvPr/>
        </p:nvSpPr>
        <p:spPr>
          <a:xfrm>
            <a:off x="9710590" y="2293727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A2B4424-72CA-CBCB-293F-10BC90C44E96}"/>
              </a:ext>
            </a:extLst>
          </p:cNvPr>
          <p:cNvSpPr txBox="1"/>
          <p:nvPr/>
        </p:nvSpPr>
        <p:spPr>
          <a:xfrm>
            <a:off x="9710591" y="3046072"/>
            <a:ext cx="16885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C8671A0-2562-4BE6-EA4C-19095117D56B}"/>
              </a:ext>
            </a:extLst>
          </p:cNvPr>
          <p:cNvSpPr txBox="1"/>
          <p:nvPr/>
        </p:nvSpPr>
        <p:spPr>
          <a:xfrm>
            <a:off x="9710589" y="3892419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B45D249A-BF09-E55D-1E11-014FD7B2A474}"/>
              </a:ext>
            </a:extLst>
          </p:cNvPr>
          <p:cNvSpPr txBox="1"/>
          <p:nvPr/>
        </p:nvSpPr>
        <p:spPr>
          <a:xfrm>
            <a:off x="9710588" y="4637314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4A0A5D3-019F-7386-1810-B862D27A2562}"/>
              </a:ext>
            </a:extLst>
          </p:cNvPr>
          <p:cNvSpPr txBox="1"/>
          <p:nvPr/>
        </p:nvSpPr>
        <p:spPr>
          <a:xfrm>
            <a:off x="9710588" y="5456459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73" name="Graphic 72">
            <a:extLst>
              <a:ext uri="{FF2B5EF4-FFF2-40B4-BE49-F238E27FC236}">
                <a16:creationId xmlns:a16="http://schemas.microsoft.com/office/drawing/2014/main" id="{CE71A881-97AC-0F01-3DC9-D60F8A80D45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10836" y="354981"/>
            <a:ext cx="789863" cy="789862"/>
          </a:xfrm>
          <a:prstGeom prst="rect">
            <a:avLst/>
          </a:prstGeom>
        </p:spPr>
      </p:pic>
      <p:sp>
        <p:nvSpPr>
          <p:cNvPr id="80" name="TextBox 85">
            <a:extLst>
              <a:ext uri="{FF2B5EF4-FFF2-40B4-BE49-F238E27FC236}">
                <a16:creationId xmlns:a16="http://schemas.microsoft.com/office/drawing/2014/main" id="{85F8FBAA-8672-2A7E-A18A-12B7F09435CE}"/>
              </a:ext>
            </a:extLst>
          </p:cNvPr>
          <p:cNvSpPr txBox="1"/>
          <p:nvPr/>
        </p:nvSpPr>
        <p:spPr>
          <a:xfrm>
            <a:off x="9947507" y="488677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6">
            <a:extLst>
              <a:ext uri="{FF2B5EF4-FFF2-40B4-BE49-F238E27FC236}">
                <a16:creationId xmlns:a16="http://schemas.microsoft.com/office/drawing/2014/main" id="{3F481433-F748-2EFD-A4FB-78C437D3F275}"/>
              </a:ext>
            </a:extLst>
          </p:cNvPr>
          <p:cNvSpPr txBox="1"/>
          <p:nvPr/>
        </p:nvSpPr>
        <p:spPr>
          <a:xfrm>
            <a:off x="9947506" y="860262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معماری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D3954B71-73AA-2469-9B2C-AC1A37175917}"/>
              </a:ext>
            </a:extLst>
          </p:cNvPr>
          <p:cNvSpPr/>
          <p:nvPr/>
        </p:nvSpPr>
        <p:spPr>
          <a:xfrm>
            <a:off x="10669815" y="6236006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Google Shape;8410;p6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DF0838F-3F41-481A-6545-CBD7CDF71E29}"/>
              </a:ext>
            </a:extLst>
          </p:cNvPr>
          <p:cNvSpPr/>
          <p:nvPr/>
        </p:nvSpPr>
        <p:spPr>
          <a:xfrm>
            <a:off x="10654944" y="6213002"/>
            <a:ext cx="356196" cy="328410"/>
          </a:xfrm>
          <a:custGeom>
            <a:avLst/>
            <a:gdLst/>
            <a:ahLst/>
            <a:cxnLst/>
            <a:rect l="l" t="t" r="r" b="b"/>
            <a:pathLst>
              <a:path w="11217" h="10342" extrusionOk="0">
                <a:moveTo>
                  <a:pt x="3394" y="1186"/>
                </a:moveTo>
                <a:lnTo>
                  <a:pt x="3394" y="1507"/>
                </a:lnTo>
                <a:lnTo>
                  <a:pt x="1668" y="1507"/>
                </a:lnTo>
                <a:lnTo>
                  <a:pt x="1668" y="1186"/>
                </a:lnTo>
                <a:close/>
                <a:moveTo>
                  <a:pt x="3096" y="1829"/>
                </a:moveTo>
                <a:lnTo>
                  <a:pt x="3096" y="2090"/>
                </a:lnTo>
                <a:lnTo>
                  <a:pt x="2013" y="3043"/>
                </a:lnTo>
                <a:lnTo>
                  <a:pt x="2013" y="1829"/>
                </a:lnTo>
                <a:close/>
                <a:moveTo>
                  <a:pt x="6740" y="5948"/>
                </a:moveTo>
                <a:cubicBezTo>
                  <a:pt x="6775" y="5948"/>
                  <a:pt x="6799" y="5972"/>
                  <a:pt x="6799" y="6008"/>
                </a:cubicBezTo>
                <a:lnTo>
                  <a:pt x="6799" y="10020"/>
                </a:lnTo>
                <a:lnTo>
                  <a:pt x="4644" y="10020"/>
                </a:lnTo>
                <a:lnTo>
                  <a:pt x="4644" y="6008"/>
                </a:lnTo>
                <a:cubicBezTo>
                  <a:pt x="4644" y="5972"/>
                  <a:pt x="4668" y="5948"/>
                  <a:pt x="4704" y="5948"/>
                </a:cubicBezTo>
                <a:close/>
                <a:moveTo>
                  <a:pt x="5601" y="1"/>
                </a:moveTo>
                <a:cubicBezTo>
                  <a:pt x="5543" y="1"/>
                  <a:pt x="5484" y="19"/>
                  <a:pt x="5430" y="55"/>
                </a:cubicBezTo>
                <a:lnTo>
                  <a:pt x="3692" y="1567"/>
                </a:lnTo>
                <a:lnTo>
                  <a:pt x="3692" y="1126"/>
                </a:lnTo>
                <a:cubicBezTo>
                  <a:pt x="3692" y="995"/>
                  <a:pt x="3573" y="876"/>
                  <a:pt x="3442" y="876"/>
                </a:cubicBezTo>
                <a:lnTo>
                  <a:pt x="1596" y="876"/>
                </a:lnTo>
                <a:cubicBezTo>
                  <a:pt x="1453" y="876"/>
                  <a:pt x="1334" y="995"/>
                  <a:pt x="1334" y="1126"/>
                </a:cubicBezTo>
                <a:lnTo>
                  <a:pt x="1334" y="1590"/>
                </a:lnTo>
                <a:cubicBezTo>
                  <a:pt x="1334" y="1721"/>
                  <a:pt x="1453" y="1840"/>
                  <a:pt x="1596" y="1840"/>
                </a:cubicBezTo>
                <a:lnTo>
                  <a:pt x="1691" y="1840"/>
                </a:lnTo>
                <a:lnTo>
                  <a:pt x="1691" y="3329"/>
                </a:lnTo>
                <a:lnTo>
                  <a:pt x="108" y="4710"/>
                </a:lnTo>
                <a:cubicBezTo>
                  <a:pt x="25" y="4781"/>
                  <a:pt x="1" y="4888"/>
                  <a:pt x="25" y="4984"/>
                </a:cubicBezTo>
                <a:cubicBezTo>
                  <a:pt x="60" y="5079"/>
                  <a:pt x="167" y="5138"/>
                  <a:pt x="251" y="5138"/>
                </a:cubicBezTo>
                <a:lnTo>
                  <a:pt x="1322" y="5138"/>
                </a:lnTo>
                <a:lnTo>
                  <a:pt x="1322" y="7972"/>
                </a:lnTo>
                <a:cubicBezTo>
                  <a:pt x="1322" y="8056"/>
                  <a:pt x="1394" y="8139"/>
                  <a:pt x="1489" y="8139"/>
                </a:cubicBezTo>
                <a:cubicBezTo>
                  <a:pt x="1572" y="8139"/>
                  <a:pt x="1656" y="8056"/>
                  <a:pt x="1656" y="7972"/>
                </a:cubicBezTo>
                <a:lnTo>
                  <a:pt x="1656" y="5055"/>
                </a:lnTo>
                <a:lnTo>
                  <a:pt x="5609" y="1614"/>
                </a:lnTo>
                <a:lnTo>
                  <a:pt x="9561" y="5055"/>
                </a:lnTo>
                <a:lnTo>
                  <a:pt x="9561" y="9937"/>
                </a:lnTo>
                <a:cubicBezTo>
                  <a:pt x="9561" y="9984"/>
                  <a:pt x="9526" y="10020"/>
                  <a:pt x="9478" y="10020"/>
                </a:cubicBezTo>
                <a:lnTo>
                  <a:pt x="7109" y="10020"/>
                </a:lnTo>
                <a:lnTo>
                  <a:pt x="7109" y="6008"/>
                </a:lnTo>
                <a:cubicBezTo>
                  <a:pt x="7109" y="5793"/>
                  <a:pt x="6930" y="5615"/>
                  <a:pt x="6728" y="5615"/>
                </a:cubicBezTo>
                <a:lnTo>
                  <a:pt x="4680" y="5615"/>
                </a:lnTo>
                <a:cubicBezTo>
                  <a:pt x="4478" y="5615"/>
                  <a:pt x="4299" y="5793"/>
                  <a:pt x="4299" y="6008"/>
                </a:cubicBezTo>
                <a:lnTo>
                  <a:pt x="4299" y="10020"/>
                </a:lnTo>
                <a:lnTo>
                  <a:pt x="1739" y="10020"/>
                </a:lnTo>
                <a:cubicBezTo>
                  <a:pt x="1691" y="10020"/>
                  <a:pt x="1656" y="9984"/>
                  <a:pt x="1656" y="9937"/>
                </a:cubicBezTo>
                <a:lnTo>
                  <a:pt x="1656" y="8734"/>
                </a:lnTo>
                <a:cubicBezTo>
                  <a:pt x="1656" y="8639"/>
                  <a:pt x="1572" y="8567"/>
                  <a:pt x="1489" y="8567"/>
                </a:cubicBezTo>
                <a:cubicBezTo>
                  <a:pt x="1394" y="8567"/>
                  <a:pt x="1322" y="8639"/>
                  <a:pt x="1322" y="8734"/>
                </a:cubicBezTo>
                <a:lnTo>
                  <a:pt x="1322" y="9937"/>
                </a:lnTo>
                <a:cubicBezTo>
                  <a:pt x="1322" y="10163"/>
                  <a:pt x="1501" y="10342"/>
                  <a:pt x="1727" y="10342"/>
                </a:cubicBezTo>
                <a:lnTo>
                  <a:pt x="9466" y="10342"/>
                </a:lnTo>
                <a:cubicBezTo>
                  <a:pt x="9692" y="10342"/>
                  <a:pt x="9871" y="10163"/>
                  <a:pt x="9871" y="9937"/>
                </a:cubicBezTo>
                <a:lnTo>
                  <a:pt x="9871" y="5127"/>
                </a:lnTo>
                <a:lnTo>
                  <a:pt x="10943" y="5127"/>
                </a:lnTo>
                <a:cubicBezTo>
                  <a:pt x="11038" y="5127"/>
                  <a:pt x="11133" y="5067"/>
                  <a:pt x="11157" y="4960"/>
                </a:cubicBezTo>
                <a:cubicBezTo>
                  <a:pt x="11216" y="4877"/>
                  <a:pt x="11205" y="4769"/>
                  <a:pt x="11121" y="4698"/>
                </a:cubicBezTo>
                <a:lnTo>
                  <a:pt x="8811" y="2686"/>
                </a:lnTo>
                <a:cubicBezTo>
                  <a:pt x="8785" y="2659"/>
                  <a:pt x="8748" y="2647"/>
                  <a:pt x="8711" y="2647"/>
                </a:cubicBezTo>
                <a:cubicBezTo>
                  <a:pt x="8665" y="2647"/>
                  <a:pt x="8618" y="2665"/>
                  <a:pt x="8585" y="2698"/>
                </a:cubicBezTo>
                <a:cubicBezTo>
                  <a:pt x="8526" y="2757"/>
                  <a:pt x="8538" y="2864"/>
                  <a:pt x="8597" y="2924"/>
                </a:cubicBezTo>
                <a:lnTo>
                  <a:pt x="10764" y="4805"/>
                </a:lnTo>
                <a:lnTo>
                  <a:pt x="9776" y="4805"/>
                </a:lnTo>
                <a:lnTo>
                  <a:pt x="5763" y="1305"/>
                </a:lnTo>
                <a:cubicBezTo>
                  <a:pt x="5716" y="1269"/>
                  <a:pt x="5659" y="1251"/>
                  <a:pt x="5601" y="1251"/>
                </a:cubicBezTo>
                <a:cubicBezTo>
                  <a:pt x="5543" y="1251"/>
                  <a:pt x="5484" y="1269"/>
                  <a:pt x="5430" y="1305"/>
                </a:cubicBezTo>
                <a:lnTo>
                  <a:pt x="1418" y="4805"/>
                </a:lnTo>
                <a:lnTo>
                  <a:pt x="429" y="4805"/>
                </a:lnTo>
                <a:lnTo>
                  <a:pt x="1918" y="3507"/>
                </a:lnTo>
                <a:lnTo>
                  <a:pt x="3335" y="2281"/>
                </a:lnTo>
                <a:lnTo>
                  <a:pt x="5609" y="340"/>
                </a:lnTo>
                <a:lnTo>
                  <a:pt x="8026" y="2436"/>
                </a:lnTo>
                <a:cubicBezTo>
                  <a:pt x="8052" y="2463"/>
                  <a:pt x="8086" y="2475"/>
                  <a:pt x="8121" y="2475"/>
                </a:cubicBezTo>
                <a:cubicBezTo>
                  <a:pt x="8164" y="2475"/>
                  <a:pt x="8207" y="2457"/>
                  <a:pt x="8240" y="2424"/>
                </a:cubicBezTo>
                <a:cubicBezTo>
                  <a:pt x="8299" y="2364"/>
                  <a:pt x="8288" y="2257"/>
                  <a:pt x="8228" y="2198"/>
                </a:cubicBezTo>
                <a:lnTo>
                  <a:pt x="5763" y="55"/>
                </a:lnTo>
                <a:cubicBezTo>
                  <a:pt x="5716" y="19"/>
                  <a:pt x="5659" y="1"/>
                  <a:pt x="5601" y="1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3DA7F459-5B4B-5E26-5602-2A0C7108D27E}"/>
              </a:ext>
            </a:extLst>
          </p:cNvPr>
          <p:cNvSpPr/>
          <p:nvPr/>
        </p:nvSpPr>
        <p:spPr>
          <a:xfrm>
            <a:off x="11399719" y="6226240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C746704C-F38C-14BD-A71B-219098A19CAF}"/>
              </a:ext>
            </a:extLst>
          </p:cNvPr>
          <p:cNvSpPr/>
          <p:nvPr/>
        </p:nvSpPr>
        <p:spPr>
          <a:xfrm>
            <a:off x="9939912" y="6236006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7" name="Google Shape;10366;p6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5EDB533-5DCB-2942-475B-1B81CA37710C}"/>
              </a:ext>
            </a:extLst>
          </p:cNvPr>
          <p:cNvSpPr/>
          <p:nvPr/>
        </p:nvSpPr>
        <p:spPr>
          <a:xfrm rot="5400000" flipV="1">
            <a:off x="10005883" y="6184149"/>
            <a:ext cx="177196" cy="386117"/>
          </a:xfrm>
          <a:custGeom>
            <a:avLst/>
            <a:gdLst/>
            <a:ahLst/>
            <a:cxnLst/>
            <a:rect l="l" t="t" r="r" b="b"/>
            <a:pathLst>
              <a:path w="5038" h="10978" extrusionOk="0">
                <a:moveTo>
                  <a:pt x="1918" y="1893"/>
                </a:moveTo>
                <a:cubicBezTo>
                  <a:pt x="2156" y="1893"/>
                  <a:pt x="2358" y="2084"/>
                  <a:pt x="2358" y="2322"/>
                </a:cubicBezTo>
                <a:lnTo>
                  <a:pt x="2358" y="3465"/>
                </a:lnTo>
                <a:lnTo>
                  <a:pt x="1501" y="3465"/>
                </a:lnTo>
                <a:lnTo>
                  <a:pt x="1501" y="2703"/>
                </a:lnTo>
                <a:lnTo>
                  <a:pt x="1501" y="2310"/>
                </a:lnTo>
                <a:cubicBezTo>
                  <a:pt x="1501" y="2191"/>
                  <a:pt x="1549" y="2084"/>
                  <a:pt x="1620" y="2012"/>
                </a:cubicBezTo>
                <a:cubicBezTo>
                  <a:pt x="1703" y="1929"/>
                  <a:pt x="1822" y="1893"/>
                  <a:pt x="1918" y="1893"/>
                </a:cubicBezTo>
                <a:close/>
                <a:moveTo>
                  <a:pt x="751" y="322"/>
                </a:moveTo>
                <a:cubicBezTo>
                  <a:pt x="989" y="322"/>
                  <a:pt x="1180" y="524"/>
                  <a:pt x="1180" y="750"/>
                </a:cubicBezTo>
                <a:lnTo>
                  <a:pt x="1180" y="2322"/>
                </a:lnTo>
                <a:lnTo>
                  <a:pt x="1180" y="2715"/>
                </a:lnTo>
                <a:lnTo>
                  <a:pt x="1180" y="3465"/>
                </a:lnTo>
                <a:lnTo>
                  <a:pt x="715" y="3465"/>
                </a:lnTo>
                <a:cubicBezTo>
                  <a:pt x="572" y="3465"/>
                  <a:pt x="429" y="3513"/>
                  <a:pt x="310" y="3584"/>
                </a:cubicBezTo>
                <a:lnTo>
                  <a:pt x="310" y="738"/>
                </a:lnTo>
                <a:lnTo>
                  <a:pt x="334" y="738"/>
                </a:lnTo>
                <a:cubicBezTo>
                  <a:pt x="334" y="619"/>
                  <a:pt x="370" y="524"/>
                  <a:pt x="453" y="441"/>
                </a:cubicBezTo>
                <a:cubicBezTo>
                  <a:pt x="525" y="369"/>
                  <a:pt x="644" y="322"/>
                  <a:pt x="751" y="322"/>
                </a:cubicBezTo>
                <a:close/>
                <a:moveTo>
                  <a:pt x="4335" y="1870"/>
                </a:moveTo>
                <a:cubicBezTo>
                  <a:pt x="4537" y="1870"/>
                  <a:pt x="4716" y="2036"/>
                  <a:pt x="4716" y="2262"/>
                </a:cubicBezTo>
                <a:lnTo>
                  <a:pt x="4716" y="3275"/>
                </a:lnTo>
                <a:cubicBezTo>
                  <a:pt x="4704" y="3477"/>
                  <a:pt x="4537" y="3656"/>
                  <a:pt x="4335" y="3656"/>
                </a:cubicBezTo>
                <a:lnTo>
                  <a:pt x="4239" y="3656"/>
                </a:lnTo>
                <a:cubicBezTo>
                  <a:pt x="4037" y="3656"/>
                  <a:pt x="3858" y="3501"/>
                  <a:pt x="3858" y="3275"/>
                </a:cubicBezTo>
                <a:lnTo>
                  <a:pt x="3858" y="2286"/>
                </a:lnTo>
                <a:lnTo>
                  <a:pt x="3858" y="2262"/>
                </a:lnTo>
                <a:cubicBezTo>
                  <a:pt x="3858" y="2048"/>
                  <a:pt x="4013" y="1870"/>
                  <a:pt x="4239" y="1870"/>
                </a:cubicBezTo>
                <a:close/>
                <a:moveTo>
                  <a:pt x="3108" y="1870"/>
                </a:moveTo>
                <a:cubicBezTo>
                  <a:pt x="3335" y="1870"/>
                  <a:pt x="3525" y="2048"/>
                  <a:pt x="3525" y="2286"/>
                </a:cubicBezTo>
                <a:lnTo>
                  <a:pt x="3525" y="3275"/>
                </a:lnTo>
                <a:lnTo>
                  <a:pt x="3525" y="3501"/>
                </a:lnTo>
                <a:cubicBezTo>
                  <a:pt x="3525" y="3715"/>
                  <a:pt x="3346" y="3917"/>
                  <a:pt x="3108" y="3917"/>
                </a:cubicBezTo>
                <a:lnTo>
                  <a:pt x="3037" y="3917"/>
                </a:lnTo>
                <a:lnTo>
                  <a:pt x="3037" y="3620"/>
                </a:lnTo>
                <a:cubicBezTo>
                  <a:pt x="3037" y="3525"/>
                  <a:pt x="2965" y="3453"/>
                  <a:pt x="2870" y="3453"/>
                </a:cubicBezTo>
                <a:lnTo>
                  <a:pt x="2668" y="3453"/>
                </a:lnTo>
                <a:lnTo>
                  <a:pt x="2668" y="2310"/>
                </a:lnTo>
                <a:lnTo>
                  <a:pt x="2668" y="2286"/>
                </a:lnTo>
                <a:cubicBezTo>
                  <a:pt x="2668" y="2072"/>
                  <a:pt x="2846" y="1870"/>
                  <a:pt x="3085" y="1870"/>
                </a:cubicBezTo>
                <a:close/>
                <a:moveTo>
                  <a:pt x="2727" y="3763"/>
                </a:moveTo>
                <a:lnTo>
                  <a:pt x="2727" y="4632"/>
                </a:lnTo>
                <a:cubicBezTo>
                  <a:pt x="2727" y="4846"/>
                  <a:pt x="2549" y="5025"/>
                  <a:pt x="2323" y="5025"/>
                </a:cubicBezTo>
                <a:lnTo>
                  <a:pt x="727" y="5025"/>
                </a:lnTo>
                <a:cubicBezTo>
                  <a:pt x="513" y="5025"/>
                  <a:pt x="334" y="4846"/>
                  <a:pt x="334" y="4632"/>
                </a:cubicBezTo>
                <a:lnTo>
                  <a:pt x="334" y="4167"/>
                </a:lnTo>
                <a:cubicBezTo>
                  <a:pt x="334" y="3941"/>
                  <a:pt x="513" y="3763"/>
                  <a:pt x="727" y="3763"/>
                </a:cubicBezTo>
                <a:close/>
                <a:moveTo>
                  <a:pt x="763" y="0"/>
                </a:moveTo>
                <a:cubicBezTo>
                  <a:pt x="572" y="0"/>
                  <a:pt x="370" y="72"/>
                  <a:pt x="227" y="227"/>
                </a:cubicBezTo>
                <a:cubicBezTo>
                  <a:pt x="72" y="369"/>
                  <a:pt x="1" y="548"/>
                  <a:pt x="1" y="762"/>
                </a:cubicBezTo>
                <a:lnTo>
                  <a:pt x="1" y="6751"/>
                </a:lnTo>
                <a:cubicBezTo>
                  <a:pt x="1" y="6846"/>
                  <a:pt x="72" y="6918"/>
                  <a:pt x="167" y="6918"/>
                </a:cubicBezTo>
                <a:cubicBezTo>
                  <a:pt x="251" y="6918"/>
                  <a:pt x="334" y="6846"/>
                  <a:pt x="334" y="6751"/>
                </a:cubicBezTo>
                <a:lnTo>
                  <a:pt x="334" y="5239"/>
                </a:lnTo>
                <a:cubicBezTo>
                  <a:pt x="453" y="5310"/>
                  <a:pt x="584" y="5358"/>
                  <a:pt x="727" y="5358"/>
                </a:cubicBezTo>
                <a:lnTo>
                  <a:pt x="2323" y="5358"/>
                </a:lnTo>
                <a:cubicBezTo>
                  <a:pt x="2727" y="5358"/>
                  <a:pt x="3037" y="5025"/>
                  <a:pt x="3037" y="4644"/>
                </a:cubicBezTo>
                <a:lnTo>
                  <a:pt x="3037" y="4239"/>
                </a:lnTo>
                <a:lnTo>
                  <a:pt x="3108" y="4239"/>
                </a:lnTo>
                <a:cubicBezTo>
                  <a:pt x="3394" y="4239"/>
                  <a:pt x="3644" y="4072"/>
                  <a:pt x="3763" y="3822"/>
                </a:cubicBezTo>
                <a:cubicBezTo>
                  <a:pt x="3882" y="3929"/>
                  <a:pt x="4049" y="3989"/>
                  <a:pt x="4216" y="3989"/>
                </a:cubicBezTo>
                <a:lnTo>
                  <a:pt x="4299" y="3989"/>
                </a:lnTo>
                <a:cubicBezTo>
                  <a:pt x="4442" y="3989"/>
                  <a:pt x="4573" y="3941"/>
                  <a:pt x="4692" y="3870"/>
                </a:cubicBezTo>
                <a:lnTo>
                  <a:pt x="4692" y="8335"/>
                </a:lnTo>
                <a:lnTo>
                  <a:pt x="2989" y="8335"/>
                </a:lnTo>
                <a:cubicBezTo>
                  <a:pt x="2906" y="8335"/>
                  <a:pt x="2834" y="8406"/>
                  <a:pt x="2834" y="8501"/>
                </a:cubicBezTo>
                <a:cubicBezTo>
                  <a:pt x="2834" y="8585"/>
                  <a:pt x="2906" y="8656"/>
                  <a:pt x="2989" y="8656"/>
                </a:cubicBezTo>
                <a:lnTo>
                  <a:pt x="4692" y="8656"/>
                </a:lnTo>
                <a:lnTo>
                  <a:pt x="4692" y="9299"/>
                </a:lnTo>
                <a:lnTo>
                  <a:pt x="334" y="9299"/>
                </a:lnTo>
                <a:lnTo>
                  <a:pt x="334" y="8656"/>
                </a:lnTo>
                <a:lnTo>
                  <a:pt x="2311" y="8656"/>
                </a:lnTo>
                <a:cubicBezTo>
                  <a:pt x="2394" y="8656"/>
                  <a:pt x="2477" y="8585"/>
                  <a:pt x="2477" y="8501"/>
                </a:cubicBezTo>
                <a:cubicBezTo>
                  <a:pt x="2477" y="8406"/>
                  <a:pt x="2394" y="8335"/>
                  <a:pt x="2311" y="8335"/>
                </a:cubicBezTo>
                <a:lnTo>
                  <a:pt x="346" y="8335"/>
                </a:lnTo>
                <a:lnTo>
                  <a:pt x="346" y="7382"/>
                </a:lnTo>
                <a:cubicBezTo>
                  <a:pt x="346" y="7287"/>
                  <a:pt x="275" y="7215"/>
                  <a:pt x="179" y="7215"/>
                </a:cubicBezTo>
                <a:cubicBezTo>
                  <a:pt x="96" y="7215"/>
                  <a:pt x="13" y="7287"/>
                  <a:pt x="13" y="7382"/>
                </a:cubicBezTo>
                <a:lnTo>
                  <a:pt x="13" y="9454"/>
                </a:lnTo>
                <a:cubicBezTo>
                  <a:pt x="13" y="9537"/>
                  <a:pt x="96" y="9609"/>
                  <a:pt x="179" y="9609"/>
                </a:cubicBezTo>
                <a:lnTo>
                  <a:pt x="1299" y="9609"/>
                </a:lnTo>
                <a:lnTo>
                  <a:pt x="1299" y="10823"/>
                </a:lnTo>
                <a:cubicBezTo>
                  <a:pt x="1299" y="10906"/>
                  <a:pt x="1370" y="10978"/>
                  <a:pt x="1465" y="10978"/>
                </a:cubicBezTo>
                <a:lnTo>
                  <a:pt x="2203" y="10978"/>
                </a:lnTo>
                <a:cubicBezTo>
                  <a:pt x="2299" y="10978"/>
                  <a:pt x="2370" y="10906"/>
                  <a:pt x="2370" y="10823"/>
                </a:cubicBezTo>
                <a:cubicBezTo>
                  <a:pt x="2370" y="10728"/>
                  <a:pt x="2299" y="10656"/>
                  <a:pt x="2203" y="10656"/>
                </a:cubicBezTo>
                <a:lnTo>
                  <a:pt x="1608" y="10656"/>
                </a:lnTo>
                <a:lnTo>
                  <a:pt x="1608" y="9597"/>
                </a:lnTo>
                <a:lnTo>
                  <a:pt x="3442" y="9597"/>
                </a:lnTo>
                <a:lnTo>
                  <a:pt x="3442" y="10656"/>
                </a:lnTo>
                <a:lnTo>
                  <a:pt x="2834" y="10656"/>
                </a:lnTo>
                <a:cubicBezTo>
                  <a:pt x="2739" y="10656"/>
                  <a:pt x="2668" y="10728"/>
                  <a:pt x="2668" y="10823"/>
                </a:cubicBezTo>
                <a:cubicBezTo>
                  <a:pt x="2668" y="10906"/>
                  <a:pt x="2739" y="10978"/>
                  <a:pt x="2834" y="10978"/>
                </a:cubicBezTo>
                <a:lnTo>
                  <a:pt x="3585" y="10978"/>
                </a:lnTo>
                <a:cubicBezTo>
                  <a:pt x="3680" y="10978"/>
                  <a:pt x="3751" y="10906"/>
                  <a:pt x="3751" y="10823"/>
                </a:cubicBezTo>
                <a:lnTo>
                  <a:pt x="3751" y="9609"/>
                </a:lnTo>
                <a:lnTo>
                  <a:pt x="4870" y="9609"/>
                </a:lnTo>
                <a:cubicBezTo>
                  <a:pt x="4954" y="9609"/>
                  <a:pt x="5037" y="9537"/>
                  <a:pt x="5037" y="9454"/>
                </a:cubicBezTo>
                <a:lnTo>
                  <a:pt x="5037" y="2703"/>
                </a:lnTo>
                <a:lnTo>
                  <a:pt x="5037" y="2262"/>
                </a:lnTo>
                <a:cubicBezTo>
                  <a:pt x="5037" y="1870"/>
                  <a:pt x="4716" y="1560"/>
                  <a:pt x="4335" y="1560"/>
                </a:cubicBezTo>
                <a:lnTo>
                  <a:pt x="4239" y="1560"/>
                </a:lnTo>
                <a:cubicBezTo>
                  <a:pt x="4025" y="1560"/>
                  <a:pt x="3823" y="1667"/>
                  <a:pt x="3692" y="1834"/>
                </a:cubicBezTo>
                <a:cubicBezTo>
                  <a:pt x="3561" y="1667"/>
                  <a:pt x="3346" y="1560"/>
                  <a:pt x="3132" y="1560"/>
                </a:cubicBezTo>
                <a:lnTo>
                  <a:pt x="3096" y="1560"/>
                </a:lnTo>
                <a:cubicBezTo>
                  <a:pt x="2858" y="1560"/>
                  <a:pt x="2656" y="1667"/>
                  <a:pt x="2513" y="1846"/>
                </a:cubicBezTo>
                <a:cubicBezTo>
                  <a:pt x="2382" y="1679"/>
                  <a:pt x="2180" y="1560"/>
                  <a:pt x="1942" y="1560"/>
                </a:cubicBezTo>
                <a:cubicBezTo>
                  <a:pt x="1787" y="1560"/>
                  <a:pt x="1644" y="1608"/>
                  <a:pt x="1501" y="1691"/>
                </a:cubicBezTo>
                <a:lnTo>
                  <a:pt x="1501" y="738"/>
                </a:lnTo>
                <a:cubicBezTo>
                  <a:pt x="1501" y="322"/>
                  <a:pt x="1168" y="0"/>
                  <a:pt x="763" y="0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366;p6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7B1B3B9-FEF1-48B5-6106-D13E22EE04EA}"/>
              </a:ext>
            </a:extLst>
          </p:cNvPr>
          <p:cNvSpPr/>
          <p:nvPr/>
        </p:nvSpPr>
        <p:spPr>
          <a:xfrm rot="16200000" flipH="1" flipV="1">
            <a:off x="11483006" y="6184149"/>
            <a:ext cx="177196" cy="386117"/>
          </a:xfrm>
          <a:custGeom>
            <a:avLst/>
            <a:gdLst/>
            <a:ahLst/>
            <a:cxnLst/>
            <a:rect l="l" t="t" r="r" b="b"/>
            <a:pathLst>
              <a:path w="5038" h="10978" extrusionOk="0">
                <a:moveTo>
                  <a:pt x="1918" y="1893"/>
                </a:moveTo>
                <a:cubicBezTo>
                  <a:pt x="2156" y="1893"/>
                  <a:pt x="2358" y="2084"/>
                  <a:pt x="2358" y="2322"/>
                </a:cubicBezTo>
                <a:lnTo>
                  <a:pt x="2358" y="3465"/>
                </a:lnTo>
                <a:lnTo>
                  <a:pt x="1501" y="3465"/>
                </a:lnTo>
                <a:lnTo>
                  <a:pt x="1501" y="2703"/>
                </a:lnTo>
                <a:lnTo>
                  <a:pt x="1501" y="2310"/>
                </a:lnTo>
                <a:cubicBezTo>
                  <a:pt x="1501" y="2191"/>
                  <a:pt x="1549" y="2084"/>
                  <a:pt x="1620" y="2012"/>
                </a:cubicBezTo>
                <a:cubicBezTo>
                  <a:pt x="1703" y="1929"/>
                  <a:pt x="1822" y="1893"/>
                  <a:pt x="1918" y="1893"/>
                </a:cubicBezTo>
                <a:close/>
                <a:moveTo>
                  <a:pt x="751" y="322"/>
                </a:moveTo>
                <a:cubicBezTo>
                  <a:pt x="989" y="322"/>
                  <a:pt x="1180" y="524"/>
                  <a:pt x="1180" y="750"/>
                </a:cubicBezTo>
                <a:lnTo>
                  <a:pt x="1180" y="2322"/>
                </a:lnTo>
                <a:lnTo>
                  <a:pt x="1180" y="2715"/>
                </a:lnTo>
                <a:lnTo>
                  <a:pt x="1180" y="3465"/>
                </a:lnTo>
                <a:lnTo>
                  <a:pt x="715" y="3465"/>
                </a:lnTo>
                <a:cubicBezTo>
                  <a:pt x="572" y="3465"/>
                  <a:pt x="429" y="3513"/>
                  <a:pt x="310" y="3584"/>
                </a:cubicBezTo>
                <a:lnTo>
                  <a:pt x="310" y="738"/>
                </a:lnTo>
                <a:lnTo>
                  <a:pt x="334" y="738"/>
                </a:lnTo>
                <a:cubicBezTo>
                  <a:pt x="334" y="619"/>
                  <a:pt x="370" y="524"/>
                  <a:pt x="453" y="441"/>
                </a:cubicBezTo>
                <a:cubicBezTo>
                  <a:pt x="525" y="369"/>
                  <a:pt x="644" y="322"/>
                  <a:pt x="751" y="322"/>
                </a:cubicBezTo>
                <a:close/>
                <a:moveTo>
                  <a:pt x="4335" y="1870"/>
                </a:moveTo>
                <a:cubicBezTo>
                  <a:pt x="4537" y="1870"/>
                  <a:pt x="4716" y="2036"/>
                  <a:pt x="4716" y="2262"/>
                </a:cubicBezTo>
                <a:lnTo>
                  <a:pt x="4716" y="3275"/>
                </a:lnTo>
                <a:cubicBezTo>
                  <a:pt x="4704" y="3477"/>
                  <a:pt x="4537" y="3656"/>
                  <a:pt x="4335" y="3656"/>
                </a:cubicBezTo>
                <a:lnTo>
                  <a:pt x="4239" y="3656"/>
                </a:lnTo>
                <a:cubicBezTo>
                  <a:pt x="4037" y="3656"/>
                  <a:pt x="3858" y="3501"/>
                  <a:pt x="3858" y="3275"/>
                </a:cubicBezTo>
                <a:lnTo>
                  <a:pt x="3858" y="2286"/>
                </a:lnTo>
                <a:lnTo>
                  <a:pt x="3858" y="2262"/>
                </a:lnTo>
                <a:cubicBezTo>
                  <a:pt x="3858" y="2048"/>
                  <a:pt x="4013" y="1870"/>
                  <a:pt x="4239" y="1870"/>
                </a:cubicBezTo>
                <a:close/>
                <a:moveTo>
                  <a:pt x="3108" y="1870"/>
                </a:moveTo>
                <a:cubicBezTo>
                  <a:pt x="3335" y="1870"/>
                  <a:pt x="3525" y="2048"/>
                  <a:pt x="3525" y="2286"/>
                </a:cubicBezTo>
                <a:lnTo>
                  <a:pt x="3525" y="3275"/>
                </a:lnTo>
                <a:lnTo>
                  <a:pt x="3525" y="3501"/>
                </a:lnTo>
                <a:cubicBezTo>
                  <a:pt x="3525" y="3715"/>
                  <a:pt x="3346" y="3917"/>
                  <a:pt x="3108" y="3917"/>
                </a:cubicBezTo>
                <a:lnTo>
                  <a:pt x="3037" y="3917"/>
                </a:lnTo>
                <a:lnTo>
                  <a:pt x="3037" y="3620"/>
                </a:lnTo>
                <a:cubicBezTo>
                  <a:pt x="3037" y="3525"/>
                  <a:pt x="2965" y="3453"/>
                  <a:pt x="2870" y="3453"/>
                </a:cubicBezTo>
                <a:lnTo>
                  <a:pt x="2668" y="3453"/>
                </a:lnTo>
                <a:lnTo>
                  <a:pt x="2668" y="2310"/>
                </a:lnTo>
                <a:lnTo>
                  <a:pt x="2668" y="2286"/>
                </a:lnTo>
                <a:cubicBezTo>
                  <a:pt x="2668" y="2072"/>
                  <a:pt x="2846" y="1870"/>
                  <a:pt x="3085" y="1870"/>
                </a:cubicBezTo>
                <a:close/>
                <a:moveTo>
                  <a:pt x="2727" y="3763"/>
                </a:moveTo>
                <a:lnTo>
                  <a:pt x="2727" y="4632"/>
                </a:lnTo>
                <a:cubicBezTo>
                  <a:pt x="2727" y="4846"/>
                  <a:pt x="2549" y="5025"/>
                  <a:pt x="2323" y="5025"/>
                </a:cubicBezTo>
                <a:lnTo>
                  <a:pt x="727" y="5025"/>
                </a:lnTo>
                <a:cubicBezTo>
                  <a:pt x="513" y="5025"/>
                  <a:pt x="334" y="4846"/>
                  <a:pt x="334" y="4632"/>
                </a:cubicBezTo>
                <a:lnTo>
                  <a:pt x="334" y="4167"/>
                </a:lnTo>
                <a:cubicBezTo>
                  <a:pt x="334" y="3941"/>
                  <a:pt x="513" y="3763"/>
                  <a:pt x="727" y="3763"/>
                </a:cubicBezTo>
                <a:close/>
                <a:moveTo>
                  <a:pt x="763" y="0"/>
                </a:moveTo>
                <a:cubicBezTo>
                  <a:pt x="572" y="0"/>
                  <a:pt x="370" y="72"/>
                  <a:pt x="227" y="227"/>
                </a:cubicBezTo>
                <a:cubicBezTo>
                  <a:pt x="72" y="369"/>
                  <a:pt x="1" y="548"/>
                  <a:pt x="1" y="762"/>
                </a:cubicBezTo>
                <a:lnTo>
                  <a:pt x="1" y="6751"/>
                </a:lnTo>
                <a:cubicBezTo>
                  <a:pt x="1" y="6846"/>
                  <a:pt x="72" y="6918"/>
                  <a:pt x="167" y="6918"/>
                </a:cubicBezTo>
                <a:cubicBezTo>
                  <a:pt x="251" y="6918"/>
                  <a:pt x="334" y="6846"/>
                  <a:pt x="334" y="6751"/>
                </a:cubicBezTo>
                <a:lnTo>
                  <a:pt x="334" y="5239"/>
                </a:lnTo>
                <a:cubicBezTo>
                  <a:pt x="453" y="5310"/>
                  <a:pt x="584" y="5358"/>
                  <a:pt x="727" y="5358"/>
                </a:cubicBezTo>
                <a:lnTo>
                  <a:pt x="2323" y="5358"/>
                </a:lnTo>
                <a:cubicBezTo>
                  <a:pt x="2727" y="5358"/>
                  <a:pt x="3037" y="5025"/>
                  <a:pt x="3037" y="4644"/>
                </a:cubicBezTo>
                <a:lnTo>
                  <a:pt x="3037" y="4239"/>
                </a:lnTo>
                <a:lnTo>
                  <a:pt x="3108" y="4239"/>
                </a:lnTo>
                <a:cubicBezTo>
                  <a:pt x="3394" y="4239"/>
                  <a:pt x="3644" y="4072"/>
                  <a:pt x="3763" y="3822"/>
                </a:cubicBezTo>
                <a:cubicBezTo>
                  <a:pt x="3882" y="3929"/>
                  <a:pt x="4049" y="3989"/>
                  <a:pt x="4216" y="3989"/>
                </a:cubicBezTo>
                <a:lnTo>
                  <a:pt x="4299" y="3989"/>
                </a:lnTo>
                <a:cubicBezTo>
                  <a:pt x="4442" y="3989"/>
                  <a:pt x="4573" y="3941"/>
                  <a:pt x="4692" y="3870"/>
                </a:cubicBezTo>
                <a:lnTo>
                  <a:pt x="4692" y="8335"/>
                </a:lnTo>
                <a:lnTo>
                  <a:pt x="2989" y="8335"/>
                </a:lnTo>
                <a:cubicBezTo>
                  <a:pt x="2906" y="8335"/>
                  <a:pt x="2834" y="8406"/>
                  <a:pt x="2834" y="8501"/>
                </a:cubicBezTo>
                <a:cubicBezTo>
                  <a:pt x="2834" y="8585"/>
                  <a:pt x="2906" y="8656"/>
                  <a:pt x="2989" y="8656"/>
                </a:cubicBezTo>
                <a:lnTo>
                  <a:pt x="4692" y="8656"/>
                </a:lnTo>
                <a:lnTo>
                  <a:pt x="4692" y="9299"/>
                </a:lnTo>
                <a:lnTo>
                  <a:pt x="334" y="9299"/>
                </a:lnTo>
                <a:lnTo>
                  <a:pt x="334" y="8656"/>
                </a:lnTo>
                <a:lnTo>
                  <a:pt x="2311" y="8656"/>
                </a:lnTo>
                <a:cubicBezTo>
                  <a:pt x="2394" y="8656"/>
                  <a:pt x="2477" y="8585"/>
                  <a:pt x="2477" y="8501"/>
                </a:cubicBezTo>
                <a:cubicBezTo>
                  <a:pt x="2477" y="8406"/>
                  <a:pt x="2394" y="8335"/>
                  <a:pt x="2311" y="8335"/>
                </a:cubicBezTo>
                <a:lnTo>
                  <a:pt x="346" y="8335"/>
                </a:lnTo>
                <a:lnTo>
                  <a:pt x="346" y="7382"/>
                </a:lnTo>
                <a:cubicBezTo>
                  <a:pt x="346" y="7287"/>
                  <a:pt x="275" y="7215"/>
                  <a:pt x="179" y="7215"/>
                </a:cubicBezTo>
                <a:cubicBezTo>
                  <a:pt x="96" y="7215"/>
                  <a:pt x="13" y="7287"/>
                  <a:pt x="13" y="7382"/>
                </a:cubicBezTo>
                <a:lnTo>
                  <a:pt x="13" y="9454"/>
                </a:lnTo>
                <a:cubicBezTo>
                  <a:pt x="13" y="9537"/>
                  <a:pt x="96" y="9609"/>
                  <a:pt x="179" y="9609"/>
                </a:cubicBezTo>
                <a:lnTo>
                  <a:pt x="1299" y="9609"/>
                </a:lnTo>
                <a:lnTo>
                  <a:pt x="1299" y="10823"/>
                </a:lnTo>
                <a:cubicBezTo>
                  <a:pt x="1299" y="10906"/>
                  <a:pt x="1370" y="10978"/>
                  <a:pt x="1465" y="10978"/>
                </a:cubicBezTo>
                <a:lnTo>
                  <a:pt x="2203" y="10978"/>
                </a:lnTo>
                <a:cubicBezTo>
                  <a:pt x="2299" y="10978"/>
                  <a:pt x="2370" y="10906"/>
                  <a:pt x="2370" y="10823"/>
                </a:cubicBezTo>
                <a:cubicBezTo>
                  <a:pt x="2370" y="10728"/>
                  <a:pt x="2299" y="10656"/>
                  <a:pt x="2203" y="10656"/>
                </a:cubicBezTo>
                <a:lnTo>
                  <a:pt x="1608" y="10656"/>
                </a:lnTo>
                <a:lnTo>
                  <a:pt x="1608" y="9597"/>
                </a:lnTo>
                <a:lnTo>
                  <a:pt x="3442" y="9597"/>
                </a:lnTo>
                <a:lnTo>
                  <a:pt x="3442" y="10656"/>
                </a:lnTo>
                <a:lnTo>
                  <a:pt x="2834" y="10656"/>
                </a:lnTo>
                <a:cubicBezTo>
                  <a:pt x="2739" y="10656"/>
                  <a:pt x="2668" y="10728"/>
                  <a:pt x="2668" y="10823"/>
                </a:cubicBezTo>
                <a:cubicBezTo>
                  <a:pt x="2668" y="10906"/>
                  <a:pt x="2739" y="10978"/>
                  <a:pt x="2834" y="10978"/>
                </a:cubicBezTo>
                <a:lnTo>
                  <a:pt x="3585" y="10978"/>
                </a:lnTo>
                <a:cubicBezTo>
                  <a:pt x="3680" y="10978"/>
                  <a:pt x="3751" y="10906"/>
                  <a:pt x="3751" y="10823"/>
                </a:cubicBezTo>
                <a:lnTo>
                  <a:pt x="3751" y="9609"/>
                </a:lnTo>
                <a:lnTo>
                  <a:pt x="4870" y="9609"/>
                </a:lnTo>
                <a:cubicBezTo>
                  <a:pt x="4954" y="9609"/>
                  <a:pt x="5037" y="9537"/>
                  <a:pt x="5037" y="9454"/>
                </a:cubicBezTo>
                <a:lnTo>
                  <a:pt x="5037" y="2703"/>
                </a:lnTo>
                <a:lnTo>
                  <a:pt x="5037" y="2262"/>
                </a:lnTo>
                <a:cubicBezTo>
                  <a:pt x="5037" y="1870"/>
                  <a:pt x="4716" y="1560"/>
                  <a:pt x="4335" y="1560"/>
                </a:cubicBezTo>
                <a:lnTo>
                  <a:pt x="4239" y="1560"/>
                </a:lnTo>
                <a:cubicBezTo>
                  <a:pt x="4025" y="1560"/>
                  <a:pt x="3823" y="1667"/>
                  <a:pt x="3692" y="1834"/>
                </a:cubicBezTo>
                <a:cubicBezTo>
                  <a:pt x="3561" y="1667"/>
                  <a:pt x="3346" y="1560"/>
                  <a:pt x="3132" y="1560"/>
                </a:cubicBezTo>
                <a:lnTo>
                  <a:pt x="3096" y="1560"/>
                </a:lnTo>
                <a:cubicBezTo>
                  <a:pt x="2858" y="1560"/>
                  <a:pt x="2656" y="1667"/>
                  <a:pt x="2513" y="1846"/>
                </a:cubicBezTo>
                <a:cubicBezTo>
                  <a:pt x="2382" y="1679"/>
                  <a:pt x="2180" y="1560"/>
                  <a:pt x="1942" y="1560"/>
                </a:cubicBezTo>
                <a:cubicBezTo>
                  <a:pt x="1787" y="1560"/>
                  <a:pt x="1644" y="1608"/>
                  <a:pt x="1501" y="1691"/>
                </a:cubicBezTo>
                <a:lnTo>
                  <a:pt x="1501" y="738"/>
                </a:lnTo>
                <a:cubicBezTo>
                  <a:pt x="1501" y="322"/>
                  <a:pt x="1168" y="0"/>
                  <a:pt x="763" y="0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CA56EBB5-ABFA-CC73-CCF5-C5E40729F2BF}"/>
              </a:ext>
            </a:extLst>
          </p:cNvPr>
          <p:cNvSpPr txBox="1"/>
          <p:nvPr/>
        </p:nvSpPr>
        <p:spPr>
          <a:xfrm>
            <a:off x="914400" y="383058"/>
            <a:ext cx="85109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sz="20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82" name="Google Shape;5300;p44">
            <a:extLst>
              <a:ext uri="{FF2B5EF4-FFF2-40B4-BE49-F238E27FC236}">
                <a16:creationId xmlns:a16="http://schemas.microsoft.com/office/drawing/2014/main" id="{01F6BDD9-7D7D-890F-0894-3EDA4B465B0C}"/>
              </a:ext>
            </a:extLst>
          </p:cNvPr>
          <p:cNvGrpSpPr/>
          <p:nvPr/>
        </p:nvGrpSpPr>
        <p:grpSpPr>
          <a:xfrm>
            <a:off x="3478967" y="2625653"/>
            <a:ext cx="2713485" cy="2290249"/>
            <a:chOff x="1133323" y="1805191"/>
            <a:chExt cx="2713485" cy="2290249"/>
          </a:xfrm>
          <a:solidFill>
            <a:srgbClr val="001E5A"/>
          </a:solidFill>
        </p:grpSpPr>
        <p:sp>
          <p:nvSpPr>
            <p:cNvPr id="85" name="Google Shape;5301;p44">
              <a:extLst>
                <a:ext uri="{FF2B5EF4-FFF2-40B4-BE49-F238E27FC236}">
                  <a16:creationId xmlns:a16="http://schemas.microsoft.com/office/drawing/2014/main" id="{F00506AA-1F55-5A9F-87F1-E8F3640ED870}"/>
                </a:ext>
              </a:extLst>
            </p:cNvPr>
            <p:cNvSpPr/>
            <p:nvPr/>
          </p:nvSpPr>
          <p:spPr>
            <a:xfrm>
              <a:off x="1133323" y="3913363"/>
              <a:ext cx="2713485" cy="182075"/>
            </a:xfrm>
            <a:custGeom>
              <a:avLst/>
              <a:gdLst/>
              <a:ahLst/>
              <a:cxnLst/>
              <a:rect l="l" t="t" r="r" b="b"/>
              <a:pathLst>
                <a:path w="51222" h="3437" extrusionOk="0">
                  <a:moveTo>
                    <a:pt x="50723" y="500"/>
                  </a:moveTo>
                  <a:lnTo>
                    <a:pt x="50723" y="2936"/>
                  </a:lnTo>
                  <a:lnTo>
                    <a:pt x="501" y="2936"/>
                  </a:lnTo>
                  <a:lnTo>
                    <a:pt x="501" y="500"/>
                  </a:lnTo>
                  <a:close/>
                  <a:moveTo>
                    <a:pt x="251" y="0"/>
                  </a:moveTo>
                  <a:cubicBezTo>
                    <a:pt x="113" y="0"/>
                    <a:pt x="1" y="111"/>
                    <a:pt x="1" y="250"/>
                  </a:cubicBezTo>
                  <a:lnTo>
                    <a:pt x="1" y="3186"/>
                  </a:lnTo>
                  <a:cubicBezTo>
                    <a:pt x="1" y="3325"/>
                    <a:pt x="113" y="3436"/>
                    <a:pt x="251" y="3436"/>
                  </a:cubicBezTo>
                  <a:lnTo>
                    <a:pt x="50973" y="3436"/>
                  </a:lnTo>
                  <a:cubicBezTo>
                    <a:pt x="51110" y="3436"/>
                    <a:pt x="51221" y="3325"/>
                    <a:pt x="51221" y="3186"/>
                  </a:cubicBezTo>
                  <a:lnTo>
                    <a:pt x="51221" y="250"/>
                  </a:lnTo>
                  <a:cubicBezTo>
                    <a:pt x="51221" y="111"/>
                    <a:pt x="51110" y="0"/>
                    <a:pt x="509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5302;p44">
              <a:extLst>
                <a:ext uri="{FF2B5EF4-FFF2-40B4-BE49-F238E27FC236}">
                  <a16:creationId xmlns:a16="http://schemas.microsoft.com/office/drawing/2014/main" id="{A69D9D40-4EDA-214E-506D-651BD5FF909B}"/>
                </a:ext>
              </a:extLst>
            </p:cNvPr>
            <p:cNvSpPr/>
            <p:nvPr/>
          </p:nvSpPr>
          <p:spPr>
            <a:xfrm>
              <a:off x="1588332" y="2357569"/>
              <a:ext cx="1804805" cy="758708"/>
            </a:xfrm>
            <a:custGeom>
              <a:avLst/>
              <a:gdLst/>
              <a:ahLst/>
              <a:cxnLst/>
              <a:rect l="l" t="t" r="r" b="b"/>
              <a:pathLst>
                <a:path w="34069" h="14322" extrusionOk="0">
                  <a:moveTo>
                    <a:pt x="17121" y="532"/>
                  </a:moveTo>
                  <a:lnTo>
                    <a:pt x="33568" y="9212"/>
                  </a:lnTo>
                  <a:lnTo>
                    <a:pt x="33568" y="13822"/>
                  </a:lnTo>
                  <a:lnTo>
                    <a:pt x="500" y="13822"/>
                  </a:lnTo>
                  <a:lnTo>
                    <a:pt x="500" y="9212"/>
                  </a:lnTo>
                  <a:lnTo>
                    <a:pt x="17121" y="532"/>
                  </a:lnTo>
                  <a:close/>
                  <a:moveTo>
                    <a:pt x="17122" y="0"/>
                  </a:moveTo>
                  <a:cubicBezTo>
                    <a:pt x="17081" y="0"/>
                    <a:pt x="17041" y="10"/>
                    <a:pt x="17005" y="29"/>
                  </a:cubicBezTo>
                  <a:lnTo>
                    <a:pt x="135" y="8838"/>
                  </a:lnTo>
                  <a:cubicBezTo>
                    <a:pt x="53" y="8882"/>
                    <a:pt x="0" y="8968"/>
                    <a:pt x="0" y="9060"/>
                  </a:cubicBezTo>
                  <a:lnTo>
                    <a:pt x="0" y="14071"/>
                  </a:lnTo>
                  <a:cubicBezTo>
                    <a:pt x="0" y="14209"/>
                    <a:pt x="113" y="14321"/>
                    <a:pt x="250" y="14321"/>
                  </a:cubicBezTo>
                  <a:lnTo>
                    <a:pt x="33818" y="14321"/>
                  </a:lnTo>
                  <a:cubicBezTo>
                    <a:pt x="33957" y="14321"/>
                    <a:pt x="34068" y="14209"/>
                    <a:pt x="34068" y="14071"/>
                  </a:cubicBezTo>
                  <a:lnTo>
                    <a:pt x="34068" y="9060"/>
                  </a:lnTo>
                  <a:cubicBezTo>
                    <a:pt x="34068" y="8968"/>
                    <a:pt x="34017" y="8883"/>
                    <a:pt x="33936" y="8840"/>
                  </a:cubicBezTo>
                  <a:lnTo>
                    <a:pt x="17238" y="29"/>
                  </a:lnTo>
                  <a:cubicBezTo>
                    <a:pt x="17202" y="10"/>
                    <a:pt x="17162" y="0"/>
                    <a:pt x="171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5303;p44">
              <a:extLst>
                <a:ext uri="{FF2B5EF4-FFF2-40B4-BE49-F238E27FC236}">
                  <a16:creationId xmlns:a16="http://schemas.microsoft.com/office/drawing/2014/main" id="{FAFE7284-506B-A12D-9618-3464DAC034C2}"/>
                </a:ext>
              </a:extLst>
            </p:cNvPr>
            <p:cNvSpPr/>
            <p:nvPr/>
          </p:nvSpPr>
          <p:spPr>
            <a:xfrm>
              <a:off x="1318845" y="2218773"/>
              <a:ext cx="2339747" cy="632045"/>
            </a:xfrm>
            <a:custGeom>
              <a:avLst/>
              <a:gdLst/>
              <a:ahLst/>
              <a:cxnLst/>
              <a:rect l="l" t="t" r="r" b="b"/>
              <a:pathLst>
                <a:path w="44167" h="11931" extrusionOk="0">
                  <a:moveTo>
                    <a:pt x="22233" y="1"/>
                  </a:moveTo>
                  <a:cubicBezTo>
                    <a:pt x="22193" y="1"/>
                    <a:pt x="22154" y="10"/>
                    <a:pt x="22118" y="29"/>
                  </a:cubicBezTo>
                  <a:lnTo>
                    <a:pt x="232" y="11458"/>
                  </a:lnTo>
                  <a:cubicBezTo>
                    <a:pt x="1" y="11580"/>
                    <a:pt x="86" y="11930"/>
                    <a:pt x="348" y="11930"/>
                  </a:cubicBezTo>
                  <a:lnTo>
                    <a:pt x="5337" y="11930"/>
                  </a:lnTo>
                  <a:cubicBezTo>
                    <a:pt x="5338" y="11930"/>
                    <a:pt x="5339" y="11930"/>
                    <a:pt x="5340" y="11930"/>
                  </a:cubicBezTo>
                  <a:cubicBezTo>
                    <a:pt x="5479" y="11930"/>
                    <a:pt x="5592" y="11818"/>
                    <a:pt x="5592" y="11680"/>
                  </a:cubicBezTo>
                  <a:cubicBezTo>
                    <a:pt x="5592" y="11542"/>
                    <a:pt x="5481" y="11430"/>
                    <a:pt x="5343" y="11430"/>
                  </a:cubicBezTo>
                  <a:cubicBezTo>
                    <a:pt x="5341" y="11430"/>
                    <a:pt x="5339" y="11430"/>
                    <a:pt x="5337" y="11431"/>
                  </a:cubicBezTo>
                  <a:lnTo>
                    <a:pt x="1366" y="11431"/>
                  </a:lnTo>
                  <a:lnTo>
                    <a:pt x="22234" y="532"/>
                  </a:lnTo>
                  <a:lnTo>
                    <a:pt x="42887" y="11431"/>
                  </a:lnTo>
                  <a:lnTo>
                    <a:pt x="38905" y="11431"/>
                  </a:lnTo>
                  <a:cubicBezTo>
                    <a:pt x="38904" y="11431"/>
                    <a:pt x="38903" y="11431"/>
                    <a:pt x="38903" y="11431"/>
                  </a:cubicBezTo>
                  <a:cubicBezTo>
                    <a:pt x="38765" y="11431"/>
                    <a:pt x="38651" y="11541"/>
                    <a:pt x="38651" y="11680"/>
                  </a:cubicBezTo>
                  <a:cubicBezTo>
                    <a:pt x="38651" y="11820"/>
                    <a:pt x="38765" y="11930"/>
                    <a:pt x="38903" y="11930"/>
                  </a:cubicBezTo>
                  <a:cubicBezTo>
                    <a:pt x="38903" y="11930"/>
                    <a:pt x="38904" y="11930"/>
                    <a:pt x="38905" y="11930"/>
                  </a:cubicBezTo>
                  <a:lnTo>
                    <a:pt x="43896" y="11930"/>
                  </a:lnTo>
                  <a:cubicBezTo>
                    <a:pt x="44010" y="11930"/>
                    <a:pt x="44111" y="11852"/>
                    <a:pt x="44138" y="11741"/>
                  </a:cubicBezTo>
                  <a:cubicBezTo>
                    <a:pt x="44166" y="11630"/>
                    <a:pt x="44114" y="11512"/>
                    <a:pt x="44012" y="11460"/>
                  </a:cubicBezTo>
                  <a:lnTo>
                    <a:pt x="22350" y="29"/>
                  </a:lnTo>
                  <a:cubicBezTo>
                    <a:pt x="22313" y="11"/>
                    <a:pt x="22273" y="1"/>
                    <a:pt x="222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5304;p44">
              <a:extLst>
                <a:ext uri="{FF2B5EF4-FFF2-40B4-BE49-F238E27FC236}">
                  <a16:creationId xmlns:a16="http://schemas.microsoft.com/office/drawing/2014/main" id="{88080CD5-91EF-2257-C24E-6C3C030490D9}"/>
                </a:ext>
              </a:extLst>
            </p:cNvPr>
            <p:cNvSpPr/>
            <p:nvPr/>
          </p:nvSpPr>
          <p:spPr>
            <a:xfrm>
              <a:off x="2785426" y="1851280"/>
              <a:ext cx="617371" cy="865082"/>
            </a:xfrm>
            <a:custGeom>
              <a:avLst/>
              <a:gdLst/>
              <a:ahLst/>
              <a:cxnLst/>
              <a:rect l="l" t="t" r="r" b="b"/>
              <a:pathLst>
                <a:path w="11654" h="16330" extrusionOk="0">
                  <a:moveTo>
                    <a:pt x="5856" y="1"/>
                  </a:moveTo>
                  <a:cubicBezTo>
                    <a:pt x="5816" y="1"/>
                    <a:pt x="5776" y="11"/>
                    <a:pt x="5740" y="30"/>
                  </a:cubicBezTo>
                  <a:lnTo>
                    <a:pt x="135" y="2957"/>
                  </a:lnTo>
                  <a:cubicBezTo>
                    <a:pt x="52" y="3000"/>
                    <a:pt x="1" y="3085"/>
                    <a:pt x="1" y="3177"/>
                  </a:cubicBezTo>
                  <a:lnTo>
                    <a:pt x="1" y="10007"/>
                  </a:lnTo>
                  <a:cubicBezTo>
                    <a:pt x="1" y="10146"/>
                    <a:pt x="112" y="10257"/>
                    <a:pt x="251" y="10257"/>
                  </a:cubicBezTo>
                  <a:cubicBezTo>
                    <a:pt x="388" y="10257"/>
                    <a:pt x="501" y="10146"/>
                    <a:pt x="501" y="10007"/>
                  </a:cubicBezTo>
                  <a:lnTo>
                    <a:pt x="501" y="3330"/>
                  </a:lnTo>
                  <a:lnTo>
                    <a:pt x="5854" y="533"/>
                  </a:lnTo>
                  <a:lnTo>
                    <a:pt x="11153" y="3328"/>
                  </a:lnTo>
                  <a:lnTo>
                    <a:pt x="11153" y="16080"/>
                  </a:lnTo>
                  <a:cubicBezTo>
                    <a:pt x="11153" y="16218"/>
                    <a:pt x="11265" y="16330"/>
                    <a:pt x="11403" y="16330"/>
                  </a:cubicBezTo>
                  <a:cubicBezTo>
                    <a:pt x="11541" y="16330"/>
                    <a:pt x="11653" y="16218"/>
                    <a:pt x="11653" y="16080"/>
                  </a:cubicBezTo>
                  <a:lnTo>
                    <a:pt x="11653" y="3177"/>
                  </a:lnTo>
                  <a:cubicBezTo>
                    <a:pt x="11653" y="3085"/>
                    <a:pt x="11601" y="3000"/>
                    <a:pt x="11519" y="2957"/>
                  </a:cubicBezTo>
                  <a:lnTo>
                    <a:pt x="5971" y="30"/>
                  </a:lnTo>
                  <a:cubicBezTo>
                    <a:pt x="5935" y="11"/>
                    <a:pt x="5895" y="1"/>
                    <a:pt x="58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5305;p44">
              <a:extLst>
                <a:ext uri="{FF2B5EF4-FFF2-40B4-BE49-F238E27FC236}">
                  <a16:creationId xmlns:a16="http://schemas.microsoft.com/office/drawing/2014/main" id="{84A7D091-6EB4-F0F5-4EC1-4872EC7D34B7}"/>
                </a:ext>
              </a:extLst>
            </p:cNvPr>
            <p:cNvSpPr/>
            <p:nvPr/>
          </p:nvSpPr>
          <p:spPr>
            <a:xfrm>
              <a:off x="2692401" y="1805191"/>
              <a:ext cx="799234" cy="227687"/>
            </a:xfrm>
            <a:custGeom>
              <a:avLst/>
              <a:gdLst/>
              <a:ahLst/>
              <a:cxnLst/>
              <a:rect l="l" t="t" r="r" b="b"/>
              <a:pathLst>
                <a:path w="15087" h="4298" extrusionOk="0">
                  <a:moveTo>
                    <a:pt x="7621" y="1"/>
                  </a:moveTo>
                  <a:cubicBezTo>
                    <a:pt x="7581" y="1"/>
                    <a:pt x="7541" y="10"/>
                    <a:pt x="7504" y="30"/>
                  </a:cubicBezTo>
                  <a:lnTo>
                    <a:pt x="232" y="3827"/>
                  </a:lnTo>
                  <a:cubicBezTo>
                    <a:pt x="1" y="3947"/>
                    <a:pt x="87" y="4297"/>
                    <a:pt x="348" y="4297"/>
                  </a:cubicBezTo>
                  <a:lnTo>
                    <a:pt x="2007" y="4297"/>
                  </a:lnTo>
                  <a:cubicBezTo>
                    <a:pt x="2008" y="4297"/>
                    <a:pt x="2010" y="4297"/>
                    <a:pt x="2012" y="4297"/>
                  </a:cubicBezTo>
                  <a:cubicBezTo>
                    <a:pt x="2149" y="4297"/>
                    <a:pt x="2261" y="4186"/>
                    <a:pt x="2261" y="4047"/>
                  </a:cubicBezTo>
                  <a:cubicBezTo>
                    <a:pt x="2261" y="3910"/>
                    <a:pt x="2149" y="3799"/>
                    <a:pt x="2012" y="3799"/>
                  </a:cubicBezTo>
                  <a:cubicBezTo>
                    <a:pt x="2010" y="3799"/>
                    <a:pt x="2008" y="3799"/>
                    <a:pt x="2007" y="3799"/>
                  </a:cubicBezTo>
                  <a:lnTo>
                    <a:pt x="1366" y="3799"/>
                  </a:lnTo>
                  <a:lnTo>
                    <a:pt x="7619" y="533"/>
                  </a:lnTo>
                  <a:lnTo>
                    <a:pt x="13807" y="3799"/>
                  </a:lnTo>
                  <a:lnTo>
                    <a:pt x="13159" y="3799"/>
                  </a:lnTo>
                  <a:cubicBezTo>
                    <a:pt x="13158" y="3799"/>
                    <a:pt x="13156" y="3799"/>
                    <a:pt x="13154" y="3799"/>
                  </a:cubicBezTo>
                  <a:cubicBezTo>
                    <a:pt x="13016" y="3799"/>
                    <a:pt x="12905" y="3910"/>
                    <a:pt x="12905" y="4047"/>
                  </a:cubicBezTo>
                  <a:cubicBezTo>
                    <a:pt x="12905" y="4186"/>
                    <a:pt x="13016" y="4297"/>
                    <a:pt x="13154" y="4297"/>
                  </a:cubicBezTo>
                  <a:cubicBezTo>
                    <a:pt x="13156" y="4297"/>
                    <a:pt x="13158" y="4297"/>
                    <a:pt x="13159" y="4297"/>
                  </a:cubicBezTo>
                  <a:lnTo>
                    <a:pt x="14816" y="4297"/>
                  </a:lnTo>
                  <a:cubicBezTo>
                    <a:pt x="14932" y="4297"/>
                    <a:pt x="15031" y="4220"/>
                    <a:pt x="15059" y="4107"/>
                  </a:cubicBezTo>
                  <a:cubicBezTo>
                    <a:pt x="15086" y="3996"/>
                    <a:pt x="15035" y="3881"/>
                    <a:pt x="14934" y="3827"/>
                  </a:cubicBezTo>
                  <a:lnTo>
                    <a:pt x="7737" y="30"/>
                  </a:lnTo>
                  <a:cubicBezTo>
                    <a:pt x="7700" y="10"/>
                    <a:pt x="7661" y="1"/>
                    <a:pt x="762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5306;p44">
              <a:extLst>
                <a:ext uri="{FF2B5EF4-FFF2-40B4-BE49-F238E27FC236}">
                  <a16:creationId xmlns:a16="http://schemas.microsoft.com/office/drawing/2014/main" id="{70DE94DC-F697-F79D-3247-071AC8B0D8E0}"/>
                </a:ext>
              </a:extLst>
            </p:cNvPr>
            <p:cNvSpPr/>
            <p:nvPr/>
          </p:nvSpPr>
          <p:spPr>
            <a:xfrm>
              <a:off x="1582293" y="2201979"/>
              <a:ext cx="324896" cy="514387"/>
            </a:xfrm>
            <a:custGeom>
              <a:avLst/>
              <a:gdLst/>
              <a:ahLst/>
              <a:cxnLst/>
              <a:rect l="l" t="t" r="r" b="b"/>
              <a:pathLst>
                <a:path w="6133" h="9710" extrusionOk="0">
                  <a:moveTo>
                    <a:pt x="250" y="1"/>
                  </a:moveTo>
                  <a:cubicBezTo>
                    <a:pt x="111" y="1"/>
                    <a:pt x="0" y="113"/>
                    <a:pt x="0" y="251"/>
                  </a:cubicBezTo>
                  <a:lnTo>
                    <a:pt x="0" y="9460"/>
                  </a:lnTo>
                  <a:cubicBezTo>
                    <a:pt x="0" y="9598"/>
                    <a:pt x="111" y="9710"/>
                    <a:pt x="250" y="9710"/>
                  </a:cubicBezTo>
                  <a:cubicBezTo>
                    <a:pt x="388" y="9710"/>
                    <a:pt x="500" y="9598"/>
                    <a:pt x="500" y="9460"/>
                  </a:cubicBezTo>
                  <a:lnTo>
                    <a:pt x="500" y="501"/>
                  </a:lnTo>
                  <a:lnTo>
                    <a:pt x="5633" y="501"/>
                  </a:lnTo>
                  <a:lnTo>
                    <a:pt x="5633" y="6440"/>
                  </a:lnTo>
                  <a:cubicBezTo>
                    <a:pt x="5633" y="6579"/>
                    <a:pt x="5744" y="6690"/>
                    <a:pt x="5883" y="6690"/>
                  </a:cubicBezTo>
                  <a:cubicBezTo>
                    <a:pt x="6020" y="6690"/>
                    <a:pt x="6133" y="6579"/>
                    <a:pt x="6133" y="6440"/>
                  </a:cubicBezTo>
                  <a:lnTo>
                    <a:pt x="6133" y="251"/>
                  </a:lnTo>
                  <a:cubicBezTo>
                    <a:pt x="6133" y="113"/>
                    <a:pt x="6020" y="1"/>
                    <a:pt x="58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5307;p44">
              <a:extLst>
                <a:ext uri="{FF2B5EF4-FFF2-40B4-BE49-F238E27FC236}">
                  <a16:creationId xmlns:a16="http://schemas.microsoft.com/office/drawing/2014/main" id="{07E4D751-0ACC-2E21-400A-AC854EC29FEE}"/>
                </a:ext>
              </a:extLst>
            </p:cNvPr>
            <p:cNvSpPr/>
            <p:nvPr/>
          </p:nvSpPr>
          <p:spPr>
            <a:xfrm>
              <a:off x="1522801" y="2087181"/>
              <a:ext cx="447268" cy="141337"/>
            </a:xfrm>
            <a:custGeom>
              <a:avLst/>
              <a:gdLst/>
              <a:ahLst/>
              <a:cxnLst/>
              <a:rect l="l" t="t" r="r" b="b"/>
              <a:pathLst>
                <a:path w="8443" h="2668" extrusionOk="0">
                  <a:moveTo>
                    <a:pt x="7942" y="500"/>
                  </a:moveTo>
                  <a:lnTo>
                    <a:pt x="7942" y="2168"/>
                  </a:lnTo>
                  <a:lnTo>
                    <a:pt x="500" y="2168"/>
                  </a:lnTo>
                  <a:lnTo>
                    <a:pt x="500" y="500"/>
                  </a:lnTo>
                  <a:close/>
                  <a:moveTo>
                    <a:pt x="250" y="0"/>
                  </a:moveTo>
                  <a:cubicBezTo>
                    <a:pt x="113" y="0"/>
                    <a:pt x="0" y="113"/>
                    <a:pt x="0" y="250"/>
                  </a:cubicBezTo>
                  <a:lnTo>
                    <a:pt x="0" y="2418"/>
                  </a:lnTo>
                  <a:cubicBezTo>
                    <a:pt x="0" y="2555"/>
                    <a:pt x="113" y="2668"/>
                    <a:pt x="250" y="2668"/>
                  </a:cubicBezTo>
                  <a:lnTo>
                    <a:pt x="8192" y="2668"/>
                  </a:lnTo>
                  <a:cubicBezTo>
                    <a:pt x="8331" y="2668"/>
                    <a:pt x="8442" y="2555"/>
                    <a:pt x="8442" y="2418"/>
                  </a:cubicBezTo>
                  <a:lnTo>
                    <a:pt x="8442" y="250"/>
                  </a:lnTo>
                  <a:cubicBezTo>
                    <a:pt x="8442" y="113"/>
                    <a:pt x="8331" y="0"/>
                    <a:pt x="8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5308;p44">
              <a:extLst>
                <a:ext uri="{FF2B5EF4-FFF2-40B4-BE49-F238E27FC236}">
                  <a16:creationId xmlns:a16="http://schemas.microsoft.com/office/drawing/2014/main" id="{DFE24EC7-E15C-6AFF-40D6-DAE2602E0046}"/>
                </a:ext>
              </a:extLst>
            </p:cNvPr>
            <p:cNvSpPr/>
            <p:nvPr/>
          </p:nvSpPr>
          <p:spPr>
            <a:xfrm>
              <a:off x="2626711" y="3291056"/>
              <a:ext cx="474179" cy="648838"/>
            </a:xfrm>
            <a:custGeom>
              <a:avLst/>
              <a:gdLst/>
              <a:ahLst/>
              <a:cxnLst/>
              <a:rect l="l" t="t" r="r" b="b"/>
              <a:pathLst>
                <a:path w="8951" h="12248" extrusionOk="0">
                  <a:moveTo>
                    <a:pt x="8450" y="499"/>
                  </a:moveTo>
                  <a:lnTo>
                    <a:pt x="8450" y="11747"/>
                  </a:lnTo>
                  <a:lnTo>
                    <a:pt x="500" y="11747"/>
                  </a:lnTo>
                  <a:lnTo>
                    <a:pt x="500" y="499"/>
                  </a:lnTo>
                  <a:close/>
                  <a:moveTo>
                    <a:pt x="250" y="0"/>
                  </a:moveTo>
                  <a:cubicBezTo>
                    <a:pt x="112" y="0"/>
                    <a:pt x="1" y="112"/>
                    <a:pt x="1" y="250"/>
                  </a:cubicBezTo>
                  <a:lnTo>
                    <a:pt x="1" y="11997"/>
                  </a:lnTo>
                  <a:cubicBezTo>
                    <a:pt x="1" y="12135"/>
                    <a:pt x="112" y="12247"/>
                    <a:pt x="250" y="12247"/>
                  </a:cubicBezTo>
                  <a:lnTo>
                    <a:pt x="8700" y="12247"/>
                  </a:lnTo>
                  <a:cubicBezTo>
                    <a:pt x="8838" y="12247"/>
                    <a:pt x="8950" y="12135"/>
                    <a:pt x="8950" y="11997"/>
                  </a:cubicBezTo>
                  <a:lnTo>
                    <a:pt x="8950" y="250"/>
                  </a:lnTo>
                  <a:cubicBezTo>
                    <a:pt x="8950" y="112"/>
                    <a:pt x="8838" y="0"/>
                    <a:pt x="87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5309;p44">
              <a:extLst>
                <a:ext uri="{FF2B5EF4-FFF2-40B4-BE49-F238E27FC236}">
                  <a16:creationId xmlns:a16="http://schemas.microsoft.com/office/drawing/2014/main" id="{67F9533A-73C6-CD15-7A23-157996F62CF9}"/>
                </a:ext>
              </a:extLst>
            </p:cNvPr>
            <p:cNvSpPr/>
            <p:nvPr/>
          </p:nvSpPr>
          <p:spPr>
            <a:xfrm>
              <a:off x="2880412" y="3561710"/>
              <a:ext cx="111671" cy="107486"/>
            </a:xfrm>
            <a:custGeom>
              <a:avLst/>
              <a:gdLst/>
              <a:ahLst/>
              <a:cxnLst/>
              <a:rect l="l" t="t" r="r" b="b"/>
              <a:pathLst>
                <a:path w="2108" h="2029" extrusionOk="0">
                  <a:moveTo>
                    <a:pt x="1094" y="499"/>
                  </a:moveTo>
                  <a:cubicBezTo>
                    <a:pt x="1378" y="501"/>
                    <a:pt x="1608" y="731"/>
                    <a:pt x="1608" y="1015"/>
                  </a:cubicBezTo>
                  <a:cubicBezTo>
                    <a:pt x="1608" y="1222"/>
                    <a:pt x="1483" y="1410"/>
                    <a:pt x="1292" y="1488"/>
                  </a:cubicBezTo>
                  <a:cubicBezTo>
                    <a:pt x="1228" y="1515"/>
                    <a:pt x="1161" y="1528"/>
                    <a:pt x="1095" y="1528"/>
                  </a:cubicBezTo>
                  <a:cubicBezTo>
                    <a:pt x="961" y="1528"/>
                    <a:pt x="829" y="1475"/>
                    <a:pt x="730" y="1377"/>
                  </a:cubicBezTo>
                  <a:cubicBezTo>
                    <a:pt x="408" y="1053"/>
                    <a:pt x="636" y="499"/>
                    <a:pt x="1094" y="499"/>
                  </a:cubicBezTo>
                  <a:close/>
                  <a:moveTo>
                    <a:pt x="1094" y="1"/>
                  </a:moveTo>
                  <a:cubicBezTo>
                    <a:pt x="830" y="1"/>
                    <a:pt x="571" y="104"/>
                    <a:pt x="378" y="297"/>
                  </a:cubicBezTo>
                  <a:cubicBezTo>
                    <a:pt x="88" y="587"/>
                    <a:pt x="0" y="1022"/>
                    <a:pt x="158" y="1402"/>
                  </a:cubicBezTo>
                  <a:cubicBezTo>
                    <a:pt x="315" y="1780"/>
                    <a:pt x="684" y="2028"/>
                    <a:pt x="1094" y="2028"/>
                  </a:cubicBezTo>
                  <a:cubicBezTo>
                    <a:pt x="1654" y="2027"/>
                    <a:pt x="2108" y="1573"/>
                    <a:pt x="2108" y="1015"/>
                  </a:cubicBezTo>
                  <a:cubicBezTo>
                    <a:pt x="2108" y="604"/>
                    <a:pt x="1861" y="234"/>
                    <a:pt x="1483" y="78"/>
                  </a:cubicBezTo>
                  <a:cubicBezTo>
                    <a:pt x="1357" y="26"/>
                    <a:pt x="1225" y="1"/>
                    <a:pt x="10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310;p44">
              <a:extLst>
                <a:ext uri="{FF2B5EF4-FFF2-40B4-BE49-F238E27FC236}">
                  <a16:creationId xmlns:a16="http://schemas.microsoft.com/office/drawing/2014/main" id="{DF513EA0-47F9-1715-33B8-ED99413A39A5}"/>
                </a:ext>
              </a:extLst>
            </p:cNvPr>
            <p:cNvSpPr/>
            <p:nvPr/>
          </p:nvSpPr>
          <p:spPr>
            <a:xfrm>
              <a:off x="1588173" y="3757720"/>
              <a:ext cx="1065327" cy="26540"/>
            </a:xfrm>
            <a:custGeom>
              <a:avLst/>
              <a:gdLst/>
              <a:ahLst/>
              <a:cxnLst/>
              <a:rect l="l" t="t" r="r" b="b"/>
              <a:pathLst>
                <a:path w="20110" h="501" extrusionOk="0">
                  <a:moveTo>
                    <a:pt x="251" y="1"/>
                  </a:moveTo>
                  <a:cubicBezTo>
                    <a:pt x="113" y="1"/>
                    <a:pt x="0" y="113"/>
                    <a:pt x="0" y="251"/>
                  </a:cubicBezTo>
                  <a:cubicBezTo>
                    <a:pt x="0" y="389"/>
                    <a:pt x="111" y="501"/>
                    <a:pt x="248" y="501"/>
                  </a:cubicBezTo>
                  <a:cubicBezTo>
                    <a:pt x="250" y="501"/>
                    <a:pt x="252" y="501"/>
                    <a:pt x="253" y="501"/>
                  </a:cubicBezTo>
                  <a:lnTo>
                    <a:pt x="19854" y="501"/>
                  </a:lnTo>
                  <a:cubicBezTo>
                    <a:pt x="19856" y="501"/>
                    <a:pt x="19858" y="501"/>
                    <a:pt x="19860" y="501"/>
                  </a:cubicBezTo>
                  <a:cubicBezTo>
                    <a:pt x="19996" y="501"/>
                    <a:pt x="20109" y="389"/>
                    <a:pt x="20109" y="251"/>
                  </a:cubicBezTo>
                  <a:cubicBezTo>
                    <a:pt x="20109" y="113"/>
                    <a:pt x="19995" y="1"/>
                    <a:pt x="19857" y="1"/>
                  </a:cubicBezTo>
                  <a:cubicBezTo>
                    <a:pt x="19856" y="1"/>
                    <a:pt x="19855" y="1"/>
                    <a:pt x="19854" y="1"/>
                  </a:cubicBezTo>
                  <a:lnTo>
                    <a:pt x="253" y="1"/>
                  </a:lnTo>
                  <a:cubicBezTo>
                    <a:pt x="252" y="1"/>
                    <a:pt x="251" y="1"/>
                    <a:pt x="2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5311;p44">
              <a:extLst>
                <a:ext uri="{FF2B5EF4-FFF2-40B4-BE49-F238E27FC236}">
                  <a16:creationId xmlns:a16="http://schemas.microsoft.com/office/drawing/2014/main" id="{D913E6B7-6496-F69F-462A-596C761FCB29}"/>
                </a:ext>
              </a:extLst>
            </p:cNvPr>
            <p:cNvSpPr/>
            <p:nvPr/>
          </p:nvSpPr>
          <p:spPr>
            <a:xfrm>
              <a:off x="3078117" y="3757720"/>
              <a:ext cx="315254" cy="26540"/>
            </a:xfrm>
            <a:custGeom>
              <a:avLst/>
              <a:gdLst/>
              <a:ahLst/>
              <a:cxnLst/>
              <a:rect l="l" t="t" r="r" b="b"/>
              <a:pathLst>
                <a:path w="5951" h="501" extrusionOk="0">
                  <a:moveTo>
                    <a:pt x="251" y="1"/>
                  </a:moveTo>
                  <a:cubicBezTo>
                    <a:pt x="113" y="1"/>
                    <a:pt x="0" y="113"/>
                    <a:pt x="0" y="251"/>
                  </a:cubicBezTo>
                  <a:cubicBezTo>
                    <a:pt x="0" y="389"/>
                    <a:pt x="112" y="501"/>
                    <a:pt x="248" y="501"/>
                  </a:cubicBezTo>
                  <a:cubicBezTo>
                    <a:pt x="250" y="501"/>
                    <a:pt x="252" y="501"/>
                    <a:pt x="253" y="501"/>
                  </a:cubicBezTo>
                  <a:lnTo>
                    <a:pt x="5696" y="501"/>
                  </a:lnTo>
                  <a:cubicBezTo>
                    <a:pt x="5698" y="501"/>
                    <a:pt x="5700" y="501"/>
                    <a:pt x="5702" y="501"/>
                  </a:cubicBezTo>
                  <a:cubicBezTo>
                    <a:pt x="5840" y="501"/>
                    <a:pt x="5951" y="389"/>
                    <a:pt x="5951" y="251"/>
                  </a:cubicBezTo>
                  <a:cubicBezTo>
                    <a:pt x="5951" y="113"/>
                    <a:pt x="5838" y="1"/>
                    <a:pt x="5699" y="1"/>
                  </a:cubicBezTo>
                  <a:cubicBezTo>
                    <a:pt x="5698" y="1"/>
                    <a:pt x="5697" y="1"/>
                    <a:pt x="5696" y="1"/>
                  </a:cubicBezTo>
                  <a:lnTo>
                    <a:pt x="253" y="1"/>
                  </a:lnTo>
                  <a:cubicBezTo>
                    <a:pt x="252" y="1"/>
                    <a:pt x="252" y="1"/>
                    <a:pt x="2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312;p44">
              <a:extLst>
                <a:ext uri="{FF2B5EF4-FFF2-40B4-BE49-F238E27FC236}">
                  <a16:creationId xmlns:a16="http://schemas.microsoft.com/office/drawing/2014/main" id="{18A73CA7-D837-CBD6-74F2-2A07572F4F7D}"/>
                </a:ext>
              </a:extLst>
            </p:cNvPr>
            <p:cNvSpPr/>
            <p:nvPr/>
          </p:nvSpPr>
          <p:spPr>
            <a:xfrm>
              <a:off x="2477478" y="3991079"/>
              <a:ext cx="763741" cy="104361"/>
            </a:xfrm>
            <a:custGeom>
              <a:avLst/>
              <a:gdLst/>
              <a:ahLst/>
              <a:cxnLst/>
              <a:rect l="l" t="t" r="r" b="b"/>
              <a:pathLst>
                <a:path w="14417" h="1970" extrusionOk="0">
                  <a:moveTo>
                    <a:pt x="13916" y="500"/>
                  </a:moveTo>
                  <a:lnTo>
                    <a:pt x="13916" y="1469"/>
                  </a:lnTo>
                  <a:lnTo>
                    <a:pt x="500" y="1469"/>
                  </a:lnTo>
                  <a:lnTo>
                    <a:pt x="500" y="500"/>
                  </a:lnTo>
                  <a:close/>
                  <a:moveTo>
                    <a:pt x="250" y="0"/>
                  </a:moveTo>
                  <a:cubicBezTo>
                    <a:pt x="113" y="0"/>
                    <a:pt x="0" y="113"/>
                    <a:pt x="0" y="250"/>
                  </a:cubicBezTo>
                  <a:lnTo>
                    <a:pt x="0" y="1719"/>
                  </a:lnTo>
                  <a:cubicBezTo>
                    <a:pt x="0" y="1858"/>
                    <a:pt x="113" y="1969"/>
                    <a:pt x="250" y="1969"/>
                  </a:cubicBezTo>
                  <a:lnTo>
                    <a:pt x="14166" y="1969"/>
                  </a:lnTo>
                  <a:cubicBezTo>
                    <a:pt x="14304" y="1969"/>
                    <a:pt x="14416" y="1858"/>
                    <a:pt x="14416" y="1719"/>
                  </a:cubicBezTo>
                  <a:lnTo>
                    <a:pt x="14416" y="250"/>
                  </a:lnTo>
                  <a:cubicBezTo>
                    <a:pt x="14416" y="113"/>
                    <a:pt x="14304" y="0"/>
                    <a:pt x="141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5313;p44">
              <a:extLst>
                <a:ext uri="{FF2B5EF4-FFF2-40B4-BE49-F238E27FC236}">
                  <a16:creationId xmlns:a16="http://schemas.microsoft.com/office/drawing/2014/main" id="{BD455A7F-3108-823C-27C6-83BB57B48EC5}"/>
                </a:ext>
              </a:extLst>
            </p:cNvPr>
            <p:cNvSpPr/>
            <p:nvPr/>
          </p:nvSpPr>
          <p:spPr>
            <a:xfrm>
              <a:off x="2565100" y="3913363"/>
              <a:ext cx="588499" cy="104255"/>
            </a:xfrm>
            <a:custGeom>
              <a:avLst/>
              <a:gdLst/>
              <a:ahLst/>
              <a:cxnLst/>
              <a:rect l="l" t="t" r="r" b="b"/>
              <a:pathLst>
                <a:path w="11109" h="1968" extrusionOk="0">
                  <a:moveTo>
                    <a:pt x="10609" y="500"/>
                  </a:moveTo>
                  <a:lnTo>
                    <a:pt x="10609" y="1467"/>
                  </a:lnTo>
                  <a:lnTo>
                    <a:pt x="500" y="1467"/>
                  </a:lnTo>
                  <a:lnTo>
                    <a:pt x="500" y="500"/>
                  </a:lnTo>
                  <a:close/>
                  <a:moveTo>
                    <a:pt x="250" y="0"/>
                  </a:moveTo>
                  <a:cubicBezTo>
                    <a:pt x="111" y="0"/>
                    <a:pt x="0" y="111"/>
                    <a:pt x="0" y="250"/>
                  </a:cubicBezTo>
                  <a:lnTo>
                    <a:pt x="0" y="1717"/>
                  </a:lnTo>
                  <a:cubicBezTo>
                    <a:pt x="0" y="1856"/>
                    <a:pt x="111" y="1967"/>
                    <a:pt x="250" y="1967"/>
                  </a:cubicBezTo>
                  <a:lnTo>
                    <a:pt x="10858" y="1967"/>
                  </a:lnTo>
                  <a:cubicBezTo>
                    <a:pt x="10996" y="1967"/>
                    <a:pt x="11108" y="1856"/>
                    <a:pt x="11108" y="1717"/>
                  </a:cubicBezTo>
                  <a:lnTo>
                    <a:pt x="11108" y="250"/>
                  </a:lnTo>
                  <a:cubicBezTo>
                    <a:pt x="11108" y="111"/>
                    <a:pt x="10996" y="0"/>
                    <a:pt x="108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314;p44">
              <a:extLst>
                <a:ext uri="{FF2B5EF4-FFF2-40B4-BE49-F238E27FC236}">
                  <a16:creationId xmlns:a16="http://schemas.microsoft.com/office/drawing/2014/main" id="{742C7E07-37BD-5641-280D-B9EA9CAF492E}"/>
                </a:ext>
              </a:extLst>
            </p:cNvPr>
            <p:cNvSpPr/>
            <p:nvPr/>
          </p:nvSpPr>
          <p:spPr>
            <a:xfrm>
              <a:off x="1731420" y="3291056"/>
              <a:ext cx="324949" cy="337610"/>
            </a:xfrm>
            <a:custGeom>
              <a:avLst/>
              <a:gdLst/>
              <a:ahLst/>
              <a:cxnLst/>
              <a:rect l="l" t="t" r="r" b="b"/>
              <a:pathLst>
                <a:path w="6134" h="6373" extrusionOk="0">
                  <a:moveTo>
                    <a:pt x="5634" y="499"/>
                  </a:moveTo>
                  <a:lnTo>
                    <a:pt x="5634" y="5874"/>
                  </a:lnTo>
                  <a:lnTo>
                    <a:pt x="501" y="5874"/>
                  </a:lnTo>
                  <a:lnTo>
                    <a:pt x="501" y="499"/>
                  </a:lnTo>
                  <a:close/>
                  <a:moveTo>
                    <a:pt x="251" y="0"/>
                  </a:moveTo>
                  <a:cubicBezTo>
                    <a:pt x="113" y="0"/>
                    <a:pt x="1" y="112"/>
                    <a:pt x="1" y="250"/>
                  </a:cubicBezTo>
                  <a:lnTo>
                    <a:pt x="1" y="6124"/>
                  </a:lnTo>
                  <a:cubicBezTo>
                    <a:pt x="1" y="6261"/>
                    <a:pt x="113" y="6372"/>
                    <a:pt x="251" y="6372"/>
                  </a:cubicBezTo>
                  <a:lnTo>
                    <a:pt x="5884" y="6372"/>
                  </a:lnTo>
                  <a:cubicBezTo>
                    <a:pt x="6022" y="6372"/>
                    <a:pt x="6133" y="6261"/>
                    <a:pt x="6133" y="6124"/>
                  </a:cubicBezTo>
                  <a:lnTo>
                    <a:pt x="6133" y="250"/>
                  </a:lnTo>
                  <a:cubicBezTo>
                    <a:pt x="6133" y="112"/>
                    <a:pt x="6022" y="0"/>
                    <a:pt x="58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5315;p44">
              <a:extLst>
                <a:ext uri="{FF2B5EF4-FFF2-40B4-BE49-F238E27FC236}">
                  <a16:creationId xmlns:a16="http://schemas.microsoft.com/office/drawing/2014/main" id="{AD949AB1-57AF-2D82-E374-996F95198561}"/>
                </a:ext>
              </a:extLst>
            </p:cNvPr>
            <p:cNvSpPr/>
            <p:nvPr/>
          </p:nvSpPr>
          <p:spPr>
            <a:xfrm>
              <a:off x="1880653" y="3302075"/>
              <a:ext cx="26540" cy="326591"/>
            </a:xfrm>
            <a:custGeom>
              <a:avLst/>
              <a:gdLst/>
              <a:ahLst/>
              <a:cxnLst/>
              <a:rect l="l" t="t" r="r" b="b"/>
              <a:pathLst>
                <a:path w="501" h="6165" extrusionOk="0">
                  <a:moveTo>
                    <a:pt x="251" y="1"/>
                  </a:moveTo>
                  <a:cubicBezTo>
                    <a:pt x="112" y="1"/>
                    <a:pt x="1" y="112"/>
                    <a:pt x="1" y="249"/>
                  </a:cubicBezTo>
                  <a:lnTo>
                    <a:pt x="1" y="5916"/>
                  </a:lnTo>
                  <a:cubicBezTo>
                    <a:pt x="1" y="6053"/>
                    <a:pt x="112" y="6164"/>
                    <a:pt x="251" y="6164"/>
                  </a:cubicBezTo>
                  <a:cubicBezTo>
                    <a:pt x="388" y="6164"/>
                    <a:pt x="501" y="6053"/>
                    <a:pt x="501" y="5916"/>
                  </a:cubicBezTo>
                  <a:lnTo>
                    <a:pt x="501" y="249"/>
                  </a:lnTo>
                  <a:cubicBezTo>
                    <a:pt x="501" y="112"/>
                    <a:pt x="388" y="1"/>
                    <a:pt x="2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5316;p44">
              <a:extLst>
                <a:ext uri="{FF2B5EF4-FFF2-40B4-BE49-F238E27FC236}">
                  <a16:creationId xmlns:a16="http://schemas.microsoft.com/office/drawing/2014/main" id="{40214114-64FF-628A-5551-3F376967AAE0}"/>
                </a:ext>
              </a:extLst>
            </p:cNvPr>
            <p:cNvSpPr/>
            <p:nvPr/>
          </p:nvSpPr>
          <p:spPr>
            <a:xfrm>
              <a:off x="1732903" y="3446593"/>
              <a:ext cx="314407" cy="26540"/>
            </a:xfrm>
            <a:custGeom>
              <a:avLst/>
              <a:gdLst/>
              <a:ahLst/>
              <a:cxnLst/>
              <a:rect l="l" t="t" r="r" b="b"/>
              <a:pathLst>
                <a:path w="5935" h="501" extrusionOk="0">
                  <a:moveTo>
                    <a:pt x="252" y="0"/>
                  </a:moveTo>
                  <a:cubicBezTo>
                    <a:pt x="115" y="0"/>
                    <a:pt x="1" y="112"/>
                    <a:pt x="1" y="250"/>
                  </a:cubicBezTo>
                  <a:cubicBezTo>
                    <a:pt x="1" y="389"/>
                    <a:pt x="113" y="500"/>
                    <a:pt x="250" y="500"/>
                  </a:cubicBezTo>
                  <a:cubicBezTo>
                    <a:pt x="251" y="500"/>
                    <a:pt x="253" y="500"/>
                    <a:pt x="255" y="500"/>
                  </a:cubicBezTo>
                  <a:lnTo>
                    <a:pt x="5680" y="500"/>
                  </a:lnTo>
                  <a:cubicBezTo>
                    <a:pt x="5682" y="500"/>
                    <a:pt x="5683" y="500"/>
                    <a:pt x="5685" y="500"/>
                  </a:cubicBezTo>
                  <a:cubicBezTo>
                    <a:pt x="5823" y="500"/>
                    <a:pt x="5934" y="389"/>
                    <a:pt x="5934" y="250"/>
                  </a:cubicBezTo>
                  <a:cubicBezTo>
                    <a:pt x="5934" y="112"/>
                    <a:pt x="5822" y="0"/>
                    <a:pt x="5682" y="0"/>
                  </a:cubicBezTo>
                  <a:cubicBezTo>
                    <a:pt x="5682" y="0"/>
                    <a:pt x="5681" y="0"/>
                    <a:pt x="5680" y="0"/>
                  </a:cubicBezTo>
                  <a:lnTo>
                    <a:pt x="255" y="0"/>
                  </a:lnTo>
                  <a:cubicBezTo>
                    <a:pt x="254" y="0"/>
                    <a:pt x="253" y="0"/>
                    <a:pt x="2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5317;p44">
              <a:extLst>
                <a:ext uri="{FF2B5EF4-FFF2-40B4-BE49-F238E27FC236}">
                  <a16:creationId xmlns:a16="http://schemas.microsoft.com/office/drawing/2014/main" id="{7736895E-8FBA-332C-B205-F5FA5D2F2BBD}"/>
                </a:ext>
              </a:extLst>
            </p:cNvPr>
            <p:cNvSpPr/>
            <p:nvPr/>
          </p:nvSpPr>
          <p:spPr>
            <a:xfrm>
              <a:off x="2179171" y="3291056"/>
              <a:ext cx="324896" cy="337610"/>
            </a:xfrm>
            <a:custGeom>
              <a:avLst/>
              <a:gdLst/>
              <a:ahLst/>
              <a:cxnLst/>
              <a:rect l="l" t="t" r="r" b="b"/>
              <a:pathLst>
                <a:path w="6133" h="6373" extrusionOk="0">
                  <a:moveTo>
                    <a:pt x="5633" y="499"/>
                  </a:moveTo>
                  <a:lnTo>
                    <a:pt x="5633" y="5874"/>
                  </a:lnTo>
                  <a:lnTo>
                    <a:pt x="499" y="5874"/>
                  </a:lnTo>
                  <a:lnTo>
                    <a:pt x="499" y="499"/>
                  </a:lnTo>
                  <a:close/>
                  <a:moveTo>
                    <a:pt x="249" y="0"/>
                  </a:moveTo>
                  <a:cubicBezTo>
                    <a:pt x="111" y="0"/>
                    <a:pt x="0" y="112"/>
                    <a:pt x="0" y="250"/>
                  </a:cubicBezTo>
                  <a:lnTo>
                    <a:pt x="0" y="6124"/>
                  </a:lnTo>
                  <a:cubicBezTo>
                    <a:pt x="0" y="6261"/>
                    <a:pt x="111" y="6372"/>
                    <a:pt x="249" y="6372"/>
                  </a:cubicBezTo>
                  <a:lnTo>
                    <a:pt x="5883" y="6372"/>
                  </a:lnTo>
                  <a:cubicBezTo>
                    <a:pt x="6020" y="6372"/>
                    <a:pt x="6133" y="6261"/>
                    <a:pt x="6133" y="6124"/>
                  </a:cubicBezTo>
                  <a:lnTo>
                    <a:pt x="6133" y="250"/>
                  </a:lnTo>
                  <a:cubicBezTo>
                    <a:pt x="6133" y="112"/>
                    <a:pt x="6020" y="0"/>
                    <a:pt x="58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5318;p44">
              <a:extLst>
                <a:ext uri="{FF2B5EF4-FFF2-40B4-BE49-F238E27FC236}">
                  <a16:creationId xmlns:a16="http://schemas.microsoft.com/office/drawing/2014/main" id="{98EF450D-3F15-A7A2-74CB-0F83CDD6BC8A}"/>
                </a:ext>
              </a:extLst>
            </p:cNvPr>
            <p:cNvSpPr/>
            <p:nvPr/>
          </p:nvSpPr>
          <p:spPr>
            <a:xfrm>
              <a:off x="2328298" y="3302181"/>
              <a:ext cx="26540" cy="326485"/>
            </a:xfrm>
            <a:custGeom>
              <a:avLst/>
              <a:gdLst/>
              <a:ahLst/>
              <a:cxnLst/>
              <a:rect l="l" t="t" r="r" b="b"/>
              <a:pathLst>
                <a:path w="501" h="6163" extrusionOk="0">
                  <a:moveTo>
                    <a:pt x="251" y="0"/>
                  </a:moveTo>
                  <a:cubicBezTo>
                    <a:pt x="113" y="0"/>
                    <a:pt x="2" y="111"/>
                    <a:pt x="1" y="247"/>
                  </a:cubicBezTo>
                  <a:lnTo>
                    <a:pt x="1" y="5914"/>
                  </a:lnTo>
                  <a:cubicBezTo>
                    <a:pt x="1" y="6051"/>
                    <a:pt x="113" y="6162"/>
                    <a:pt x="251" y="6162"/>
                  </a:cubicBezTo>
                  <a:cubicBezTo>
                    <a:pt x="390" y="6162"/>
                    <a:pt x="501" y="6051"/>
                    <a:pt x="501" y="5914"/>
                  </a:cubicBezTo>
                  <a:lnTo>
                    <a:pt x="501" y="247"/>
                  </a:lnTo>
                  <a:cubicBezTo>
                    <a:pt x="499" y="111"/>
                    <a:pt x="388" y="0"/>
                    <a:pt x="2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5319;p44">
              <a:extLst>
                <a:ext uri="{FF2B5EF4-FFF2-40B4-BE49-F238E27FC236}">
                  <a16:creationId xmlns:a16="http://schemas.microsoft.com/office/drawing/2014/main" id="{4B9F343C-7F6B-B203-D059-145D47C30DFD}"/>
                </a:ext>
              </a:extLst>
            </p:cNvPr>
            <p:cNvSpPr/>
            <p:nvPr/>
          </p:nvSpPr>
          <p:spPr>
            <a:xfrm>
              <a:off x="2180654" y="3446593"/>
              <a:ext cx="314301" cy="26540"/>
            </a:xfrm>
            <a:custGeom>
              <a:avLst/>
              <a:gdLst/>
              <a:ahLst/>
              <a:cxnLst/>
              <a:rect l="l" t="t" r="r" b="b"/>
              <a:pathLst>
                <a:path w="5933" h="501" extrusionOk="0">
                  <a:moveTo>
                    <a:pt x="250" y="0"/>
                  </a:moveTo>
                  <a:cubicBezTo>
                    <a:pt x="113" y="0"/>
                    <a:pt x="0" y="112"/>
                    <a:pt x="0" y="250"/>
                  </a:cubicBezTo>
                  <a:cubicBezTo>
                    <a:pt x="0" y="389"/>
                    <a:pt x="111" y="500"/>
                    <a:pt x="247" y="500"/>
                  </a:cubicBezTo>
                  <a:cubicBezTo>
                    <a:pt x="249" y="500"/>
                    <a:pt x="251" y="500"/>
                    <a:pt x="253" y="500"/>
                  </a:cubicBezTo>
                  <a:lnTo>
                    <a:pt x="5677" y="500"/>
                  </a:lnTo>
                  <a:cubicBezTo>
                    <a:pt x="5679" y="500"/>
                    <a:pt x="5681" y="500"/>
                    <a:pt x="5683" y="500"/>
                  </a:cubicBezTo>
                  <a:cubicBezTo>
                    <a:pt x="5821" y="500"/>
                    <a:pt x="5932" y="389"/>
                    <a:pt x="5932" y="250"/>
                  </a:cubicBezTo>
                  <a:cubicBezTo>
                    <a:pt x="5932" y="112"/>
                    <a:pt x="5819" y="0"/>
                    <a:pt x="5682" y="0"/>
                  </a:cubicBezTo>
                  <a:cubicBezTo>
                    <a:pt x="5681" y="0"/>
                    <a:pt x="5680" y="0"/>
                    <a:pt x="5679" y="0"/>
                  </a:cubicBezTo>
                  <a:lnTo>
                    <a:pt x="253" y="0"/>
                  </a:lnTo>
                  <a:cubicBezTo>
                    <a:pt x="252" y="0"/>
                    <a:pt x="251" y="0"/>
                    <a:pt x="2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5320;p44">
              <a:extLst>
                <a:ext uri="{FF2B5EF4-FFF2-40B4-BE49-F238E27FC236}">
                  <a16:creationId xmlns:a16="http://schemas.microsoft.com/office/drawing/2014/main" id="{7541770C-79AC-9349-0354-9FEB8EF1DFAF}"/>
                </a:ext>
              </a:extLst>
            </p:cNvPr>
            <p:cNvSpPr/>
            <p:nvPr/>
          </p:nvSpPr>
          <p:spPr>
            <a:xfrm>
              <a:off x="2177847" y="2668749"/>
              <a:ext cx="324949" cy="337610"/>
            </a:xfrm>
            <a:custGeom>
              <a:avLst/>
              <a:gdLst/>
              <a:ahLst/>
              <a:cxnLst/>
              <a:rect l="l" t="t" r="r" b="b"/>
              <a:pathLst>
                <a:path w="6134" h="6373" extrusionOk="0">
                  <a:moveTo>
                    <a:pt x="5633" y="499"/>
                  </a:moveTo>
                  <a:lnTo>
                    <a:pt x="5633" y="5874"/>
                  </a:lnTo>
                  <a:lnTo>
                    <a:pt x="500" y="5874"/>
                  </a:lnTo>
                  <a:lnTo>
                    <a:pt x="500" y="499"/>
                  </a:lnTo>
                  <a:close/>
                  <a:moveTo>
                    <a:pt x="250" y="1"/>
                  </a:moveTo>
                  <a:cubicBezTo>
                    <a:pt x="113" y="1"/>
                    <a:pt x="1" y="112"/>
                    <a:pt x="1" y="249"/>
                  </a:cubicBezTo>
                  <a:lnTo>
                    <a:pt x="1" y="6124"/>
                  </a:lnTo>
                  <a:cubicBezTo>
                    <a:pt x="1" y="6261"/>
                    <a:pt x="113" y="6372"/>
                    <a:pt x="250" y="6372"/>
                  </a:cubicBezTo>
                  <a:lnTo>
                    <a:pt x="5883" y="6372"/>
                  </a:lnTo>
                  <a:cubicBezTo>
                    <a:pt x="6022" y="6372"/>
                    <a:pt x="6133" y="6261"/>
                    <a:pt x="6133" y="6124"/>
                  </a:cubicBezTo>
                  <a:lnTo>
                    <a:pt x="6133" y="249"/>
                  </a:lnTo>
                  <a:cubicBezTo>
                    <a:pt x="6133" y="112"/>
                    <a:pt x="6022" y="1"/>
                    <a:pt x="58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5321;p44">
              <a:extLst>
                <a:ext uri="{FF2B5EF4-FFF2-40B4-BE49-F238E27FC236}">
                  <a16:creationId xmlns:a16="http://schemas.microsoft.com/office/drawing/2014/main" id="{067AC93D-29ED-1BF5-4B28-7C9E011EEDBF}"/>
                </a:ext>
              </a:extLst>
            </p:cNvPr>
            <p:cNvSpPr/>
            <p:nvPr/>
          </p:nvSpPr>
          <p:spPr>
            <a:xfrm>
              <a:off x="2327080" y="2679715"/>
              <a:ext cx="26540" cy="326644"/>
            </a:xfrm>
            <a:custGeom>
              <a:avLst/>
              <a:gdLst/>
              <a:ahLst/>
              <a:cxnLst/>
              <a:rect l="l" t="t" r="r" b="b"/>
              <a:pathLst>
                <a:path w="501" h="6166" extrusionOk="0">
                  <a:moveTo>
                    <a:pt x="251" y="0"/>
                  </a:moveTo>
                  <a:cubicBezTo>
                    <a:pt x="112" y="0"/>
                    <a:pt x="1" y="113"/>
                    <a:pt x="1" y="250"/>
                  </a:cubicBezTo>
                  <a:lnTo>
                    <a:pt x="1" y="5917"/>
                  </a:lnTo>
                  <a:cubicBezTo>
                    <a:pt x="1" y="6054"/>
                    <a:pt x="112" y="6165"/>
                    <a:pt x="251" y="6165"/>
                  </a:cubicBezTo>
                  <a:cubicBezTo>
                    <a:pt x="388" y="6165"/>
                    <a:pt x="501" y="6054"/>
                    <a:pt x="501" y="5917"/>
                  </a:cubicBezTo>
                  <a:lnTo>
                    <a:pt x="501" y="250"/>
                  </a:lnTo>
                  <a:cubicBezTo>
                    <a:pt x="501" y="113"/>
                    <a:pt x="388" y="0"/>
                    <a:pt x="2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5322;p44">
              <a:extLst>
                <a:ext uri="{FF2B5EF4-FFF2-40B4-BE49-F238E27FC236}">
                  <a16:creationId xmlns:a16="http://schemas.microsoft.com/office/drawing/2014/main" id="{3D882653-5641-F56C-BB86-8D57B5314A89}"/>
                </a:ext>
              </a:extLst>
            </p:cNvPr>
            <p:cNvSpPr/>
            <p:nvPr/>
          </p:nvSpPr>
          <p:spPr>
            <a:xfrm>
              <a:off x="2179330" y="2824286"/>
              <a:ext cx="314354" cy="26540"/>
            </a:xfrm>
            <a:custGeom>
              <a:avLst/>
              <a:gdLst/>
              <a:ahLst/>
              <a:cxnLst/>
              <a:rect l="l" t="t" r="r" b="b"/>
              <a:pathLst>
                <a:path w="5934" h="501" extrusionOk="0">
                  <a:moveTo>
                    <a:pt x="252" y="1"/>
                  </a:moveTo>
                  <a:cubicBezTo>
                    <a:pt x="114" y="1"/>
                    <a:pt x="0" y="111"/>
                    <a:pt x="0" y="250"/>
                  </a:cubicBezTo>
                  <a:cubicBezTo>
                    <a:pt x="0" y="390"/>
                    <a:pt x="114" y="500"/>
                    <a:pt x="252" y="500"/>
                  </a:cubicBezTo>
                  <a:cubicBezTo>
                    <a:pt x="253" y="500"/>
                    <a:pt x="254" y="500"/>
                    <a:pt x="255" y="500"/>
                  </a:cubicBezTo>
                  <a:lnTo>
                    <a:pt x="5679" y="500"/>
                  </a:lnTo>
                  <a:cubicBezTo>
                    <a:pt x="5680" y="500"/>
                    <a:pt x="5681" y="500"/>
                    <a:pt x="5682" y="500"/>
                  </a:cubicBezTo>
                  <a:cubicBezTo>
                    <a:pt x="5821" y="500"/>
                    <a:pt x="5934" y="390"/>
                    <a:pt x="5934" y="250"/>
                  </a:cubicBezTo>
                  <a:cubicBezTo>
                    <a:pt x="5934" y="111"/>
                    <a:pt x="5821" y="1"/>
                    <a:pt x="5682" y="1"/>
                  </a:cubicBezTo>
                  <a:cubicBezTo>
                    <a:pt x="5681" y="1"/>
                    <a:pt x="5680" y="1"/>
                    <a:pt x="5679" y="1"/>
                  </a:cubicBezTo>
                  <a:lnTo>
                    <a:pt x="255" y="1"/>
                  </a:lnTo>
                  <a:cubicBezTo>
                    <a:pt x="254" y="1"/>
                    <a:pt x="253" y="1"/>
                    <a:pt x="25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5323;p44">
              <a:extLst>
                <a:ext uri="{FF2B5EF4-FFF2-40B4-BE49-F238E27FC236}">
                  <a16:creationId xmlns:a16="http://schemas.microsoft.com/office/drawing/2014/main" id="{A9A6C88E-8145-5EB2-BBB8-71E5EC9EC24B}"/>
                </a:ext>
              </a:extLst>
            </p:cNvPr>
            <p:cNvSpPr/>
            <p:nvPr/>
          </p:nvSpPr>
          <p:spPr>
            <a:xfrm>
              <a:off x="2625492" y="2668749"/>
              <a:ext cx="324896" cy="337610"/>
            </a:xfrm>
            <a:custGeom>
              <a:avLst/>
              <a:gdLst/>
              <a:ahLst/>
              <a:cxnLst/>
              <a:rect l="l" t="t" r="r" b="b"/>
              <a:pathLst>
                <a:path w="6133" h="6373" extrusionOk="0">
                  <a:moveTo>
                    <a:pt x="5633" y="499"/>
                  </a:moveTo>
                  <a:lnTo>
                    <a:pt x="5633" y="5874"/>
                  </a:lnTo>
                  <a:lnTo>
                    <a:pt x="500" y="5874"/>
                  </a:lnTo>
                  <a:lnTo>
                    <a:pt x="500" y="499"/>
                  </a:lnTo>
                  <a:close/>
                  <a:moveTo>
                    <a:pt x="250" y="1"/>
                  </a:moveTo>
                  <a:cubicBezTo>
                    <a:pt x="113" y="1"/>
                    <a:pt x="0" y="112"/>
                    <a:pt x="0" y="249"/>
                  </a:cubicBezTo>
                  <a:lnTo>
                    <a:pt x="0" y="6124"/>
                  </a:lnTo>
                  <a:cubicBezTo>
                    <a:pt x="0" y="6261"/>
                    <a:pt x="113" y="6372"/>
                    <a:pt x="250" y="6372"/>
                  </a:cubicBezTo>
                  <a:lnTo>
                    <a:pt x="5883" y="6372"/>
                  </a:lnTo>
                  <a:cubicBezTo>
                    <a:pt x="6022" y="6372"/>
                    <a:pt x="6133" y="6261"/>
                    <a:pt x="6133" y="6124"/>
                  </a:cubicBezTo>
                  <a:lnTo>
                    <a:pt x="6133" y="249"/>
                  </a:lnTo>
                  <a:cubicBezTo>
                    <a:pt x="6133" y="112"/>
                    <a:pt x="6022" y="1"/>
                    <a:pt x="58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5324;p44">
              <a:extLst>
                <a:ext uri="{FF2B5EF4-FFF2-40B4-BE49-F238E27FC236}">
                  <a16:creationId xmlns:a16="http://schemas.microsoft.com/office/drawing/2014/main" id="{DFAE8464-9BE0-CDC5-9018-36A4BE3C6967}"/>
                </a:ext>
              </a:extLst>
            </p:cNvPr>
            <p:cNvSpPr/>
            <p:nvPr/>
          </p:nvSpPr>
          <p:spPr>
            <a:xfrm>
              <a:off x="2774725" y="2679715"/>
              <a:ext cx="26540" cy="326644"/>
            </a:xfrm>
            <a:custGeom>
              <a:avLst/>
              <a:gdLst/>
              <a:ahLst/>
              <a:cxnLst/>
              <a:rect l="l" t="t" r="r" b="b"/>
              <a:pathLst>
                <a:path w="501" h="6166" extrusionOk="0">
                  <a:moveTo>
                    <a:pt x="250" y="0"/>
                  </a:moveTo>
                  <a:cubicBezTo>
                    <a:pt x="112" y="0"/>
                    <a:pt x="1" y="113"/>
                    <a:pt x="1" y="250"/>
                  </a:cubicBezTo>
                  <a:lnTo>
                    <a:pt x="1" y="5917"/>
                  </a:lnTo>
                  <a:cubicBezTo>
                    <a:pt x="1" y="6054"/>
                    <a:pt x="112" y="6165"/>
                    <a:pt x="250" y="6165"/>
                  </a:cubicBezTo>
                  <a:cubicBezTo>
                    <a:pt x="388" y="6165"/>
                    <a:pt x="500" y="6054"/>
                    <a:pt x="500" y="5917"/>
                  </a:cubicBezTo>
                  <a:lnTo>
                    <a:pt x="500" y="250"/>
                  </a:lnTo>
                  <a:cubicBezTo>
                    <a:pt x="500" y="113"/>
                    <a:pt x="388" y="0"/>
                    <a:pt x="2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5325;p44">
              <a:extLst>
                <a:ext uri="{FF2B5EF4-FFF2-40B4-BE49-F238E27FC236}">
                  <a16:creationId xmlns:a16="http://schemas.microsoft.com/office/drawing/2014/main" id="{81FB4F47-3344-30A6-4565-3ACC6EA034E4}"/>
                </a:ext>
              </a:extLst>
            </p:cNvPr>
            <p:cNvSpPr/>
            <p:nvPr/>
          </p:nvSpPr>
          <p:spPr>
            <a:xfrm>
              <a:off x="2626975" y="2824286"/>
              <a:ext cx="314354" cy="26540"/>
            </a:xfrm>
            <a:custGeom>
              <a:avLst/>
              <a:gdLst/>
              <a:ahLst/>
              <a:cxnLst/>
              <a:rect l="l" t="t" r="r" b="b"/>
              <a:pathLst>
                <a:path w="5934" h="501" extrusionOk="0">
                  <a:moveTo>
                    <a:pt x="252" y="1"/>
                  </a:moveTo>
                  <a:cubicBezTo>
                    <a:pt x="114" y="1"/>
                    <a:pt x="0" y="111"/>
                    <a:pt x="0" y="250"/>
                  </a:cubicBezTo>
                  <a:cubicBezTo>
                    <a:pt x="0" y="390"/>
                    <a:pt x="114" y="500"/>
                    <a:pt x="252" y="500"/>
                  </a:cubicBezTo>
                  <a:cubicBezTo>
                    <a:pt x="253" y="500"/>
                    <a:pt x="254" y="500"/>
                    <a:pt x="255" y="500"/>
                  </a:cubicBezTo>
                  <a:lnTo>
                    <a:pt x="5679" y="500"/>
                  </a:lnTo>
                  <a:cubicBezTo>
                    <a:pt x="5680" y="500"/>
                    <a:pt x="5681" y="500"/>
                    <a:pt x="5682" y="500"/>
                  </a:cubicBezTo>
                  <a:cubicBezTo>
                    <a:pt x="5821" y="500"/>
                    <a:pt x="5934" y="390"/>
                    <a:pt x="5934" y="250"/>
                  </a:cubicBezTo>
                  <a:cubicBezTo>
                    <a:pt x="5934" y="111"/>
                    <a:pt x="5821" y="1"/>
                    <a:pt x="5682" y="1"/>
                  </a:cubicBezTo>
                  <a:cubicBezTo>
                    <a:pt x="5681" y="1"/>
                    <a:pt x="5680" y="1"/>
                    <a:pt x="5679" y="1"/>
                  </a:cubicBezTo>
                  <a:lnTo>
                    <a:pt x="255" y="1"/>
                  </a:lnTo>
                  <a:cubicBezTo>
                    <a:pt x="254" y="1"/>
                    <a:pt x="253" y="1"/>
                    <a:pt x="25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5326;p44">
              <a:extLst>
                <a:ext uri="{FF2B5EF4-FFF2-40B4-BE49-F238E27FC236}">
                  <a16:creationId xmlns:a16="http://schemas.microsoft.com/office/drawing/2014/main" id="{D9AF2897-3298-D757-8D20-C9A5E016D70E}"/>
                </a:ext>
              </a:extLst>
            </p:cNvPr>
            <p:cNvSpPr/>
            <p:nvPr/>
          </p:nvSpPr>
          <p:spPr>
            <a:xfrm>
              <a:off x="2929096" y="2046442"/>
              <a:ext cx="324949" cy="337610"/>
            </a:xfrm>
            <a:custGeom>
              <a:avLst/>
              <a:gdLst/>
              <a:ahLst/>
              <a:cxnLst/>
              <a:rect l="l" t="t" r="r" b="b"/>
              <a:pathLst>
                <a:path w="6134" h="6373" extrusionOk="0">
                  <a:moveTo>
                    <a:pt x="5634" y="499"/>
                  </a:moveTo>
                  <a:lnTo>
                    <a:pt x="5634" y="5874"/>
                  </a:lnTo>
                  <a:lnTo>
                    <a:pt x="501" y="5874"/>
                  </a:lnTo>
                  <a:lnTo>
                    <a:pt x="501" y="499"/>
                  </a:lnTo>
                  <a:close/>
                  <a:moveTo>
                    <a:pt x="248" y="1"/>
                  </a:moveTo>
                  <a:cubicBezTo>
                    <a:pt x="110" y="1"/>
                    <a:pt x="1" y="113"/>
                    <a:pt x="1" y="249"/>
                  </a:cubicBezTo>
                  <a:lnTo>
                    <a:pt x="1" y="6123"/>
                  </a:lnTo>
                  <a:cubicBezTo>
                    <a:pt x="1" y="6261"/>
                    <a:pt x="112" y="6373"/>
                    <a:pt x="251" y="6373"/>
                  </a:cubicBezTo>
                  <a:lnTo>
                    <a:pt x="5884" y="6373"/>
                  </a:lnTo>
                  <a:cubicBezTo>
                    <a:pt x="6022" y="6373"/>
                    <a:pt x="6133" y="6261"/>
                    <a:pt x="6133" y="6123"/>
                  </a:cubicBezTo>
                  <a:lnTo>
                    <a:pt x="6133" y="249"/>
                  </a:lnTo>
                  <a:cubicBezTo>
                    <a:pt x="6133" y="113"/>
                    <a:pt x="6022" y="1"/>
                    <a:pt x="5886" y="1"/>
                  </a:cubicBezTo>
                  <a:cubicBezTo>
                    <a:pt x="5885" y="1"/>
                    <a:pt x="5884" y="1"/>
                    <a:pt x="5884" y="1"/>
                  </a:cubicBezTo>
                  <a:lnTo>
                    <a:pt x="251" y="1"/>
                  </a:lnTo>
                  <a:cubicBezTo>
                    <a:pt x="250" y="1"/>
                    <a:pt x="249" y="1"/>
                    <a:pt x="2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5327;p44">
              <a:extLst>
                <a:ext uri="{FF2B5EF4-FFF2-40B4-BE49-F238E27FC236}">
                  <a16:creationId xmlns:a16="http://schemas.microsoft.com/office/drawing/2014/main" id="{8271BD83-09F2-1838-FF75-F3E9689EB008}"/>
                </a:ext>
              </a:extLst>
            </p:cNvPr>
            <p:cNvSpPr/>
            <p:nvPr/>
          </p:nvSpPr>
          <p:spPr>
            <a:xfrm>
              <a:off x="3078382" y="2057408"/>
              <a:ext cx="26435" cy="326644"/>
            </a:xfrm>
            <a:custGeom>
              <a:avLst/>
              <a:gdLst/>
              <a:ahLst/>
              <a:cxnLst/>
              <a:rect l="l" t="t" r="r" b="b"/>
              <a:pathLst>
                <a:path w="499" h="6166" extrusionOk="0">
                  <a:moveTo>
                    <a:pt x="248" y="0"/>
                  </a:moveTo>
                  <a:cubicBezTo>
                    <a:pt x="111" y="0"/>
                    <a:pt x="0" y="113"/>
                    <a:pt x="0" y="250"/>
                  </a:cubicBezTo>
                  <a:lnTo>
                    <a:pt x="0" y="5916"/>
                  </a:lnTo>
                  <a:cubicBezTo>
                    <a:pt x="0" y="6054"/>
                    <a:pt x="111" y="6166"/>
                    <a:pt x="248" y="6166"/>
                  </a:cubicBezTo>
                  <a:cubicBezTo>
                    <a:pt x="387" y="6166"/>
                    <a:pt x="498" y="6054"/>
                    <a:pt x="498" y="5916"/>
                  </a:cubicBezTo>
                  <a:lnTo>
                    <a:pt x="498" y="250"/>
                  </a:lnTo>
                  <a:cubicBezTo>
                    <a:pt x="498" y="113"/>
                    <a:pt x="387" y="0"/>
                    <a:pt x="2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5328;p44">
              <a:extLst>
                <a:ext uri="{FF2B5EF4-FFF2-40B4-BE49-F238E27FC236}">
                  <a16:creationId xmlns:a16="http://schemas.microsoft.com/office/drawing/2014/main" id="{742D76B4-B846-0048-2071-80AFCD139FB6}"/>
                </a:ext>
              </a:extLst>
            </p:cNvPr>
            <p:cNvSpPr/>
            <p:nvPr/>
          </p:nvSpPr>
          <p:spPr>
            <a:xfrm>
              <a:off x="2930580" y="2201979"/>
              <a:ext cx="314407" cy="26540"/>
            </a:xfrm>
            <a:custGeom>
              <a:avLst/>
              <a:gdLst/>
              <a:ahLst/>
              <a:cxnLst/>
              <a:rect l="l" t="t" r="r" b="b"/>
              <a:pathLst>
                <a:path w="5935" h="501" extrusionOk="0">
                  <a:moveTo>
                    <a:pt x="250" y="1"/>
                  </a:moveTo>
                  <a:cubicBezTo>
                    <a:pt x="112" y="1"/>
                    <a:pt x="1" y="112"/>
                    <a:pt x="1" y="251"/>
                  </a:cubicBezTo>
                  <a:cubicBezTo>
                    <a:pt x="1" y="389"/>
                    <a:pt x="113" y="501"/>
                    <a:pt x="252" y="501"/>
                  </a:cubicBezTo>
                  <a:cubicBezTo>
                    <a:pt x="253" y="501"/>
                    <a:pt x="254" y="501"/>
                    <a:pt x="255" y="501"/>
                  </a:cubicBezTo>
                  <a:lnTo>
                    <a:pt x="5680" y="501"/>
                  </a:lnTo>
                  <a:cubicBezTo>
                    <a:pt x="5681" y="501"/>
                    <a:pt x="5682" y="501"/>
                    <a:pt x="5682" y="501"/>
                  </a:cubicBezTo>
                  <a:cubicBezTo>
                    <a:pt x="5820" y="501"/>
                    <a:pt x="5934" y="389"/>
                    <a:pt x="5934" y="251"/>
                  </a:cubicBezTo>
                  <a:cubicBezTo>
                    <a:pt x="5934" y="112"/>
                    <a:pt x="5822" y="1"/>
                    <a:pt x="5685" y="1"/>
                  </a:cubicBezTo>
                  <a:cubicBezTo>
                    <a:pt x="5683" y="1"/>
                    <a:pt x="5682" y="1"/>
                    <a:pt x="5680" y="1"/>
                  </a:cubicBezTo>
                  <a:lnTo>
                    <a:pt x="255" y="1"/>
                  </a:lnTo>
                  <a:cubicBezTo>
                    <a:pt x="253" y="1"/>
                    <a:pt x="251" y="1"/>
                    <a:pt x="2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5329;p44">
              <a:extLst>
                <a:ext uri="{FF2B5EF4-FFF2-40B4-BE49-F238E27FC236}">
                  <a16:creationId xmlns:a16="http://schemas.microsoft.com/office/drawing/2014/main" id="{7E1F5F3A-2BBF-ADA9-EC76-9EF2A699AFEA}"/>
                </a:ext>
              </a:extLst>
            </p:cNvPr>
            <p:cNvSpPr/>
            <p:nvPr/>
          </p:nvSpPr>
          <p:spPr>
            <a:xfrm>
              <a:off x="1515120" y="3089748"/>
              <a:ext cx="1951228" cy="114797"/>
            </a:xfrm>
            <a:custGeom>
              <a:avLst/>
              <a:gdLst/>
              <a:ahLst/>
              <a:cxnLst/>
              <a:rect l="l" t="t" r="r" b="b"/>
              <a:pathLst>
                <a:path w="36833" h="2167" extrusionOk="0">
                  <a:moveTo>
                    <a:pt x="36333" y="500"/>
                  </a:moveTo>
                  <a:lnTo>
                    <a:pt x="36333" y="1668"/>
                  </a:lnTo>
                  <a:lnTo>
                    <a:pt x="500" y="1668"/>
                  </a:lnTo>
                  <a:lnTo>
                    <a:pt x="500" y="500"/>
                  </a:lnTo>
                  <a:close/>
                  <a:moveTo>
                    <a:pt x="250" y="1"/>
                  </a:moveTo>
                  <a:cubicBezTo>
                    <a:pt x="113" y="1"/>
                    <a:pt x="0" y="112"/>
                    <a:pt x="0" y="250"/>
                  </a:cubicBezTo>
                  <a:lnTo>
                    <a:pt x="0" y="1917"/>
                  </a:lnTo>
                  <a:cubicBezTo>
                    <a:pt x="0" y="2056"/>
                    <a:pt x="113" y="2167"/>
                    <a:pt x="250" y="2167"/>
                  </a:cubicBezTo>
                  <a:lnTo>
                    <a:pt x="36583" y="2167"/>
                  </a:lnTo>
                  <a:cubicBezTo>
                    <a:pt x="36722" y="2167"/>
                    <a:pt x="36833" y="2056"/>
                    <a:pt x="36833" y="1917"/>
                  </a:cubicBezTo>
                  <a:lnTo>
                    <a:pt x="36833" y="250"/>
                  </a:lnTo>
                  <a:cubicBezTo>
                    <a:pt x="36833" y="112"/>
                    <a:pt x="36722" y="1"/>
                    <a:pt x="365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5330;p44">
              <a:extLst>
                <a:ext uri="{FF2B5EF4-FFF2-40B4-BE49-F238E27FC236}">
                  <a16:creationId xmlns:a16="http://schemas.microsoft.com/office/drawing/2014/main" id="{CDE26370-DD03-E941-A7A5-9F9720F345F6}"/>
                </a:ext>
              </a:extLst>
            </p:cNvPr>
            <p:cNvSpPr/>
            <p:nvPr/>
          </p:nvSpPr>
          <p:spPr>
            <a:xfrm>
              <a:off x="1588332" y="3178165"/>
              <a:ext cx="26540" cy="761728"/>
            </a:xfrm>
            <a:custGeom>
              <a:avLst/>
              <a:gdLst/>
              <a:ahLst/>
              <a:cxnLst/>
              <a:rect l="l" t="t" r="r" b="b"/>
              <a:pathLst>
                <a:path w="501" h="14379" extrusionOk="0">
                  <a:moveTo>
                    <a:pt x="250" y="1"/>
                  </a:moveTo>
                  <a:cubicBezTo>
                    <a:pt x="113" y="1"/>
                    <a:pt x="2" y="110"/>
                    <a:pt x="0" y="248"/>
                  </a:cubicBezTo>
                  <a:lnTo>
                    <a:pt x="0" y="14128"/>
                  </a:lnTo>
                  <a:cubicBezTo>
                    <a:pt x="0" y="14266"/>
                    <a:pt x="113" y="14378"/>
                    <a:pt x="250" y="14378"/>
                  </a:cubicBezTo>
                  <a:cubicBezTo>
                    <a:pt x="389" y="14378"/>
                    <a:pt x="500" y="14266"/>
                    <a:pt x="500" y="14128"/>
                  </a:cubicBezTo>
                  <a:lnTo>
                    <a:pt x="500" y="248"/>
                  </a:lnTo>
                  <a:cubicBezTo>
                    <a:pt x="499" y="110"/>
                    <a:pt x="388" y="1"/>
                    <a:pt x="2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5331;p44">
              <a:extLst>
                <a:ext uri="{FF2B5EF4-FFF2-40B4-BE49-F238E27FC236}">
                  <a16:creationId xmlns:a16="http://schemas.microsoft.com/office/drawing/2014/main" id="{A792D2DE-E4B2-3D1F-DAA4-820C80E49BB2}"/>
                </a:ext>
              </a:extLst>
            </p:cNvPr>
            <p:cNvSpPr/>
            <p:nvPr/>
          </p:nvSpPr>
          <p:spPr>
            <a:xfrm>
              <a:off x="3366623" y="3183356"/>
              <a:ext cx="26540" cy="756536"/>
            </a:xfrm>
            <a:custGeom>
              <a:avLst/>
              <a:gdLst/>
              <a:ahLst/>
              <a:cxnLst/>
              <a:rect l="l" t="t" r="r" b="b"/>
              <a:pathLst>
                <a:path w="501" h="14281" extrusionOk="0">
                  <a:moveTo>
                    <a:pt x="250" y="0"/>
                  </a:moveTo>
                  <a:cubicBezTo>
                    <a:pt x="113" y="0"/>
                    <a:pt x="0" y="113"/>
                    <a:pt x="0" y="250"/>
                  </a:cubicBezTo>
                  <a:lnTo>
                    <a:pt x="0" y="14030"/>
                  </a:lnTo>
                  <a:cubicBezTo>
                    <a:pt x="0" y="14168"/>
                    <a:pt x="113" y="14280"/>
                    <a:pt x="250" y="14280"/>
                  </a:cubicBezTo>
                  <a:cubicBezTo>
                    <a:pt x="389" y="14280"/>
                    <a:pt x="500" y="14168"/>
                    <a:pt x="500" y="14030"/>
                  </a:cubicBezTo>
                  <a:lnTo>
                    <a:pt x="500" y="250"/>
                  </a:lnTo>
                  <a:cubicBezTo>
                    <a:pt x="500" y="113"/>
                    <a:pt x="389" y="0"/>
                    <a:pt x="2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1" name="Google Shape;5332;p44">
            <a:extLst>
              <a:ext uri="{FF2B5EF4-FFF2-40B4-BE49-F238E27FC236}">
                <a16:creationId xmlns:a16="http://schemas.microsoft.com/office/drawing/2014/main" id="{8ABD1AAC-99AF-F5E9-833C-DD45D680A4F6}"/>
              </a:ext>
            </a:extLst>
          </p:cNvPr>
          <p:cNvGrpSpPr/>
          <p:nvPr/>
        </p:nvGrpSpPr>
        <p:grpSpPr>
          <a:xfrm>
            <a:off x="3923434" y="2482512"/>
            <a:ext cx="951708" cy="546862"/>
            <a:chOff x="1577790" y="1662050"/>
            <a:chExt cx="951708" cy="546862"/>
          </a:xfrm>
          <a:solidFill>
            <a:srgbClr val="001E5A"/>
          </a:solidFill>
        </p:grpSpPr>
        <p:sp>
          <p:nvSpPr>
            <p:cNvPr id="122" name="Google Shape;5333;p44">
              <a:extLst>
                <a:ext uri="{FF2B5EF4-FFF2-40B4-BE49-F238E27FC236}">
                  <a16:creationId xmlns:a16="http://schemas.microsoft.com/office/drawing/2014/main" id="{2193786C-4A33-E210-FD64-0F2F4274E470}"/>
                </a:ext>
              </a:extLst>
            </p:cNvPr>
            <p:cNvSpPr/>
            <p:nvPr/>
          </p:nvSpPr>
          <p:spPr>
            <a:xfrm>
              <a:off x="1587273" y="1740189"/>
              <a:ext cx="16581" cy="356310"/>
            </a:xfrm>
            <a:custGeom>
              <a:avLst/>
              <a:gdLst/>
              <a:ahLst/>
              <a:cxnLst/>
              <a:rect l="l" t="t" r="r" b="b"/>
              <a:pathLst>
                <a:path w="313" h="6726" extrusionOk="0">
                  <a:moveTo>
                    <a:pt x="156" y="1"/>
                  </a:moveTo>
                  <a:cubicBezTo>
                    <a:pt x="70" y="1"/>
                    <a:pt x="0" y="70"/>
                    <a:pt x="0" y="157"/>
                  </a:cubicBezTo>
                  <a:lnTo>
                    <a:pt x="0" y="365"/>
                  </a:lnTo>
                  <a:cubicBezTo>
                    <a:pt x="0" y="451"/>
                    <a:pt x="70" y="521"/>
                    <a:pt x="156" y="521"/>
                  </a:cubicBezTo>
                  <a:cubicBezTo>
                    <a:pt x="243" y="521"/>
                    <a:pt x="312" y="451"/>
                    <a:pt x="312" y="365"/>
                  </a:cubicBezTo>
                  <a:lnTo>
                    <a:pt x="312" y="157"/>
                  </a:lnTo>
                  <a:cubicBezTo>
                    <a:pt x="312" y="70"/>
                    <a:pt x="243" y="1"/>
                    <a:pt x="156" y="1"/>
                  </a:cubicBezTo>
                  <a:close/>
                  <a:moveTo>
                    <a:pt x="156" y="1042"/>
                  </a:moveTo>
                  <a:cubicBezTo>
                    <a:pt x="70" y="1042"/>
                    <a:pt x="0" y="1112"/>
                    <a:pt x="0" y="1198"/>
                  </a:cubicBezTo>
                  <a:lnTo>
                    <a:pt x="0" y="1406"/>
                  </a:lnTo>
                  <a:cubicBezTo>
                    <a:pt x="0" y="1493"/>
                    <a:pt x="70" y="1562"/>
                    <a:pt x="156" y="1562"/>
                  </a:cubicBezTo>
                  <a:cubicBezTo>
                    <a:pt x="243" y="1562"/>
                    <a:pt x="312" y="1493"/>
                    <a:pt x="312" y="1406"/>
                  </a:cubicBezTo>
                  <a:lnTo>
                    <a:pt x="312" y="1198"/>
                  </a:lnTo>
                  <a:cubicBezTo>
                    <a:pt x="312" y="1112"/>
                    <a:pt x="243" y="1042"/>
                    <a:pt x="156" y="1042"/>
                  </a:cubicBezTo>
                  <a:close/>
                  <a:moveTo>
                    <a:pt x="156" y="2082"/>
                  </a:moveTo>
                  <a:cubicBezTo>
                    <a:pt x="70" y="2082"/>
                    <a:pt x="0" y="2153"/>
                    <a:pt x="0" y="2240"/>
                  </a:cubicBezTo>
                  <a:lnTo>
                    <a:pt x="0" y="2446"/>
                  </a:lnTo>
                  <a:cubicBezTo>
                    <a:pt x="0" y="2533"/>
                    <a:pt x="70" y="2604"/>
                    <a:pt x="156" y="2604"/>
                  </a:cubicBezTo>
                  <a:cubicBezTo>
                    <a:pt x="243" y="2604"/>
                    <a:pt x="312" y="2533"/>
                    <a:pt x="312" y="2446"/>
                  </a:cubicBezTo>
                  <a:lnTo>
                    <a:pt x="312" y="2240"/>
                  </a:lnTo>
                  <a:cubicBezTo>
                    <a:pt x="312" y="2153"/>
                    <a:pt x="243" y="2082"/>
                    <a:pt x="156" y="2082"/>
                  </a:cubicBezTo>
                  <a:close/>
                  <a:moveTo>
                    <a:pt x="156" y="3124"/>
                  </a:moveTo>
                  <a:cubicBezTo>
                    <a:pt x="70" y="3124"/>
                    <a:pt x="0" y="3193"/>
                    <a:pt x="0" y="3279"/>
                  </a:cubicBezTo>
                  <a:lnTo>
                    <a:pt x="0" y="3488"/>
                  </a:lnTo>
                  <a:cubicBezTo>
                    <a:pt x="0" y="3574"/>
                    <a:pt x="70" y="3643"/>
                    <a:pt x="156" y="3643"/>
                  </a:cubicBezTo>
                  <a:cubicBezTo>
                    <a:pt x="243" y="3643"/>
                    <a:pt x="312" y="3574"/>
                    <a:pt x="312" y="3488"/>
                  </a:cubicBezTo>
                  <a:lnTo>
                    <a:pt x="312" y="3279"/>
                  </a:lnTo>
                  <a:cubicBezTo>
                    <a:pt x="312" y="3193"/>
                    <a:pt x="243" y="3124"/>
                    <a:pt x="156" y="3124"/>
                  </a:cubicBezTo>
                  <a:close/>
                  <a:moveTo>
                    <a:pt x="156" y="4165"/>
                  </a:moveTo>
                  <a:cubicBezTo>
                    <a:pt x="70" y="4165"/>
                    <a:pt x="0" y="4234"/>
                    <a:pt x="0" y="4321"/>
                  </a:cubicBezTo>
                  <a:lnTo>
                    <a:pt x="0" y="4529"/>
                  </a:lnTo>
                  <a:cubicBezTo>
                    <a:pt x="0" y="4615"/>
                    <a:pt x="70" y="4685"/>
                    <a:pt x="156" y="4685"/>
                  </a:cubicBezTo>
                  <a:cubicBezTo>
                    <a:pt x="243" y="4685"/>
                    <a:pt x="312" y="4614"/>
                    <a:pt x="312" y="4529"/>
                  </a:cubicBezTo>
                  <a:lnTo>
                    <a:pt x="312" y="4321"/>
                  </a:lnTo>
                  <a:cubicBezTo>
                    <a:pt x="312" y="4234"/>
                    <a:pt x="243" y="4165"/>
                    <a:pt x="156" y="4165"/>
                  </a:cubicBezTo>
                  <a:close/>
                  <a:moveTo>
                    <a:pt x="156" y="5205"/>
                  </a:moveTo>
                  <a:cubicBezTo>
                    <a:pt x="70" y="5205"/>
                    <a:pt x="0" y="5274"/>
                    <a:pt x="0" y="5361"/>
                  </a:cubicBezTo>
                  <a:lnTo>
                    <a:pt x="0" y="5569"/>
                  </a:lnTo>
                  <a:cubicBezTo>
                    <a:pt x="0" y="5655"/>
                    <a:pt x="70" y="5725"/>
                    <a:pt x="156" y="5725"/>
                  </a:cubicBezTo>
                  <a:cubicBezTo>
                    <a:pt x="243" y="5725"/>
                    <a:pt x="312" y="5655"/>
                    <a:pt x="312" y="5569"/>
                  </a:cubicBezTo>
                  <a:lnTo>
                    <a:pt x="312" y="5361"/>
                  </a:lnTo>
                  <a:cubicBezTo>
                    <a:pt x="312" y="5274"/>
                    <a:pt x="243" y="5205"/>
                    <a:pt x="156" y="5205"/>
                  </a:cubicBezTo>
                  <a:close/>
                  <a:moveTo>
                    <a:pt x="156" y="6246"/>
                  </a:moveTo>
                  <a:cubicBezTo>
                    <a:pt x="70" y="6246"/>
                    <a:pt x="0" y="6316"/>
                    <a:pt x="0" y="6402"/>
                  </a:cubicBezTo>
                  <a:lnTo>
                    <a:pt x="0" y="6570"/>
                  </a:lnTo>
                  <a:cubicBezTo>
                    <a:pt x="0" y="6657"/>
                    <a:pt x="70" y="6726"/>
                    <a:pt x="156" y="6726"/>
                  </a:cubicBezTo>
                  <a:cubicBezTo>
                    <a:pt x="243" y="6726"/>
                    <a:pt x="312" y="6657"/>
                    <a:pt x="312" y="6570"/>
                  </a:cubicBezTo>
                  <a:lnTo>
                    <a:pt x="312" y="6402"/>
                  </a:lnTo>
                  <a:cubicBezTo>
                    <a:pt x="312" y="6316"/>
                    <a:pt x="243" y="6246"/>
                    <a:pt x="156" y="62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5334;p44">
              <a:extLst>
                <a:ext uri="{FF2B5EF4-FFF2-40B4-BE49-F238E27FC236}">
                  <a16:creationId xmlns:a16="http://schemas.microsoft.com/office/drawing/2014/main" id="{A735264C-FBEB-BD1D-F5B7-ED0576344E86}"/>
                </a:ext>
              </a:extLst>
            </p:cNvPr>
            <p:cNvSpPr/>
            <p:nvPr/>
          </p:nvSpPr>
          <p:spPr>
            <a:xfrm>
              <a:off x="2481239" y="1740454"/>
              <a:ext cx="16634" cy="468458"/>
            </a:xfrm>
            <a:custGeom>
              <a:avLst/>
              <a:gdLst/>
              <a:ahLst/>
              <a:cxnLst/>
              <a:rect l="l" t="t" r="r" b="b"/>
              <a:pathLst>
                <a:path w="314" h="8843" extrusionOk="0">
                  <a:moveTo>
                    <a:pt x="156" y="1"/>
                  </a:moveTo>
                  <a:cubicBezTo>
                    <a:pt x="73" y="1"/>
                    <a:pt x="3" y="68"/>
                    <a:pt x="0" y="152"/>
                  </a:cubicBezTo>
                  <a:lnTo>
                    <a:pt x="0" y="360"/>
                  </a:lnTo>
                  <a:cubicBezTo>
                    <a:pt x="0" y="446"/>
                    <a:pt x="71" y="516"/>
                    <a:pt x="156" y="516"/>
                  </a:cubicBezTo>
                  <a:cubicBezTo>
                    <a:pt x="243" y="516"/>
                    <a:pt x="314" y="446"/>
                    <a:pt x="314" y="360"/>
                  </a:cubicBezTo>
                  <a:lnTo>
                    <a:pt x="314" y="152"/>
                  </a:lnTo>
                  <a:cubicBezTo>
                    <a:pt x="310" y="68"/>
                    <a:pt x="241" y="1"/>
                    <a:pt x="156" y="1"/>
                  </a:cubicBezTo>
                  <a:close/>
                  <a:moveTo>
                    <a:pt x="156" y="1042"/>
                  </a:moveTo>
                  <a:cubicBezTo>
                    <a:pt x="73" y="1042"/>
                    <a:pt x="3" y="1108"/>
                    <a:pt x="0" y="1193"/>
                  </a:cubicBezTo>
                  <a:lnTo>
                    <a:pt x="0" y="1401"/>
                  </a:lnTo>
                  <a:cubicBezTo>
                    <a:pt x="0" y="1488"/>
                    <a:pt x="71" y="1557"/>
                    <a:pt x="156" y="1557"/>
                  </a:cubicBezTo>
                  <a:cubicBezTo>
                    <a:pt x="243" y="1557"/>
                    <a:pt x="314" y="1488"/>
                    <a:pt x="314" y="1401"/>
                  </a:cubicBezTo>
                  <a:lnTo>
                    <a:pt x="314" y="1193"/>
                  </a:lnTo>
                  <a:cubicBezTo>
                    <a:pt x="310" y="1108"/>
                    <a:pt x="241" y="1042"/>
                    <a:pt x="156" y="1042"/>
                  </a:cubicBezTo>
                  <a:close/>
                  <a:moveTo>
                    <a:pt x="156" y="2083"/>
                  </a:moveTo>
                  <a:cubicBezTo>
                    <a:pt x="73" y="2083"/>
                    <a:pt x="3" y="2150"/>
                    <a:pt x="0" y="2235"/>
                  </a:cubicBezTo>
                  <a:lnTo>
                    <a:pt x="0" y="2441"/>
                  </a:lnTo>
                  <a:cubicBezTo>
                    <a:pt x="0" y="2528"/>
                    <a:pt x="71" y="2599"/>
                    <a:pt x="156" y="2599"/>
                  </a:cubicBezTo>
                  <a:cubicBezTo>
                    <a:pt x="243" y="2599"/>
                    <a:pt x="314" y="2528"/>
                    <a:pt x="314" y="2441"/>
                  </a:cubicBezTo>
                  <a:lnTo>
                    <a:pt x="314" y="2235"/>
                  </a:lnTo>
                  <a:cubicBezTo>
                    <a:pt x="310" y="2150"/>
                    <a:pt x="241" y="2083"/>
                    <a:pt x="156" y="2083"/>
                  </a:cubicBezTo>
                  <a:close/>
                  <a:moveTo>
                    <a:pt x="156" y="3123"/>
                  </a:moveTo>
                  <a:cubicBezTo>
                    <a:pt x="73" y="3123"/>
                    <a:pt x="3" y="3191"/>
                    <a:pt x="0" y="3274"/>
                  </a:cubicBezTo>
                  <a:lnTo>
                    <a:pt x="0" y="3483"/>
                  </a:lnTo>
                  <a:cubicBezTo>
                    <a:pt x="0" y="3569"/>
                    <a:pt x="71" y="3638"/>
                    <a:pt x="156" y="3638"/>
                  </a:cubicBezTo>
                  <a:cubicBezTo>
                    <a:pt x="243" y="3638"/>
                    <a:pt x="314" y="3569"/>
                    <a:pt x="314" y="3483"/>
                  </a:cubicBezTo>
                  <a:lnTo>
                    <a:pt x="314" y="3274"/>
                  </a:lnTo>
                  <a:cubicBezTo>
                    <a:pt x="310" y="3191"/>
                    <a:pt x="241" y="3123"/>
                    <a:pt x="156" y="3123"/>
                  </a:cubicBezTo>
                  <a:close/>
                  <a:moveTo>
                    <a:pt x="156" y="4165"/>
                  </a:moveTo>
                  <a:cubicBezTo>
                    <a:pt x="73" y="4165"/>
                    <a:pt x="3" y="4231"/>
                    <a:pt x="0" y="4316"/>
                  </a:cubicBezTo>
                  <a:lnTo>
                    <a:pt x="0" y="4524"/>
                  </a:lnTo>
                  <a:cubicBezTo>
                    <a:pt x="0" y="4610"/>
                    <a:pt x="71" y="4680"/>
                    <a:pt x="156" y="4680"/>
                  </a:cubicBezTo>
                  <a:cubicBezTo>
                    <a:pt x="243" y="4680"/>
                    <a:pt x="314" y="4609"/>
                    <a:pt x="314" y="4524"/>
                  </a:cubicBezTo>
                  <a:lnTo>
                    <a:pt x="314" y="4316"/>
                  </a:lnTo>
                  <a:cubicBezTo>
                    <a:pt x="310" y="4231"/>
                    <a:pt x="241" y="4165"/>
                    <a:pt x="156" y="4165"/>
                  </a:cubicBezTo>
                  <a:close/>
                  <a:moveTo>
                    <a:pt x="156" y="5204"/>
                  </a:moveTo>
                  <a:cubicBezTo>
                    <a:pt x="73" y="5204"/>
                    <a:pt x="3" y="5272"/>
                    <a:pt x="0" y="5356"/>
                  </a:cubicBezTo>
                  <a:lnTo>
                    <a:pt x="0" y="5564"/>
                  </a:lnTo>
                  <a:cubicBezTo>
                    <a:pt x="0" y="5650"/>
                    <a:pt x="71" y="5720"/>
                    <a:pt x="156" y="5720"/>
                  </a:cubicBezTo>
                  <a:cubicBezTo>
                    <a:pt x="243" y="5720"/>
                    <a:pt x="314" y="5650"/>
                    <a:pt x="314" y="5564"/>
                  </a:cubicBezTo>
                  <a:lnTo>
                    <a:pt x="314" y="5356"/>
                  </a:lnTo>
                  <a:cubicBezTo>
                    <a:pt x="310" y="5272"/>
                    <a:pt x="241" y="5204"/>
                    <a:pt x="156" y="5204"/>
                  </a:cubicBezTo>
                  <a:close/>
                  <a:moveTo>
                    <a:pt x="156" y="6246"/>
                  </a:moveTo>
                  <a:cubicBezTo>
                    <a:pt x="73" y="6246"/>
                    <a:pt x="3" y="6312"/>
                    <a:pt x="0" y="6397"/>
                  </a:cubicBezTo>
                  <a:lnTo>
                    <a:pt x="0" y="6605"/>
                  </a:lnTo>
                  <a:cubicBezTo>
                    <a:pt x="0" y="6692"/>
                    <a:pt x="71" y="6761"/>
                    <a:pt x="156" y="6761"/>
                  </a:cubicBezTo>
                  <a:cubicBezTo>
                    <a:pt x="243" y="6761"/>
                    <a:pt x="314" y="6692"/>
                    <a:pt x="314" y="6605"/>
                  </a:cubicBezTo>
                  <a:lnTo>
                    <a:pt x="314" y="6397"/>
                  </a:lnTo>
                  <a:cubicBezTo>
                    <a:pt x="310" y="6312"/>
                    <a:pt x="241" y="6246"/>
                    <a:pt x="156" y="6246"/>
                  </a:cubicBezTo>
                  <a:close/>
                  <a:moveTo>
                    <a:pt x="156" y="7287"/>
                  </a:moveTo>
                  <a:cubicBezTo>
                    <a:pt x="73" y="7287"/>
                    <a:pt x="3" y="7353"/>
                    <a:pt x="0" y="7437"/>
                  </a:cubicBezTo>
                  <a:lnTo>
                    <a:pt x="0" y="7645"/>
                  </a:lnTo>
                  <a:cubicBezTo>
                    <a:pt x="0" y="7731"/>
                    <a:pt x="71" y="7802"/>
                    <a:pt x="156" y="7802"/>
                  </a:cubicBezTo>
                  <a:cubicBezTo>
                    <a:pt x="243" y="7802"/>
                    <a:pt x="314" y="7731"/>
                    <a:pt x="314" y="7645"/>
                  </a:cubicBezTo>
                  <a:lnTo>
                    <a:pt x="314" y="7437"/>
                  </a:lnTo>
                  <a:cubicBezTo>
                    <a:pt x="310" y="7353"/>
                    <a:pt x="241" y="7287"/>
                    <a:pt x="156" y="7287"/>
                  </a:cubicBezTo>
                  <a:close/>
                  <a:moveTo>
                    <a:pt x="156" y="8327"/>
                  </a:moveTo>
                  <a:cubicBezTo>
                    <a:pt x="73" y="8327"/>
                    <a:pt x="3" y="8393"/>
                    <a:pt x="0" y="8478"/>
                  </a:cubicBezTo>
                  <a:lnTo>
                    <a:pt x="0" y="8686"/>
                  </a:lnTo>
                  <a:cubicBezTo>
                    <a:pt x="0" y="8773"/>
                    <a:pt x="71" y="8842"/>
                    <a:pt x="156" y="8842"/>
                  </a:cubicBezTo>
                  <a:cubicBezTo>
                    <a:pt x="243" y="8842"/>
                    <a:pt x="314" y="8773"/>
                    <a:pt x="314" y="8686"/>
                  </a:cubicBezTo>
                  <a:lnTo>
                    <a:pt x="314" y="8478"/>
                  </a:lnTo>
                  <a:cubicBezTo>
                    <a:pt x="310" y="8393"/>
                    <a:pt x="241" y="8327"/>
                    <a:pt x="156" y="83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5335;p44">
              <a:extLst>
                <a:ext uri="{FF2B5EF4-FFF2-40B4-BE49-F238E27FC236}">
                  <a16:creationId xmlns:a16="http://schemas.microsoft.com/office/drawing/2014/main" id="{CE619F95-6803-651A-4E21-D1CC79478F78}"/>
                </a:ext>
              </a:extLst>
            </p:cNvPr>
            <p:cNvSpPr/>
            <p:nvPr/>
          </p:nvSpPr>
          <p:spPr>
            <a:xfrm>
              <a:off x="1582028" y="1735316"/>
              <a:ext cx="920970" cy="26435"/>
            </a:xfrm>
            <a:custGeom>
              <a:avLst/>
              <a:gdLst/>
              <a:ahLst/>
              <a:cxnLst/>
              <a:rect l="l" t="t" r="r" b="b"/>
              <a:pathLst>
                <a:path w="17385" h="499" extrusionOk="0">
                  <a:moveTo>
                    <a:pt x="250" y="0"/>
                  </a:moveTo>
                  <a:cubicBezTo>
                    <a:pt x="112" y="0"/>
                    <a:pt x="1" y="112"/>
                    <a:pt x="1" y="249"/>
                  </a:cubicBezTo>
                  <a:cubicBezTo>
                    <a:pt x="1" y="387"/>
                    <a:pt x="112" y="499"/>
                    <a:pt x="250" y="499"/>
                  </a:cubicBezTo>
                  <a:cubicBezTo>
                    <a:pt x="251" y="499"/>
                    <a:pt x="253" y="499"/>
                    <a:pt x="255" y="499"/>
                  </a:cubicBezTo>
                  <a:lnTo>
                    <a:pt x="17130" y="499"/>
                  </a:lnTo>
                  <a:cubicBezTo>
                    <a:pt x="17132" y="499"/>
                    <a:pt x="17134" y="499"/>
                    <a:pt x="17136" y="499"/>
                  </a:cubicBezTo>
                  <a:cubicBezTo>
                    <a:pt x="17274" y="499"/>
                    <a:pt x="17385" y="387"/>
                    <a:pt x="17385" y="249"/>
                  </a:cubicBezTo>
                  <a:cubicBezTo>
                    <a:pt x="17385" y="112"/>
                    <a:pt x="17274" y="0"/>
                    <a:pt x="17136" y="0"/>
                  </a:cubicBezTo>
                  <a:cubicBezTo>
                    <a:pt x="17134" y="0"/>
                    <a:pt x="17132" y="0"/>
                    <a:pt x="17130" y="0"/>
                  </a:cubicBezTo>
                  <a:lnTo>
                    <a:pt x="255" y="0"/>
                  </a:lnTo>
                  <a:cubicBezTo>
                    <a:pt x="253" y="0"/>
                    <a:pt x="251" y="0"/>
                    <a:pt x="2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5336;p44">
              <a:extLst>
                <a:ext uri="{FF2B5EF4-FFF2-40B4-BE49-F238E27FC236}">
                  <a16:creationId xmlns:a16="http://schemas.microsoft.com/office/drawing/2014/main" id="{4564A9EC-5225-F8EC-CEA8-C262E49AD23D}"/>
                </a:ext>
              </a:extLst>
            </p:cNvPr>
            <p:cNvSpPr/>
            <p:nvPr/>
          </p:nvSpPr>
          <p:spPr>
            <a:xfrm>
              <a:off x="1577790" y="1662050"/>
              <a:ext cx="105473" cy="99699"/>
            </a:xfrm>
            <a:custGeom>
              <a:avLst/>
              <a:gdLst/>
              <a:ahLst/>
              <a:cxnLst/>
              <a:rect l="l" t="t" r="r" b="b"/>
              <a:pathLst>
                <a:path w="1991" h="1882" extrusionOk="0">
                  <a:moveTo>
                    <a:pt x="1716" y="1"/>
                  </a:moveTo>
                  <a:cubicBezTo>
                    <a:pt x="1652" y="1"/>
                    <a:pt x="1589" y="25"/>
                    <a:pt x="1540" y="74"/>
                  </a:cubicBezTo>
                  <a:lnTo>
                    <a:pt x="158" y="1456"/>
                  </a:lnTo>
                  <a:cubicBezTo>
                    <a:pt x="0" y="1613"/>
                    <a:pt x="111" y="1882"/>
                    <a:pt x="335" y="1882"/>
                  </a:cubicBezTo>
                  <a:cubicBezTo>
                    <a:pt x="402" y="1882"/>
                    <a:pt x="465" y="1855"/>
                    <a:pt x="511" y="1809"/>
                  </a:cubicBezTo>
                  <a:lnTo>
                    <a:pt x="1893" y="427"/>
                  </a:lnTo>
                  <a:cubicBezTo>
                    <a:pt x="1991" y="330"/>
                    <a:pt x="1991" y="172"/>
                    <a:pt x="1893" y="74"/>
                  </a:cubicBezTo>
                  <a:cubicBezTo>
                    <a:pt x="1844" y="25"/>
                    <a:pt x="1780" y="1"/>
                    <a:pt x="171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5337;p44">
              <a:extLst>
                <a:ext uri="{FF2B5EF4-FFF2-40B4-BE49-F238E27FC236}">
                  <a16:creationId xmlns:a16="http://schemas.microsoft.com/office/drawing/2014/main" id="{518C47C0-E897-34F5-AE81-17E641B90BBF}"/>
                </a:ext>
              </a:extLst>
            </p:cNvPr>
            <p:cNvSpPr/>
            <p:nvPr/>
          </p:nvSpPr>
          <p:spPr>
            <a:xfrm>
              <a:off x="1580969" y="1735263"/>
              <a:ext cx="105473" cy="99752"/>
            </a:xfrm>
            <a:custGeom>
              <a:avLst/>
              <a:gdLst/>
              <a:ahLst/>
              <a:cxnLst/>
              <a:rect l="l" t="t" r="r" b="b"/>
              <a:pathLst>
                <a:path w="1991" h="1883" extrusionOk="0">
                  <a:moveTo>
                    <a:pt x="274" y="1"/>
                  </a:moveTo>
                  <a:cubicBezTo>
                    <a:pt x="210" y="1"/>
                    <a:pt x="146" y="25"/>
                    <a:pt x="98" y="74"/>
                  </a:cubicBezTo>
                  <a:cubicBezTo>
                    <a:pt x="1" y="171"/>
                    <a:pt x="1" y="330"/>
                    <a:pt x="98" y="427"/>
                  </a:cubicBezTo>
                  <a:lnTo>
                    <a:pt x="1480" y="1808"/>
                  </a:lnTo>
                  <a:cubicBezTo>
                    <a:pt x="1526" y="1856"/>
                    <a:pt x="1590" y="1882"/>
                    <a:pt x="1656" y="1882"/>
                  </a:cubicBezTo>
                  <a:cubicBezTo>
                    <a:pt x="1878" y="1882"/>
                    <a:pt x="1991" y="1612"/>
                    <a:pt x="1833" y="1455"/>
                  </a:cubicBezTo>
                  <a:lnTo>
                    <a:pt x="451" y="74"/>
                  </a:lnTo>
                  <a:cubicBezTo>
                    <a:pt x="402" y="25"/>
                    <a:pt x="338" y="1"/>
                    <a:pt x="2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5338;p44">
              <a:extLst>
                <a:ext uri="{FF2B5EF4-FFF2-40B4-BE49-F238E27FC236}">
                  <a16:creationId xmlns:a16="http://schemas.microsoft.com/office/drawing/2014/main" id="{CFE1E4B8-40EC-8850-F359-76EFECF97A84}"/>
                </a:ext>
              </a:extLst>
            </p:cNvPr>
            <p:cNvSpPr/>
            <p:nvPr/>
          </p:nvSpPr>
          <p:spPr>
            <a:xfrm>
              <a:off x="2424078" y="1662103"/>
              <a:ext cx="105420" cy="99646"/>
            </a:xfrm>
            <a:custGeom>
              <a:avLst/>
              <a:gdLst/>
              <a:ahLst/>
              <a:cxnLst/>
              <a:rect l="l" t="t" r="r" b="b"/>
              <a:pathLst>
                <a:path w="1990" h="1881" extrusionOk="0">
                  <a:moveTo>
                    <a:pt x="276" y="1"/>
                  </a:moveTo>
                  <a:cubicBezTo>
                    <a:pt x="212" y="1"/>
                    <a:pt x="149" y="25"/>
                    <a:pt x="100" y="74"/>
                  </a:cubicBezTo>
                  <a:cubicBezTo>
                    <a:pt x="3" y="171"/>
                    <a:pt x="1" y="329"/>
                    <a:pt x="98" y="426"/>
                  </a:cubicBezTo>
                  <a:lnTo>
                    <a:pt x="1479" y="1808"/>
                  </a:lnTo>
                  <a:cubicBezTo>
                    <a:pt x="1527" y="1854"/>
                    <a:pt x="1590" y="1881"/>
                    <a:pt x="1656" y="1881"/>
                  </a:cubicBezTo>
                  <a:cubicBezTo>
                    <a:pt x="1879" y="1881"/>
                    <a:pt x="1990" y="1612"/>
                    <a:pt x="1832" y="1455"/>
                  </a:cubicBezTo>
                  <a:lnTo>
                    <a:pt x="451" y="73"/>
                  </a:lnTo>
                  <a:cubicBezTo>
                    <a:pt x="403" y="25"/>
                    <a:pt x="340" y="1"/>
                    <a:pt x="2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5339;p44">
              <a:extLst>
                <a:ext uri="{FF2B5EF4-FFF2-40B4-BE49-F238E27FC236}">
                  <a16:creationId xmlns:a16="http://schemas.microsoft.com/office/drawing/2014/main" id="{392FF4DB-C309-E0E8-2C1E-D129C4D3DE6A}"/>
                </a:ext>
              </a:extLst>
            </p:cNvPr>
            <p:cNvSpPr/>
            <p:nvPr/>
          </p:nvSpPr>
          <p:spPr>
            <a:xfrm>
              <a:off x="2420900" y="1735263"/>
              <a:ext cx="105526" cy="99752"/>
            </a:xfrm>
            <a:custGeom>
              <a:avLst/>
              <a:gdLst/>
              <a:ahLst/>
              <a:cxnLst/>
              <a:rect l="l" t="t" r="r" b="b"/>
              <a:pathLst>
                <a:path w="1992" h="1883" extrusionOk="0">
                  <a:moveTo>
                    <a:pt x="1716" y="1"/>
                  </a:moveTo>
                  <a:cubicBezTo>
                    <a:pt x="1652" y="1"/>
                    <a:pt x="1588" y="25"/>
                    <a:pt x="1539" y="74"/>
                  </a:cubicBezTo>
                  <a:lnTo>
                    <a:pt x="158" y="1455"/>
                  </a:lnTo>
                  <a:cubicBezTo>
                    <a:pt x="1" y="1612"/>
                    <a:pt x="112" y="1882"/>
                    <a:pt x="334" y="1882"/>
                  </a:cubicBezTo>
                  <a:cubicBezTo>
                    <a:pt x="400" y="1882"/>
                    <a:pt x="465" y="1856"/>
                    <a:pt x="511" y="1808"/>
                  </a:cubicBezTo>
                  <a:lnTo>
                    <a:pt x="1892" y="427"/>
                  </a:lnTo>
                  <a:cubicBezTo>
                    <a:pt x="1991" y="330"/>
                    <a:pt x="1991" y="171"/>
                    <a:pt x="1892" y="74"/>
                  </a:cubicBezTo>
                  <a:cubicBezTo>
                    <a:pt x="1844" y="25"/>
                    <a:pt x="1780" y="1"/>
                    <a:pt x="171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9" name="Google Shape;5340;p44">
            <a:extLst>
              <a:ext uri="{FF2B5EF4-FFF2-40B4-BE49-F238E27FC236}">
                <a16:creationId xmlns:a16="http://schemas.microsoft.com/office/drawing/2014/main" id="{85DB71CE-F1E1-F72D-085A-6307D9E37E13}"/>
              </a:ext>
            </a:extLst>
          </p:cNvPr>
          <p:cNvGrpSpPr/>
          <p:nvPr/>
        </p:nvGrpSpPr>
        <p:grpSpPr>
          <a:xfrm>
            <a:off x="3474570" y="4801051"/>
            <a:ext cx="2723695" cy="342434"/>
            <a:chOff x="1128926" y="3980589"/>
            <a:chExt cx="2723695" cy="342434"/>
          </a:xfrm>
        </p:grpSpPr>
        <p:sp>
          <p:nvSpPr>
            <p:cNvPr id="130" name="Google Shape;5341;p44">
              <a:extLst>
                <a:ext uri="{FF2B5EF4-FFF2-40B4-BE49-F238E27FC236}">
                  <a16:creationId xmlns:a16="http://schemas.microsoft.com/office/drawing/2014/main" id="{FD76931F-AC84-251A-BC98-85A8F0E1339B}"/>
                </a:ext>
              </a:extLst>
            </p:cNvPr>
            <p:cNvSpPr/>
            <p:nvPr/>
          </p:nvSpPr>
          <p:spPr>
            <a:xfrm>
              <a:off x="1139627" y="3980854"/>
              <a:ext cx="16581" cy="247923"/>
            </a:xfrm>
            <a:custGeom>
              <a:avLst/>
              <a:gdLst/>
              <a:ahLst/>
              <a:cxnLst/>
              <a:rect l="l" t="t" r="r" b="b"/>
              <a:pathLst>
                <a:path w="313" h="4680" extrusionOk="0">
                  <a:moveTo>
                    <a:pt x="156" y="1"/>
                  </a:moveTo>
                  <a:cubicBezTo>
                    <a:pt x="71" y="1"/>
                    <a:pt x="4" y="68"/>
                    <a:pt x="1" y="152"/>
                  </a:cubicBezTo>
                  <a:lnTo>
                    <a:pt x="1" y="360"/>
                  </a:lnTo>
                  <a:cubicBezTo>
                    <a:pt x="1" y="446"/>
                    <a:pt x="70" y="516"/>
                    <a:pt x="156" y="516"/>
                  </a:cubicBezTo>
                  <a:cubicBezTo>
                    <a:pt x="243" y="516"/>
                    <a:pt x="312" y="446"/>
                    <a:pt x="312" y="360"/>
                  </a:cubicBezTo>
                  <a:lnTo>
                    <a:pt x="312" y="152"/>
                  </a:lnTo>
                  <a:cubicBezTo>
                    <a:pt x="309" y="68"/>
                    <a:pt x="241" y="1"/>
                    <a:pt x="156" y="1"/>
                  </a:cubicBezTo>
                  <a:close/>
                  <a:moveTo>
                    <a:pt x="156" y="1042"/>
                  </a:moveTo>
                  <a:cubicBezTo>
                    <a:pt x="71" y="1042"/>
                    <a:pt x="4" y="1108"/>
                    <a:pt x="1" y="1193"/>
                  </a:cubicBezTo>
                  <a:lnTo>
                    <a:pt x="1" y="1401"/>
                  </a:lnTo>
                  <a:cubicBezTo>
                    <a:pt x="1" y="1488"/>
                    <a:pt x="70" y="1557"/>
                    <a:pt x="156" y="1557"/>
                  </a:cubicBezTo>
                  <a:cubicBezTo>
                    <a:pt x="243" y="1557"/>
                    <a:pt x="312" y="1488"/>
                    <a:pt x="312" y="1401"/>
                  </a:cubicBezTo>
                  <a:lnTo>
                    <a:pt x="312" y="1193"/>
                  </a:lnTo>
                  <a:cubicBezTo>
                    <a:pt x="309" y="1108"/>
                    <a:pt x="241" y="1042"/>
                    <a:pt x="156" y="1042"/>
                  </a:cubicBezTo>
                  <a:close/>
                  <a:moveTo>
                    <a:pt x="156" y="2083"/>
                  </a:moveTo>
                  <a:cubicBezTo>
                    <a:pt x="71" y="2083"/>
                    <a:pt x="4" y="2150"/>
                    <a:pt x="1" y="2233"/>
                  </a:cubicBezTo>
                  <a:lnTo>
                    <a:pt x="1" y="2441"/>
                  </a:lnTo>
                  <a:cubicBezTo>
                    <a:pt x="1" y="2528"/>
                    <a:pt x="70" y="2597"/>
                    <a:pt x="156" y="2597"/>
                  </a:cubicBezTo>
                  <a:cubicBezTo>
                    <a:pt x="243" y="2597"/>
                    <a:pt x="312" y="2528"/>
                    <a:pt x="312" y="2441"/>
                  </a:cubicBezTo>
                  <a:lnTo>
                    <a:pt x="312" y="2233"/>
                  </a:lnTo>
                  <a:cubicBezTo>
                    <a:pt x="309" y="2150"/>
                    <a:pt x="241" y="2083"/>
                    <a:pt x="156" y="2083"/>
                  </a:cubicBezTo>
                  <a:close/>
                  <a:moveTo>
                    <a:pt x="156" y="3119"/>
                  </a:moveTo>
                  <a:cubicBezTo>
                    <a:pt x="70" y="3119"/>
                    <a:pt x="1" y="3188"/>
                    <a:pt x="1" y="3274"/>
                  </a:cubicBezTo>
                  <a:lnTo>
                    <a:pt x="1" y="3483"/>
                  </a:lnTo>
                  <a:cubicBezTo>
                    <a:pt x="1" y="3569"/>
                    <a:pt x="70" y="3639"/>
                    <a:pt x="156" y="3639"/>
                  </a:cubicBezTo>
                  <a:cubicBezTo>
                    <a:pt x="243" y="3639"/>
                    <a:pt x="312" y="3569"/>
                    <a:pt x="312" y="3483"/>
                  </a:cubicBezTo>
                  <a:lnTo>
                    <a:pt x="312" y="3274"/>
                  </a:lnTo>
                  <a:cubicBezTo>
                    <a:pt x="312" y="3188"/>
                    <a:pt x="243" y="3119"/>
                    <a:pt x="156" y="3119"/>
                  </a:cubicBezTo>
                  <a:close/>
                  <a:moveTo>
                    <a:pt x="156" y="4165"/>
                  </a:moveTo>
                  <a:cubicBezTo>
                    <a:pt x="71" y="4165"/>
                    <a:pt x="4" y="4231"/>
                    <a:pt x="1" y="4316"/>
                  </a:cubicBezTo>
                  <a:lnTo>
                    <a:pt x="1" y="4523"/>
                  </a:lnTo>
                  <a:cubicBezTo>
                    <a:pt x="1" y="4609"/>
                    <a:pt x="70" y="4680"/>
                    <a:pt x="156" y="4680"/>
                  </a:cubicBezTo>
                  <a:cubicBezTo>
                    <a:pt x="243" y="4680"/>
                    <a:pt x="312" y="4609"/>
                    <a:pt x="312" y="4523"/>
                  </a:cubicBezTo>
                  <a:lnTo>
                    <a:pt x="312" y="4316"/>
                  </a:lnTo>
                  <a:cubicBezTo>
                    <a:pt x="309" y="4231"/>
                    <a:pt x="241" y="4165"/>
                    <a:pt x="156" y="416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5342;p44">
              <a:extLst>
                <a:ext uri="{FF2B5EF4-FFF2-40B4-BE49-F238E27FC236}">
                  <a16:creationId xmlns:a16="http://schemas.microsoft.com/office/drawing/2014/main" id="{5E0A571C-D3A8-DD1A-F15D-1DA2418799EA}"/>
                </a:ext>
              </a:extLst>
            </p:cNvPr>
            <p:cNvSpPr/>
            <p:nvPr/>
          </p:nvSpPr>
          <p:spPr>
            <a:xfrm>
              <a:off x="3823645" y="3980589"/>
              <a:ext cx="16634" cy="248188"/>
            </a:xfrm>
            <a:custGeom>
              <a:avLst/>
              <a:gdLst/>
              <a:ahLst/>
              <a:cxnLst/>
              <a:rect l="l" t="t" r="r" b="b"/>
              <a:pathLst>
                <a:path w="314" h="4685" extrusionOk="0">
                  <a:moveTo>
                    <a:pt x="157" y="1"/>
                  </a:moveTo>
                  <a:cubicBezTo>
                    <a:pt x="72" y="1"/>
                    <a:pt x="1" y="70"/>
                    <a:pt x="1" y="157"/>
                  </a:cubicBezTo>
                  <a:lnTo>
                    <a:pt x="1" y="365"/>
                  </a:lnTo>
                  <a:cubicBezTo>
                    <a:pt x="1" y="451"/>
                    <a:pt x="72" y="521"/>
                    <a:pt x="157" y="521"/>
                  </a:cubicBezTo>
                  <a:cubicBezTo>
                    <a:pt x="243" y="521"/>
                    <a:pt x="314" y="451"/>
                    <a:pt x="314" y="365"/>
                  </a:cubicBezTo>
                  <a:lnTo>
                    <a:pt x="314" y="157"/>
                  </a:lnTo>
                  <a:cubicBezTo>
                    <a:pt x="314" y="70"/>
                    <a:pt x="243" y="1"/>
                    <a:pt x="157" y="1"/>
                  </a:cubicBezTo>
                  <a:close/>
                  <a:moveTo>
                    <a:pt x="157" y="1042"/>
                  </a:moveTo>
                  <a:cubicBezTo>
                    <a:pt x="72" y="1042"/>
                    <a:pt x="1" y="1112"/>
                    <a:pt x="1" y="1198"/>
                  </a:cubicBezTo>
                  <a:lnTo>
                    <a:pt x="1" y="1406"/>
                  </a:lnTo>
                  <a:cubicBezTo>
                    <a:pt x="1" y="1493"/>
                    <a:pt x="72" y="1562"/>
                    <a:pt x="157" y="1562"/>
                  </a:cubicBezTo>
                  <a:cubicBezTo>
                    <a:pt x="243" y="1562"/>
                    <a:pt x="314" y="1493"/>
                    <a:pt x="314" y="1406"/>
                  </a:cubicBezTo>
                  <a:lnTo>
                    <a:pt x="314" y="1198"/>
                  </a:lnTo>
                  <a:cubicBezTo>
                    <a:pt x="314" y="1112"/>
                    <a:pt x="243" y="1042"/>
                    <a:pt x="157" y="1042"/>
                  </a:cubicBezTo>
                  <a:close/>
                  <a:moveTo>
                    <a:pt x="157" y="2082"/>
                  </a:moveTo>
                  <a:cubicBezTo>
                    <a:pt x="72" y="2082"/>
                    <a:pt x="1" y="2152"/>
                    <a:pt x="1" y="2238"/>
                  </a:cubicBezTo>
                  <a:lnTo>
                    <a:pt x="1" y="2446"/>
                  </a:lnTo>
                  <a:cubicBezTo>
                    <a:pt x="1" y="2533"/>
                    <a:pt x="72" y="2602"/>
                    <a:pt x="157" y="2602"/>
                  </a:cubicBezTo>
                  <a:cubicBezTo>
                    <a:pt x="243" y="2602"/>
                    <a:pt x="314" y="2533"/>
                    <a:pt x="314" y="2446"/>
                  </a:cubicBezTo>
                  <a:lnTo>
                    <a:pt x="314" y="2238"/>
                  </a:lnTo>
                  <a:cubicBezTo>
                    <a:pt x="314" y="2152"/>
                    <a:pt x="243" y="2082"/>
                    <a:pt x="157" y="2082"/>
                  </a:cubicBezTo>
                  <a:close/>
                  <a:moveTo>
                    <a:pt x="157" y="3124"/>
                  </a:moveTo>
                  <a:cubicBezTo>
                    <a:pt x="72" y="3124"/>
                    <a:pt x="1" y="3193"/>
                    <a:pt x="1" y="3279"/>
                  </a:cubicBezTo>
                  <a:lnTo>
                    <a:pt x="1" y="3488"/>
                  </a:lnTo>
                  <a:cubicBezTo>
                    <a:pt x="1" y="3574"/>
                    <a:pt x="72" y="3644"/>
                    <a:pt x="157" y="3644"/>
                  </a:cubicBezTo>
                  <a:cubicBezTo>
                    <a:pt x="243" y="3644"/>
                    <a:pt x="314" y="3574"/>
                    <a:pt x="314" y="3488"/>
                  </a:cubicBezTo>
                  <a:lnTo>
                    <a:pt x="314" y="3279"/>
                  </a:lnTo>
                  <a:cubicBezTo>
                    <a:pt x="314" y="3193"/>
                    <a:pt x="243" y="3124"/>
                    <a:pt x="157" y="3124"/>
                  </a:cubicBezTo>
                  <a:close/>
                  <a:moveTo>
                    <a:pt x="157" y="4163"/>
                  </a:moveTo>
                  <a:cubicBezTo>
                    <a:pt x="72" y="4163"/>
                    <a:pt x="1" y="4234"/>
                    <a:pt x="1" y="4321"/>
                  </a:cubicBezTo>
                  <a:lnTo>
                    <a:pt x="1" y="4528"/>
                  </a:lnTo>
                  <a:cubicBezTo>
                    <a:pt x="1" y="4614"/>
                    <a:pt x="72" y="4685"/>
                    <a:pt x="157" y="4685"/>
                  </a:cubicBezTo>
                  <a:cubicBezTo>
                    <a:pt x="243" y="4685"/>
                    <a:pt x="314" y="4614"/>
                    <a:pt x="314" y="4528"/>
                  </a:cubicBezTo>
                  <a:lnTo>
                    <a:pt x="314" y="4321"/>
                  </a:lnTo>
                  <a:cubicBezTo>
                    <a:pt x="314" y="4234"/>
                    <a:pt x="243" y="4163"/>
                    <a:pt x="157" y="416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5343;p44">
              <a:extLst>
                <a:ext uri="{FF2B5EF4-FFF2-40B4-BE49-F238E27FC236}">
                  <a16:creationId xmlns:a16="http://schemas.microsoft.com/office/drawing/2014/main" id="{EA6AAEC8-BB62-4482-1989-903CA7F0D62A}"/>
                </a:ext>
              </a:extLst>
            </p:cNvPr>
            <p:cNvSpPr/>
            <p:nvPr/>
          </p:nvSpPr>
          <p:spPr>
            <a:xfrm>
              <a:off x="1134383" y="4223272"/>
              <a:ext cx="2711049" cy="26540"/>
            </a:xfrm>
            <a:custGeom>
              <a:avLst/>
              <a:gdLst/>
              <a:ahLst/>
              <a:cxnLst/>
              <a:rect l="l" t="t" r="r" b="b"/>
              <a:pathLst>
                <a:path w="51176" h="501" extrusionOk="0">
                  <a:moveTo>
                    <a:pt x="253" y="1"/>
                  </a:moveTo>
                  <a:cubicBezTo>
                    <a:pt x="115" y="1"/>
                    <a:pt x="1" y="113"/>
                    <a:pt x="1" y="250"/>
                  </a:cubicBezTo>
                  <a:cubicBezTo>
                    <a:pt x="1" y="389"/>
                    <a:pt x="113" y="500"/>
                    <a:pt x="250" y="500"/>
                  </a:cubicBezTo>
                  <a:cubicBezTo>
                    <a:pt x="252" y="500"/>
                    <a:pt x="253" y="500"/>
                    <a:pt x="255" y="500"/>
                  </a:cubicBezTo>
                  <a:lnTo>
                    <a:pt x="50921" y="500"/>
                  </a:lnTo>
                  <a:cubicBezTo>
                    <a:pt x="50922" y="500"/>
                    <a:pt x="50924" y="500"/>
                    <a:pt x="50926" y="500"/>
                  </a:cubicBezTo>
                  <a:cubicBezTo>
                    <a:pt x="51064" y="500"/>
                    <a:pt x="51175" y="389"/>
                    <a:pt x="51175" y="250"/>
                  </a:cubicBezTo>
                  <a:cubicBezTo>
                    <a:pt x="51175" y="113"/>
                    <a:pt x="51062" y="1"/>
                    <a:pt x="50923" y="1"/>
                  </a:cubicBezTo>
                  <a:cubicBezTo>
                    <a:pt x="50922" y="1"/>
                    <a:pt x="50921" y="1"/>
                    <a:pt x="50921" y="1"/>
                  </a:cubicBezTo>
                  <a:lnTo>
                    <a:pt x="255" y="1"/>
                  </a:lnTo>
                  <a:cubicBezTo>
                    <a:pt x="254" y="1"/>
                    <a:pt x="253" y="1"/>
                    <a:pt x="25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5344;p44">
              <a:extLst>
                <a:ext uri="{FF2B5EF4-FFF2-40B4-BE49-F238E27FC236}">
                  <a16:creationId xmlns:a16="http://schemas.microsoft.com/office/drawing/2014/main" id="{492B4306-D3F0-CD40-EBB6-E54234CCDE0F}"/>
                </a:ext>
              </a:extLst>
            </p:cNvPr>
            <p:cNvSpPr/>
            <p:nvPr/>
          </p:nvSpPr>
          <p:spPr>
            <a:xfrm>
              <a:off x="1132052" y="4223272"/>
              <a:ext cx="105473" cy="99752"/>
            </a:xfrm>
            <a:custGeom>
              <a:avLst/>
              <a:gdLst/>
              <a:ahLst/>
              <a:cxnLst/>
              <a:rect l="l" t="t" r="r" b="b"/>
              <a:pathLst>
                <a:path w="1991" h="1883" extrusionOk="0">
                  <a:moveTo>
                    <a:pt x="275" y="1"/>
                  </a:moveTo>
                  <a:cubicBezTo>
                    <a:pt x="211" y="1"/>
                    <a:pt x="147" y="25"/>
                    <a:pt x="99" y="75"/>
                  </a:cubicBezTo>
                  <a:cubicBezTo>
                    <a:pt x="0" y="172"/>
                    <a:pt x="0" y="329"/>
                    <a:pt x="99" y="428"/>
                  </a:cubicBezTo>
                  <a:lnTo>
                    <a:pt x="1480" y="1809"/>
                  </a:lnTo>
                  <a:cubicBezTo>
                    <a:pt x="1527" y="1857"/>
                    <a:pt x="1591" y="1883"/>
                    <a:pt x="1657" y="1883"/>
                  </a:cubicBezTo>
                  <a:cubicBezTo>
                    <a:pt x="1879" y="1883"/>
                    <a:pt x="1990" y="1613"/>
                    <a:pt x="1833" y="1455"/>
                  </a:cubicBezTo>
                  <a:lnTo>
                    <a:pt x="452" y="75"/>
                  </a:lnTo>
                  <a:cubicBezTo>
                    <a:pt x="403" y="25"/>
                    <a:pt x="339" y="1"/>
                    <a:pt x="27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5345;p44">
              <a:extLst>
                <a:ext uri="{FF2B5EF4-FFF2-40B4-BE49-F238E27FC236}">
                  <a16:creationId xmlns:a16="http://schemas.microsoft.com/office/drawing/2014/main" id="{1C0AA69B-87F1-C43E-E2FD-45F1C55D95A3}"/>
                </a:ext>
              </a:extLst>
            </p:cNvPr>
            <p:cNvSpPr/>
            <p:nvPr/>
          </p:nvSpPr>
          <p:spPr>
            <a:xfrm>
              <a:off x="1128926" y="4150112"/>
              <a:ext cx="105420" cy="99699"/>
            </a:xfrm>
            <a:custGeom>
              <a:avLst/>
              <a:gdLst/>
              <a:ahLst/>
              <a:cxnLst/>
              <a:rect l="l" t="t" r="r" b="b"/>
              <a:pathLst>
                <a:path w="1990" h="1882" extrusionOk="0">
                  <a:moveTo>
                    <a:pt x="1716" y="0"/>
                  </a:moveTo>
                  <a:cubicBezTo>
                    <a:pt x="1652" y="0"/>
                    <a:pt x="1588" y="25"/>
                    <a:pt x="1539" y="73"/>
                  </a:cubicBezTo>
                  <a:lnTo>
                    <a:pt x="158" y="1456"/>
                  </a:lnTo>
                  <a:cubicBezTo>
                    <a:pt x="0" y="1613"/>
                    <a:pt x="111" y="1881"/>
                    <a:pt x="334" y="1881"/>
                  </a:cubicBezTo>
                  <a:cubicBezTo>
                    <a:pt x="400" y="1881"/>
                    <a:pt x="463" y="1855"/>
                    <a:pt x="511" y="1809"/>
                  </a:cubicBezTo>
                  <a:lnTo>
                    <a:pt x="1892" y="427"/>
                  </a:lnTo>
                  <a:cubicBezTo>
                    <a:pt x="1989" y="329"/>
                    <a:pt x="1989" y="170"/>
                    <a:pt x="1892" y="73"/>
                  </a:cubicBezTo>
                  <a:cubicBezTo>
                    <a:pt x="1843" y="25"/>
                    <a:pt x="1780" y="0"/>
                    <a:pt x="171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5346;p44">
              <a:extLst>
                <a:ext uri="{FF2B5EF4-FFF2-40B4-BE49-F238E27FC236}">
                  <a16:creationId xmlns:a16="http://schemas.microsoft.com/office/drawing/2014/main" id="{42A6AA97-1A0C-0CE9-A1DA-7CA7FA5A28E5}"/>
                </a:ext>
              </a:extLst>
            </p:cNvPr>
            <p:cNvSpPr/>
            <p:nvPr/>
          </p:nvSpPr>
          <p:spPr>
            <a:xfrm>
              <a:off x="3743970" y="4223272"/>
              <a:ext cx="105473" cy="99752"/>
            </a:xfrm>
            <a:custGeom>
              <a:avLst/>
              <a:gdLst/>
              <a:ahLst/>
              <a:cxnLst/>
              <a:rect l="l" t="t" r="r" b="b"/>
              <a:pathLst>
                <a:path w="1991" h="1883" extrusionOk="0">
                  <a:moveTo>
                    <a:pt x="1716" y="1"/>
                  </a:moveTo>
                  <a:cubicBezTo>
                    <a:pt x="1652" y="1"/>
                    <a:pt x="1589" y="25"/>
                    <a:pt x="1540" y="75"/>
                  </a:cubicBezTo>
                  <a:lnTo>
                    <a:pt x="158" y="1455"/>
                  </a:lnTo>
                  <a:cubicBezTo>
                    <a:pt x="0" y="1613"/>
                    <a:pt x="112" y="1883"/>
                    <a:pt x="335" y="1883"/>
                  </a:cubicBezTo>
                  <a:cubicBezTo>
                    <a:pt x="402" y="1883"/>
                    <a:pt x="465" y="1857"/>
                    <a:pt x="511" y="1809"/>
                  </a:cubicBezTo>
                  <a:lnTo>
                    <a:pt x="1893" y="428"/>
                  </a:lnTo>
                  <a:cubicBezTo>
                    <a:pt x="1991" y="329"/>
                    <a:pt x="1991" y="172"/>
                    <a:pt x="1893" y="75"/>
                  </a:cubicBezTo>
                  <a:cubicBezTo>
                    <a:pt x="1844" y="25"/>
                    <a:pt x="1780" y="1"/>
                    <a:pt x="171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5347;p44">
              <a:extLst>
                <a:ext uri="{FF2B5EF4-FFF2-40B4-BE49-F238E27FC236}">
                  <a16:creationId xmlns:a16="http://schemas.microsoft.com/office/drawing/2014/main" id="{C7316EA6-B659-850E-CB3B-E39FDE7E640C}"/>
                </a:ext>
              </a:extLst>
            </p:cNvPr>
            <p:cNvSpPr/>
            <p:nvPr/>
          </p:nvSpPr>
          <p:spPr>
            <a:xfrm>
              <a:off x="3747095" y="4150059"/>
              <a:ext cx="105526" cy="99752"/>
            </a:xfrm>
            <a:custGeom>
              <a:avLst/>
              <a:gdLst/>
              <a:ahLst/>
              <a:cxnLst/>
              <a:rect l="l" t="t" r="r" b="b"/>
              <a:pathLst>
                <a:path w="1992" h="1883" extrusionOk="0">
                  <a:moveTo>
                    <a:pt x="275" y="0"/>
                  </a:moveTo>
                  <a:cubicBezTo>
                    <a:pt x="211" y="0"/>
                    <a:pt x="146" y="24"/>
                    <a:pt x="97" y="73"/>
                  </a:cubicBezTo>
                  <a:cubicBezTo>
                    <a:pt x="0" y="171"/>
                    <a:pt x="0" y="330"/>
                    <a:pt x="99" y="428"/>
                  </a:cubicBezTo>
                  <a:lnTo>
                    <a:pt x="1481" y="1810"/>
                  </a:lnTo>
                  <a:cubicBezTo>
                    <a:pt x="1527" y="1856"/>
                    <a:pt x="1591" y="1882"/>
                    <a:pt x="1657" y="1882"/>
                  </a:cubicBezTo>
                  <a:cubicBezTo>
                    <a:pt x="1879" y="1882"/>
                    <a:pt x="1992" y="1614"/>
                    <a:pt x="1834" y="1457"/>
                  </a:cubicBezTo>
                  <a:lnTo>
                    <a:pt x="452" y="74"/>
                  </a:lnTo>
                  <a:cubicBezTo>
                    <a:pt x="403" y="25"/>
                    <a:pt x="339" y="0"/>
                    <a:pt x="27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7" name="Google Shape;5348;p44">
            <a:extLst>
              <a:ext uri="{FF2B5EF4-FFF2-40B4-BE49-F238E27FC236}">
                <a16:creationId xmlns:a16="http://schemas.microsoft.com/office/drawing/2014/main" id="{3A1A014A-7B80-876D-36C9-A42B76B438A6}"/>
              </a:ext>
            </a:extLst>
          </p:cNvPr>
          <p:cNvGrpSpPr/>
          <p:nvPr/>
        </p:nvGrpSpPr>
        <p:grpSpPr>
          <a:xfrm>
            <a:off x="5725193" y="2804711"/>
            <a:ext cx="992712" cy="2108860"/>
            <a:chOff x="3379549" y="1984249"/>
            <a:chExt cx="992712" cy="2108860"/>
          </a:xfrm>
          <a:solidFill>
            <a:srgbClr val="001E5A"/>
          </a:solidFill>
        </p:grpSpPr>
        <p:sp>
          <p:nvSpPr>
            <p:cNvPr id="138" name="Google Shape;5349;p44">
              <a:extLst>
                <a:ext uri="{FF2B5EF4-FFF2-40B4-BE49-F238E27FC236}">
                  <a16:creationId xmlns:a16="http://schemas.microsoft.com/office/drawing/2014/main" id="{91FC6E12-3716-5E81-4DF9-6169C0CB0278}"/>
                </a:ext>
              </a:extLst>
            </p:cNvPr>
            <p:cNvSpPr/>
            <p:nvPr/>
          </p:nvSpPr>
          <p:spPr>
            <a:xfrm>
              <a:off x="3379549" y="2011320"/>
              <a:ext cx="909740" cy="16634"/>
            </a:xfrm>
            <a:custGeom>
              <a:avLst/>
              <a:gdLst/>
              <a:ahLst/>
              <a:cxnLst/>
              <a:rect l="l" t="t" r="r" b="b"/>
              <a:pathLst>
                <a:path w="17173" h="314" extrusionOk="0">
                  <a:moveTo>
                    <a:pt x="1204" y="0"/>
                  </a:moveTo>
                  <a:cubicBezTo>
                    <a:pt x="1117" y="0"/>
                    <a:pt x="1048" y="71"/>
                    <a:pt x="1048" y="156"/>
                  </a:cubicBezTo>
                  <a:cubicBezTo>
                    <a:pt x="1048" y="243"/>
                    <a:pt x="1117" y="314"/>
                    <a:pt x="1204" y="314"/>
                  </a:cubicBezTo>
                  <a:lnTo>
                    <a:pt x="1412" y="314"/>
                  </a:lnTo>
                  <a:cubicBezTo>
                    <a:pt x="1498" y="314"/>
                    <a:pt x="1568" y="243"/>
                    <a:pt x="1568" y="156"/>
                  </a:cubicBezTo>
                  <a:cubicBezTo>
                    <a:pt x="1568" y="71"/>
                    <a:pt x="1498" y="0"/>
                    <a:pt x="1412" y="0"/>
                  </a:cubicBezTo>
                  <a:close/>
                  <a:moveTo>
                    <a:pt x="2243" y="0"/>
                  </a:moveTo>
                  <a:cubicBezTo>
                    <a:pt x="2157" y="0"/>
                    <a:pt x="2088" y="71"/>
                    <a:pt x="2088" y="156"/>
                  </a:cubicBezTo>
                  <a:cubicBezTo>
                    <a:pt x="2088" y="243"/>
                    <a:pt x="2157" y="314"/>
                    <a:pt x="2243" y="314"/>
                  </a:cubicBezTo>
                  <a:lnTo>
                    <a:pt x="2452" y="314"/>
                  </a:lnTo>
                  <a:cubicBezTo>
                    <a:pt x="2538" y="314"/>
                    <a:pt x="2608" y="243"/>
                    <a:pt x="2608" y="156"/>
                  </a:cubicBezTo>
                  <a:cubicBezTo>
                    <a:pt x="2608" y="71"/>
                    <a:pt x="2538" y="0"/>
                    <a:pt x="2452" y="0"/>
                  </a:cubicBezTo>
                  <a:close/>
                  <a:moveTo>
                    <a:pt x="6407" y="0"/>
                  </a:moveTo>
                  <a:cubicBezTo>
                    <a:pt x="6321" y="0"/>
                    <a:pt x="6250" y="71"/>
                    <a:pt x="6250" y="156"/>
                  </a:cubicBezTo>
                  <a:cubicBezTo>
                    <a:pt x="6250" y="243"/>
                    <a:pt x="6321" y="314"/>
                    <a:pt x="6407" y="314"/>
                  </a:cubicBezTo>
                  <a:lnTo>
                    <a:pt x="6616" y="314"/>
                  </a:lnTo>
                  <a:cubicBezTo>
                    <a:pt x="6701" y="314"/>
                    <a:pt x="6771" y="243"/>
                    <a:pt x="6771" y="156"/>
                  </a:cubicBezTo>
                  <a:cubicBezTo>
                    <a:pt x="6771" y="71"/>
                    <a:pt x="6701" y="0"/>
                    <a:pt x="6616" y="0"/>
                  </a:cubicBezTo>
                  <a:close/>
                  <a:moveTo>
                    <a:pt x="9528" y="0"/>
                  </a:moveTo>
                  <a:cubicBezTo>
                    <a:pt x="9445" y="3"/>
                    <a:pt x="9379" y="73"/>
                    <a:pt x="9379" y="156"/>
                  </a:cubicBezTo>
                  <a:cubicBezTo>
                    <a:pt x="9379" y="241"/>
                    <a:pt x="9445" y="310"/>
                    <a:pt x="9528" y="314"/>
                  </a:cubicBezTo>
                  <a:lnTo>
                    <a:pt x="9737" y="314"/>
                  </a:lnTo>
                  <a:cubicBezTo>
                    <a:pt x="9823" y="314"/>
                    <a:pt x="9893" y="243"/>
                    <a:pt x="9893" y="156"/>
                  </a:cubicBezTo>
                  <a:cubicBezTo>
                    <a:pt x="9893" y="71"/>
                    <a:pt x="9823" y="0"/>
                    <a:pt x="9737" y="0"/>
                  </a:cubicBezTo>
                  <a:close/>
                  <a:moveTo>
                    <a:pt x="10570" y="0"/>
                  </a:moveTo>
                  <a:cubicBezTo>
                    <a:pt x="10485" y="3"/>
                    <a:pt x="10419" y="73"/>
                    <a:pt x="10419" y="156"/>
                  </a:cubicBezTo>
                  <a:cubicBezTo>
                    <a:pt x="10419" y="241"/>
                    <a:pt x="10485" y="310"/>
                    <a:pt x="10570" y="314"/>
                  </a:cubicBezTo>
                  <a:lnTo>
                    <a:pt x="10778" y="314"/>
                  </a:lnTo>
                  <a:cubicBezTo>
                    <a:pt x="10865" y="314"/>
                    <a:pt x="10934" y="243"/>
                    <a:pt x="10934" y="156"/>
                  </a:cubicBezTo>
                  <a:cubicBezTo>
                    <a:pt x="10934" y="71"/>
                    <a:pt x="10865" y="0"/>
                    <a:pt x="10778" y="0"/>
                  </a:cubicBezTo>
                  <a:close/>
                  <a:moveTo>
                    <a:pt x="13692" y="0"/>
                  </a:moveTo>
                  <a:cubicBezTo>
                    <a:pt x="13608" y="3"/>
                    <a:pt x="13541" y="73"/>
                    <a:pt x="13541" y="156"/>
                  </a:cubicBezTo>
                  <a:cubicBezTo>
                    <a:pt x="13541" y="241"/>
                    <a:pt x="13608" y="310"/>
                    <a:pt x="13692" y="314"/>
                  </a:cubicBezTo>
                  <a:lnTo>
                    <a:pt x="13901" y="314"/>
                  </a:lnTo>
                  <a:cubicBezTo>
                    <a:pt x="13987" y="314"/>
                    <a:pt x="14057" y="243"/>
                    <a:pt x="14057" y="156"/>
                  </a:cubicBezTo>
                  <a:cubicBezTo>
                    <a:pt x="14057" y="71"/>
                    <a:pt x="13987" y="0"/>
                    <a:pt x="13901" y="0"/>
                  </a:cubicBezTo>
                  <a:close/>
                  <a:moveTo>
                    <a:pt x="16814" y="0"/>
                  </a:moveTo>
                  <a:cubicBezTo>
                    <a:pt x="16729" y="0"/>
                    <a:pt x="16658" y="71"/>
                    <a:pt x="16658" y="156"/>
                  </a:cubicBezTo>
                  <a:cubicBezTo>
                    <a:pt x="16658" y="243"/>
                    <a:pt x="16729" y="314"/>
                    <a:pt x="16814" y="314"/>
                  </a:cubicBezTo>
                  <a:lnTo>
                    <a:pt x="17022" y="314"/>
                  </a:lnTo>
                  <a:cubicBezTo>
                    <a:pt x="17107" y="310"/>
                    <a:pt x="17173" y="241"/>
                    <a:pt x="17173" y="156"/>
                  </a:cubicBezTo>
                  <a:cubicBezTo>
                    <a:pt x="17173" y="73"/>
                    <a:pt x="17107" y="3"/>
                    <a:pt x="17022" y="0"/>
                  </a:cubicBezTo>
                  <a:close/>
                  <a:moveTo>
                    <a:pt x="157" y="0"/>
                  </a:moveTo>
                  <a:cubicBezTo>
                    <a:pt x="71" y="0"/>
                    <a:pt x="0" y="70"/>
                    <a:pt x="0" y="156"/>
                  </a:cubicBezTo>
                  <a:cubicBezTo>
                    <a:pt x="0" y="244"/>
                    <a:pt x="71" y="314"/>
                    <a:pt x="157" y="314"/>
                  </a:cubicBezTo>
                  <a:cubicBezTo>
                    <a:pt x="158" y="314"/>
                    <a:pt x="160" y="314"/>
                    <a:pt x="162" y="314"/>
                  </a:cubicBezTo>
                  <a:lnTo>
                    <a:pt x="370" y="314"/>
                  </a:lnTo>
                  <a:cubicBezTo>
                    <a:pt x="372" y="314"/>
                    <a:pt x="374" y="314"/>
                    <a:pt x="376" y="314"/>
                  </a:cubicBezTo>
                  <a:cubicBezTo>
                    <a:pt x="461" y="314"/>
                    <a:pt x="532" y="244"/>
                    <a:pt x="532" y="156"/>
                  </a:cubicBezTo>
                  <a:cubicBezTo>
                    <a:pt x="532" y="70"/>
                    <a:pt x="461" y="0"/>
                    <a:pt x="376" y="0"/>
                  </a:cubicBezTo>
                  <a:cubicBezTo>
                    <a:pt x="374" y="0"/>
                    <a:pt x="372" y="0"/>
                    <a:pt x="370" y="0"/>
                  </a:cubicBezTo>
                  <a:lnTo>
                    <a:pt x="162" y="0"/>
                  </a:lnTo>
                  <a:cubicBezTo>
                    <a:pt x="160" y="0"/>
                    <a:pt x="158" y="0"/>
                    <a:pt x="157" y="0"/>
                  </a:cubicBezTo>
                  <a:close/>
                  <a:moveTo>
                    <a:pt x="3279" y="0"/>
                  </a:moveTo>
                  <a:cubicBezTo>
                    <a:pt x="3194" y="0"/>
                    <a:pt x="3123" y="70"/>
                    <a:pt x="3123" y="156"/>
                  </a:cubicBezTo>
                  <a:cubicBezTo>
                    <a:pt x="3123" y="244"/>
                    <a:pt x="3194" y="314"/>
                    <a:pt x="3279" y="314"/>
                  </a:cubicBezTo>
                  <a:cubicBezTo>
                    <a:pt x="3281" y="314"/>
                    <a:pt x="3283" y="314"/>
                    <a:pt x="3285" y="314"/>
                  </a:cubicBezTo>
                  <a:lnTo>
                    <a:pt x="3493" y="314"/>
                  </a:lnTo>
                  <a:cubicBezTo>
                    <a:pt x="3576" y="310"/>
                    <a:pt x="3643" y="241"/>
                    <a:pt x="3643" y="156"/>
                  </a:cubicBezTo>
                  <a:cubicBezTo>
                    <a:pt x="3643" y="73"/>
                    <a:pt x="3576" y="3"/>
                    <a:pt x="3493" y="0"/>
                  </a:cubicBezTo>
                  <a:lnTo>
                    <a:pt x="3285" y="0"/>
                  </a:lnTo>
                  <a:cubicBezTo>
                    <a:pt x="3283" y="0"/>
                    <a:pt x="3281" y="0"/>
                    <a:pt x="3279" y="0"/>
                  </a:cubicBezTo>
                  <a:close/>
                  <a:moveTo>
                    <a:pt x="4319" y="0"/>
                  </a:moveTo>
                  <a:cubicBezTo>
                    <a:pt x="4234" y="0"/>
                    <a:pt x="4164" y="70"/>
                    <a:pt x="4164" y="156"/>
                  </a:cubicBezTo>
                  <a:cubicBezTo>
                    <a:pt x="4164" y="244"/>
                    <a:pt x="4234" y="314"/>
                    <a:pt x="4319" y="314"/>
                  </a:cubicBezTo>
                  <a:cubicBezTo>
                    <a:pt x="4321" y="314"/>
                    <a:pt x="4323" y="314"/>
                    <a:pt x="4325" y="314"/>
                  </a:cubicBezTo>
                  <a:lnTo>
                    <a:pt x="4533" y="314"/>
                  </a:lnTo>
                  <a:cubicBezTo>
                    <a:pt x="4535" y="314"/>
                    <a:pt x="4537" y="314"/>
                    <a:pt x="4539" y="314"/>
                  </a:cubicBezTo>
                  <a:cubicBezTo>
                    <a:pt x="4625" y="314"/>
                    <a:pt x="4695" y="244"/>
                    <a:pt x="4695" y="156"/>
                  </a:cubicBezTo>
                  <a:cubicBezTo>
                    <a:pt x="4695" y="70"/>
                    <a:pt x="4625" y="0"/>
                    <a:pt x="4539" y="0"/>
                  </a:cubicBezTo>
                  <a:cubicBezTo>
                    <a:pt x="4537" y="0"/>
                    <a:pt x="4535" y="0"/>
                    <a:pt x="4533" y="0"/>
                  </a:cubicBezTo>
                  <a:lnTo>
                    <a:pt x="4325" y="0"/>
                  </a:lnTo>
                  <a:cubicBezTo>
                    <a:pt x="4323" y="0"/>
                    <a:pt x="4321" y="0"/>
                    <a:pt x="4319" y="0"/>
                  </a:cubicBezTo>
                  <a:close/>
                  <a:moveTo>
                    <a:pt x="5360" y="0"/>
                  </a:moveTo>
                  <a:cubicBezTo>
                    <a:pt x="5275" y="0"/>
                    <a:pt x="5204" y="70"/>
                    <a:pt x="5204" y="156"/>
                  </a:cubicBezTo>
                  <a:cubicBezTo>
                    <a:pt x="5204" y="244"/>
                    <a:pt x="5275" y="314"/>
                    <a:pt x="5360" y="314"/>
                  </a:cubicBezTo>
                  <a:cubicBezTo>
                    <a:pt x="5362" y="314"/>
                    <a:pt x="5364" y="314"/>
                    <a:pt x="5366" y="314"/>
                  </a:cubicBezTo>
                  <a:lnTo>
                    <a:pt x="5574" y="314"/>
                  </a:lnTo>
                  <a:cubicBezTo>
                    <a:pt x="5661" y="314"/>
                    <a:pt x="5730" y="243"/>
                    <a:pt x="5730" y="156"/>
                  </a:cubicBezTo>
                  <a:cubicBezTo>
                    <a:pt x="5730" y="71"/>
                    <a:pt x="5661" y="0"/>
                    <a:pt x="5574" y="0"/>
                  </a:cubicBezTo>
                  <a:lnTo>
                    <a:pt x="5366" y="0"/>
                  </a:lnTo>
                  <a:cubicBezTo>
                    <a:pt x="5364" y="0"/>
                    <a:pt x="5362" y="0"/>
                    <a:pt x="5360" y="0"/>
                  </a:cubicBezTo>
                  <a:close/>
                  <a:moveTo>
                    <a:pt x="7442" y="0"/>
                  </a:moveTo>
                  <a:cubicBezTo>
                    <a:pt x="7356" y="0"/>
                    <a:pt x="7285" y="70"/>
                    <a:pt x="7285" y="156"/>
                  </a:cubicBezTo>
                  <a:cubicBezTo>
                    <a:pt x="7285" y="244"/>
                    <a:pt x="7356" y="314"/>
                    <a:pt x="7442" y="314"/>
                  </a:cubicBezTo>
                  <a:cubicBezTo>
                    <a:pt x="7444" y="314"/>
                    <a:pt x="7445" y="314"/>
                    <a:pt x="7447" y="314"/>
                  </a:cubicBezTo>
                  <a:lnTo>
                    <a:pt x="7656" y="314"/>
                  </a:lnTo>
                  <a:cubicBezTo>
                    <a:pt x="7742" y="314"/>
                    <a:pt x="7811" y="243"/>
                    <a:pt x="7811" y="156"/>
                  </a:cubicBezTo>
                  <a:cubicBezTo>
                    <a:pt x="7811" y="71"/>
                    <a:pt x="7742" y="0"/>
                    <a:pt x="7656" y="0"/>
                  </a:cubicBezTo>
                  <a:lnTo>
                    <a:pt x="7447" y="0"/>
                  </a:lnTo>
                  <a:cubicBezTo>
                    <a:pt x="7445" y="0"/>
                    <a:pt x="7444" y="0"/>
                    <a:pt x="7442" y="0"/>
                  </a:cubicBezTo>
                  <a:close/>
                  <a:moveTo>
                    <a:pt x="8483" y="0"/>
                  </a:moveTo>
                  <a:cubicBezTo>
                    <a:pt x="8398" y="0"/>
                    <a:pt x="8327" y="70"/>
                    <a:pt x="8327" y="156"/>
                  </a:cubicBezTo>
                  <a:cubicBezTo>
                    <a:pt x="8327" y="244"/>
                    <a:pt x="8398" y="314"/>
                    <a:pt x="8483" y="314"/>
                  </a:cubicBezTo>
                  <a:cubicBezTo>
                    <a:pt x="8485" y="314"/>
                    <a:pt x="8487" y="314"/>
                    <a:pt x="8489" y="314"/>
                  </a:cubicBezTo>
                  <a:lnTo>
                    <a:pt x="8697" y="314"/>
                  </a:lnTo>
                  <a:cubicBezTo>
                    <a:pt x="8783" y="314"/>
                    <a:pt x="8853" y="243"/>
                    <a:pt x="8853" y="156"/>
                  </a:cubicBezTo>
                  <a:cubicBezTo>
                    <a:pt x="8853" y="71"/>
                    <a:pt x="8783" y="0"/>
                    <a:pt x="8697" y="0"/>
                  </a:cubicBezTo>
                  <a:lnTo>
                    <a:pt x="8489" y="0"/>
                  </a:lnTo>
                  <a:cubicBezTo>
                    <a:pt x="8487" y="0"/>
                    <a:pt x="8485" y="0"/>
                    <a:pt x="8483" y="0"/>
                  </a:cubicBezTo>
                  <a:close/>
                  <a:moveTo>
                    <a:pt x="11606" y="0"/>
                  </a:moveTo>
                  <a:cubicBezTo>
                    <a:pt x="11519" y="0"/>
                    <a:pt x="11449" y="70"/>
                    <a:pt x="11449" y="156"/>
                  </a:cubicBezTo>
                  <a:cubicBezTo>
                    <a:pt x="11449" y="244"/>
                    <a:pt x="11519" y="314"/>
                    <a:pt x="11606" y="314"/>
                  </a:cubicBezTo>
                  <a:cubicBezTo>
                    <a:pt x="11607" y="314"/>
                    <a:pt x="11609" y="314"/>
                    <a:pt x="11611" y="314"/>
                  </a:cubicBezTo>
                  <a:lnTo>
                    <a:pt x="11818" y="314"/>
                  </a:lnTo>
                  <a:cubicBezTo>
                    <a:pt x="11904" y="314"/>
                    <a:pt x="11975" y="243"/>
                    <a:pt x="11975" y="156"/>
                  </a:cubicBezTo>
                  <a:cubicBezTo>
                    <a:pt x="11975" y="71"/>
                    <a:pt x="11904" y="0"/>
                    <a:pt x="11818" y="0"/>
                  </a:cubicBezTo>
                  <a:lnTo>
                    <a:pt x="11611" y="0"/>
                  </a:lnTo>
                  <a:cubicBezTo>
                    <a:pt x="11609" y="0"/>
                    <a:pt x="11607" y="0"/>
                    <a:pt x="11606" y="0"/>
                  </a:cubicBezTo>
                  <a:close/>
                  <a:moveTo>
                    <a:pt x="12646" y="0"/>
                  </a:moveTo>
                  <a:cubicBezTo>
                    <a:pt x="12560" y="0"/>
                    <a:pt x="12489" y="70"/>
                    <a:pt x="12489" y="156"/>
                  </a:cubicBezTo>
                  <a:cubicBezTo>
                    <a:pt x="12489" y="244"/>
                    <a:pt x="12560" y="314"/>
                    <a:pt x="12646" y="314"/>
                  </a:cubicBezTo>
                  <a:cubicBezTo>
                    <a:pt x="12647" y="314"/>
                    <a:pt x="12649" y="314"/>
                    <a:pt x="12651" y="314"/>
                  </a:cubicBezTo>
                  <a:lnTo>
                    <a:pt x="12859" y="314"/>
                  </a:lnTo>
                  <a:cubicBezTo>
                    <a:pt x="12944" y="310"/>
                    <a:pt x="13011" y="241"/>
                    <a:pt x="13011" y="156"/>
                  </a:cubicBezTo>
                  <a:cubicBezTo>
                    <a:pt x="13011" y="73"/>
                    <a:pt x="12944" y="3"/>
                    <a:pt x="12859" y="0"/>
                  </a:cubicBezTo>
                  <a:lnTo>
                    <a:pt x="12651" y="0"/>
                  </a:lnTo>
                  <a:cubicBezTo>
                    <a:pt x="12649" y="0"/>
                    <a:pt x="12647" y="0"/>
                    <a:pt x="12646" y="0"/>
                  </a:cubicBezTo>
                  <a:close/>
                  <a:moveTo>
                    <a:pt x="14946" y="0"/>
                  </a:moveTo>
                  <a:cubicBezTo>
                    <a:pt x="14944" y="0"/>
                    <a:pt x="14942" y="0"/>
                    <a:pt x="14941" y="0"/>
                  </a:cubicBezTo>
                  <a:lnTo>
                    <a:pt x="14732" y="0"/>
                  </a:lnTo>
                  <a:cubicBezTo>
                    <a:pt x="14646" y="0"/>
                    <a:pt x="14576" y="71"/>
                    <a:pt x="14576" y="156"/>
                  </a:cubicBezTo>
                  <a:cubicBezTo>
                    <a:pt x="14576" y="243"/>
                    <a:pt x="14646" y="314"/>
                    <a:pt x="14732" y="314"/>
                  </a:cubicBezTo>
                  <a:lnTo>
                    <a:pt x="14941" y="314"/>
                  </a:lnTo>
                  <a:cubicBezTo>
                    <a:pt x="14942" y="314"/>
                    <a:pt x="14944" y="314"/>
                    <a:pt x="14946" y="314"/>
                  </a:cubicBezTo>
                  <a:cubicBezTo>
                    <a:pt x="15033" y="314"/>
                    <a:pt x="15103" y="244"/>
                    <a:pt x="15103" y="156"/>
                  </a:cubicBezTo>
                  <a:cubicBezTo>
                    <a:pt x="15103" y="70"/>
                    <a:pt x="15033" y="0"/>
                    <a:pt x="14946" y="0"/>
                  </a:cubicBezTo>
                  <a:close/>
                  <a:moveTo>
                    <a:pt x="15768" y="0"/>
                  </a:moveTo>
                  <a:cubicBezTo>
                    <a:pt x="15683" y="0"/>
                    <a:pt x="15612" y="70"/>
                    <a:pt x="15612" y="156"/>
                  </a:cubicBezTo>
                  <a:cubicBezTo>
                    <a:pt x="15612" y="244"/>
                    <a:pt x="15683" y="314"/>
                    <a:pt x="15768" y="314"/>
                  </a:cubicBezTo>
                  <a:cubicBezTo>
                    <a:pt x="15770" y="314"/>
                    <a:pt x="15772" y="314"/>
                    <a:pt x="15774" y="314"/>
                  </a:cubicBezTo>
                  <a:lnTo>
                    <a:pt x="15982" y="314"/>
                  </a:lnTo>
                  <a:cubicBezTo>
                    <a:pt x="16068" y="314"/>
                    <a:pt x="16138" y="243"/>
                    <a:pt x="16138" y="156"/>
                  </a:cubicBezTo>
                  <a:cubicBezTo>
                    <a:pt x="16138" y="71"/>
                    <a:pt x="16068" y="0"/>
                    <a:pt x="15982" y="0"/>
                  </a:cubicBezTo>
                  <a:lnTo>
                    <a:pt x="15774" y="0"/>
                  </a:lnTo>
                  <a:cubicBezTo>
                    <a:pt x="15772" y="0"/>
                    <a:pt x="15770" y="0"/>
                    <a:pt x="157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5350;p44">
              <a:extLst>
                <a:ext uri="{FF2B5EF4-FFF2-40B4-BE49-F238E27FC236}">
                  <a16:creationId xmlns:a16="http://schemas.microsoft.com/office/drawing/2014/main" id="{4134D50A-1C80-773D-54A3-4C43CB066CDE}"/>
                </a:ext>
              </a:extLst>
            </p:cNvPr>
            <p:cNvSpPr/>
            <p:nvPr/>
          </p:nvSpPr>
          <p:spPr>
            <a:xfrm>
              <a:off x="3379867" y="2829266"/>
              <a:ext cx="909422" cy="16581"/>
            </a:xfrm>
            <a:custGeom>
              <a:avLst/>
              <a:gdLst/>
              <a:ahLst/>
              <a:cxnLst/>
              <a:rect l="l" t="t" r="r" b="b"/>
              <a:pathLst>
                <a:path w="17167" h="313" extrusionOk="0">
                  <a:moveTo>
                    <a:pt x="1198" y="1"/>
                  </a:moveTo>
                  <a:cubicBezTo>
                    <a:pt x="1111" y="1"/>
                    <a:pt x="1042" y="70"/>
                    <a:pt x="1042" y="156"/>
                  </a:cubicBezTo>
                  <a:cubicBezTo>
                    <a:pt x="1042" y="243"/>
                    <a:pt x="1111" y="312"/>
                    <a:pt x="1198" y="312"/>
                  </a:cubicBezTo>
                  <a:lnTo>
                    <a:pt x="1406" y="312"/>
                  </a:lnTo>
                  <a:cubicBezTo>
                    <a:pt x="1489" y="309"/>
                    <a:pt x="1555" y="241"/>
                    <a:pt x="1555" y="156"/>
                  </a:cubicBezTo>
                  <a:cubicBezTo>
                    <a:pt x="1555" y="72"/>
                    <a:pt x="1489" y="4"/>
                    <a:pt x="1406" y="1"/>
                  </a:cubicBezTo>
                  <a:close/>
                  <a:moveTo>
                    <a:pt x="2237" y="1"/>
                  </a:moveTo>
                  <a:cubicBezTo>
                    <a:pt x="2151" y="1"/>
                    <a:pt x="2082" y="70"/>
                    <a:pt x="2082" y="156"/>
                  </a:cubicBezTo>
                  <a:cubicBezTo>
                    <a:pt x="2082" y="243"/>
                    <a:pt x="2151" y="312"/>
                    <a:pt x="2237" y="312"/>
                  </a:cubicBezTo>
                  <a:lnTo>
                    <a:pt x="2446" y="312"/>
                  </a:lnTo>
                  <a:cubicBezTo>
                    <a:pt x="2531" y="309"/>
                    <a:pt x="2597" y="241"/>
                    <a:pt x="2597" y="156"/>
                  </a:cubicBezTo>
                  <a:cubicBezTo>
                    <a:pt x="2597" y="72"/>
                    <a:pt x="2531" y="4"/>
                    <a:pt x="2446" y="1"/>
                  </a:cubicBezTo>
                  <a:close/>
                  <a:moveTo>
                    <a:pt x="3279" y="1"/>
                  </a:moveTo>
                  <a:cubicBezTo>
                    <a:pt x="3192" y="1"/>
                    <a:pt x="3123" y="70"/>
                    <a:pt x="3123" y="156"/>
                  </a:cubicBezTo>
                  <a:cubicBezTo>
                    <a:pt x="3123" y="243"/>
                    <a:pt x="3192" y="312"/>
                    <a:pt x="3279" y="312"/>
                  </a:cubicBezTo>
                  <a:lnTo>
                    <a:pt x="3487" y="312"/>
                  </a:lnTo>
                  <a:cubicBezTo>
                    <a:pt x="3570" y="309"/>
                    <a:pt x="3637" y="241"/>
                    <a:pt x="3637" y="156"/>
                  </a:cubicBezTo>
                  <a:cubicBezTo>
                    <a:pt x="3637" y="72"/>
                    <a:pt x="3570" y="4"/>
                    <a:pt x="3487" y="1"/>
                  </a:cubicBezTo>
                  <a:close/>
                  <a:moveTo>
                    <a:pt x="6401" y="1"/>
                  </a:moveTo>
                  <a:cubicBezTo>
                    <a:pt x="6315" y="1"/>
                    <a:pt x="6244" y="70"/>
                    <a:pt x="6244" y="156"/>
                  </a:cubicBezTo>
                  <a:cubicBezTo>
                    <a:pt x="6244" y="243"/>
                    <a:pt x="6315" y="312"/>
                    <a:pt x="6401" y="312"/>
                  </a:cubicBezTo>
                  <a:lnTo>
                    <a:pt x="6610" y="312"/>
                  </a:lnTo>
                  <a:cubicBezTo>
                    <a:pt x="6693" y="309"/>
                    <a:pt x="6759" y="241"/>
                    <a:pt x="6759" y="156"/>
                  </a:cubicBezTo>
                  <a:cubicBezTo>
                    <a:pt x="6759" y="72"/>
                    <a:pt x="6693" y="4"/>
                    <a:pt x="6610" y="1"/>
                  </a:cubicBezTo>
                  <a:close/>
                  <a:moveTo>
                    <a:pt x="9522" y="1"/>
                  </a:moveTo>
                  <a:cubicBezTo>
                    <a:pt x="9438" y="1"/>
                    <a:pt x="9367" y="70"/>
                    <a:pt x="9367" y="156"/>
                  </a:cubicBezTo>
                  <a:cubicBezTo>
                    <a:pt x="9367" y="243"/>
                    <a:pt x="9438" y="312"/>
                    <a:pt x="9522" y="312"/>
                  </a:cubicBezTo>
                  <a:lnTo>
                    <a:pt x="9731" y="312"/>
                  </a:lnTo>
                  <a:cubicBezTo>
                    <a:pt x="9816" y="309"/>
                    <a:pt x="9882" y="241"/>
                    <a:pt x="9882" y="156"/>
                  </a:cubicBezTo>
                  <a:cubicBezTo>
                    <a:pt x="9882" y="72"/>
                    <a:pt x="9816" y="4"/>
                    <a:pt x="9731" y="1"/>
                  </a:cubicBezTo>
                  <a:close/>
                  <a:moveTo>
                    <a:pt x="10564" y="1"/>
                  </a:moveTo>
                  <a:cubicBezTo>
                    <a:pt x="10477" y="1"/>
                    <a:pt x="10408" y="70"/>
                    <a:pt x="10408" y="156"/>
                  </a:cubicBezTo>
                  <a:cubicBezTo>
                    <a:pt x="10408" y="243"/>
                    <a:pt x="10477" y="312"/>
                    <a:pt x="10564" y="312"/>
                  </a:cubicBezTo>
                  <a:lnTo>
                    <a:pt x="10772" y="312"/>
                  </a:lnTo>
                  <a:cubicBezTo>
                    <a:pt x="10855" y="309"/>
                    <a:pt x="10923" y="241"/>
                    <a:pt x="10923" y="156"/>
                  </a:cubicBezTo>
                  <a:cubicBezTo>
                    <a:pt x="10923" y="72"/>
                    <a:pt x="10855" y="4"/>
                    <a:pt x="10772" y="1"/>
                  </a:cubicBezTo>
                  <a:close/>
                  <a:moveTo>
                    <a:pt x="12645" y="1"/>
                  </a:moveTo>
                  <a:cubicBezTo>
                    <a:pt x="12559" y="1"/>
                    <a:pt x="12489" y="70"/>
                    <a:pt x="12489" y="156"/>
                  </a:cubicBezTo>
                  <a:cubicBezTo>
                    <a:pt x="12489" y="243"/>
                    <a:pt x="12559" y="312"/>
                    <a:pt x="12645" y="312"/>
                  </a:cubicBezTo>
                  <a:lnTo>
                    <a:pt x="12853" y="312"/>
                  </a:lnTo>
                  <a:cubicBezTo>
                    <a:pt x="12938" y="309"/>
                    <a:pt x="13005" y="241"/>
                    <a:pt x="13005" y="156"/>
                  </a:cubicBezTo>
                  <a:cubicBezTo>
                    <a:pt x="13005" y="72"/>
                    <a:pt x="12938" y="4"/>
                    <a:pt x="12853" y="1"/>
                  </a:cubicBezTo>
                  <a:close/>
                  <a:moveTo>
                    <a:pt x="13686" y="1"/>
                  </a:moveTo>
                  <a:cubicBezTo>
                    <a:pt x="13600" y="1"/>
                    <a:pt x="13531" y="70"/>
                    <a:pt x="13531" y="156"/>
                  </a:cubicBezTo>
                  <a:cubicBezTo>
                    <a:pt x="13531" y="243"/>
                    <a:pt x="13600" y="312"/>
                    <a:pt x="13686" y="312"/>
                  </a:cubicBezTo>
                  <a:lnTo>
                    <a:pt x="13895" y="312"/>
                  </a:lnTo>
                  <a:cubicBezTo>
                    <a:pt x="13978" y="309"/>
                    <a:pt x="14044" y="241"/>
                    <a:pt x="14044" y="156"/>
                  </a:cubicBezTo>
                  <a:cubicBezTo>
                    <a:pt x="14044" y="72"/>
                    <a:pt x="13978" y="4"/>
                    <a:pt x="13895" y="1"/>
                  </a:cubicBezTo>
                  <a:close/>
                  <a:moveTo>
                    <a:pt x="16808" y="1"/>
                  </a:moveTo>
                  <a:cubicBezTo>
                    <a:pt x="16723" y="1"/>
                    <a:pt x="16652" y="70"/>
                    <a:pt x="16652" y="156"/>
                  </a:cubicBezTo>
                  <a:cubicBezTo>
                    <a:pt x="16652" y="243"/>
                    <a:pt x="16723" y="312"/>
                    <a:pt x="16808" y="312"/>
                  </a:cubicBezTo>
                  <a:lnTo>
                    <a:pt x="17016" y="312"/>
                  </a:lnTo>
                  <a:cubicBezTo>
                    <a:pt x="17101" y="309"/>
                    <a:pt x="17167" y="241"/>
                    <a:pt x="17167" y="156"/>
                  </a:cubicBezTo>
                  <a:cubicBezTo>
                    <a:pt x="17167" y="72"/>
                    <a:pt x="17101" y="4"/>
                    <a:pt x="17016" y="1"/>
                  </a:cubicBezTo>
                  <a:close/>
                  <a:moveTo>
                    <a:pt x="370" y="1"/>
                  </a:moveTo>
                  <a:cubicBezTo>
                    <a:pt x="368" y="1"/>
                    <a:pt x="366" y="1"/>
                    <a:pt x="364" y="1"/>
                  </a:cubicBezTo>
                  <a:lnTo>
                    <a:pt x="156" y="1"/>
                  </a:lnTo>
                  <a:cubicBezTo>
                    <a:pt x="70" y="1"/>
                    <a:pt x="0" y="70"/>
                    <a:pt x="0" y="156"/>
                  </a:cubicBezTo>
                  <a:cubicBezTo>
                    <a:pt x="0" y="243"/>
                    <a:pt x="70" y="312"/>
                    <a:pt x="156" y="312"/>
                  </a:cubicBezTo>
                  <a:lnTo>
                    <a:pt x="364" y="312"/>
                  </a:lnTo>
                  <a:cubicBezTo>
                    <a:pt x="366" y="312"/>
                    <a:pt x="368" y="312"/>
                    <a:pt x="370" y="312"/>
                  </a:cubicBezTo>
                  <a:cubicBezTo>
                    <a:pt x="455" y="312"/>
                    <a:pt x="526" y="243"/>
                    <a:pt x="526" y="156"/>
                  </a:cubicBezTo>
                  <a:cubicBezTo>
                    <a:pt x="526" y="70"/>
                    <a:pt x="455" y="1"/>
                    <a:pt x="370" y="1"/>
                  </a:cubicBezTo>
                  <a:close/>
                  <a:moveTo>
                    <a:pt x="4533" y="1"/>
                  </a:moveTo>
                  <a:cubicBezTo>
                    <a:pt x="4531" y="1"/>
                    <a:pt x="4529" y="1"/>
                    <a:pt x="4527" y="1"/>
                  </a:cubicBezTo>
                  <a:lnTo>
                    <a:pt x="4319" y="1"/>
                  </a:lnTo>
                  <a:cubicBezTo>
                    <a:pt x="4234" y="1"/>
                    <a:pt x="4163" y="70"/>
                    <a:pt x="4163" y="156"/>
                  </a:cubicBezTo>
                  <a:cubicBezTo>
                    <a:pt x="4163" y="243"/>
                    <a:pt x="4234" y="312"/>
                    <a:pt x="4319" y="312"/>
                  </a:cubicBezTo>
                  <a:lnTo>
                    <a:pt x="4527" y="312"/>
                  </a:lnTo>
                  <a:cubicBezTo>
                    <a:pt x="4529" y="312"/>
                    <a:pt x="4531" y="312"/>
                    <a:pt x="4533" y="312"/>
                  </a:cubicBezTo>
                  <a:cubicBezTo>
                    <a:pt x="4619" y="312"/>
                    <a:pt x="4689" y="243"/>
                    <a:pt x="4689" y="156"/>
                  </a:cubicBezTo>
                  <a:cubicBezTo>
                    <a:pt x="4689" y="70"/>
                    <a:pt x="4619" y="1"/>
                    <a:pt x="4533" y="1"/>
                  </a:cubicBezTo>
                  <a:close/>
                  <a:moveTo>
                    <a:pt x="5354" y="1"/>
                  </a:moveTo>
                  <a:cubicBezTo>
                    <a:pt x="5269" y="1"/>
                    <a:pt x="5198" y="70"/>
                    <a:pt x="5198" y="156"/>
                  </a:cubicBezTo>
                  <a:cubicBezTo>
                    <a:pt x="5198" y="243"/>
                    <a:pt x="5269" y="312"/>
                    <a:pt x="5354" y="312"/>
                  </a:cubicBezTo>
                  <a:cubicBezTo>
                    <a:pt x="5356" y="312"/>
                    <a:pt x="5358" y="312"/>
                    <a:pt x="5360" y="312"/>
                  </a:cubicBezTo>
                  <a:lnTo>
                    <a:pt x="5568" y="312"/>
                  </a:lnTo>
                  <a:cubicBezTo>
                    <a:pt x="5652" y="309"/>
                    <a:pt x="5719" y="241"/>
                    <a:pt x="5719" y="156"/>
                  </a:cubicBezTo>
                  <a:cubicBezTo>
                    <a:pt x="5719" y="72"/>
                    <a:pt x="5652" y="4"/>
                    <a:pt x="5568" y="1"/>
                  </a:cubicBezTo>
                  <a:lnTo>
                    <a:pt x="5360" y="1"/>
                  </a:lnTo>
                  <a:cubicBezTo>
                    <a:pt x="5358" y="1"/>
                    <a:pt x="5356" y="1"/>
                    <a:pt x="5354" y="1"/>
                  </a:cubicBezTo>
                  <a:close/>
                  <a:moveTo>
                    <a:pt x="7655" y="1"/>
                  </a:moveTo>
                  <a:cubicBezTo>
                    <a:pt x="7653" y="1"/>
                    <a:pt x="7651" y="1"/>
                    <a:pt x="7650" y="1"/>
                  </a:cubicBezTo>
                  <a:lnTo>
                    <a:pt x="7441" y="1"/>
                  </a:lnTo>
                  <a:cubicBezTo>
                    <a:pt x="7355" y="1"/>
                    <a:pt x="7285" y="70"/>
                    <a:pt x="7285" y="156"/>
                  </a:cubicBezTo>
                  <a:cubicBezTo>
                    <a:pt x="7285" y="243"/>
                    <a:pt x="7355" y="312"/>
                    <a:pt x="7441" y="312"/>
                  </a:cubicBezTo>
                  <a:lnTo>
                    <a:pt x="7650" y="312"/>
                  </a:lnTo>
                  <a:cubicBezTo>
                    <a:pt x="7651" y="312"/>
                    <a:pt x="7653" y="312"/>
                    <a:pt x="7655" y="312"/>
                  </a:cubicBezTo>
                  <a:cubicBezTo>
                    <a:pt x="7741" y="312"/>
                    <a:pt x="7811" y="243"/>
                    <a:pt x="7811" y="156"/>
                  </a:cubicBezTo>
                  <a:cubicBezTo>
                    <a:pt x="7811" y="70"/>
                    <a:pt x="7741" y="1"/>
                    <a:pt x="7655" y="1"/>
                  </a:cubicBezTo>
                  <a:close/>
                  <a:moveTo>
                    <a:pt x="8696" y="1"/>
                  </a:moveTo>
                  <a:cubicBezTo>
                    <a:pt x="8695" y="1"/>
                    <a:pt x="8693" y="1"/>
                    <a:pt x="8691" y="1"/>
                  </a:cubicBezTo>
                  <a:lnTo>
                    <a:pt x="8483" y="1"/>
                  </a:lnTo>
                  <a:cubicBezTo>
                    <a:pt x="8396" y="1"/>
                    <a:pt x="8327" y="70"/>
                    <a:pt x="8327" y="156"/>
                  </a:cubicBezTo>
                  <a:cubicBezTo>
                    <a:pt x="8327" y="243"/>
                    <a:pt x="8396" y="312"/>
                    <a:pt x="8483" y="312"/>
                  </a:cubicBezTo>
                  <a:lnTo>
                    <a:pt x="8691" y="312"/>
                  </a:lnTo>
                  <a:cubicBezTo>
                    <a:pt x="8693" y="312"/>
                    <a:pt x="8695" y="312"/>
                    <a:pt x="8696" y="312"/>
                  </a:cubicBezTo>
                  <a:cubicBezTo>
                    <a:pt x="8782" y="312"/>
                    <a:pt x="8853" y="243"/>
                    <a:pt x="8853" y="156"/>
                  </a:cubicBezTo>
                  <a:cubicBezTo>
                    <a:pt x="8853" y="70"/>
                    <a:pt x="8782" y="1"/>
                    <a:pt x="8696" y="1"/>
                  </a:cubicBezTo>
                  <a:close/>
                  <a:moveTo>
                    <a:pt x="11818" y="1"/>
                  </a:moveTo>
                  <a:cubicBezTo>
                    <a:pt x="11816" y="1"/>
                    <a:pt x="11814" y="1"/>
                    <a:pt x="11812" y="1"/>
                  </a:cubicBezTo>
                  <a:lnTo>
                    <a:pt x="11605" y="1"/>
                  </a:lnTo>
                  <a:cubicBezTo>
                    <a:pt x="11519" y="1"/>
                    <a:pt x="11448" y="70"/>
                    <a:pt x="11448" y="156"/>
                  </a:cubicBezTo>
                  <a:cubicBezTo>
                    <a:pt x="11448" y="243"/>
                    <a:pt x="11519" y="312"/>
                    <a:pt x="11605" y="312"/>
                  </a:cubicBezTo>
                  <a:lnTo>
                    <a:pt x="11812" y="312"/>
                  </a:lnTo>
                  <a:cubicBezTo>
                    <a:pt x="11814" y="312"/>
                    <a:pt x="11816" y="312"/>
                    <a:pt x="11818" y="312"/>
                  </a:cubicBezTo>
                  <a:cubicBezTo>
                    <a:pt x="11904" y="312"/>
                    <a:pt x="11974" y="243"/>
                    <a:pt x="11974" y="156"/>
                  </a:cubicBezTo>
                  <a:cubicBezTo>
                    <a:pt x="11974" y="70"/>
                    <a:pt x="11904" y="1"/>
                    <a:pt x="11818" y="1"/>
                  </a:cubicBezTo>
                  <a:close/>
                  <a:moveTo>
                    <a:pt x="14940" y="1"/>
                  </a:moveTo>
                  <a:cubicBezTo>
                    <a:pt x="14938" y="1"/>
                    <a:pt x="14936" y="1"/>
                    <a:pt x="14935" y="1"/>
                  </a:cubicBezTo>
                  <a:lnTo>
                    <a:pt x="14726" y="1"/>
                  </a:lnTo>
                  <a:cubicBezTo>
                    <a:pt x="14640" y="1"/>
                    <a:pt x="14570" y="70"/>
                    <a:pt x="14570" y="156"/>
                  </a:cubicBezTo>
                  <a:cubicBezTo>
                    <a:pt x="14570" y="243"/>
                    <a:pt x="14640" y="312"/>
                    <a:pt x="14726" y="312"/>
                  </a:cubicBezTo>
                  <a:lnTo>
                    <a:pt x="14935" y="312"/>
                  </a:lnTo>
                  <a:cubicBezTo>
                    <a:pt x="14936" y="312"/>
                    <a:pt x="14938" y="312"/>
                    <a:pt x="14940" y="312"/>
                  </a:cubicBezTo>
                  <a:cubicBezTo>
                    <a:pt x="15027" y="312"/>
                    <a:pt x="15097" y="243"/>
                    <a:pt x="15097" y="156"/>
                  </a:cubicBezTo>
                  <a:cubicBezTo>
                    <a:pt x="15097" y="70"/>
                    <a:pt x="15027" y="1"/>
                    <a:pt x="14940" y="1"/>
                  </a:cubicBezTo>
                  <a:close/>
                  <a:moveTo>
                    <a:pt x="15981" y="1"/>
                  </a:moveTo>
                  <a:cubicBezTo>
                    <a:pt x="15980" y="1"/>
                    <a:pt x="15978" y="1"/>
                    <a:pt x="15976" y="1"/>
                  </a:cubicBezTo>
                  <a:lnTo>
                    <a:pt x="15768" y="1"/>
                  </a:lnTo>
                  <a:cubicBezTo>
                    <a:pt x="15681" y="1"/>
                    <a:pt x="15612" y="70"/>
                    <a:pt x="15612" y="156"/>
                  </a:cubicBezTo>
                  <a:cubicBezTo>
                    <a:pt x="15612" y="243"/>
                    <a:pt x="15681" y="312"/>
                    <a:pt x="15768" y="312"/>
                  </a:cubicBezTo>
                  <a:lnTo>
                    <a:pt x="15976" y="312"/>
                  </a:lnTo>
                  <a:cubicBezTo>
                    <a:pt x="15978" y="312"/>
                    <a:pt x="15980" y="312"/>
                    <a:pt x="15981" y="312"/>
                  </a:cubicBezTo>
                  <a:cubicBezTo>
                    <a:pt x="16067" y="312"/>
                    <a:pt x="16138" y="243"/>
                    <a:pt x="16138" y="156"/>
                  </a:cubicBezTo>
                  <a:cubicBezTo>
                    <a:pt x="16138" y="70"/>
                    <a:pt x="16067" y="1"/>
                    <a:pt x="159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5351;p44">
              <a:extLst>
                <a:ext uri="{FF2B5EF4-FFF2-40B4-BE49-F238E27FC236}">
                  <a16:creationId xmlns:a16="http://schemas.microsoft.com/office/drawing/2014/main" id="{EBC89D39-4EFC-CC57-5154-19925B7930EF}"/>
                </a:ext>
              </a:extLst>
            </p:cNvPr>
            <p:cNvSpPr/>
            <p:nvPr/>
          </p:nvSpPr>
          <p:spPr>
            <a:xfrm>
              <a:off x="4267794" y="4073880"/>
              <a:ext cx="21508" cy="16528"/>
            </a:xfrm>
            <a:custGeom>
              <a:avLst/>
              <a:gdLst/>
              <a:ahLst/>
              <a:cxnLst/>
              <a:rect l="l" t="t" r="r" b="b"/>
              <a:pathLst>
                <a:path w="406" h="312" extrusionOk="0">
                  <a:moveTo>
                    <a:pt x="151" y="0"/>
                  </a:moveTo>
                  <a:cubicBezTo>
                    <a:pt x="67" y="3"/>
                    <a:pt x="0" y="73"/>
                    <a:pt x="0" y="156"/>
                  </a:cubicBezTo>
                  <a:cubicBezTo>
                    <a:pt x="0" y="241"/>
                    <a:pt x="67" y="310"/>
                    <a:pt x="151" y="312"/>
                  </a:cubicBezTo>
                  <a:lnTo>
                    <a:pt x="255" y="312"/>
                  </a:lnTo>
                  <a:cubicBezTo>
                    <a:pt x="340" y="310"/>
                    <a:pt x="406" y="241"/>
                    <a:pt x="406" y="156"/>
                  </a:cubicBezTo>
                  <a:cubicBezTo>
                    <a:pt x="406" y="73"/>
                    <a:pt x="340" y="3"/>
                    <a:pt x="2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5352;p44">
              <a:extLst>
                <a:ext uri="{FF2B5EF4-FFF2-40B4-BE49-F238E27FC236}">
                  <a16:creationId xmlns:a16="http://schemas.microsoft.com/office/drawing/2014/main" id="{C977BB7A-4E5B-2E92-9CEB-00C9398A6267}"/>
                </a:ext>
              </a:extLst>
            </p:cNvPr>
            <p:cNvSpPr/>
            <p:nvPr/>
          </p:nvSpPr>
          <p:spPr>
            <a:xfrm>
              <a:off x="3875879" y="4073880"/>
              <a:ext cx="363197" cy="16528"/>
            </a:xfrm>
            <a:custGeom>
              <a:avLst/>
              <a:gdLst/>
              <a:ahLst/>
              <a:cxnLst/>
              <a:rect l="l" t="t" r="r" b="b"/>
              <a:pathLst>
                <a:path w="6856" h="312" extrusionOk="0">
                  <a:moveTo>
                    <a:pt x="152" y="0"/>
                  </a:moveTo>
                  <a:cubicBezTo>
                    <a:pt x="67" y="3"/>
                    <a:pt x="1" y="73"/>
                    <a:pt x="1" y="156"/>
                  </a:cubicBezTo>
                  <a:cubicBezTo>
                    <a:pt x="1" y="241"/>
                    <a:pt x="67" y="310"/>
                    <a:pt x="152" y="312"/>
                  </a:cubicBezTo>
                  <a:lnTo>
                    <a:pt x="363" y="312"/>
                  </a:lnTo>
                  <a:cubicBezTo>
                    <a:pt x="448" y="310"/>
                    <a:pt x="514" y="241"/>
                    <a:pt x="514" y="156"/>
                  </a:cubicBezTo>
                  <a:cubicBezTo>
                    <a:pt x="514" y="73"/>
                    <a:pt x="448" y="3"/>
                    <a:pt x="363" y="0"/>
                  </a:cubicBezTo>
                  <a:close/>
                  <a:moveTo>
                    <a:pt x="1209" y="0"/>
                  </a:moveTo>
                  <a:cubicBezTo>
                    <a:pt x="1124" y="3"/>
                    <a:pt x="1057" y="73"/>
                    <a:pt x="1057" y="156"/>
                  </a:cubicBezTo>
                  <a:cubicBezTo>
                    <a:pt x="1057" y="241"/>
                    <a:pt x="1124" y="310"/>
                    <a:pt x="1209" y="312"/>
                  </a:cubicBezTo>
                  <a:lnTo>
                    <a:pt x="1420" y="312"/>
                  </a:lnTo>
                  <a:cubicBezTo>
                    <a:pt x="1505" y="310"/>
                    <a:pt x="1571" y="241"/>
                    <a:pt x="1571" y="156"/>
                  </a:cubicBezTo>
                  <a:cubicBezTo>
                    <a:pt x="1571" y="73"/>
                    <a:pt x="1505" y="3"/>
                    <a:pt x="1420" y="0"/>
                  </a:cubicBezTo>
                  <a:close/>
                  <a:moveTo>
                    <a:pt x="2265" y="0"/>
                  </a:moveTo>
                  <a:cubicBezTo>
                    <a:pt x="2181" y="3"/>
                    <a:pt x="2114" y="73"/>
                    <a:pt x="2114" y="156"/>
                  </a:cubicBezTo>
                  <a:cubicBezTo>
                    <a:pt x="2114" y="241"/>
                    <a:pt x="2181" y="310"/>
                    <a:pt x="2265" y="312"/>
                  </a:cubicBezTo>
                  <a:lnTo>
                    <a:pt x="2477" y="312"/>
                  </a:lnTo>
                  <a:cubicBezTo>
                    <a:pt x="2562" y="310"/>
                    <a:pt x="2628" y="241"/>
                    <a:pt x="2628" y="156"/>
                  </a:cubicBezTo>
                  <a:cubicBezTo>
                    <a:pt x="2628" y="73"/>
                    <a:pt x="2562" y="3"/>
                    <a:pt x="2477" y="0"/>
                  </a:cubicBezTo>
                  <a:close/>
                  <a:moveTo>
                    <a:pt x="3322" y="0"/>
                  </a:moveTo>
                  <a:cubicBezTo>
                    <a:pt x="3237" y="3"/>
                    <a:pt x="3171" y="73"/>
                    <a:pt x="3171" y="156"/>
                  </a:cubicBezTo>
                  <a:cubicBezTo>
                    <a:pt x="3171" y="241"/>
                    <a:pt x="3237" y="310"/>
                    <a:pt x="3322" y="312"/>
                  </a:cubicBezTo>
                  <a:lnTo>
                    <a:pt x="3534" y="312"/>
                  </a:lnTo>
                  <a:cubicBezTo>
                    <a:pt x="3618" y="310"/>
                    <a:pt x="3685" y="241"/>
                    <a:pt x="3685" y="156"/>
                  </a:cubicBezTo>
                  <a:cubicBezTo>
                    <a:pt x="3685" y="73"/>
                    <a:pt x="3618" y="3"/>
                    <a:pt x="3534" y="0"/>
                  </a:cubicBezTo>
                  <a:close/>
                  <a:moveTo>
                    <a:pt x="4379" y="0"/>
                  </a:moveTo>
                  <a:cubicBezTo>
                    <a:pt x="4294" y="3"/>
                    <a:pt x="4228" y="73"/>
                    <a:pt x="4228" y="156"/>
                  </a:cubicBezTo>
                  <a:cubicBezTo>
                    <a:pt x="4228" y="241"/>
                    <a:pt x="4294" y="310"/>
                    <a:pt x="4379" y="312"/>
                  </a:cubicBezTo>
                  <a:lnTo>
                    <a:pt x="4590" y="312"/>
                  </a:lnTo>
                  <a:cubicBezTo>
                    <a:pt x="4675" y="310"/>
                    <a:pt x="4742" y="241"/>
                    <a:pt x="4742" y="156"/>
                  </a:cubicBezTo>
                  <a:cubicBezTo>
                    <a:pt x="4742" y="73"/>
                    <a:pt x="4675" y="3"/>
                    <a:pt x="4590" y="0"/>
                  </a:cubicBezTo>
                  <a:close/>
                  <a:moveTo>
                    <a:pt x="5436" y="0"/>
                  </a:moveTo>
                  <a:cubicBezTo>
                    <a:pt x="5351" y="3"/>
                    <a:pt x="5285" y="73"/>
                    <a:pt x="5285" y="156"/>
                  </a:cubicBezTo>
                  <a:cubicBezTo>
                    <a:pt x="5285" y="241"/>
                    <a:pt x="5351" y="310"/>
                    <a:pt x="5436" y="312"/>
                  </a:cubicBezTo>
                  <a:lnTo>
                    <a:pt x="5647" y="312"/>
                  </a:lnTo>
                  <a:cubicBezTo>
                    <a:pt x="5732" y="310"/>
                    <a:pt x="5798" y="241"/>
                    <a:pt x="5798" y="156"/>
                  </a:cubicBezTo>
                  <a:cubicBezTo>
                    <a:pt x="5798" y="73"/>
                    <a:pt x="5732" y="3"/>
                    <a:pt x="5647" y="0"/>
                  </a:cubicBezTo>
                  <a:close/>
                  <a:moveTo>
                    <a:pt x="6493" y="0"/>
                  </a:moveTo>
                  <a:cubicBezTo>
                    <a:pt x="6408" y="3"/>
                    <a:pt x="6341" y="73"/>
                    <a:pt x="6341" y="156"/>
                  </a:cubicBezTo>
                  <a:cubicBezTo>
                    <a:pt x="6341" y="241"/>
                    <a:pt x="6408" y="310"/>
                    <a:pt x="6493" y="312"/>
                  </a:cubicBezTo>
                  <a:lnTo>
                    <a:pt x="6704" y="312"/>
                  </a:lnTo>
                  <a:cubicBezTo>
                    <a:pt x="6789" y="310"/>
                    <a:pt x="6855" y="241"/>
                    <a:pt x="6855" y="156"/>
                  </a:cubicBezTo>
                  <a:cubicBezTo>
                    <a:pt x="6855" y="73"/>
                    <a:pt x="6789" y="3"/>
                    <a:pt x="67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5353;p44">
              <a:extLst>
                <a:ext uri="{FF2B5EF4-FFF2-40B4-BE49-F238E27FC236}">
                  <a16:creationId xmlns:a16="http://schemas.microsoft.com/office/drawing/2014/main" id="{7EC3BE21-F1DA-3071-A3E4-98B01386D163}"/>
                </a:ext>
              </a:extLst>
            </p:cNvPr>
            <p:cNvSpPr/>
            <p:nvPr/>
          </p:nvSpPr>
          <p:spPr>
            <a:xfrm>
              <a:off x="4268112" y="2006393"/>
              <a:ext cx="26435" cy="2077203"/>
            </a:xfrm>
            <a:custGeom>
              <a:avLst/>
              <a:gdLst/>
              <a:ahLst/>
              <a:cxnLst/>
              <a:rect l="l" t="t" r="r" b="b"/>
              <a:pathLst>
                <a:path w="499" h="39211" extrusionOk="0">
                  <a:moveTo>
                    <a:pt x="249" y="1"/>
                  </a:moveTo>
                  <a:cubicBezTo>
                    <a:pt x="111" y="1"/>
                    <a:pt x="0" y="112"/>
                    <a:pt x="0" y="249"/>
                  </a:cubicBezTo>
                  <a:lnTo>
                    <a:pt x="0" y="38961"/>
                  </a:lnTo>
                  <a:cubicBezTo>
                    <a:pt x="0" y="39100"/>
                    <a:pt x="111" y="39211"/>
                    <a:pt x="249" y="39211"/>
                  </a:cubicBezTo>
                  <a:cubicBezTo>
                    <a:pt x="388" y="39211"/>
                    <a:pt x="499" y="39100"/>
                    <a:pt x="499" y="38961"/>
                  </a:cubicBezTo>
                  <a:lnTo>
                    <a:pt x="499" y="249"/>
                  </a:lnTo>
                  <a:cubicBezTo>
                    <a:pt x="499" y="112"/>
                    <a:pt x="388" y="1"/>
                    <a:pt x="2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5354;p44">
              <a:extLst>
                <a:ext uri="{FF2B5EF4-FFF2-40B4-BE49-F238E27FC236}">
                  <a16:creationId xmlns:a16="http://schemas.microsoft.com/office/drawing/2014/main" id="{32DAF3A7-5255-1946-0E84-24A7B8DB9A84}"/>
                </a:ext>
              </a:extLst>
            </p:cNvPr>
            <p:cNvSpPr/>
            <p:nvPr/>
          </p:nvSpPr>
          <p:spPr>
            <a:xfrm>
              <a:off x="4266788" y="1984249"/>
              <a:ext cx="105473" cy="99699"/>
            </a:xfrm>
            <a:custGeom>
              <a:avLst/>
              <a:gdLst/>
              <a:ahLst/>
              <a:cxnLst/>
              <a:rect l="l" t="t" r="r" b="b"/>
              <a:pathLst>
                <a:path w="1991" h="1882" extrusionOk="0">
                  <a:moveTo>
                    <a:pt x="275" y="0"/>
                  </a:moveTo>
                  <a:cubicBezTo>
                    <a:pt x="211" y="0"/>
                    <a:pt x="146" y="25"/>
                    <a:pt x="98" y="73"/>
                  </a:cubicBezTo>
                  <a:cubicBezTo>
                    <a:pt x="1" y="172"/>
                    <a:pt x="1" y="329"/>
                    <a:pt x="98" y="427"/>
                  </a:cubicBezTo>
                  <a:lnTo>
                    <a:pt x="1480" y="1809"/>
                  </a:lnTo>
                  <a:cubicBezTo>
                    <a:pt x="1527" y="1855"/>
                    <a:pt x="1590" y="1881"/>
                    <a:pt x="1656" y="1881"/>
                  </a:cubicBezTo>
                  <a:cubicBezTo>
                    <a:pt x="1878" y="1881"/>
                    <a:pt x="1991" y="1613"/>
                    <a:pt x="1834" y="1456"/>
                  </a:cubicBezTo>
                  <a:lnTo>
                    <a:pt x="451" y="73"/>
                  </a:lnTo>
                  <a:cubicBezTo>
                    <a:pt x="403" y="25"/>
                    <a:pt x="339" y="0"/>
                    <a:pt x="2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5355;p44">
              <a:extLst>
                <a:ext uri="{FF2B5EF4-FFF2-40B4-BE49-F238E27FC236}">
                  <a16:creationId xmlns:a16="http://schemas.microsoft.com/office/drawing/2014/main" id="{6EB7BFF1-B858-C0CB-AFD0-4DA4051C7FE6}"/>
                </a:ext>
              </a:extLst>
            </p:cNvPr>
            <p:cNvSpPr/>
            <p:nvPr/>
          </p:nvSpPr>
          <p:spPr>
            <a:xfrm>
              <a:off x="4190397" y="1984249"/>
              <a:ext cx="105473" cy="99699"/>
            </a:xfrm>
            <a:custGeom>
              <a:avLst/>
              <a:gdLst/>
              <a:ahLst/>
              <a:cxnLst/>
              <a:rect l="l" t="t" r="r" b="b"/>
              <a:pathLst>
                <a:path w="1991" h="1882" extrusionOk="0">
                  <a:moveTo>
                    <a:pt x="1717" y="0"/>
                  </a:moveTo>
                  <a:cubicBezTo>
                    <a:pt x="1653" y="0"/>
                    <a:pt x="1588" y="25"/>
                    <a:pt x="1540" y="73"/>
                  </a:cubicBezTo>
                  <a:lnTo>
                    <a:pt x="158" y="1456"/>
                  </a:lnTo>
                  <a:cubicBezTo>
                    <a:pt x="0" y="1613"/>
                    <a:pt x="113" y="1881"/>
                    <a:pt x="335" y="1881"/>
                  </a:cubicBezTo>
                  <a:cubicBezTo>
                    <a:pt x="401" y="1881"/>
                    <a:pt x="465" y="1855"/>
                    <a:pt x="511" y="1809"/>
                  </a:cubicBezTo>
                  <a:lnTo>
                    <a:pt x="1893" y="427"/>
                  </a:lnTo>
                  <a:cubicBezTo>
                    <a:pt x="1990" y="329"/>
                    <a:pt x="1990" y="172"/>
                    <a:pt x="1893" y="73"/>
                  </a:cubicBezTo>
                  <a:cubicBezTo>
                    <a:pt x="1845" y="25"/>
                    <a:pt x="1781" y="0"/>
                    <a:pt x="17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5356;p44">
              <a:extLst>
                <a:ext uri="{FF2B5EF4-FFF2-40B4-BE49-F238E27FC236}">
                  <a16:creationId xmlns:a16="http://schemas.microsoft.com/office/drawing/2014/main" id="{34C0EACA-2C3F-F5A2-43E6-9DE74FFE8001}"/>
                </a:ext>
              </a:extLst>
            </p:cNvPr>
            <p:cNvSpPr/>
            <p:nvPr/>
          </p:nvSpPr>
          <p:spPr>
            <a:xfrm>
              <a:off x="4266788" y="2829849"/>
              <a:ext cx="105473" cy="99699"/>
            </a:xfrm>
            <a:custGeom>
              <a:avLst/>
              <a:gdLst/>
              <a:ahLst/>
              <a:cxnLst/>
              <a:rect l="l" t="t" r="r" b="b"/>
              <a:pathLst>
                <a:path w="1991" h="1882" extrusionOk="0">
                  <a:moveTo>
                    <a:pt x="275" y="0"/>
                  </a:moveTo>
                  <a:cubicBezTo>
                    <a:pt x="212" y="0"/>
                    <a:pt x="148" y="24"/>
                    <a:pt x="99" y="73"/>
                  </a:cubicBezTo>
                  <a:cubicBezTo>
                    <a:pt x="2" y="172"/>
                    <a:pt x="1" y="329"/>
                    <a:pt x="98" y="426"/>
                  </a:cubicBezTo>
                  <a:lnTo>
                    <a:pt x="1480" y="1807"/>
                  </a:lnTo>
                  <a:cubicBezTo>
                    <a:pt x="1527" y="1855"/>
                    <a:pt x="1590" y="1881"/>
                    <a:pt x="1656" y="1881"/>
                  </a:cubicBezTo>
                  <a:cubicBezTo>
                    <a:pt x="1878" y="1881"/>
                    <a:pt x="1991" y="1611"/>
                    <a:pt x="1834" y="1454"/>
                  </a:cubicBezTo>
                  <a:lnTo>
                    <a:pt x="451" y="73"/>
                  </a:lnTo>
                  <a:cubicBezTo>
                    <a:pt x="403" y="24"/>
                    <a:pt x="339" y="0"/>
                    <a:pt x="2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5357;p44">
              <a:extLst>
                <a:ext uri="{FF2B5EF4-FFF2-40B4-BE49-F238E27FC236}">
                  <a16:creationId xmlns:a16="http://schemas.microsoft.com/office/drawing/2014/main" id="{408FC1C4-A87C-ED83-B1CD-E746B2B2FBE4}"/>
                </a:ext>
              </a:extLst>
            </p:cNvPr>
            <p:cNvSpPr/>
            <p:nvPr/>
          </p:nvSpPr>
          <p:spPr>
            <a:xfrm>
              <a:off x="4190397" y="2829849"/>
              <a:ext cx="105473" cy="99699"/>
            </a:xfrm>
            <a:custGeom>
              <a:avLst/>
              <a:gdLst/>
              <a:ahLst/>
              <a:cxnLst/>
              <a:rect l="l" t="t" r="r" b="b"/>
              <a:pathLst>
                <a:path w="1991" h="1882" extrusionOk="0">
                  <a:moveTo>
                    <a:pt x="1716" y="0"/>
                  </a:moveTo>
                  <a:cubicBezTo>
                    <a:pt x="1652" y="0"/>
                    <a:pt x="1588" y="24"/>
                    <a:pt x="1540" y="73"/>
                  </a:cubicBezTo>
                  <a:lnTo>
                    <a:pt x="158" y="1454"/>
                  </a:lnTo>
                  <a:cubicBezTo>
                    <a:pt x="0" y="1611"/>
                    <a:pt x="113" y="1881"/>
                    <a:pt x="335" y="1881"/>
                  </a:cubicBezTo>
                  <a:cubicBezTo>
                    <a:pt x="401" y="1881"/>
                    <a:pt x="465" y="1855"/>
                    <a:pt x="511" y="1807"/>
                  </a:cubicBezTo>
                  <a:lnTo>
                    <a:pt x="1893" y="426"/>
                  </a:lnTo>
                  <a:cubicBezTo>
                    <a:pt x="1990" y="329"/>
                    <a:pt x="1989" y="172"/>
                    <a:pt x="1892" y="73"/>
                  </a:cubicBezTo>
                  <a:cubicBezTo>
                    <a:pt x="1843" y="24"/>
                    <a:pt x="1779" y="0"/>
                    <a:pt x="17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5358;p44">
              <a:extLst>
                <a:ext uri="{FF2B5EF4-FFF2-40B4-BE49-F238E27FC236}">
                  <a16:creationId xmlns:a16="http://schemas.microsoft.com/office/drawing/2014/main" id="{405B9362-E2C5-4185-3AA7-82CE857122A1}"/>
                </a:ext>
              </a:extLst>
            </p:cNvPr>
            <p:cNvSpPr/>
            <p:nvPr/>
          </p:nvSpPr>
          <p:spPr>
            <a:xfrm>
              <a:off x="4263609" y="3993357"/>
              <a:ext cx="105579" cy="99752"/>
            </a:xfrm>
            <a:custGeom>
              <a:avLst/>
              <a:gdLst/>
              <a:ahLst/>
              <a:cxnLst/>
              <a:rect l="l" t="t" r="r" b="b"/>
              <a:pathLst>
                <a:path w="1993" h="1883" extrusionOk="0">
                  <a:moveTo>
                    <a:pt x="1718" y="0"/>
                  </a:moveTo>
                  <a:cubicBezTo>
                    <a:pt x="1653" y="0"/>
                    <a:pt x="1589" y="25"/>
                    <a:pt x="1540" y="75"/>
                  </a:cubicBezTo>
                  <a:lnTo>
                    <a:pt x="158" y="1456"/>
                  </a:lnTo>
                  <a:cubicBezTo>
                    <a:pt x="1" y="1613"/>
                    <a:pt x="112" y="1883"/>
                    <a:pt x="334" y="1883"/>
                  </a:cubicBezTo>
                  <a:cubicBezTo>
                    <a:pt x="400" y="1883"/>
                    <a:pt x="465" y="1857"/>
                    <a:pt x="511" y="1809"/>
                  </a:cubicBezTo>
                  <a:lnTo>
                    <a:pt x="1894" y="428"/>
                  </a:lnTo>
                  <a:cubicBezTo>
                    <a:pt x="1991" y="331"/>
                    <a:pt x="1992" y="172"/>
                    <a:pt x="1894" y="73"/>
                  </a:cubicBezTo>
                  <a:cubicBezTo>
                    <a:pt x="1845" y="25"/>
                    <a:pt x="1781" y="0"/>
                    <a:pt x="17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5359;p44">
              <a:extLst>
                <a:ext uri="{FF2B5EF4-FFF2-40B4-BE49-F238E27FC236}">
                  <a16:creationId xmlns:a16="http://schemas.microsoft.com/office/drawing/2014/main" id="{E69C19B9-0D0E-D542-EB82-9F03E3C4B058}"/>
                </a:ext>
              </a:extLst>
            </p:cNvPr>
            <p:cNvSpPr/>
            <p:nvPr/>
          </p:nvSpPr>
          <p:spPr>
            <a:xfrm>
              <a:off x="4193469" y="3993357"/>
              <a:ext cx="105579" cy="99752"/>
            </a:xfrm>
            <a:custGeom>
              <a:avLst/>
              <a:gdLst/>
              <a:ahLst/>
              <a:cxnLst/>
              <a:rect l="l" t="t" r="r" b="b"/>
              <a:pathLst>
                <a:path w="1993" h="1883" extrusionOk="0">
                  <a:moveTo>
                    <a:pt x="275" y="0"/>
                  </a:moveTo>
                  <a:cubicBezTo>
                    <a:pt x="212" y="0"/>
                    <a:pt x="148" y="25"/>
                    <a:pt x="100" y="73"/>
                  </a:cubicBezTo>
                  <a:cubicBezTo>
                    <a:pt x="1" y="172"/>
                    <a:pt x="2" y="331"/>
                    <a:pt x="100" y="428"/>
                  </a:cubicBezTo>
                  <a:lnTo>
                    <a:pt x="1482" y="1809"/>
                  </a:lnTo>
                  <a:cubicBezTo>
                    <a:pt x="1528" y="1857"/>
                    <a:pt x="1593" y="1883"/>
                    <a:pt x="1658" y="1883"/>
                  </a:cubicBezTo>
                  <a:cubicBezTo>
                    <a:pt x="1881" y="1883"/>
                    <a:pt x="1993" y="1613"/>
                    <a:pt x="1835" y="1456"/>
                  </a:cubicBezTo>
                  <a:lnTo>
                    <a:pt x="453" y="75"/>
                  </a:lnTo>
                  <a:cubicBezTo>
                    <a:pt x="404" y="25"/>
                    <a:pt x="340" y="0"/>
                    <a:pt x="2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5360;p44">
              <a:extLst>
                <a:ext uri="{FF2B5EF4-FFF2-40B4-BE49-F238E27FC236}">
                  <a16:creationId xmlns:a16="http://schemas.microsoft.com/office/drawing/2014/main" id="{E5D1EDED-923C-DD50-B345-3D4CC8DF6603}"/>
                </a:ext>
              </a:extLst>
            </p:cNvPr>
            <p:cNvSpPr/>
            <p:nvPr/>
          </p:nvSpPr>
          <p:spPr>
            <a:xfrm>
              <a:off x="4263609" y="2756689"/>
              <a:ext cx="105420" cy="99593"/>
            </a:xfrm>
            <a:custGeom>
              <a:avLst/>
              <a:gdLst/>
              <a:ahLst/>
              <a:cxnLst/>
              <a:rect l="l" t="t" r="r" b="b"/>
              <a:pathLst>
                <a:path w="1990" h="1880" extrusionOk="0">
                  <a:moveTo>
                    <a:pt x="1715" y="0"/>
                  </a:moveTo>
                  <a:cubicBezTo>
                    <a:pt x="1652" y="0"/>
                    <a:pt x="1589" y="24"/>
                    <a:pt x="1540" y="72"/>
                  </a:cubicBezTo>
                  <a:lnTo>
                    <a:pt x="158" y="1454"/>
                  </a:lnTo>
                  <a:cubicBezTo>
                    <a:pt x="1" y="1611"/>
                    <a:pt x="112" y="1880"/>
                    <a:pt x="334" y="1880"/>
                  </a:cubicBezTo>
                  <a:cubicBezTo>
                    <a:pt x="400" y="1880"/>
                    <a:pt x="465" y="1854"/>
                    <a:pt x="511" y="1807"/>
                  </a:cubicBezTo>
                  <a:lnTo>
                    <a:pt x="1894" y="425"/>
                  </a:lnTo>
                  <a:cubicBezTo>
                    <a:pt x="1989" y="328"/>
                    <a:pt x="1989" y="170"/>
                    <a:pt x="1892" y="73"/>
                  </a:cubicBezTo>
                  <a:cubicBezTo>
                    <a:pt x="1843" y="24"/>
                    <a:pt x="1779" y="0"/>
                    <a:pt x="17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5361;p44">
              <a:extLst>
                <a:ext uri="{FF2B5EF4-FFF2-40B4-BE49-F238E27FC236}">
                  <a16:creationId xmlns:a16="http://schemas.microsoft.com/office/drawing/2014/main" id="{6A05F9AF-AB32-F703-0917-131F6046CD12}"/>
                </a:ext>
              </a:extLst>
            </p:cNvPr>
            <p:cNvSpPr/>
            <p:nvPr/>
          </p:nvSpPr>
          <p:spPr>
            <a:xfrm>
              <a:off x="4193469" y="2756583"/>
              <a:ext cx="105579" cy="99699"/>
            </a:xfrm>
            <a:custGeom>
              <a:avLst/>
              <a:gdLst/>
              <a:ahLst/>
              <a:cxnLst/>
              <a:rect l="l" t="t" r="r" b="b"/>
              <a:pathLst>
                <a:path w="1993" h="1882" extrusionOk="0">
                  <a:moveTo>
                    <a:pt x="275" y="0"/>
                  </a:moveTo>
                  <a:cubicBezTo>
                    <a:pt x="212" y="0"/>
                    <a:pt x="148" y="24"/>
                    <a:pt x="100" y="74"/>
                  </a:cubicBezTo>
                  <a:cubicBezTo>
                    <a:pt x="1" y="171"/>
                    <a:pt x="2" y="330"/>
                    <a:pt x="100" y="427"/>
                  </a:cubicBezTo>
                  <a:lnTo>
                    <a:pt x="1482" y="1809"/>
                  </a:lnTo>
                  <a:cubicBezTo>
                    <a:pt x="1528" y="1856"/>
                    <a:pt x="1593" y="1882"/>
                    <a:pt x="1658" y="1882"/>
                  </a:cubicBezTo>
                  <a:cubicBezTo>
                    <a:pt x="1881" y="1882"/>
                    <a:pt x="1993" y="1613"/>
                    <a:pt x="1835" y="1456"/>
                  </a:cubicBezTo>
                  <a:lnTo>
                    <a:pt x="453" y="74"/>
                  </a:lnTo>
                  <a:cubicBezTo>
                    <a:pt x="404" y="25"/>
                    <a:pt x="340" y="0"/>
                    <a:pt x="2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1" name="Google Shape;5362;p44">
            <a:extLst>
              <a:ext uri="{FF2B5EF4-FFF2-40B4-BE49-F238E27FC236}">
                <a16:creationId xmlns:a16="http://schemas.microsoft.com/office/drawing/2014/main" id="{DE293D70-02E7-CB1B-1035-E22D1CC3A960}"/>
              </a:ext>
            </a:extLst>
          </p:cNvPr>
          <p:cNvGrpSpPr/>
          <p:nvPr/>
        </p:nvGrpSpPr>
        <p:grpSpPr>
          <a:xfrm>
            <a:off x="2955831" y="2907590"/>
            <a:ext cx="934480" cy="1033663"/>
            <a:chOff x="610188" y="2087128"/>
            <a:chExt cx="934480" cy="1033663"/>
          </a:xfrm>
          <a:solidFill>
            <a:srgbClr val="001E5A"/>
          </a:solidFill>
        </p:grpSpPr>
        <p:sp>
          <p:nvSpPr>
            <p:cNvPr id="152" name="Google Shape;5363;p44">
              <a:extLst>
                <a:ext uri="{FF2B5EF4-FFF2-40B4-BE49-F238E27FC236}">
                  <a16:creationId xmlns:a16="http://schemas.microsoft.com/office/drawing/2014/main" id="{CD50CEEF-59F9-D812-DA50-58AB61EBF1A0}"/>
                </a:ext>
              </a:extLst>
            </p:cNvPr>
            <p:cNvSpPr/>
            <p:nvPr/>
          </p:nvSpPr>
          <p:spPr>
            <a:xfrm>
              <a:off x="693042" y="2092161"/>
              <a:ext cx="851626" cy="16528"/>
            </a:xfrm>
            <a:custGeom>
              <a:avLst/>
              <a:gdLst/>
              <a:ahLst/>
              <a:cxnLst/>
              <a:rect l="l" t="t" r="r" b="b"/>
              <a:pathLst>
                <a:path w="16076" h="312" extrusionOk="0">
                  <a:moveTo>
                    <a:pt x="307" y="0"/>
                  </a:moveTo>
                  <a:cubicBezTo>
                    <a:pt x="305" y="0"/>
                    <a:pt x="303" y="0"/>
                    <a:pt x="302" y="0"/>
                  </a:cubicBezTo>
                  <a:lnTo>
                    <a:pt x="152" y="0"/>
                  </a:lnTo>
                  <a:cubicBezTo>
                    <a:pt x="67" y="3"/>
                    <a:pt x="1" y="71"/>
                    <a:pt x="1" y="156"/>
                  </a:cubicBezTo>
                  <a:cubicBezTo>
                    <a:pt x="1" y="239"/>
                    <a:pt x="67" y="309"/>
                    <a:pt x="152" y="312"/>
                  </a:cubicBezTo>
                  <a:lnTo>
                    <a:pt x="302" y="312"/>
                  </a:lnTo>
                  <a:cubicBezTo>
                    <a:pt x="303" y="312"/>
                    <a:pt x="305" y="312"/>
                    <a:pt x="307" y="312"/>
                  </a:cubicBezTo>
                  <a:cubicBezTo>
                    <a:pt x="394" y="312"/>
                    <a:pt x="464" y="242"/>
                    <a:pt x="464" y="156"/>
                  </a:cubicBezTo>
                  <a:cubicBezTo>
                    <a:pt x="464" y="70"/>
                    <a:pt x="394" y="0"/>
                    <a:pt x="307" y="0"/>
                  </a:cubicBezTo>
                  <a:close/>
                  <a:moveTo>
                    <a:pt x="1129" y="0"/>
                  </a:moveTo>
                  <a:cubicBezTo>
                    <a:pt x="1044" y="0"/>
                    <a:pt x="973" y="70"/>
                    <a:pt x="973" y="156"/>
                  </a:cubicBezTo>
                  <a:cubicBezTo>
                    <a:pt x="973" y="242"/>
                    <a:pt x="1044" y="312"/>
                    <a:pt x="1129" y="312"/>
                  </a:cubicBezTo>
                  <a:cubicBezTo>
                    <a:pt x="1131" y="312"/>
                    <a:pt x="1133" y="312"/>
                    <a:pt x="1135" y="312"/>
                  </a:cubicBezTo>
                  <a:lnTo>
                    <a:pt x="1343" y="312"/>
                  </a:lnTo>
                  <a:cubicBezTo>
                    <a:pt x="1345" y="312"/>
                    <a:pt x="1347" y="312"/>
                    <a:pt x="1348" y="312"/>
                  </a:cubicBezTo>
                  <a:cubicBezTo>
                    <a:pt x="1434" y="312"/>
                    <a:pt x="1505" y="242"/>
                    <a:pt x="1505" y="156"/>
                  </a:cubicBezTo>
                  <a:cubicBezTo>
                    <a:pt x="1505" y="70"/>
                    <a:pt x="1434" y="0"/>
                    <a:pt x="1348" y="0"/>
                  </a:cubicBezTo>
                  <a:cubicBezTo>
                    <a:pt x="1347" y="0"/>
                    <a:pt x="1345" y="0"/>
                    <a:pt x="1343" y="0"/>
                  </a:cubicBezTo>
                  <a:lnTo>
                    <a:pt x="1135" y="0"/>
                  </a:lnTo>
                  <a:cubicBezTo>
                    <a:pt x="1133" y="0"/>
                    <a:pt x="1131" y="0"/>
                    <a:pt x="1129" y="0"/>
                  </a:cubicBezTo>
                  <a:close/>
                  <a:moveTo>
                    <a:pt x="2390" y="0"/>
                  </a:moveTo>
                  <a:cubicBezTo>
                    <a:pt x="2388" y="0"/>
                    <a:pt x="2386" y="0"/>
                    <a:pt x="2384" y="0"/>
                  </a:cubicBezTo>
                  <a:lnTo>
                    <a:pt x="2176" y="0"/>
                  </a:lnTo>
                  <a:cubicBezTo>
                    <a:pt x="2091" y="3"/>
                    <a:pt x="2025" y="71"/>
                    <a:pt x="2025" y="156"/>
                  </a:cubicBezTo>
                  <a:cubicBezTo>
                    <a:pt x="2025" y="239"/>
                    <a:pt x="2091" y="309"/>
                    <a:pt x="2176" y="312"/>
                  </a:cubicBezTo>
                  <a:lnTo>
                    <a:pt x="2384" y="312"/>
                  </a:lnTo>
                  <a:cubicBezTo>
                    <a:pt x="2386" y="312"/>
                    <a:pt x="2388" y="312"/>
                    <a:pt x="2390" y="312"/>
                  </a:cubicBezTo>
                  <a:cubicBezTo>
                    <a:pt x="2475" y="312"/>
                    <a:pt x="2545" y="242"/>
                    <a:pt x="2545" y="156"/>
                  </a:cubicBezTo>
                  <a:cubicBezTo>
                    <a:pt x="2545" y="70"/>
                    <a:pt x="2475" y="0"/>
                    <a:pt x="2390" y="0"/>
                  </a:cubicBezTo>
                  <a:close/>
                  <a:moveTo>
                    <a:pt x="3210" y="0"/>
                  </a:moveTo>
                  <a:cubicBezTo>
                    <a:pt x="3125" y="0"/>
                    <a:pt x="3054" y="70"/>
                    <a:pt x="3054" y="156"/>
                  </a:cubicBezTo>
                  <a:cubicBezTo>
                    <a:pt x="3054" y="242"/>
                    <a:pt x="3125" y="312"/>
                    <a:pt x="3210" y="312"/>
                  </a:cubicBezTo>
                  <a:cubicBezTo>
                    <a:pt x="3212" y="312"/>
                    <a:pt x="3214" y="312"/>
                    <a:pt x="3216" y="312"/>
                  </a:cubicBezTo>
                  <a:lnTo>
                    <a:pt x="3424" y="312"/>
                  </a:lnTo>
                  <a:cubicBezTo>
                    <a:pt x="3509" y="309"/>
                    <a:pt x="3575" y="239"/>
                    <a:pt x="3575" y="156"/>
                  </a:cubicBezTo>
                  <a:cubicBezTo>
                    <a:pt x="3575" y="71"/>
                    <a:pt x="3509" y="3"/>
                    <a:pt x="3424" y="0"/>
                  </a:cubicBezTo>
                  <a:lnTo>
                    <a:pt x="3216" y="0"/>
                  </a:lnTo>
                  <a:cubicBezTo>
                    <a:pt x="3214" y="0"/>
                    <a:pt x="3212" y="0"/>
                    <a:pt x="3210" y="0"/>
                  </a:cubicBezTo>
                  <a:close/>
                  <a:moveTo>
                    <a:pt x="4471" y="0"/>
                  </a:moveTo>
                  <a:cubicBezTo>
                    <a:pt x="4469" y="0"/>
                    <a:pt x="4467" y="0"/>
                    <a:pt x="4466" y="0"/>
                  </a:cubicBezTo>
                  <a:lnTo>
                    <a:pt x="4257" y="0"/>
                  </a:lnTo>
                  <a:cubicBezTo>
                    <a:pt x="4172" y="3"/>
                    <a:pt x="4106" y="71"/>
                    <a:pt x="4106" y="156"/>
                  </a:cubicBezTo>
                  <a:cubicBezTo>
                    <a:pt x="4106" y="239"/>
                    <a:pt x="4172" y="309"/>
                    <a:pt x="4257" y="312"/>
                  </a:cubicBezTo>
                  <a:lnTo>
                    <a:pt x="4466" y="312"/>
                  </a:lnTo>
                  <a:cubicBezTo>
                    <a:pt x="4467" y="312"/>
                    <a:pt x="4469" y="312"/>
                    <a:pt x="4471" y="312"/>
                  </a:cubicBezTo>
                  <a:cubicBezTo>
                    <a:pt x="4557" y="312"/>
                    <a:pt x="4628" y="242"/>
                    <a:pt x="4628" y="156"/>
                  </a:cubicBezTo>
                  <a:cubicBezTo>
                    <a:pt x="4628" y="70"/>
                    <a:pt x="4557" y="0"/>
                    <a:pt x="4471" y="0"/>
                  </a:cubicBezTo>
                  <a:close/>
                  <a:moveTo>
                    <a:pt x="5292" y="0"/>
                  </a:moveTo>
                  <a:cubicBezTo>
                    <a:pt x="5206" y="0"/>
                    <a:pt x="5137" y="70"/>
                    <a:pt x="5137" y="156"/>
                  </a:cubicBezTo>
                  <a:cubicBezTo>
                    <a:pt x="5137" y="242"/>
                    <a:pt x="5206" y="312"/>
                    <a:pt x="5292" y="312"/>
                  </a:cubicBezTo>
                  <a:cubicBezTo>
                    <a:pt x="5293" y="312"/>
                    <a:pt x="5295" y="312"/>
                    <a:pt x="5297" y="312"/>
                  </a:cubicBezTo>
                  <a:lnTo>
                    <a:pt x="5505" y="312"/>
                  </a:lnTo>
                  <a:cubicBezTo>
                    <a:pt x="5590" y="309"/>
                    <a:pt x="5657" y="239"/>
                    <a:pt x="5657" y="156"/>
                  </a:cubicBezTo>
                  <a:cubicBezTo>
                    <a:pt x="5657" y="71"/>
                    <a:pt x="5590" y="3"/>
                    <a:pt x="5505" y="0"/>
                  </a:cubicBezTo>
                  <a:lnTo>
                    <a:pt x="5297" y="0"/>
                  </a:lnTo>
                  <a:cubicBezTo>
                    <a:pt x="5295" y="0"/>
                    <a:pt x="5293" y="0"/>
                    <a:pt x="5292" y="0"/>
                  </a:cubicBezTo>
                  <a:close/>
                  <a:moveTo>
                    <a:pt x="6552" y="0"/>
                  </a:moveTo>
                  <a:cubicBezTo>
                    <a:pt x="6550" y="0"/>
                    <a:pt x="6549" y="0"/>
                    <a:pt x="6547" y="0"/>
                  </a:cubicBezTo>
                  <a:lnTo>
                    <a:pt x="6338" y="0"/>
                  </a:lnTo>
                  <a:cubicBezTo>
                    <a:pt x="6255" y="3"/>
                    <a:pt x="6187" y="71"/>
                    <a:pt x="6187" y="156"/>
                  </a:cubicBezTo>
                  <a:cubicBezTo>
                    <a:pt x="6187" y="239"/>
                    <a:pt x="6255" y="309"/>
                    <a:pt x="6338" y="312"/>
                  </a:cubicBezTo>
                  <a:lnTo>
                    <a:pt x="6547" y="312"/>
                  </a:lnTo>
                  <a:cubicBezTo>
                    <a:pt x="6549" y="312"/>
                    <a:pt x="6550" y="312"/>
                    <a:pt x="6552" y="312"/>
                  </a:cubicBezTo>
                  <a:cubicBezTo>
                    <a:pt x="6638" y="312"/>
                    <a:pt x="6709" y="242"/>
                    <a:pt x="6709" y="156"/>
                  </a:cubicBezTo>
                  <a:cubicBezTo>
                    <a:pt x="6709" y="70"/>
                    <a:pt x="6638" y="0"/>
                    <a:pt x="6552" y="0"/>
                  </a:cubicBezTo>
                  <a:close/>
                  <a:moveTo>
                    <a:pt x="7374" y="0"/>
                  </a:moveTo>
                  <a:cubicBezTo>
                    <a:pt x="7287" y="0"/>
                    <a:pt x="7218" y="70"/>
                    <a:pt x="7218" y="156"/>
                  </a:cubicBezTo>
                  <a:cubicBezTo>
                    <a:pt x="7218" y="242"/>
                    <a:pt x="7287" y="312"/>
                    <a:pt x="7374" y="312"/>
                  </a:cubicBezTo>
                  <a:cubicBezTo>
                    <a:pt x="7376" y="312"/>
                    <a:pt x="7378" y="312"/>
                    <a:pt x="7380" y="312"/>
                  </a:cubicBezTo>
                  <a:lnTo>
                    <a:pt x="7588" y="312"/>
                  </a:lnTo>
                  <a:cubicBezTo>
                    <a:pt x="7590" y="312"/>
                    <a:pt x="7592" y="312"/>
                    <a:pt x="7594" y="312"/>
                  </a:cubicBezTo>
                  <a:cubicBezTo>
                    <a:pt x="7679" y="312"/>
                    <a:pt x="7749" y="242"/>
                    <a:pt x="7749" y="156"/>
                  </a:cubicBezTo>
                  <a:cubicBezTo>
                    <a:pt x="7749" y="70"/>
                    <a:pt x="7679" y="0"/>
                    <a:pt x="7594" y="0"/>
                  </a:cubicBezTo>
                  <a:cubicBezTo>
                    <a:pt x="7592" y="0"/>
                    <a:pt x="7590" y="0"/>
                    <a:pt x="7588" y="0"/>
                  </a:cubicBezTo>
                  <a:lnTo>
                    <a:pt x="7380" y="0"/>
                  </a:lnTo>
                  <a:cubicBezTo>
                    <a:pt x="7378" y="0"/>
                    <a:pt x="7376" y="0"/>
                    <a:pt x="7374" y="0"/>
                  </a:cubicBezTo>
                  <a:close/>
                  <a:moveTo>
                    <a:pt x="8634" y="0"/>
                  </a:moveTo>
                  <a:cubicBezTo>
                    <a:pt x="8632" y="0"/>
                    <a:pt x="8630" y="0"/>
                    <a:pt x="8628" y="0"/>
                  </a:cubicBezTo>
                  <a:lnTo>
                    <a:pt x="8420" y="0"/>
                  </a:lnTo>
                  <a:cubicBezTo>
                    <a:pt x="8336" y="3"/>
                    <a:pt x="8270" y="71"/>
                    <a:pt x="8270" y="156"/>
                  </a:cubicBezTo>
                  <a:cubicBezTo>
                    <a:pt x="8270" y="239"/>
                    <a:pt x="8336" y="309"/>
                    <a:pt x="8420" y="312"/>
                  </a:cubicBezTo>
                  <a:lnTo>
                    <a:pt x="8628" y="312"/>
                  </a:lnTo>
                  <a:cubicBezTo>
                    <a:pt x="8630" y="312"/>
                    <a:pt x="8632" y="312"/>
                    <a:pt x="8634" y="312"/>
                  </a:cubicBezTo>
                  <a:cubicBezTo>
                    <a:pt x="8719" y="312"/>
                    <a:pt x="8790" y="242"/>
                    <a:pt x="8790" y="156"/>
                  </a:cubicBezTo>
                  <a:cubicBezTo>
                    <a:pt x="8790" y="70"/>
                    <a:pt x="8719" y="0"/>
                    <a:pt x="8634" y="0"/>
                  </a:cubicBezTo>
                  <a:close/>
                  <a:moveTo>
                    <a:pt x="9675" y="0"/>
                  </a:moveTo>
                  <a:cubicBezTo>
                    <a:pt x="9673" y="0"/>
                    <a:pt x="9671" y="0"/>
                    <a:pt x="9669" y="0"/>
                  </a:cubicBezTo>
                  <a:lnTo>
                    <a:pt x="9461" y="0"/>
                  </a:lnTo>
                  <a:cubicBezTo>
                    <a:pt x="9376" y="3"/>
                    <a:pt x="9310" y="71"/>
                    <a:pt x="9310" y="156"/>
                  </a:cubicBezTo>
                  <a:cubicBezTo>
                    <a:pt x="9310" y="239"/>
                    <a:pt x="9376" y="309"/>
                    <a:pt x="9461" y="312"/>
                  </a:cubicBezTo>
                  <a:lnTo>
                    <a:pt x="9669" y="312"/>
                  </a:lnTo>
                  <a:cubicBezTo>
                    <a:pt x="9671" y="312"/>
                    <a:pt x="9673" y="312"/>
                    <a:pt x="9675" y="312"/>
                  </a:cubicBezTo>
                  <a:cubicBezTo>
                    <a:pt x="9760" y="312"/>
                    <a:pt x="9831" y="242"/>
                    <a:pt x="9831" y="156"/>
                  </a:cubicBezTo>
                  <a:cubicBezTo>
                    <a:pt x="9831" y="70"/>
                    <a:pt x="9760" y="0"/>
                    <a:pt x="9675" y="0"/>
                  </a:cubicBezTo>
                  <a:close/>
                  <a:moveTo>
                    <a:pt x="10495" y="0"/>
                  </a:moveTo>
                  <a:cubicBezTo>
                    <a:pt x="10410" y="0"/>
                    <a:pt x="10340" y="70"/>
                    <a:pt x="10340" y="156"/>
                  </a:cubicBezTo>
                  <a:cubicBezTo>
                    <a:pt x="10340" y="242"/>
                    <a:pt x="10410" y="312"/>
                    <a:pt x="10495" y="312"/>
                  </a:cubicBezTo>
                  <a:cubicBezTo>
                    <a:pt x="10497" y="312"/>
                    <a:pt x="10499" y="312"/>
                    <a:pt x="10501" y="312"/>
                  </a:cubicBezTo>
                  <a:lnTo>
                    <a:pt x="10709" y="312"/>
                  </a:lnTo>
                  <a:cubicBezTo>
                    <a:pt x="10711" y="312"/>
                    <a:pt x="10713" y="312"/>
                    <a:pt x="10715" y="312"/>
                  </a:cubicBezTo>
                  <a:cubicBezTo>
                    <a:pt x="10802" y="312"/>
                    <a:pt x="10871" y="242"/>
                    <a:pt x="10871" y="156"/>
                  </a:cubicBezTo>
                  <a:cubicBezTo>
                    <a:pt x="10871" y="70"/>
                    <a:pt x="10802" y="0"/>
                    <a:pt x="10715" y="0"/>
                  </a:cubicBezTo>
                  <a:cubicBezTo>
                    <a:pt x="10713" y="0"/>
                    <a:pt x="10711" y="0"/>
                    <a:pt x="10709" y="0"/>
                  </a:cubicBezTo>
                  <a:lnTo>
                    <a:pt x="10501" y="0"/>
                  </a:lnTo>
                  <a:cubicBezTo>
                    <a:pt x="10499" y="0"/>
                    <a:pt x="10497" y="0"/>
                    <a:pt x="10495" y="0"/>
                  </a:cubicBezTo>
                  <a:close/>
                  <a:moveTo>
                    <a:pt x="11756" y="0"/>
                  </a:moveTo>
                  <a:cubicBezTo>
                    <a:pt x="11754" y="0"/>
                    <a:pt x="11752" y="0"/>
                    <a:pt x="11751" y="0"/>
                  </a:cubicBezTo>
                  <a:lnTo>
                    <a:pt x="11542" y="0"/>
                  </a:lnTo>
                  <a:cubicBezTo>
                    <a:pt x="11457" y="3"/>
                    <a:pt x="11391" y="71"/>
                    <a:pt x="11391" y="156"/>
                  </a:cubicBezTo>
                  <a:cubicBezTo>
                    <a:pt x="11391" y="239"/>
                    <a:pt x="11457" y="309"/>
                    <a:pt x="11542" y="312"/>
                  </a:cubicBezTo>
                  <a:lnTo>
                    <a:pt x="11751" y="312"/>
                  </a:lnTo>
                  <a:cubicBezTo>
                    <a:pt x="11752" y="312"/>
                    <a:pt x="11754" y="312"/>
                    <a:pt x="11756" y="312"/>
                  </a:cubicBezTo>
                  <a:cubicBezTo>
                    <a:pt x="11842" y="312"/>
                    <a:pt x="11913" y="242"/>
                    <a:pt x="11913" y="156"/>
                  </a:cubicBezTo>
                  <a:cubicBezTo>
                    <a:pt x="11913" y="70"/>
                    <a:pt x="11842" y="0"/>
                    <a:pt x="11756" y="0"/>
                  </a:cubicBezTo>
                  <a:close/>
                  <a:moveTo>
                    <a:pt x="12578" y="0"/>
                  </a:moveTo>
                  <a:cubicBezTo>
                    <a:pt x="12491" y="0"/>
                    <a:pt x="12422" y="70"/>
                    <a:pt x="12422" y="156"/>
                  </a:cubicBezTo>
                  <a:cubicBezTo>
                    <a:pt x="12422" y="242"/>
                    <a:pt x="12491" y="312"/>
                    <a:pt x="12578" y="312"/>
                  </a:cubicBezTo>
                  <a:cubicBezTo>
                    <a:pt x="12580" y="312"/>
                    <a:pt x="12582" y="312"/>
                    <a:pt x="12584" y="312"/>
                  </a:cubicBezTo>
                  <a:lnTo>
                    <a:pt x="12790" y="312"/>
                  </a:lnTo>
                  <a:cubicBezTo>
                    <a:pt x="12875" y="309"/>
                    <a:pt x="12942" y="239"/>
                    <a:pt x="12942" y="156"/>
                  </a:cubicBezTo>
                  <a:cubicBezTo>
                    <a:pt x="12942" y="71"/>
                    <a:pt x="12875" y="3"/>
                    <a:pt x="12790" y="0"/>
                  </a:cubicBezTo>
                  <a:lnTo>
                    <a:pt x="12584" y="0"/>
                  </a:lnTo>
                  <a:cubicBezTo>
                    <a:pt x="12582" y="0"/>
                    <a:pt x="12580" y="0"/>
                    <a:pt x="12578" y="0"/>
                  </a:cubicBezTo>
                  <a:close/>
                  <a:moveTo>
                    <a:pt x="13837" y="0"/>
                  </a:moveTo>
                  <a:cubicBezTo>
                    <a:pt x="13836" y="0"/>
                    <a:pt x="13834" y="0"/>
                    <a:pt x="13832" y="0"/>
                  </a:cubicBezTo>
                  <a:lnTo>
                    <a:pt x="13624" y="0"/>
                  </a:lnTo>
                  <a:cubicBezTo>
                    <a:pt x="13540" y="3"/>
                    <a:pt x="13472" y="71"/>
                    <a:pt x="13472" y="156"/>
                  </a:cubicBezTo>
                  <a:cubicBezTo>
                    <a:pt x="13472" y="239"/>
                    <a:pt x="13540" y="309"/>
                    <a:pt x="13624" y="312"/>
                  </a:cubicBezTo>
                  <a:lnTo>
                    <a:pt x="13832" y="312"/>
                  </a:lnTo>
                  <a:cubicBezTo>
                    <a:pt x="13834" y="312"/>
                    <a:pt x="13836" y="312"/>
                    <a:pt x="13837" y="312"/>
                  </a:cubicBezTo>
                  <a:cubicBezTo>
                    <a:pt x="13923" y="312"/>
                    <a:pt x="13994" y="242"/>
                    <a:pt x="13994" y="156"/>
                  </a:cubicBezTo>
                  <a:cubicBezTo>
                    <a:pt x="13994" y="70"/>
                    <a:pt x="13923" y="0"/>
                    <a:pt x="13837" y="0"/>
                  </a:cubicBezTo>
                  <a:close/>
                  <a:moveTo>
                    <a:pt x="14659" y="0"/>
                  </a:moveTo>
                  <a:cubicBezTo>
                    <a:pt x="14572" y="0"/>
                    <a:pt x="14503" y="70"/>
                    <a:pt x="14503" y="156"/>
                  </a:cubicBezTo>
                  <a:cubicBezTo>
                    <a:pt x="14503" y="242"/>
                    <a:pt x="14572" y="312"/>
                    <a:pt x="14659" y="312"/>
                  </a:cubicBezTo>
                  <a:cubicBezTo>
                    <a:pt x="14661" y="312"/>
                    <a:pt x="14663" y="312"/>
                    <a:pt x="14665" y="312"/>
                  </a:cubicBezTo>
                  <a:lnTo>
                    <a:pt x="14873" y="312"/>
                  </a:lnTo>
                  <a:cubicBezTo>
                    <a:pt x="14957" y="309"/>
                    <a:pt x="15023" y="239"/>
                    <a:pt x="15023" y="156"/>
                  </a:cubicBezTo>
                  <a:cubicBezTo>
                    <a:pt x="15023" y="71"/>
                    <a:pt x="14957" y="3"/>
                    <a:pt x="14873" y="0"/>
                  </a:cubicBezTo>
                  <a:lnTo>
                    <a:pt x="14665" y="0"/>
                  </a:lnTo>
                  <a:cubicBezTo>
                    <a:pt x="14663" y="0"/>
                    <a:pt x="14661" y="0"/>
                    <a:pt x="14659" y="0"/>
                  </a:cubicBezTo>
                  <a:close/>
                  <a:moveTo>
                    <a:pt x="15919" y="0"/>
                  </a:moveTo>
                  <a:cubicBezTo>
                    <a:pt x="15917" y="0"/>
                    <a:pt x="15915" y="0"/>
                    <a:pt x="15913" y="0"/>
                  </a:cubicBezTo>
                  <a:lnTo>
                    <a:pt x="15705" y="0"/>
                  </a:lnTo>
                  <a:cubicBezTo>
                    <a:pt x="15621" y="3"/>
                    <a:pt x="15555" y="71"/>
                    <a:pt x="15555" y="156"/>
                  </a:cubicBezTo>
                  <a:cubicBezTo>
                    <a:pt x="15555" y="239"/>
                    <a:pt x="15621" y="309"/>
                    <a:pt x="15705" y="312"/>
                  </a:cubicBezTo>
                  <a:lnTo>
                    <a:pt x="15913" y="312"/>
                  </a:lnTo>
                  <a:cubicBezTo>
                    <a:pt x="15915" y="312"/>
                    <a:pt x="15917" y="312"/>
                    <a:pt x="15919" y="312"/>
                  </a:cubicBezTo>
                  <a:cubicBezTo>
                    <a:pt x="16004" y="312"/>
                    <a:pt x="16075" y="242"/>
                    <a:pt x="16075" y="156"/>
                  </a:cubicBezTo>
                  <a:cubicBezTo>
                    <a:pt x="16075" y="70"/>
                    <a:pt x="16004" y="0"/>
                    <a:pt x="159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5364;p44">
              <a:extLst>
                <a:ext uri="{FF2B5EF4-FFF2-40B4-BE49-F238E27FC236}">
                  <a16:creationId xmlns:a16="http://schemas.microsoft.com/office/drawing/2014/main" id="{06D808A2-27B4-795C-8786-53B6F1C09125}"/>
                </a:ext>
              </a:extLst>
            </p:cNvPr>
            <p:cNvSpPr/>
            <p:nvPr/>
          </p:nvSpPr>
          <p:spPr>
            <a:xfrm>
              <a:off x="693042" y="3094728"/>
              <a:ext cx="851626" cy="16581"/>
            </a:xfrm>
            <a:custGeom>
              <a:avLst/>
              <a:gdLst/>
              <a:ahLst/>
              <a:cxnLst/>
              <a:rect l="l" t="t" r="r" b="b"/>
              <a:pathLst>
                <a:path w="16076" h="313" extrusionOk="0">
                  <a:moveTo>
                    <a:pt x="307" y="1"/>
                  </a:moveTo>
                  <a:cubicBezTo>
                    <a:pt x="305" y="1"/>
                    <a:pt x="303" y="1"/>
                    <a:pt x="302" y="1"/>
                  </a:cubicBezTo>
                  <a:lnTo>
                    <a:pt x="152" y="1"/>
                  </a:lnTo>
                  <a:cubicBezTo>
                    <a:pt x="67" y="4"/>
                    <a:pt x="1" y="72"/>
                    <a:pt x="1" y="156"/>
                  </a:cubicBezTo>
                  <a:cubicBezTo>
                    <a:pt x="1" y="240"/>
                    <a:pt x="67" y="309"/>
                    <a:pt x="152" y="312"/>
                  </a:cubicBezTo>
                  <a:lnTo>
                    <a:pt x="302" y="312"/>
                  </a:lnTo>
                  <a:cubicBezTo>
                    <a:pt x="303" y="312"/>
                    <a:pt x="305" y="312"/>
                    <a:pt x="307" y="312"/>
                  </a:cubicBezTo>
                  <a:cubicBezTo>
                    <a:pt x="394" y="312"/>
                    <a:pt x="464" y="243"/>
                    <a:pt x="464" y="156"/>
                  </a:cubicBezTo>
                  <a:cubicBezTo>
                    <a:pt x="464" y="69"/>
                    <a:pt x="394" y="1"/>
                    <a:pt x="307" y="1"/>
                  </a:cubicBezTo>
                  <a:close/>
                  <a:moveTo>
                    <a:pt x="1129" y="1"/>
                  </a:moveTo>
                  <a:cubicBezTo>
                    <a:pt x="1044" y="1"/>
                    <a:pt x="973" y="69"/>
                    <a:pt x="973" y="156"/>
                  </a:cubicBezTo>
                  <a:cubicBezTo>
                    <a:pt x="973" y="243"/>
                    <a:pt x="1044" y="312"/>
                    <a:pt x="1129" y="312"/>
                  </a:cubicBezTo>
                  <a:cubicBezTo>
                    <a:pt x="1131" y="312"/>
                    <a:pt x="1133" y="312"/>
                    <a:pt x="1135" y="312"/>
                  </a:cubicBezTo>
                  <a:lnTo>
                    <a:pt x="1343" y="312"/>
                  </a:lnTo>
                  <a:cubicBezTo>
                    <a:pt x="1345" y="312"/>
                    <a:pt x="1347" y="312"/>
                    <a:pt x="1348" y="312"/>
                  </a:cubicBezTo>
                  <a:cubicBezTo>
                    <a:pt x="1434" y="312"/>
                    <a:pt x="1505" y="243"/>
                    <a:pt x="1505" y="156"/>
                  </a:cubicBezTo>
                  <a:cubicBezTo>
                    <a:pt x="1505" y="69"/>
                    <a:pt x="1434" y="1"/>
                    <a:pt x="1349" y="1"/>
                  </a:cubicBezTo>
                  <a:cubicBezTo>
                    <a:pt x="1347" y="1"/>
                    <a:pt x="1345" y="1"/>
                    <a:pt x="1343" y="1"/>
                  </a:cubicBezTo>
                  <a:lnTo>
                    <a:pt x="1135" y="1"/>
                  </a:lnTo>
                  <a:cubicBezTo>
                    <a:pt x="1133" y="1"/>
                    <a:pt x="1131" y="1"/>
                    <a:pt x="1129" y="1"/>
                  </a:cubicBezTo>
                  <a:close/>
                  <a:moveTo>
                    <a:pt x="2390" y="1"/>
                  </a:moveTo>
                  <a:cubicBezTo>
                    <a:pt x="2388" y="1"/>
                    <a:pt x="2386" y="1"/>
                    <a:pt x="2384" y="1"/>
                  </a:cubicBezTo>
                  <a:lnTo>
                    <a:pt x="2176" y="1"/>
                  </a:lnTo>
                  <a:cubicBezTo>
                    <a:pt x="2091" y="4"/>
                    <a:pt x="2025" y="72"/>
                    <a:pt x="2025" y="156"/>
                  </a:cubicBezTo>
                  <a:cubicBezTo>
                    <a:pt x="2025" y="240"/>
                    <a:pt x="2091" y="309"/>
                    <a:pt x="2176" y="312"/>
                  </a:cubicBezTo>
                  <a:lnTo>
                    <a:pt x="2384" y="312"/>
                  </a:lnTo>
                  <a:cubicBezTo>
                    <a:pt x="2386" y="312"/>
                    <a:pt x="2388" y="312"/>
                    <a:pt x="2390" y="312"/>
                  </a:cubicBezTo>
                  <a:cubicBezTo>
                    <a:pt x="2475" y="312"/>
                    <a:pt x="2545" y="243"/>
                    <a:pt x="2545" y="156"/>
                  </a:cubicBezTo>
                  <a:cubicBezTo>
                    <a:pt x="2545" y="69"/>
                    <a:pt x="2475" y="1"/>
                    <a:pt x="2390" y="1"/>
                  </a:cubicBezTo>
                  <a:close/>
                  <a:moveTo>
                    <a:pt x="3210" y="1"/>
                  </a:moveTo>
                  <a:cubicBezTo>
                    <a:pt x="3125" y="1"/>
                    <a:pt x="3054" y="69"/>
                    <a:pt x="3054" y="156"/>
                  </a:cubicBezTo>
                  <a:cubicBezTo>
                    <a:pt x="3054" y="243"/>
                    <a:pt x="3125" y="312"/>
                    <a:pt x="3210" y="312"/>
                  </a:cubicBezTo>
                  <a:cubicBezTo>
                    <a:pt x="3212" y="312"/>
                    <a:pt x="3214" y="312"/>
                    <a:pt x="3216" y="312"/>
                  </a:cubicBezTo>
                  <a:lnTo>
                    <a:pt x="3424" y="312"/>
                  </a:lnTo>
                  <a:cubicBezTo>
                    <a:pt x="3509" y="309"/>
                    <a:pt x="3575" y="240"/>
                    <a:pt x="3575" y="156"/>
                  </a:cubicBezTo>
                  <a:cubicBezTo>
                    <a:pt x="3575" y="72"/>
                    <a:pt x="3509" y="4"/>
                    <a:pt x="3424" y="1"/>
                  </a:cubicBezTo>
                  <a:lnTo>
                    <a:pt x="3216" y="1"/>
                  </a:lnTo>
                  <a:cubicBezTo>
                    <a:pt x="3214" y="1"/>
                    <a:pt x="3212" y="1"/>
                    <a:pt x="3210" y="1"/>
                  </a:cubicBezTo>
                  <a:close/>
                  <a:moveTo>
                    <a:pt x="4471" y="1"/>
                  </a:moveTo>
                  <a:cubicBezTo>
                    <a:pt x="4469" y="1"/>
                    <a:pt x="4467" y="1"/>
                    <a:pt x="4466" y="1"/>
                  </a:cubicBezTo>
                  <a:lnTo>
                    <a:pt x="4257" y="1"/>
                  </a:lnTo>
                  <a:cubicBezTo>
                    <a:pt x="4172" y="4"/>
                    <a:pt x="4106" y="72"/>
                    <a:pt x="4106" y="156"/>
                  </a:cubicBezTo>
                  <a:cubicBezTo>
                    <a:pt x="4106" y="240"/>
                    <a:pt x="4172" y="309"/>
                    <a:pt x="4257" y="312"/>
                  </a:cubicBezTo>
                  <a:lnTo>
                    <a:pt x="4466" y="312"/>
                  </a:lnTo>
                  <a:cubicBezTo>
                    <a:pt x="4467" y="312"/>
                    <a:pt x="4469" y="312"/>
                    <a:pt x="4471" y="312"/>
                  </a:cubicBezTo>
                  <a:cubicBezTo>
                    <a:pt x="4557" y="312"/>
                    <a:pt x="4628" y="243"/>
                    <a:pt x="4628" y="156"/>
                  </a:cubicBezTo>
                  <a:cubicBezTo>
                    <a:pt x="4628" y="69"/>
                    <a:pt x="4557" y="1"/>
                    <a:pt x="4471" y="1"/>
                  </a:cubicBezTo>
                  <a:close/>
                  <a:moveTo>
                    <a:pt x="5291" y="1"/>
                  </a:moveTo>
                  <a:cubicBezTo>
                    <a:pt x="5206" y="1"/>
                    <a:pt x="5137" y="69"/>
                    <a:pt x="5137" y="156"/>
                  </a:cubicBezTo>
                  <a:cubicBezTo>
                    <a:pt x="5137" y="243"/>
                    <a:pt x="5206" y="312"/>
                    <a:pt x="5292" y="312"/>
                  </a:cubicBezTo>
                  <a:cubicBezTo>
                    <a:pt x="5293" y="312"/>
                    <a:pt x="5295" y="312"/>
                    <a:pt x="5297" y="312"/>
                  </a:cubicBezTo>
                  <a:lnTo>
                    <a:pt x="5505" y="312"/>
                  </a:lnTo>
                  <a:cubicBezTo>
                    <a:pt x="5590" y="309"/>
                    <a:pt x="5657" y="240"/>
                    <a:pt x="5657" y="156"/>
                  </a:cubicBezTo>
                  <a:cubicBezTo>
                    <a:pt x="5657" y="72"/>
                    <a:pt x="5590" y="4"/>
                    <a:pt x="5505" y="1"/>
                  </a:cubicBezTo>
                  <a:lnTo>
                    <a:pt x="5297" y="1"/>
                  </a:lnTo>
                  <a:cubicBezTo>
                    <a:pt x="5295" y="1"/>
                    <a:pt x="5293" y="1"/>
                    <a:pt x="5291" y="1"/>
                  </a:cubicBezTo>
                  <a:close/>
                  <a:moveTo>
                    <a:pt x="6552" y="1"/>
                  </a:moveTo>
                  <a:cubicBezTo>
                    <a:pt x="6551" y="1"/>
                    <a:pt x="6549" y="1"/>
                    <a:pt x="6547" y="1"/>
                  </a:cubicBezTo>
                  <a:lnTo>
                    <a:pt x="6338" y="1"/>
                  </a:lnTo>
                  <a:cubicBezTo>
                    <a:pt x="6255" y="4"/>
                    <a:pt x="6187" y="72"/>
                    <a:pt x="6187" y="156"/>
                  </a:cubicBezTo>
                  <a:cubicBezTo>
                    <a:pt x="6187" y="240"/>
                    <a:pt x="6255" y="309"/>
                    <a:pt x="6338" y="312"/>
                  </a:cubicBezTo>
                  <a:lnTo>
                    <a:pt x="6547" y="312"/>
                  </a:lnTo>
                  <a:cubicBezTo>
                    <a:pt x="6549" y="312"/>
                    <a:pt x="6550" y="312"/>
                    <a:pt x="6552" y="312"/>
                  </a:cubicBezTo>
                  <a:cubicBezTo>
                    <a:pt x="6638" y="312"/>
                    <a:pt x="6709" y="243"/>
                    <a:pt x="6709" y="156"/>
                  </a:cubicBezTo>
                  <a:cubicBezTo>
                    <a:pt x="6709" y="69"/>
                    <a:pt x="6638" y="1"/>
                    <a:pt x="6552" y="1"/>
                  </a:cubicBezTo>
                  <a:close/>
                  <a:moveTo>
                    <a:pt x="7374" y="1"/>
                  </a:moveTo>
                  <a:cubicBezTo>
                    <a:pt x="7287" y="1"/>
                    <a:pt x="7218" y="69"/>
                    <a:pt x="7218" y="156"/>
                  </a:cubicBezTo>
                  <a:cubicBezTo>
                    <a:pt x="7218" y="243"/>
                    <a:pt x="7287" y="312"/>
                    <a:pt x="7374" y="312"/>
                  </a:cubicBezTo>
                  <a:cubicBezTo>
                    <a:pt x="7376" y="312"/>
                    <a:pt x="7378" y="312"/>
                    <a:pt x="7380" y="312"/>
                  </a:cubicBezTo>
                  <a:lnTo>
                    <a:pt x="7588" y="312"/>
                  </a:lnTo>
                  <a:cubicBezTo>
                    <a:pt x="7590" y="312"/>
                    <a:pt x="7592" y="312"/>
                    <a:pt x="7594" y="312"/>
                  </a:cubicBezTo>
                  <a:cubicBezTo>
                    <a:pt x="7679" y="312"/>
                    <a:pt x="7749" y="243"/>
                    <a:pt x="7749" y="156"/>
                  </a:cubicBezTo>
                  <a:cubicBezTo>
                    <a:pt x="7749" y="69"/>
                    <a:pt x="7679" y="1"/>
                    <a:pt x="7594" y="1"/>
                  </a:cubicBezTo>
                  <a:cubicBezTo>
                    <a:pt x="7592" y="1"/>
                    <a:pt x="7590" y="1"/>
                    <a:pt x="7588" y="1"/>
                  </a:cubicBezTo>
                  <a:lnTo>
                    <a:pt x="7380" y="1"/>
                  </a:lnTo>
                  <a:cubicBezTo>
                    <a:pt x="7378" y="1"/>
                    <a:pt x="7376" y="1"/>
                    <a:pt x="7374" y="1"/>
                  </a:cubicBezTo>
                  <a:close/>
                  <a:moveTo>
                    <a:pt x="8634" y="1"/>
                  </a:moveTo>
                  <a:cubicBezTo>
                    <a:pt x="8632" y="1"/>
                    <a:pt x="8630" y="1"/>
                    <a:pt x="8628" y="1"/>
                  </a:cubicBezTo>
                  <a:lnTo>
                    <a:pt x="8420" y="1"/>
                  </a:lnTo>
                  <a:cubicBezTo>
                    <a:pt x="8336" y="4"/>
                    <a:pt x="8270" y="72"/>
                    <a:pt x="8270" y="156"/>
                  </a:cubicBezTo>
                  <a:cubicBezTo>
                    <a:pt x="8270" y="240"/>
                    <a:pt x="8336" y="309"/>
                    <a:pt x="8420" y="312"/>
                  </a:cubicBezTo>
                  <a:lnTo>
                    <a:pt x="8628" y="312"/>
                  </a:lnTo>
                  <a:cubicBezTo>
                    <a:pt x="8630" y="312"/>
                    <a:pt x="8632" y="312"/>
                    <a:pt x="8634" y="312"/>
                  </a:cubicBezTo>
                  <a:cubicBezTo>
                    <a:pt x="8719" y="312"/>
                    <a:pt x="8790" y="243"/>
                    <a:pt x="8790" y="156"/>
                  </a:cubicBezTo>
                  <a:cubicBezTo>
                    <a:pt x="8790" y="69"/>
                    <a:pt x="8719" y="1"/>
                    <a:pt x="8634" y="1"/>
                  </a:cubicBezTo>
                  <a:close/>
                  <a:moveTo>
                    <a:pt x="9675" y="1"/>
                  </a:moveTo>
                  <a:cubicBezTo>
                    <a:pt x="9673" y="1"/>
                    <a:pt x="9671" y="1"/>
                    <a:pt x="9669" y="1"/>
                  </a:cubicBezTo>
                  <a:lnTo>
                    <a:pt x="9461" y="1"/>
                  </a:lnTo>
                  <a:cubicBezTo>
                    <a:pt x="9376" y="4"/>
                    <a:pt x="9310" y="72"/>
                    <a:pt x="9310" y="156"/>
                  </a:cubicBezTo>
                  <a:cubicBezTo>
                    <a:pt x="9310" y="240"/>
                    <a:pt x="9376" y="309"/>
                    <a:pt x="9461" y="312"/>
                  </a:cubicBezTo>
                  <a:lnTo>
                    <a:pt x="9669" y="312"/>
                  </a:lnTo>
                  <a:cubicBezTo>
                    <a:pt x="9671" y="312"/>
                    <a:pt x="9673" y="312"/>
                    <a:pt x="9675" y="312"/>
                  </a:cubicBezTo>
                  <a:cubicBezTo>
                    <a:pt x="9760" y="312"/>
                    <a:pt x="9831" y="243"/>
                    <a:pt x="9831" y="156"/>
                  </a:cubicBezTo>
                  <a:cubicBezTo>
                    <a:pt x="9831" y="69"/>
                    <a:pt x="9760" y="1"/>
                    <a:pt x="9675" y="1"/>
                  </a:cubicBezTo>
                  <a:close/>
                  <a:moveTo>
                    <a:pt x="10495" y="1"/>
                  </a:moveTo>
                  <a:cubicBezTo>
                    <a:pt x="10410" y="1"/>
                    <a:pt x="10340" y="69"/>
                    <a:pt x="10340" y="156"/>
                  </a:cubicBezTo>
                  <a:cubicBezTo>
                    <a:pt x="10340" y="243"/>
                    <a:pt x="10410" y="312"/>
                    <a:pt x="10495" y="312"/>
                  </a:cubicBezTo>
                  <a:cubicBezTo>
                    <a:pt x="10497" y="312"/>
                    <a:pt x="10499" y="312"/>
                    <a:pt x="10501" y="312"/>
                  </a:cubicBezTo>
                  <a:lnTo>
                    <a:pt x="10709" y="312"/>
                  </a:lnTo>
                  <a:cubicBezTo>
                    <a:pt x="10711" y="312"/>
                    <a:pt x="10713" y="312"/>
                    <a:pt x="10715" y="312"/>
                  </a:cubicBezTo>
                  <a:cubicBezTo>
                    <a:pt x="10802" y="312"/>
                    <a:pt x="10871" y="243"/>
                    <a:pt x="10871" y="156"/>
                  </a:cubicBezTo>
                  <a:cubicBezTo>
                    <a:pt x="10871" y="69"/>
                    <a:pt x="10802" y="1"/>
                    <a:pt x="10715" y="1"/>
                  </a:cubicBezTo>
                  <a:cubicBezTo>
                    <a:pt x="10713" y="1"/>
                    <a:pt x="10711" y="1"/>
                    <a:pt x="10709" y="1"/>
                  </a:cubicBezTo>
                  <a:lnTo>
                    <a:pt x="10501" y="1"/>
                  </a:lnTo>
                  <a:cubicBezTo>
                    <a:pt x="10499" y="1"/>
                    <a:pt x="10497" y="1"/>
                    <a:pt x="10495" y="1"/>
                  </a:cubicBezTo>
                  <a:close/>
                  <a:moveTo>
                    <a:pt x="11756" y="1"/>
                  </a:moveTo>
                  <a:cubicBezTo>
                    <a:pt x="11754" y="1"/>
                    <a:pt x="11752" y="1"/>
                    <a:pt x="11751" y="1"/>
                  </a:cubicBezTo>
                  <a:lnTo>
                    <a:pt x="11542" y="1"/>
                  </a:lnTo>
                  <a:cubicBezTo>
                    <a:pt x="11457" y="4"/>
                    <a:pt x="11391" y="72"/>
                    <a:pt x="11391" y="156"/>
                  </a:cubicBezTo>
                  <a:cubicBezTo>
                    <a:pt x="11391" y="240"/>
                    <a:pt x="11457" y="309"/>
                    <a:pt x="11542" y="312"/>
                  </a:cubicBezTo>
                  <a:lnTo>
                    <a:pt x="11751" y="312"/>
                  </a:lnTo>
                  <a:cubicBezTo>
                    <a:pt x="11752" y="312"/>
                    <a:pt x="11754" y="312"/>
                    <a:pt x="11756" y="312"/>
                  </a:cubicBezTo>
                  <a:cubicBezTo>
                    <a:pt x="11842" y="312"/>
                    <a:pt x="11913" y="243"/>
                    <a:pt x="11913" y="156"/>
                  </a:cubicBezTo>
                  <a:cubicBezTo>
                    <a:pt x="11913" y="69"/>
                    <a:pt x="11842" y="1"/>
                    <a:pt x="11756" y="1"/>
                  </a:cubicBezTo>
                  <a:close/>
                  <a:moveTo>
                    <a:pt x="12578" y="1"/>
                  </a:moveTo>
                  <a:cubicBezTo>
                    <a:pt x="12491" y="1"/>
                    <a:pt x="12422" y="69"/>
                    <a:pt x="12422" y="156"/>
                  </a:cubicBezTo>
                  <a:cubicBezTo>
                    <a:pt x="12422" y="243"/>
                    <a:pt x="12491" y="312"/>
                    <a:pt x="12578" y="312"/>
                  </a:cubicBezTo>
                  <a:cubicBezTo>
                    <a:pt x="12580" y="312"/>
                    <a:pt x="12582" y="312"/>
                    <a:pt x="12584" y="312"/>
                  </a:cubicBezTo>
                  <a:lnTo>
                    <a:pt x="12790" y="312"/>
                  </a:lnTo>
                  <a:cubicBezTo>
                    <a:pt x="12875" y="309"/>
                    <a:pt x="12942" y="240"/>
                    <a:pt x="12942" y="156"/>
                  </a:cubicBezTo>
                  <a:cubicBezTo>
                    <a:pt x="12942" y="72"/>
                    <a:pt x="12875" y="4"/>
                    <a:pt x="12790" y="1"/>
                  </a:cubicBezTo>
                  <a:lnTo>
                    <a:pt x="12584" y="1"/>
                  </a:lnTo>
                  <a:cubicBezTo>
                    <a:pt x="12582" y="1"/>
                    <a:pt x="12580" y="1"/>
                    <a:pt x="12578" y="1"/>
                  </a:cubicBezTo>
                  <a:close/>
                  <a:moveTo>
                    <a:pt x="13837" y="1"/>
                  </a:moveTo>
                  <a:cubicBezTo>
                    <a:pt x="13836" y="1"/>
                    <a:pt x="13834" y="1"/>
                    <a:pt x="13832" y="1"/>
                  </a:cubicBezTo>
                  <a:lnTo>
                    <a:pt x="13624" y="1"/>
                  </a:lnTo>
                  <a:cubicBezTo>
                    <a:pt x="13540" y="4"/>
                    <a:pt x="13472" y="72"/>
                    <a:pt x="13472" y="156"/>
                  </a:cubicBezTo>
                  <a:cubicBezTo>
                    <a:pt x="13472" y="240"/>
                    <a:pt x="13540" y="309"/>
                    <a:pt x="13624" y="312"/>
                  </a:cubicBezTo>
                  <a:lnTo>
                    <a:pt x="13832" y="312"/>
                  </a:lnTo>
                  <a:cubicBezTo>
                    <a:pt x="13834" y="312"/>
                    <a:pt x="13836" y="312"/>
                    <a:pt x="13837" y="312"/>
                  </a:cubicBezTo>
                  <a:cubicBezTo>
                    <a:pt x="13923" y="312"/>
                    <a:pt x="13994" y="243"/>
                    <a:pt x="13994" y="156"/>
                  </a:cubicBezTo>
                  <a:cubicBezTo>
                    <a:pt x="13994" y="69"/>
                    <a:pt x="13923" y="1"/>
                    <a:pt x="13837" y="1"/>
                  </a:cubicBezTo>
                  <a:close/>
                  <a:moveTo>
                    <a:pt x="14659" y="1"/>
                  </a:moveTo>
                  <a:cubicBezTo>
                    <a:pt x="14572" y="1"/>
                    <a:pt x="14503" y="69"/>
                    <a:pt x="14503" y="156"/>
                  </a:cubicBezTo>
                  <a:cubicBezTo>
                    <a:pt x="14503" y="243"/>
                    <a:pt x="14572" y="312"/>
                    <a:pt x="14659" y="312"/>
                  </a:cubicBezTo>
                  <a:cubicBezTo>
                    <a:pt x="14661" y="312"/>
                    <a:pt x="14663" y="312"/>
                    <a:pt x="14665" y="312"/>
                  </a:cubicBezTo>
                  <a:lnTo>
                    <a:pt x="14873" y="312"/>
                  </a:lnTo>
                  <a:cubicBezTo>
                    <a:pt x="14957" y="309"/>
                    <a:pt x="15023" y="240"/>
                    <a:pt x="15023" y="156"/>
                  </a:cubicBezTo>
                  <a:cubicBezTo>
                    <a:pt x="15023" y="72"/>
                    <a:pt x="14957" y="4"/>
                    <a:pt x="14873" y="1"/>
                  </a:cubicBezTo>
                  <a:lnTo>
                    <a:pt x="14665" y="1"/>
                  </a:lnTo>
                  <a:cubicBezTo>
                    <a:pt x="14663" y="1"/>
                    <a:pt x="14661" y="1"/>
                    <a:pt x="14659" y="1"/>
                  </a:cubicBezTo>
                  <a:close/>
                  <a:moveTo>
                    <a:pt x="15919" y="1"/>
                  </a:moveTo>
                  <a:cubicBezTo>
                    <a:pt x="15917" y="1"/>
                    <a:pt x="15915" y="1"/>
                    <a:pt x="15913" y="1"/>
                  </a:cubicBezTo>
                  <a:lnTo>
                    <a:pt x="15705" y="1"/>
                  </a:lnTo>
                  <a:cubicBezTo>
                    <a:pt x="15621" y="4"/>
                    <a:pt x="15555" y="72"/>
                    <a:pt x="15555" y="156"/>
                  </a:cubicBezTo>
                  <a:cubicBezTo>
                    <a:pt x="15555" y="240"/>
                    <a:pt x="15621" y="309"/>
                    <a:pt x="15705" y="312"/>
                  </a:cubicBezTo>
                  <a:lnTo>
                    <a:pt x="15913" y="312"/>
                  </a:lnTo>
                  <a:cubicBezTo>
                    <a:pt x="15915" y="312"/>
                    <a:pt x="15917" y="312"/>
                    <a:pt x="15919" y="312"/>
                  </a:cubicBezTo>
                  <a:cubicBezTo>
                    <a:pt x="16004" y="312"/>
                    <a:pt x="16075" y="243"/>
                    <a:pt x="16075" y="156"/>
                  </a:cubicBezTo>
                  <a:cubicBezTo>
                    <a:pt x="16075" y="69"/>
                    <a:pt x="16004" y="1"/>
                    <a:pt x="159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5365;p44">
              <a:extLst>
                <a:ext uri="{FF2B5EF4-FFF2-40B4-BE49-F238E27FC236}">
                  <a16:creationId xmlns:a16="http://schemas.microsoft.com/office/drawing/2014/main" id="{F11A7C68-525A-3041-F99C-4557D22C7713}"/>
                </a:ext>
              </a:extLst>
            </p:cNvPr>
            <p:cNvSpPr/>
            <p:nvPr/>
          </p:nvSpPr>
          <p:spPr>
            <a:xfrm>
              <a:off x="687797" y="2087234"/>
              <a:ext cx="26540" cy="1029039"/>
            </a:xfrm>
            <a:custGeom>
              <a:avLst/>
              <a:gdLst/>
              <a:ahLst/>
              <a:cxnLst/>
              <a:rect l="l" t="t" r="r" b="b"/>
              <a:pathLst>
                <a:path w="501" h="19425" extrusionOk="0">
                  <a:moveTo>
                    <a:pt x="251" y="1"/>
                  </a:moveTo>
                  <a:cubicBezTo>
                    <a:pt x="114" y="1"/>
                    <a:pt x="3" y="112"/>
                    <a:pt x="1" y="249"/>
                  </a:cubicBezTo>
                  <a:lnTo>
                    <a:pt x="1" y="19174"/>
                  </a:lnTo>
                  <a:cubicBezTo>
                    <a:pt x="1" y="19312"/>
                    <a:pt x="114" y="19424"/>
                    <a:pt x="251" y="19424"/>
                  </a:cubicBezTo>
                  <a:cubicBezTo>
                    <a:pt x="388" y="19424"/>
                    <a:pt x="501" y="19312"/>
                    <a:pt x="501" y="19174"/>
                  </a:cubicBezTo>
                  <a:lnTo>
                    <a:pt x="501" y="249"/>
                  </a:lnTo>
                  <a:cubicBezTo>
                    <a:pt x="499" y="112"/>
                    <a:pt x="388" y="1"/>
                    <a:pt x="2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5366;p44">
              <a:extLst>
                <a:ext uri="{FF2B5EF4-FFF2-40B4-BE49-F238E27FC236}">
                  <a16:creationId xmlns:a16="http://schemas.microsoft.com/office/drawing/2014/main" id="{8848C500-95C1-6DFC-594E-7591C1AE6905}"/>
                </a:ext>
              </a:extLst>
            </p:cNvPr>
            <p:cNvSpPr/>
            <p:nvPr/>
          </p:nvSpPr>
          <p:spPr>
            <a:xfrm>
              <a:off x="686526" y="2087128"/>
              <a:ext cx="105473" cy="99699"/>
            </a:xfrm>
            <a:custGeom>
              <a:avLst/>
              <a:gdLst/>
              <a:ahLst/>
              <a:cxnLst/>
              <a:rect l="l" t="t" r="r" b="b"/>
              <a:pathLst>
                <a:path w="1991" h="1882" extrusionOk="0">
                  <a:moveTo>
                    <a:pt x="275" y="1"/>
                  </a:moveTo>
                  <a:cubicBezTo>
                    <a:pt x="211" y="1"/>
                    <a:pt x="148" y="25"/>
                    <a:pt x="99" y="74"/>
                  </a:cubicBezTo>
                  <a:cubicBezTo>
                    <a:pt x="0" y="172"/>
                    <a:pt x="0" y="330"/>
                    <a:pt x="99" y="427"/>
                  </a:cubicBezTo>
                  <a:lnTo>
                    <a:pt x="1480" y="1809"/>
                  </a:lnTo>
                  <a:cubicBezTo>
                    <a:pt x="1526" y="1856"/>
                    <a:pt x="1591" y="1882"/>
                    <a:pt x="1656" y="1882"/>
                  </a:cubicBezTo>
                  <a:cubicBezTo>
                    <a:pt x="1879" y="1882"/>
                    <a:pt x="1990" y="1613"/>
                    <a:pt x="1833" y="1456"/>
                  </a:cubicBezTo>
                  <a:lnTo>
                    <a:pt x="452" y="74"/>
                  </a:lnTo>
                  <a:cubicBezTo>
                    <a:pt x="403" y="25"/>
                    <a:pt x="339" y="1"/>
                    <a:pt x="2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5367;p44">
              <a:extLst>
                <a:ext uri="{FF2B5EF4-FFF2-40B4-BE49-F238E27FC236}">
                  <a16:creationId xmlns:a16="http://schemas.microsoft.com/office/drawing/2014/main" id="{9F4BABC6-7898-FE10-8147-F33164748D6F}"/>
                </a:ext>
              </a:extLst>
            </p:cNvPr>
            <p:cNvSpPr/>
            <p:nvPr/>
          </p:nvSpPr>
          <p:spPr>
            <a:xfrm>
              <a:off x="610188" y="2087128"/>
              <a:ext cx="105473" cy="99699"/>
            </a:xfrm>
            <a:custGeom>
              <a:avLst/>
              <a:gdLst/>
              <a:ahLst/>
              <a:cxnLst/>
              <a:rect l="l" t="t" r="r" b="b"/>
              <a:pathLst>
                <a:path w="1991" h="1882" extrusionOk="0">
                  <a:moveTo>
                    <a:pt x="1716" y="1"/>
                  </a:moveTo>
                  <a:cubicBezTo>
                    <a:pt x="1652" y="1"/>
                    <a:pt x="1588" y="25"/>
                    <a:pt x="1538" y="74"/>
                  </a:cubicBezTo>
                  <a:lnTo>
                    <a:pt x="158" y="1456"/>
                  </a:lnTo>
                  <a:cubicBezTo>
                    <a:pt x="0" y="1613"/>
                    <a:pt x="111" y="1882"/>
                    <a:pt x="334" y="1882"/>
                  </a:cubicBezTo>
                  <a:cubicBezTo>
                    <a:pt x="400" y="1882"/>
                    <a:pt x="465" y="1856"/>
                    <a:pt x="511" y="1809"/>
                  </a:cubicBezTo>
                  <a:lnTo>
                    <a:pt x="1892" y="427"/>
                  </a:lnTo>
                  <a:cubicBezTo>
                    <a:pt x="1991" y="330"/>
                    <a:pt x="1991" y="172"/>
                    <a:pt x="1892" y="74"/>
                  </a:cubicBezTo>
                  <a:cubicBezTo>
                    <a:pt x="1843" y="25"/>
                    <a:pt x="1780" y="1"/>
                    <a:pt x="171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5368;p44">
              <a:extLst>
                <a:ext uri="{FF2B5EF4-FFF2-40B4-BE49-F238E27FC236}">
                  <a16:creationId xmlns:a16="http://schemas.microsoft.com/office/drawing/2014/main" id="{AD5DFB20-536D-5BD1-C18F-9C032FEC3BD0}"/>
                </a:ext>
              </a:extLst>
            </p:cNvPr>
            <p:cNvSpPr/>
            <p:nvPr/>
          </p:nvSpPr>
          <p:spPr>
            <a:xfrm>
              <a:off x="683347" y="3021091"/>
              <a:ext cx="105473" cy="99699"/>
            </a:xfrm>
            <a:custGeom>
              <a:avLst/>
              <a:gdLst/>
              <a:ahLst/>
              <a:cxnLst/>
              <a:rect l="l" t="t" r="r" b="b"/>
              <a:pathLst>
                <a:path w="1991" h="1882" extrusionOk="0">
                  <a:moveTo>
                    <a:pt x="1716" y="0"/>
                  </a:moveTo>
                  <a:cubicBezTo>
                    <a:pt x="1652" y="0"/>
                    <a:pt x="1588" y="24"/>
                    <a:pt x="1540" y="73"/>
                  </a:cubicBezTo>
                  <a:lnTo>
                    <a:pt x="157" y="1455"/>
                  </a:lnTo>
                  <a:cubicBezTo>
                    <a:pt x="0" y="1613"/>
                    <a:pt x="113" y="1881"/>
                    <a:pt x="335" y="1881"/>
                  </a:cubicBezTo>
                  <a:cubicBezTo>
                    <a:pt x="401" y="1881"/>
                    <a:pt x="465" y="1855"/>
                    <a:pt x="511" y="1809"/>
                  </a:cubicBezTo>
                  <a:lnTo>
                    <a:pt x="1893" y="426"/>
                  </a:lnTo>
                  <a:cubicBezTo>
                    <a:pt x="1990" y="329"/>
                    <a:pt x="1990" y="170"/>
                    <a:pt x="1893" y="73"/>
                  </a:cubicBezTo>
                  <a:cubicBezTo>
                    <a:pt x="1845" y="24"/>
                    <a:pt x="1781" y="0"/>
                    <a:pt x="17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5369;p44">
              <a:extLst>
                <a:ext uri="{FF2B5EF4-FFF2-40B4-BE49-F238E27FC236}">
                  <a16:creationId xmlns:a16="http://schemas.microsoft.com/office/drawing/2014/main" id="{1215DB56-14FE-2F94-3F7F-C4E76F5F52FC}"/>
                </a:ext>
              </a:extLst>
            </p:cNvPr>
            <p:cNvSpPr/>
            <p:nvPr/>
          </p:nvSpPr>
          <p:spPr>
            <a:xfrm>
              <a:off x="613366" y="3021091"/>
              <a:ext cx="105420" cy="99699"/>
            </a:xfrm>
            <a:custGeom>
              <a:avLst/>
              <a:gdLst/>
              <a:ahLst/>
              <a:cxnLst/>
              <a:rect l="l" t="t" r="r" b="b"/>
              <a:pathLst>
                <a:path w="1990" h="1882" extrusionOk="0">
                  <a:moveTo>
                    <a:pt x="274" y="0"/>
                  </a:moveTo>
                  <a:cubicBezTo>
                    <a:pt x="210" y="0"/>
                    <a:pt x="146" y="24"/>
                    <a:pt x="98" y="73"/>
                  </a:cubicBezTo>
                  <a:cubicBezTo>
                    <a:pt x="1" y="170"/>
                    <a:pt x="1" y="329"/>
                    <a:pt x="98" y="426"/>
                  </a:cubicBezTo>
                  <a:lnTo>
                    <a:pt x="1478" y="1809"/>
                  </a:lnTo>
                  <a:cubicBezTo>
                    <a:pt x="1526" y="1855"/>
                    <a:pt x="1590" y="1881"/>
                    <a:pt x="1656" y="1881"/>
                  </a:cubicBezTo>
                  <a:cubicBezTo>
                    <a:pt x="1878" y="1881"/>
                    <a:pt x="1989" y="1613"/>
                    <a:pt x="1832" y="1455"/>
                  </a:cubicBezTo>
                  <a:lnTo>
                    <a:pt x="451" y="73"/>
                  </a:lnTo>
                  <a:cubicBezTo>
                    <a:pt x="402" y="24"/>
                    <a:pt x="338" y="0"/>
                    <a:pt x="2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9" name="Google Shape;5370;p44">
            <a:extLst>
              <a:ext uri="{FF2B5EF4-FFF2-40B4-BE49-F238E27FC236}">
                <a16:creationId xmlns:a16="http://schemas.microsoft.com/office/drawing/2014/main" id="{A9296D08-C3E0-40E2-D62A-E486203C04EA}"/>
              </a:ext>
            </a:extLst>
          </p:cNvPr>
          <p:cNvGrpSpPr/>
          <p:nvPr/>
        </p:nvGrpSpPr>
        <p:grpSpPr>
          <a:xfrm>
            <a:off x="2955831" y="4103148"/>
            <a:ext cx="1143096" cy="345983"/>
            <a:chOff x="610188" y="3282686"/>
            <a:chExt cx="1143096" cy="345983"/>
          </a:xfrm>
          <a:solidFill>
            <a:srgbClr val="001E5A"/>
          </a:solidFill>
        </p:grpSpPr>
        <p:sp>
          <p:nvSpPr>
            <p:cNvPr id="160" name="Google Shape;5371;p44">
              <a:extLst>
                <a:ext uri="{FF2B5EF4-FFF2-40B4-BE49-F238E27FC236}">
                  <a16:creationId xmlns:a16="http://schemas.microsoft.com/office/drawing/2014/main" id="{89527051-F493-8409-1203-58C5C8B73D35}"/>
                </a:ext>
              </a:extLst>
            </p:cNvPr>
            <p:cNvSpPr/>
            <p:nvPr/>
          </p:nvSpPr>
          <p:spPr>
            <a:xfrm>
              <a:off x="733250" y="3295930"/>
              <a:ext cx="1020034" cy="16687"/>
            </a:xfrm>
            <a:custGeom>
              <a:avLst/>
              <a:gdLst/>
              <a:ahLst/>
              <a:cxnLst/>
              <a:rect l="l" t="t" r="r" b="b"/>
              <a:pathLst>
                <a:path w="19255" h="315" extrusionOk="0">
                  <a:moveTo>
                    <a:pt x="366" y="1"/>
                  </a:moveTo>
                  <a:cubicBezTo>
                    <a:pt x="364" y="1"/>
                    <a:pt x="362" y="1"/>
                    <a:pt x="360" y="1"/>
                  </a:cubicBezTo>
                  <a:lnTo>
                    <a:pt x="152" y="1"/>
                  </a:lnTo>
                  <a:cubicBezTo>
                    <a:pt x="67" y="4"/>
                    <a:pt x="1" y="74"/>
                    <a:pt x="1" y="158"/>
                  </a:cubicBezTo>
                  <a:cubicBezTo>
                    <a:pt x="1" y="242"/>
                    <a:pt x="67" y="311"/>
                    <a:pt x="152" y="314"/>
                  </a:cubicBezTo>
                  <a:lnTo>
                    <a:pt x="360" y="314"/>
                  </a:lnTo>
                  <a:cubicBezTo>
                    <a:pt x="362" y="314"/>
                    <a:pt x="364" y="314"/>
                    <a:pt x="366" y="314"/>
                  </a:cubicBezTo>
                  <a:cubicBezTo>
                    <a:pt x="451" y="314"/>
                    <a:pt x="522" y="244"/>
                    <a:pt x="522" y="158"/>
                  </a:cubicBezTo>
                  <a:cubicBezTo>
                    <a:pt x="522" y="71"/>
                    <a:pt x="451" y="1"/>
                    <a:pt x="366" y="1"/>
                  </a:cubicBezTo>
                  <a:close/>
                  <a:moveTo>
                    <a:pt x="1406" y="1"/>
                  </a:moveTo>
                  <a:cubicBezTo>
                    <a:pt x="1404" y="1"/>
                    <a:pt x="1402" y="1"/>
                    <a:pt x="1400" y="1"/>
                  </a:cubicBezTo>
                  <a:lnTo>
                    <a:pt x="1192" y="1"/>
                  </a:lnTo>
                  <a:cubicBezTo>
                    <a:pt x="1108" y="4"/>
                    <a:pt x="1042" y="74"/>
                    <a:pt x="1042" y="158"/>
                  </a:cubicBezTo>
                  <a:cubicBezTo>
                    <a:pt x="1042" y="242"/>
                    <a:pt x="1108" y="311"/>
                    <a:pt x="1192" y="314"/>
                  </a:cubicBezTo>
                  <a:lnTo>
                    <a:pt x="1400" y="314"/>
                  </a:lnTo>
                  <a:cubicBezTo>
                    <a:pt x="1402" y="314"/>
                    <a:pt x="1404" y="314"/>
                    <a:pt x="1406" y="314"/>
                  </a:cubicBezTo>
                  <a:cubicBezTo>
                    <a:pt x="1493" y="314"/>
                    <a:pt x="1562" y="244"/>
                    <a:pt x="1562" y="158"/>
                  </a:cubicBezTo>
                  <a:cubicBezTo>
                    <a:pt x="1562" y="71"/>
                    <a:pt x="1493" y="1"/>
                    <a:pt x="1406" y="1"/>
                  </a:cubicBezTo>
                  <a:close/>
                  <a:moveTo>
                    <a:pt x="2447" y="1"/>
                  </a:moveTo>
                  <a:cubicBezTo>
                    <a:pt x="2445" y="1"/>
                    <a:pt x="2443" y="1"/>
                    <a:pt x="2441" y="1"/>
                  </a:cubicBezTo>
                  <a:lnTo>
                    <a:pt x="2233" y="1"/>
                  </a:lnTo>
                  <a:cubicBezTo>
                    <a:pt x="2148" y="4"/>
                    <a:pt x="2082" y="74"/>
                    <a:pt x="2082" y="158"/>
                  </a:cubicBezTo>
                  <a:cubicBezTo>
                    <a:pt x="2082" y="242"/>
                    <a:pt x="2148" y="311"/>
                    <a:pt x="2233" y="314"/>
                  </a:cubicBezTo>
                  <a:lnTo>
                    <a:pt x="2441" y="314"/>
                  </a:lnTo>
                  <a:cubicBezTo>
                    <a:pt x="2443" y="314"/>
                    <a:pt x="2445" y="314"/>
                    <a:pt x="2447" y="314"/>
                  </a:cubicBezTo>
                  <a:cubicBezTo>
                    <a:pt x="2532" y="314"/>
                    <a:pt x="2603" y="244"/>
                    <a:pt x="2603" y="158"/>
                  </a:cubicBezTo>
                  <a:cubicBezTo>
                    <a:pt x="2603" y="71"/>
                    <a:pt x="2532" y="1"/>
                    <a:pt x="2447" y="1"/>
                  </a:cubicBezTo>
                  <a:close/>
                  <a:moveTo>
                    <a:pt x="3487" y="1"/>
                  </a:moveTo>
                  <a:cubicBezTo>
                    <a:pt x="3485" y="1"/>
                    <a:pt x="3483" y="1"/>
                    <a:pt x="3481" y="1"/>
                  </a:cubicBezTo>
                  <a:lnTo>
                    <a:pt x="3275" y="1"/>
                  </a:lnTo>
                  <a:cubicBezTo>
                    <a:pt x="3190" y="4"/>
                    <a:pt x="3123" y="74"/>
                    <a:pt x="3123" y="158"/>
                  </a:cubicBezTo>
                  <a:cubicBezTo>
                    <a:pt x="3123" y="242"/>
                    <a:pt x="3190" y="311"/>
                    <a:pt x="3275" y="314"/>
                  </a:cubicBezTo>
                  <a:lnTo>
                    <a:pt x="3481" y="314"/>
                  </a:lnTo>
                  <a:cubicBezTo>
                    <a:pt x="3483" y="314"/>
                    <a:pt x="3485" y="314"/>
                    <a:pt x="3487" y="314"/>
                  </a:cubicBezTo>
                  <a:cubicBezTo>
                    <a:pt x="3574" y="314"/>
                    <a:pt x="3643" y="244"/>
                    <a:pt x="3643" y="158"/>
                  </a:cubicBezTo>
                  <a:cubicBezTo>
                    <a:pt x="3643" y="71"/>
                    <a:pt x="3574" y="1"/>
                    <a:pt x="3487" y="1"/>
                  </a:cubicBezTo>
                  <a:close/>
                  <a:moveTo>
                    <a:pt x="4309" y="1"/>
                  </a:moveTo>
                  <a:cubicBezTo>
                    <a:pt x="4223" y="1"/>
                    <a:pt x="4152" y="71"/>
                    <a:pt x="4152" y="158"/>
                  </a:cubicBezTo>
                  <a:cubicBezTo>
                    <a:pt x="4152" y="244"/>
                    <a:pt x="4223" y="314"/>
                    <a:pt x="4309" y="314"/>
                  </a:cubicBezTo>
                  <a:cubicBezTo>
                    <a:pt x="4311" y="314"/>
                    <a:pt x="4313" y="314"/>
                    <a:pt x="4314" y="314"/>
                  </a:cubicBezTo>
                  <a:lnTo>
                    <a:pt x="4523" y="314"/>
                  </a:lnTo>
                  <a:cubicBezTo>
                    <a:pt x="4525" y="314"/>
                    <a:pt x="4526" y="314"/>
                    <a:pt x="4528" y="314"/>
                  </a:cubicBezTo>
                  <a:cubicBezTo>
                    <a:pt x="4614" y="314"/>
                    <a:pt x="4685" y="244"/>
                    <a:pt x="4685" y="158"/>
                  </a:cubicBezTo>
                  <a:cubicBezTo>
                    <a:pt x="4685" y="71"/>
                    <a:pt x="4614" y="1"/>
                    <a:pt x="4528" y="1"/>
                  </a:cubicBezTo>
                  <a:cubicBezTo>
                    <a:pt x="4526" y="1"/>
                    <a:pt x="4525" y="1"/>
                    <a:pt x="4523" y="1"/>
                  </a:cubicBezTo>
                  <a:lnTo>
                    <a:pt x="4314" y="1"/>
                  </a:lnTo>
                  <a:cubicBezTo>
                    <a:pt x="4313" y="1"/>
                    <a:pt x="4311" y="1"/>
                    <a:pt x="4309" y="1"/>
                  </a:cubicBezTo>
                  <a:close/>
                  <a:moveTo>
                    <a:pt x="5570" y="1"/>
                  </a:moveTo>
                  <a:cubicBezTo>
                    <a:pt x="5568" y="1"/>
                    <a:pt x="5566" y="1"/>
                    <a:pt x="5564" y="1"/>
                  </a:cubicBezTo>
                  <a:lnTo>
                    <a:pt x="5356" y="1"/>
                  </a:lnTo>
                  <a:cubicBezTo>
                    <a:pt x="5271" y="4"/>
                    <a:pt x="5205" y="74"/>
                    <a:pt x="5205" y="158"/>
                  </a:cubicBezTo>
                  <a:cubicBezTo>
                    <a:pt x="5205" y="242"/>
                    <a:pt x="5271" y="311"/>
                    <a:pt x="5356" y="314"/>
                  </a:cubicBezTo>
                  <a:lnTo>
                    <a:pt x="5564" y="314"/>
                  </a:lnTo>
                  <a:cubicBezTo>
                    <a:pt x="5566" y="314"/>
                    <a:pt x="5568" y="314"/>
                    <a:pt x="5570" y="314"/>
                  </a:cubicBezTo>
                  <a:cubicBezTo>
                    <a:pt x="5655" y="314"/>
                    <a:pt x="5725" y="244"/>
                    <a:pt x="5725" y="158"/>
                  </a:cubicBezTo>
                  <a:cubicBezTo>
                    <a:pt x="5725" y="71"/>
                    <a:pt x="5655" y="1"/>
                    <a:pt x="5570" y="1"/>
                  </a:cubicBezTo>
                  <a:close/>
                  <a:moveTo>
                    <a:pt x="6390" y="1"/>
                  </a:moveTo>
                  <a:cubicBezTo>
                    <a:pt x="6305" y="1"/>
                    <a:pt x="6234" y="71"/>
                    <a:pt x="6234" y="158"/>
                  </a:cubicBezTo>
                  <a:cubicBezTo>
                    <a:pt x="6234" y="244"/>
                    <a:pt x="6305" y="314"/>
                    <a:pt x="6390" y="314"/>
                  </a:cubicBezTo>
                  <a:cubicBezTo>
                    <a:pt x="6392" y="314"/>
                    <a:pt x="6394" y="314"/>
                    <a:pt x="6396" y="314"/>
                  </a:cubicBezTo>
                  <a:lnTo>
                    <a:pt x="6604" y="314"/>
                  </a:lnTo>
                  <a:cubicBezTo>
                    <a:pt x="6689" y="311"/>
                    <a:pt x="6755" y="242"/>
                    <a:pt x="6755" y="158"/>
                  </a:cubicBezTo>
                  <a:cubicBezTo>
                    <a:pt x="6755" y="74"/>
                    <a:pt x="6689" y="4"/>
                    <a:pt x="6604" y="1"/>
                  </a:cubicBezTo>
                  <a:lnTo>
                    <a:pt x="6396" y="1"/>
                  </a:lnTo>
                  <a:cubicBezTo>
                    <a:pt x="6394" y="1"/>
                    <a:pt x="6392" y="1"/>
                    <a:pt x="6390" y="1"/>
                  </a:cubicBezTo>
                  <a:close/>
                  <a:moveTo>
                    <a:pt x="7651" y="1"/>
                  </a:moveTo>
                  <a:cubicBezTo>
                    <a:pt x="7649" y="1"/>
                    <a:pt x="7647" y="1"/>
                    <a:pt x="7645" y="1"/>
                  </a:cubicBezTo>
                  <a:lnTo>
                    <a:pt x="7437" y="1"/>
                  </a:lnTo>
                  <a:cubicBezTo>
                    <a:pt x="7352" y="4"/>
                    <a:pt x="7286" y="74"/>
                    <a:pt x="7286" y="158"/>
                  </a:cubicBezTo>
                  <a:cubicBezTo>
                    <a:pt x="7286" y="242"/>
                    <a:pt x="7352" y="311"/>
                    <a:pt x="7437" y="314"/>
                  </a:cubicBezTo>
                  <a:lnTo>
                    <a:pt x="7645" y="314"/>
                  </a:lnTo>
                  <a:cubicBezTo>
                    <a:pt x="7647" y="314"/>
                    <a:pt x="7649" y="314"/>
                    <a:pt x="7651" y="314"/>
                  </a:cubicBezTo>
                  <a:cubicBezTo>
                    <a:pt x="7736" y="314"/>
                    <a:pt x="7807" y="244"/>
                    <a:pt x="7807" y="158"/>
                  </a:cubicBezTo>
                  <a:cubicBezTo>
                    <a:pt x="7807" y="71"/>
                    <a:pt x="7736" y="1"/>
                    <a:pt x="7651" y="1"/>
                  </a:cubicBezTo>
                  <a:close/>
                  <a:moveTo>
                    <a:pt x="8471" y="1"/>
                  </a:moveTo>
                  <a:cubicBezTo>
                    <a:pt x="8386" y="1"/>
                    <a:pt x="8316" y="71"/>
                    <a:pt x="8316" y="158"/>
                  </a:cubicBezTo>
                  <a:cubicBezTo>
                    <a:pt x="8316" y="244"/>
                    <a:pt x="8386" y="314"/>
                    <a:pt x="8471" y="314"/>
                  </a:cubicBezTo>
                  <a:cubicBezTo>
                    <a:pt x="8473" y="314"/>
                    <a:pt x="8475" y="314"/>
                    <a:pt x="8477" y="314"/>
                  </a:cubicBezTo>
                  <a:lnTo>
                    <a:pt x="8685" y="314"/>
                  </a:lnTo>
                  <a:cubicBezTo>
                    <a:pt x="8770" y="311"/>
                    <a:pt x="8836" y="242"/>
                    <a:pt x="8836" y="158"/>
                  </a:cubicBezTo>
                  <a:cubicBezTo>
                    <a:pt x="8836" y="74"/>
                    <a:pt x="8770" y="4"/>
                    <a:pt x="8685" y="1"/>
                  </a:cubicBezTo>
                  <a:lnTo>
                    <a:pt x="8477" y="1"/>
                  </a:lnTo>
                  <a:cubicBezTo>
                    <a:pt x="8475" y="1"/>
                    <a:pt x="8473" y="1"/>
                    <a:pt x="8471" y="1"/>
                  </a:cubicBezTo>
                  <a:close/>
                  <a:moveTo>
                    <a:pt x="9732" y="1"/>
                  </a:moveTo>
                  <a:cubicBezTo>
                    <a:pt x="9730" y="1"/>
                    <a:pt x="9728" y="1"/>
                    <a:pt x="9727" y="1"/>
                  </a:cubicBezTo>
                  <a:lnTo>
                    <a:pt x="9518" y="1"/>
                  </a:lnTo>
                  <a:cubicBezTo>
                    <a:pt x="9435" y="4"/>
                    <a:pt x="9367" y="74"/>
                    <a:pt x="9367" y="158"/>
                  </a:cubicBezTo>
                  <a:cubicBezTo>
                    <a:pt x="9367" y="242"/>
                    <a:pt x="9435" y="311"/>
                    <a:pt x="9518" y="314"/>
                  </a:cubicBezTo>
                  <a:lnTo>
                    <a:pt x="9727" y="314"/>
                  </a:lnTo>
                  <a:cubicBezTo>
                    <a:pt x="9728" y="314"/>
                    <a:pt x="9730" y="314"/>
                    <a:pt x="9732" y="314"/>
                  </a:cubicBezTo>
                  <a:cubicBezTo>
                    <a:pt x="9818" y="314"/>
                    <a:pt x="9889" y="244"/>
                    <a:pt x="9889" y="158"/>
                  </a:cubicBezTo>
                  <a:cubicBezTo>
                    <a:pt x="9889" y="71"/>
                    <a:pt x="9818" y="1"/>
                    <a:pt x="9732" y="1"/>
                  </a:cubicBezTo>
                  <a:close/>
                  <a:moveTo>
                    <a:pt x="10554" y="1"/>
                  </a:moveTo>
                  <a:cubicBezTo>
                    <a:pt x="10467" y="1"/>
                    <a:pt x="10398" y="71"/>
                    <a:pt x="10398" y="158"/>
                  </a:cubicBezTo>
                  <a:cubicBezTo>
                    <a:pt x="10398" y="244"/>
                    <a:pt x="10467" y="314"/>
                    <a:pt x="10554" y="314"/>
                  </a:cubicBezTo>
                  <a:cubicBezTo>
                    <a:pt x="10556" y="314"/>
                    <a:pt x="10558" y="314"/>
                    <a:pt x="10560" y="314"/>
                  </a:cubicBezTo>
                  <a:lnTo>
                    <a:pt x="10768" y="314"/>
                  </a:lnTo>
                  <a:cubicBezTo>
                    <a:pt x="10770" y="314"/>
                    <a:pt x="10772" y="314"/>
                    <a:pt x="10773" y="314"/>
                  </a:cubicBezTo>
                  <a:cubicBezTo>
                    <a:pt x="10859" y="314"/>
                    <a:pt x="10928" y="244"/>
                    <a:pt x="10928" y="158"/>
                  </a:cubicBezTo>
                  <a:cubicBezTo>
                    <a:pt x="10928" y="71"/>
                    <a:pt x="10859" y="1"/>
                    <a:pt x="10773" y="1"/>
                  </a:cubicBezTo>
                  <a:cubicBezTo>
                    <a:pt x="10772" y="1"/>
                    <a:pt x="10770" y="1"/>
                    <a:pt x="10768" y="1"/>
                  </a:cubicBezTo>
                  <a:lnTo>
                    <a:pt x="10560" y="1"/>
                  </a:lnTo>
                  <a:cubicBezTo>
                    <a:pt x="10558" y="1"/>
                    <a:pt x="10556" y="1"/>
                    <a:pt x="10554" y="1"/>
                  </a:cubicBezTo>
                  <a:close/>
                  <a:moveTo>
                    <a:pt x="11813" y="1"/>
                  </a:moveTo>
                  <a:cubicBezTo>
                    <a:pt x="11811" y="1"/>
                    <a:pt x="11810" y="1"/>
                    <a:pt x="11808" y="1"/>
                  </a:cubicBezTo>
                  <a:lnTo>
                    <a:pt x="11599" y="1"/>
                  </a:lnTo>
                  <a:cubicBezTo>
                    <a:pt x="11516" y="4"/>
                    <a:pt x="11450" y="74"/>
                    <a:pt x="11450" y="158"/>
                  </a:cubicBezTo>
                  <a:cubicBezTo>
                    <a:pt x="11450" y="242"/>
                    <a:pt x="11516" y="311"/>
                    <a:pt x="11599" y="314"/>
                  </a:cubicBezTo>
                  <a:lnTo>
                    <a:pt x="11808" y="314"/>
                  </a:lnTo>
                  <a:cubicBezTo>
                    <a:pt x="11810" y="314"/>
                    <a:pt x="11811" y="314"/>
                    <a:pt x="11813" y="314"/>
                  </a:cubicBezTo>
                  <a:cubicBezTo>
                    <a:pt x="11899" y="314"/>
                    <a:pt x="11970" y="244"/>
                    <a:pt x="11970" y="158"/>
                  </a:cubicBezTo>
                  <a:cubicBezTo>
                    <a:pt x="11970" y="71"/>
                    <a:pt x="11899" y="1"/>
                    <a:pt x="11813" y="1"/>
                  </a:cubicBezTo>
                  <a:close/>
                  <a:moveTo>
                    <a:pt x="12855" y="1"/>
                  </a:moveTo>
                  <a:cubicBezTo>
                    <a:pt x="12853" y="1"/>
                    <a:pt x="12851" y="1"/>
                    <a:pt x="12849" y="1"/>
                  </a:cubicBezTo>
                  <a:lnTo>
                    <a:pt x="12641" y="1"/>
                  </a:lnTo>
                  <a:cubicBezTo>
                    <a:pt x="12556" y="4"/>
                    <a:pt x="12490" y="74"/>
                    <a:pt x="12490" y="158"/>
                  </a:cubicBezTo>
                  <a:cubicBezTo>
                    <a:pt x="12490" y="242"/>
                    <a:pt x="12556" y="311"/>
                    <a:pt x="12641" y="314"/>
                  </a:cubicBezTo>
                  <a:lnTo>
                    <a:pt x="12849" y="314"/>
                  </a:lnTo>
                  <a:cubicBezTo>
                    <a:pt x="12851" y="314"/>
                    <a:pt x="12853" y="314"/>
                    <a:pt x="12855" y="314"/>
                  </a:cubicBezTo>
                  <a:cubicBezTo>
                    <a:pt x="12940" y="314"/>
                    <a:pt x="13011" y="244"/>
                    <a:pt x="13011" y="158"/>
                  </a:cubicBezTo>
                  <a:cubicBezTo>
                    <a:pt x="13011" y="71"/>
                    <a:pt x="12940" y="1"/>
                    <a:pt x="12855" y="1"/>
                  </a:cubicBezTo>
                  <a:close/>
                  <a:moveTo>
                    <a:pt x="13675" y="1"/>
                  </a:moveTo>
                  <a:cubicBezTo>
                    <a:pt x="13590" y="1"/>
                    <a:pt x="13520" y="71"/>
                    <a:pt x="13520" y="158"/>
                  </a:cubicBezTo>
                  <a:cubicBezTo>
                    <a:pt x="13520" y="244"/>
                    <a:pt x="13590" y="314"/>
                    <a:pt x="13675" y="314"/>
                  </a:cubicBezTo>
                  <a:cubicBezTo>
                    <a:pt x="13677" y="314"/>
                    <a:pt x="13679" y="314"/>
                    <a:pt x="13681" y="314"/>
                  </a:cubicBezTo>
                  <a:lnTo>
                    <a:pt x="13889" y="314"/>
                  </a:lnTo>
                  <a:cubicBezTo>
                    <a:pt x="13891" y="314"/>
                    <a:pt x="13893" y="314"/>
                    <a:pt x="13895" y="314"/>
                  </a:cubicBezTo>
                  <a:cubicBezTo>
                    <a:pt x="13981" y="314"/>
                    <a:pt x="14051" y="244"/>
                    <a:pt x="14051" y="158"/>
                  </a:cubicBezTo>
                  <a:cubicBezTo>
                    <a:pt x="14051" y="71"/>
                    <a:pt x="13981" y="1"/>
                    <a:pt x="13895" y="1"/>
                  </a:cubicBezTo>
                  <a:cubicBezTo>
                    <a:pt x="13893" y="1"/>
                    <a:pt x="13891" y="1"/>
                    <a:pt x="13889" y="1"/>
                  </a:cubicBezTo>
                  <a:lnTo>
                    <a:pt x="13681" y="1"/>
                  </a:lnTo>
                  <a:cubicBezTo>
                    <a:pt x="13679" y="1"/>
                    <a:pt x="13677" y="1"/>
                    <a:pt x="13675" y="1"/>
                  </a:cubicBezTo>
                  <a:close/>
                  <a:moveTo>
                    <a:pt x="14936" y="1"/>
                  </a:moveTo>
                  <a:cubicBezTo>
                    <a:pt x="14934" y="1"/>
                    <a:pt x="14932" y="1"/>
                    <a:pt x="14930" y="1"/>
                  </a:cubicBezTo>
                  <a:lnTo>
                    <a:pt x="14722" y="1"/>
                  </a:lnTo>
                  <a:cubicBezTo>
                    <a:pt x="14637" y="4"/>
                    <a:pt x="14571" y="74"/>
                    <a:pt x="14571" y="158"/>
                  </a:cubicBezTo>
                  <a:cubicBezTo>
                    <a:pt x="14571" y="242"/>
                    <a:pt x="14637" y="311"/>
                    <a:pt x="14722" y="314"/>
                  </a:cubicBezTo>
                  <a:lnTo>
                    <a:pt x="14930" y="314"/>
                  </a:lnTo>
                  <a:cubicBezTo>
                    <a:pt x="14932" y="314"/>
                    <a:pt x="14934" y="314"/>
                    <a:pt x="14936" y="314"/>
                  </a:cubicBezTo>
                  <a:cubicBezTo>
                    <a:pt x="15021" y="314"/>
                    <a:pt x="15092" y="244"/>
                    <a:pt x="15092" y="158"/>
                  </a:cubicBezTo>
                  <a:cubicBezTo>
                    <a:pt x="15092" y="71"/>
                    <a:pt x="15021" y="1"/>
                    <a:pt x="14936" y="1"/>
                  </a:cubicBezTo>
                  <a:close/>
                  <a:moveTo>
                    <a:pt x="15758" y="1"/>
                  </a:moveTo>
                  <a:cubicBezTo>
                    <a:pt x="15671" y="1"/>
                    <a:pt x="15601" y="71"/>
                    <a:pt x="15601" y="158"/>
                  </a:cubicBezTo>
                  <a:cubicBezTo>
                    <a:pt x="15601" y="244"/>
                    <a:pt x="15671" y="314"/>
                    <a:pt x="15758" y="314"/>
                  </a:cubicBezTo>
                  <a:cubicBezTo>
                    <a:pt x="15760" y="314"/>
                    <a:pt x="15762" y="314"/>
                    <a:pt x="15763" y="314"/>
                  </a:cubicBezTo>
                  <a:lnTo>
                    <a:pt x="15970" y="314"/>
                  </a:lnTo>
                  <a:cubicBezTo>
                    <a:pt x="16055" y="311"/>
                    <a:pt x="16121" y="242"/>
                    <a:pt x="16121" y="158"/>
                  </a:cubicBezTo>
                  <a:cubicBezTo>
                    <a:pt x="16121" y="74"/>
                    <a:pt x="16055" y="4"/>
                    <a:pt x="15970" y="1"/>
                  </a:cubicBezTo>
                  <a:lnTo>
                    <a:pt x="15763" y="1"/>
                  </a:lnTo>
                  <a:cubicBezTo>
                    <a:pt x="15762" y="1"/>
                    <a:pt x="15760" y="1"/>
                    <a:pt x="15758" y="1"/>
                  </a:cubicBezTo>
                  <a:close/>
                  <a:moveTo>
                    <a:pt x="17017" y="1"/>
                  </a:moveTo>
                  <a:cubicBezTo>
                    <a:pt x="17015" y="1"/>
                    <a:pt x="17013" y="1"/>
                    <a:pt x="17012" y="1"/>
                  </a:cubicBezTo>
                  <a:lnTo>
                    <a:pt x="16803" y="1"/>
                  </a:lnTo>
                  <a:cubicBezTo>
                    <a:pt x="16720" y="4"/>
                    <a:pt x="16652" y="74"/>
                    <a:pt x="16652" y="158"/>
                  </a:cubicBezTo>
                  <a:cubicBezTo>
                    <a:pt x="16652" y="242"/>
                    <a:pt x="16720" y="311"/>
                    <a:pt x="16803" y="314"/>
                  </a:cubicBezTo>
                  <a:lnTo>
                    <a:pt x="17012" y="314"/>
                  </a:lnTo>
                  <a:cubicBezTo>
                    <a:pt x="17013" y="314"/>
                    <a:pt x="17015" y="314"/>
                    <a:pt x="17017" y="314"/>
                  </a:cubicBezTo>
                  <a:cubicBezTo>
                    <a:pt x="17103" y="314"/>
                    <a:pt x="17174" y="244"/>
                    <a:pt x="17174" y="158"/>
                  </a:cubicBezTo>
                  <a:cubicBezTo>
                    <a:pt x="17174" y="71"/>
                    <a:pt x="17103" y="1"/>
                    <a:pt x="17017" y="1"/>
                  </a:cubicBezTo>
                  <a:close/>
                  <a:moveTo>
                    <a:pt x="17839" y="1"/>
                  </a:moveTo>
                  <a:cubicBezTo>
                    <a:pt x="17752" y="1"/>
                    <a:pt x="17683" y="71"/>
                    <a:pt x="17683" y="158"/>
                  </a:cubicBezTo>
                  <a:cubicBezTo>
                    <a:pt x="17683" y="244"/>
                    <a:pt x="17752" y="314"/>
                    <a:pt x="17839" y="314"/>
                  </a:cubicBezTo>
                  <a:cubicBezTo>
                    <a:pt x="17841" y="314"/>
                    <a:pt x="17843" y="314"/>
                    <a:pt x="17845" y="314"/>
                  </a:cubicBezTo>
                  <a:lnTo>
                    <a:pt x="18053" y="314"/>
                  </a:lnTo>
                  <a:cubicBezTo>
                    <a:pt x="18136" y="311"/>
                    <a:pt x="18203" y="242"/>
                    <a:pt x="18203" y="158"/>
                  </a:cubicBezTo>
                  <a:cubicBezTo>
                    <a:pt x="18203" y="74"/>
                    <a:pt x="18136" y="4"/>
                    <a:pt x="18053" y="1"/>
                  </a:cubicBezTo>
                  <a:lnTo>
                    <a:pt x="17845" y="1"/>
                  </a:lnTo>
                  <a:cubicBezTo>
                    <a:pt x="17843" y="1"/>
                    <a:pt x="17841" y="1"/>
                    <a:pt x="17839" y="1"/>
                  </a:cubicBezTo>
                  <a:close/>
                  <a:moveTo>
                    <a:pt x="19098" y="1"/>
                  </a:moveTo>
                  <a:cubicBezTo>
                    <a:pt x="19097" y="1"/>
                    <a:pt x="19095" y="1"/>
                    <a:pt x="19093" y="1"/>
                  </a:cubicBezTo>
                  <a:lnTo>
                    <a:pt x="18885" y="1"/>
                  </a:lnTo>
                  <a:cubicBezTo>
                    <a:pt x="18801" y="4"/>
                    <a:pt x="18735" y="74"/>
                    <a:pt x="18735" y="158"/>
                  </a:cubicBezTo>
                  <a:cubicBezTo>
                    <a:pt x="18735" y="242"/>
                    <a:pt x="18801" y="311"/>
                    <a:pt x="18885" y="314"/>
                  </a:cubicBezTo>
                  <a:lnTo>
                    <a:pt x="19093" y="314"/>
                  </a:lnTo>
                  <a:cubicBezTo>
                    <a:pt x="19095" y="314"/>
                    <a:pt x="19097" y="314"/>
                    <a:pt x="19098" y="314"/>
                  </a:cubicBezTo>
                  <a:cubicBezTo>
                    <a:pt x="19185" y="314"/>
                    <a:pt x="19255" y="244"/>
                    <a:pt x="19255" y="158"/>
                  </a:cubicBezTo>
                  <a:cubicBezTo>
                    <a:pt x="19255" y="71"/>
                    <a:pt x="19185" y="1"/>
                    <a:pt x="1909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5372;p44">
              <a:extLst>
                <a:ext uri="{FF2B5EF4-FFF2-40B4-BE49-F238E27FC236}">
                  <a16:creationId xmlns:a16="http://schemas.microsoft.com/office/drawing/2014/main" id="{5BD407E5-9D2E-7FA9-821C-F5470F728A72}"/>
                </a:ext>
              </a:extLst>
            </p:cNvPr>
            <p:cNvSpPr/>
            <p:nvPr/>
          </p:nvSpPr>
          <p:spPr>
            <a:xfrm>
              <a:off x="733250" y="3607110"/>
              <a:ext cx="1020034" cy="16634"/>
            </a:xfrm>
            <a:custGeom>
              <a:avLst/>
              <a:gdLst/>
              <a:ahLst/>
              <a:cxnLst/>
              <a:rect l="l" t="t" r="r" b="b"/>
              <a:pathLst>
                <a:path w="19255" h="314" extrusionOk="0">
                  <a:moveTo>
                    <a:pt x="366" y="0"/>
                  </a:moveTo>
                  <a:cubicBezTo>
                    <a:pt x="364" y="0"/>
                    <a:pt x="362" y="0"/>
                    <a:pt x="360" y="0"/>
                  </a:cubicBezTo>
                  <a:lnTo>
                    <a:pt x="152" y="0"/>
                  </a:lnTo>
                  <a:cubicBezTo>
                    <a:pt x="67" y="4"/>
                    <a:pt x="1" y="73"/>
                    <a:pt x="1" y="158"/>
                  </a:cubicBezTo>
                  <a:cubicBezTo>
                    <a:pt x="1" y="241"/>
                    <a:pt x="67" y="311"/>
                    <a:pt x="152" y="314"/>
                  </a:cubicBezTo>
                  <a:lnTo>
                    <a:pt x="360" y="314"/>
                  </a:lnTo>
                  <a:cubicBezTo>
                    <a:pt x="362" y="314"/>
                    <a:pt x="364" y="314"/>
                    <a:pt x="366" y="314"/>
                  </a:cubicBezTo>
                  <a:cubicBezTo>
                    <a:pt x="451" y="314"/>
                    <a:pt x="522" y="244"/>
                    <a:pt x="522" y="158"/>
                  </a:cubicBezTo>
                  <a:cubicBezTo>
                    <a:pt x="522" y="70"/>
                    <a:pt x="451" y="0"/>
                    <a:pt x="366" y="0"/>
                  </a:cubicBezTo>
                  <a:close/>
                  <a:moveTo>
                    <a:pt x="1406" y="0"/>
                  </a:moveTo>
                  <a:cubicBezTo>
                    <a:pt x="1404" y="0"/>
                    <a:pt x="1402" y="0"/>
                    <a:pt x="1400" y="0"/>
                  </a:cubicBezTo>
                  <a:lnTo>
                    <a:pt x="1192" y="0"/>
                  </a:lnTo>
                  <a:cubicBezTo>
                    <a:pt x="1108" y="4"/>
                    <a:pt x="1042" y="73"/>
                    <a:pt x="1042" y="158"/>
                  </a:cubicBezTo>
                  <a:cubicBezTo>
                    <a:pt x="1042" y="241"/>
                    <a:pt x="1108" y="311"/>
                    <a:pt x="1192" y="314"/>
                  </a:cubicBezTo>
                  <a:lnTo>
                    <a:pt x="1400" y="314"/>
                  </a:lnTo>
                  <a:cubicBezTo>
                    <a:pt x="1402" y="314"/>
                    <a:pt x="1404" y="314"/>
                    <a:pt x="1406" y="314"/>
                  </a:cubicBezTo>
                  <a:cubicBezTo>
                    <a:pt x="1493" y="314"/>
                    <a:pt x="1562" y="244"/>
                    <a:pt x="1562" y="158"/>
                  </a:cubicBezTo>
                  <a:cubicBezTo>
                    <a:pt x="1562" y="70"/>
                    <a:pt x="1493" y="0"/>
                    <a:pt x="1406" y="0"/>
                  </a:cubicBezTo>
                  <a:close/>
                  <a:moveTo>
                    <a:pt x="2447" y="0"/>
                  </a:moveTo>
                  <a:cubicBezTo>
                    <a:pt x="2445" y="0"/>
                    <a:pt x="2443" y="0"/>
                    <a:pt x="2441" y="0"/>
                  </a:cubicBezTo>
                  <a:lnTo>
                    <a:pt x="2233" y="0"/>
                  </a:lnTo>
                  <a:cubicBezTo>
                    <a:pt x="2148" y="4"/>
                    <a:pt x="2082" y="73"/>
                    <a:pt x="2082" y="158"/>
                  </a:cubicBezTo>
                  <a:cubicBezTo>
                    <a:pt x="2082" y="241"/>
                    <a:pt x="2148" y="311"/>
                    <a:pt x="2233" y="314"/>
                  </a:cubicBezTo>
                  <a:lnTo>
                    <a:pt x="2441" y="314"/>
                  </a:lnTo>
                  <a:cubicBezTo>
                    <a:pt x="2443" y="314"/>
                    <a:pt x="2445" y="314"/>
                    <a:pt x="2447" y="314"/>
                  </a:cubicBezTo>
                  <a:cubicBezTo>
                    <a:pt x="2532" y="314"/>
                    <a:pt x="2603" y="244"/>
                    <a:pt x="2603" y="158"/>
                  </a:cubicBezTo>
                  <a:cubicBezTo>
                    <a:pt x="2603" y="70"/>
                    <a:pt x="2532" y="0"/>
                    <a:pt x="2447" y="0"/>
                  </a:cubicBezTo>
                  <a:close/>
                  <a:moveTo>
                    <a:pt x="3487" y="0"/>
                  </a:moveTo>
                  <a:cubicBezTo>
                    <a:pt x="3485" y="0"/>
                    <a:pt x="3483" y="0"/>
                    <a:pt x="3481" y="0"/>
                  </a:cubicBezTo>
                  <a:lnTo>
                    <a:pt x="3275" y="0"/>
                  </a:lnTo>
                  <a:cubicBezTo>
                    <a:pt x="3190" y="4"/>
                    <a:pt x="3123" y="73"/>
                    <a:pt x="3123" y="158"/>
                  </a:cubicBezTo>
                  <a:cubicBezTo>
                    <a:pt x="3123" y="241"/>
                    <a:pt x="3190" y="311"/>
                    <a:pt x="3275" y="314"/>
                  </a:cubicBezTo>
                  <a:lnTo>
                    <a:pt x="3481" y="314"/>
                  </a:lnTo>
                  <a:cubicBezTo>
                    <a:pt x="3483" y="314"/>
                    <a:pt x="3485" y="314"/>
                    <a:pt x="3487" y="314"/>
                  </a:cubicBezTo>
                  <a:cubicBezTo>
                    <a:pt x="3574" y="314"/>
                    <a:pt x="3643" y="244"/>
                    <a:pt x="3643" y="158"/>
                  </a:cubicBezTo>
                  <a:cubicBezTo>
                    <a:pt x="3643" y="70"/>
                    <a:pt x="3574" y="0"/>
                    <a:pt x="3487" y="0"/>
                  </a:cubicBezTo>
                  <a:close/>
                  <a:moveTo>
                    <a:pt x="4309" y="0"/>
                  </a:moveTo>
                  <a:cubicBezTo>
                    <a:pt x="4223" y="0"/>
                    <a:pt x="4152" y="70"/>
                    <a:pt x="4152" y="158"/>
                  </a:cubicBezTo>
                  <a:cubicBezTo>
                    <a:pt x="4152" y="244"/>
                    <a:pt x="4223" y="314"/>
                    <a:pt x="4309" y="314"/>
                  </a:cubicBezTo>
                  <a:cubicBezTo>
                    <a:pt x="4311" y="314"/>
                    <a:pt x="4313" y="314"/>
                    <a:pt x="4314" y="314"/>
                  </a:cubicBezTo>
                  <a:lnTo>
                    <a:pt x="4523" y="314"/>
                  </a:lnTo>
                  <a:cubicBezTo>
                    <a:pt x="4525" y="314"/>
                    <a:pt x="4526" y="314"/>
                    <a:pt x="4528" y="314"/>
                  </a:cubicBezTo>
                  <a:cubicBezTo>
                    <a:pt x="4614" y="314"/>
                    <a:pt x="4685" y="244"/>
                    <a:pt x="4685" y="158"/>
                  </a:cubicBezTo>
                  <a:cubicBezTo>
                    <a:pt x="4685" y="70"/>
                    <a:pt x="4614" y="0"/>
                    <a:pt x="4528" y="0"/>
                  </a:cubicBezTo>
                  <a:cubicBezTo>
                    <a:pt x="4526" y="0"/>
                    <a:pt x="4525" y="0"/>
                    <a:pt x="4523" y="0"/>
                  </a:cubicBezTo>
                  <a:lnTo>
                    <a:pt x="4314" y="0"/>
                  </a:lnTo>
                  <a:cubicBezTo>
                    <a:pt x="4313" y="0"/>
                    <a:pt x="4311" y="0"/>
                    <a:pt x="4309" y="0"/>
                  </a:cubicBezTo>
                  <a:close/>
                  <a:moveTo>
                    <a:pt x="5570" y="0"/>
                  </a:moveTo>
                  <a:cubicBezTo>
                    <a:pt x="5568" y="0"/>
                    <a:pt x="5566" y="0"/>
                    <a:pt x="5564" y="0"/>
                  </a:cubicBezTo>
                  <a:lnTo>
                    <a:pt x="5356" y="0"/>
                  </a:lnTo>
                  <a:cubicBezTo>
                    <a:pt x="5271" y="4"/>
                    <a:pt x="5205" y="73"/>
                    <a:pt x="5205" y="158"/>
                  </a:cubicBezTo>
                  <a:cubicBezTo>
                    <a:pt x="5205" y="241"/>
                    <a:pt x="5271" y="311"/>
                    <a:pt x="5356" y="314"/>
                  </a:cubicBezTo>
                  <a:lnTo>
                    <a:pt x="5564" y="314"/>
                  </a:lnTo>
                  <a:cubicBezTo>
                    <a:pt x="5566" y="314"/>
                    <a:pt x="5568" y="314"/>
                    <a:pt x="5570" y="314"/>
                  </a:cubicBezTo>
                  <a:cubicBezTo>
                    <a:pt x="5655" y="314"/>
                    <a:pt x="5725" y="244"/>
                    <a:pt x="5725" y="158"/>
                  </a:cubicBezTo>
                  <a:cubicBezTo>
                    <a:pt x="5725" y="70"/>
                    <a:pt x="5655" y="0"/>
                    <a:pt x="5570" y="0"/>
                  </a:cubicBezTo>
                  <a:close/>
                  <a:moveTo>
                    <a:pt x="6390" y="0"/>
                  </a:moveTo>
                  <a:cubicBezTo>
                    <a:pt x="6305" y="0"/>
                    <a:pt x="6234" y="70"/>
                    <a:pt x="6234" y="158"/>
                  </a:cubicBezTo>
                  <a:cubicBezTo>
                    <a:pt x="6234" y="244"/>
                    <a:pt x="6305" y="314"/>
                    <a:pt x="6390" y="314"/>
                  </a:cubicBezTo>
                  <a:cubicBezTo>
                    <a:pt x="6392" y="314"/>
                    <a:pt x="6394" y="314"/>
                    <a:pt x="6396" y="314"/>
                  </a:cubicBezTo>
                  <a:lnTo>
                    <a:pt x="6604" y="314"/>
                  </a:lnTo>
                  <a:cubicBezTo>
                    <a:pt x="6689" y="311"/>
                    <a:pt x="6755" y="241"/>
                    <a:pt x="6755" y="158"/>
                  </a:cubicBezTo>
                  <a:cubicBezTo>
                    <a:pt x="6755" y="73"/>
                    <a:pt x="6689" y="4"/>
                    <a:pt x="6604" y="0"/>
                  </a:cubicBezTo>
                  <a:lnTo>
                    <a:pt x="6396" y="0"/>
                  </a:lnTo>
                  <a:cubicBezTo>
                    <a:pt x="6394" y="0"/>
                    <a:pt x="6392" y="0"/>
                    <a:pt x="6390" y="0"/>
                  </a:cubicBezTo>
                  <a:close/>
                  <a:moveTo>
                    <a:pt x="7651" y="0"/>
                  </a:moveTo>
                  <a:cubicBezTo>
                    <a:pt x="7649" y="0"/>
                    <a:pt x="7647" y="0"/>
                    <a:pt x="7645" y="0"/>
                  </a:cubicBezTo>
                  <a:lnTo>
                    <a:pt x="7437" y="0"/>
                  </a:lnTo>
                  <a:cubicBezTo>
                    <a:pt x="7352" y="4"/>
                    <a:pt x="7286" y="73"/>
                    <a:pt x="7286" y="158"/>
                  </a:cubicBezTo>
                  <a:cubicBezTo>
                    <a:pt x="7286" y="241"/>
                    <a:pt x="7352" y="311"/>
                    <a:pt x="7437" y="314"/>
                  </a:cubicBezTo>
                  <a:lnTo>
                    <a:pt x="7645" y="314"/>
                  </a:lnTo>
                  <a:cubicBezTo>
                    <a:pt x="7647" y="314"/>
                    <a:pt x="7649" y="314"/>
                    <a:pt x="7651" y="314"/>
                  </a:cubicBezTo>
                  <a:cubicBezTo>
                    <a:pt x="7736" y="314"/>
                    <a:pt x="7807" y="244"/>
                    <a:pt x="7807" y="158"/>
                  </a:cubicBezTo>
                  <a:cubicBezTo>
                    <a:pt x="7807" y="70"/>
                    <a:pt x="7736" y="0"/>
                    <a:pt x="7651" y="0"/>
                  </a:cubicBezTo>
                  <a:close/>
                  <a:moveTo>
                    <a:pt x="8471" y="0"/>
                  </a:moveTo>
                  <a:cubicBezTo>
                    <a:pt x="8386" y="0"/>
                    <a:pt x="8316" y="70"/>
                    <a:pt x="8316" y="158"/>
                  </a:cubicBezTo>
                  <a:cubicBezTo>
                    <a:pt x="8316" y="244"/>
                    <a:pt x="8386" y="314"/>
                    <a:pt x="8471" y="314"/>
                  </a:cubicBezTo>
                  <a:cubicBezTo>
                    <a:pt x="8473" y="314"/>
                    <a:pt x="8475" y="314"/>
                    <a:pt x="8477" y="314"/>
                  </a:cubicBezTo>
                  <a:lnTo>
                    <a:pt x="8685" y="314"/>
                  </a:lnTo>
                  <a:cubicBezTo>
                    <a:pt x="8770" y="311"/>
                    <a:pt x="8836" y="241"/>
                    <a:pt x="8836" y="158"/>
                  </a:cubicBezTo>
                  <a:cubicBezTo>
                    <a:pt x="8836" y="73"/>
                    <a:pt x="8770" y="4"/>
                    <a:pt x="8685" y="0"/>
                  </a:cubicBezTo>
                  <a:lnTo>
                    <a:pt x="8477" y="0"/>
                  </a:lnTo>
                  <a:cubicBezTo>
                    <a:pt x="8475" y="0"/>
                    <a:pt x="8473" y="0"/>
                    <a:pt x="8471" y="0"/>
                  </a:cubicBezTo>
                  <a:close/>
                  <a:moveTo>
                    <a:pt x="9732" y="0"/>
                  </a:moveTo>
                  <a:cubicBezTo>
                    <a:pt x="9730" y="0"/>
                    <a:pt x="9728" y="0"/>
                    <a:pt x="9727" y="0"/>
                  </a:cubicBezTo>
                  <a:lnTo>
                    <a:pt x="9518" y="0"/>
                  </a:lnTo>
                  <a:cubicBezTo>
                    <a:pt x="9435" y="4"/>
                    <a:pt x="9367" y="73"/>
                    <a:pt x="9367" y="158"/>
                  </a:cubicBezTo>
                  <a:cubicBezTo>
                    <a:pt x="9367" y="241"/>
                    <a:pt x="9435" y="311"/>
                    <a:pt x="9518" y="314"/>
                  </a:cubicBezTo>
                  <a:lnTo>
                    <a:pt x="9727" y="314"/>
                  </a:lnTo>
                  <a:cubicBezTo>
                    <a:pt x="9728" y="314"/>
                    <a:pt x="9730" y="314"/>
                    <a:pt x="9732" y="314"/>
                  </a:cubicBezTo>
                  <a:cubicBezTo>
                    <a:pt x="9818" y="314"/>
                    <a:pt x="9889" y="244"/>
                    <a:pt x="9889" y="158"/>
                  </a:cubicBezTo>
                  <a:cubicBezTo>
                    <a:pt x="9889" y="70"/>
                    <a:pt x="9818" y="0"/>
                    <a:pt x="9732" y="0"/>
                  </a:cubicBezTo>
                  <a:close/>
                  <a:moveTo>
                    <a:pt x="10554" y="0"/>
                  </a:moveTo>
                  <a:cubicBezTo>
                    <a:pt x="10467" y="0"/>
                    <a:pt x="10398" y="70"/>
                    <a:pt x="10398" y="158"/>
                  </a:cubicBezTo>
                  <a:cubicBezTo>
                    <a:pt x="10398" y="244"/>
                    <a:pt x="10467" y="314"/>
                    <a:pt x="10554" y="314"/>
                  </a:cubicBezTo>
                  <a:cubicBezTo>
                    <a:pt x="10556" y="314"/>
                    <a:pt x="10558" y="314"/>
                    <a:pt x="10560" y="314"/>
                  </a:cubicBezTo>
                  <a:lnTo>
                    <a:pt x="10768" y="314"/>
                  </a:lnTo>
                  <a:cubicBezTo>
                    <a:pt x="10770" y="314"/>
                    <a:pt x="10772" y="314"/>
                    <a:pt x="10773" y="314"/>
                  </a:cubicBezTo>
                  <a:cubicBezTo>
                    <a:pt x="10859" y="314"/>
                    <a:pt x="10928" y="244"/>
                    <a:pt x="10928" y="158"/>
                  </a:cubicBezTo>
                  <a:cubicBezTo>
                    <a:pt x="10928" y="70"/>
                    <a:pt x="10859" y="0"/>
                    <a:pt x="10773" y="0"/>
                  </a:cubicBezTo>
                  <a:cubicBezTo>
                    <a:pt x="10772" y="0"/>
                    <a:pt x="10770" y="0"/>
                    <a:pt x="10768" y="0"/>
                  </a:cubicBezTo>
                  <a:lnTo>
                    <a:pt x="10560" y="0"/>
                  </a:lnTo>
                  <a:cubicBezTo>
                    <a:pt x="10558" y="0"/>
                    <a:pt x="10556" y="0"/>
                    <a:pt x="10554" y="0"/>
                  </a:cubicBezTo>
                  <a:close/>
                  <a:moveTo>
                    <a:pt x="11813" y="0"/>
                  </a:moveTo>
                  <a:cubicBezTo>
                    <a:pt x="11811" y="0"/>
                    <a:pt x="11810" y="0"/>
                    <a:pt x="11808" y="0"/>
                  </a:cubicBezTo>
                  <a:lnTo>
                    <a:pt x="11599" y="0"/>
                  </a:lnTo>
                  <a:cubicBezTo>
                    <a:pt x="11516" y="4"/>
                    <a:pt x="11450" y="73"/>
                    <a:pt x="11450" y="158"/>
                  </a:cubicBezTo>
                  <a:cubicBezTo>
                    <a:pt x="11450" y="241"/>
                    <a:pt x="11516" y="311"/>
                    <a:pt x="11599" y="314"/>
                  </a:cubicBezTo>
                  <a:lnTo>
                    <a:pt x="11808" y="314"/>
                  </a:lnTo>
                  <a:cubicBezTo>
                    <a:pt x="11810" y="314"/>
                    <a:pt x="11811" y="314"/>
                    <a:pt x="11813" y="314"/>
                  </a:cubicBezTo>
                  <a:cubicBezTo>
                    <a:pt x="11899" y="314"/>
                    <a:pt x="11970" y="244"/>
                    <a:pt x="11970" y="158"/>
                  </a:cubicBezTo>
                  <a:cubicBezTo>
                    <a:pt x="11970" y="70"/>
                    <a:pt x="11899" y="0"/>
                    <a:pt x="11813" y="0"/>
                  </a:cubicBezTo>
                  <a:close/>
                  <a:moveTo>
                    <a:pt x="12855" y="0"/>
                  </a:moveTo>
                  <a:cubicBezTo>
                    <a:pt x="12853" y="0"/>
                    <a:pt x="12851" y="0"/>
                    <a:pt x="12849" y="0"/>
                  </a:cubicBezTo>
                  <a:lnTo>
                    <a:pt x="12641" y="0"/>
                  </a:lnTo>
                  <a:cubicBezTo>
                    <a:pt x="12556" y="4"/>
                    <a:pt x="12490" y="73"/>
                    <a:pt x="12490" y="158"/>
                  </a:cubicBezTo>
                  <a:cubicBezTo>
                    <a:pt x="12490" y="241"/>
                    <a:pt x="12556" y="311"/>
                    <a:pt x="12641" y="314"/>
                  </a:cubicBezTo>
                  <a:lnTo>
                    <a:pt x="12849" y="314"/>
                  </a:lnTo>
                  <a:cubicBezTo>
                    <a:pt x="12851" y="314"/>
                    <a:pt x="12853" y="314"/>
                    <a:pt x="12855" y="314"/>
                  </a:cubicBezTo>
                  <a:cubicBezTo>
                    <a:pt x="12940" y="314"/>
                    <a:pt x="13011" y="244"/>
                    <a:pt x="13011" y="158"/>
                  </a:cubicBezTo>
                  <a:cubicBezTo>
                    <a:pt x="13011" y="70"/>
                    <a:pt x="12940" y="0"/>
                    <a:pt x="12855" y="0"/>
                  </a:cubicBezTo>
                  <a:close/>
                  <a:moveTo>
                    <a:pt x="13675" y="0"/>
                  </a:moveTo>
                  <a:cubicBezTo>
                    <a:pt x="13590" y="0"/>
                    <a:pt x="13520" y="70"/>
                    <a:pt x="13520" y="158"/>
                  </a:cubicBezTo>
                  <a:cubicBezTo>
                    <a:pt x="13520" y="244"/>
                    <a:pt x="13590" y="314"/>
                    <a:pt x="13675" y="314"/>
                  </a:cubicBezTo>
                  <a:cubicBezTo>
                    <a:pt x="13677" y="314"/>
                    <a:pt x="13679" y="314"/>
                    <a:pt x="13681" y="314"/>
                  </a:cubicBezTo>
                  <a:lnTo>
                    <a:pt x="13889" y="314"/>
                  </a:lnTo>
                  <a:cubicBezTo>
                    <a:pt x="13891" y="314"/>
                    <a:pt x="13893" y="314"/>
                    <a:pt x="13895" y="314"/>
                  </a:cubicBezTo>
                  <a:cubicBezTo>
                    <a:pt x="13981" y="314"/>
                    <a:pt x="14051" y="244"/>
                    <a:pt x="14051" y="158"/>
                  </a:cubicBezTo>
                  <a:cubicBezTo>
                    <a:pt x="14051" y="70"/>
                    <a:pt x="13981" y="0"/>
                    <a:pt x="13895" y="0"/>
                  </a:cubicBezTo>
                  <a:cubicBezTo>
                    <a:pt x="13893" y="0"/>
                    <a:pt x="13891" y="0"/>
                    <a:pt x="13889" y="0"/>
                  </a:cubicBezTo>
                  <a:lnTo>
                    <a:pt x="13681" y="0"/>
                  </a:lnTo>
                  <a:cubicBezTo>
                    <a:pt x="13679" y="0"/>
                    <a:pt x="13677" y="0"/>
                    <a:pt x="13675" y="0"/>
                  </a:cubicBezTo>
                  <a:close/>
                  <a:moveTo>
                    <a:pt x="14936" y="0"/>
                  </a:moveTo>
                  <a:cubicBezTo>
                    <a:pt x="14934" y="0"/>
                    <a:pt x="14932" y="0"/>
                    <a:pt x="14930" y="0"/>
                  </a:cubicBezTo>
                  <a:lnTo>
                    <a:pt x="14722" y="0"/>
                  </a:lnTo>
                  <a:cubicBezTo>
                    <a:pt x="14637" y="4"/>
                    <a:pt x="14571" y="73"/>
                    <a:pt x="14571" y="158"/>
                  </a:cubicBezTo>
                  <a:cubicBezTo>
                    <a:pt x="14571" y="241"/>
                    <a:pt x="14637" y="311"/>
                    <a:pt x="14722" y="314"/>
                  </a:cubicBezTo>
                  <a:lnTo>
                    <a:pt x="14930" y="314"/>
                  </a:lnTo>
                  <a:cubicBezTo>
                    <a:pt x="14932" y="314"/>
                    <a:pt x="14934" y="314"/>
                    <a:pt x="14936" y="314"/>
                  </a:cubicBezTo>
                  <a:cubicBezTo>
                    <a:pt x="15021" y="314"/>
                    <a:pt x="15092" y="244"/>
                    <a:pt x="15092" y="158"/>
                  </a:cubicBezTo>
                  <a:cubicBezTo>
                    <a:pt x="15092" y="70"/>
                    <a:pt x="15021" y="0"/>
                    <a:pt x="14936" y="0"/>
                  </a:cubicBezTo>
                  <a:close/>
                  <a:moveTo>
                    <a:pt x="15758" y="0"/>
                  </a:moveTo>
                  <a:cubicBezTo>
                    <a:pt x="15671" y="0"/>
                    <a:pt x="15601" y="70"/>
                    <a:pt x="15601" y="158"/>
                  </a:cubicBezTo>
                  <a:cubicBezTo>
                    <a:pt x="15601" y="244"/>
                    <a:pt x="15671" y="314"/>
                    <a:pt x="15758" y="314"/>
                  </a:cubicBezTo>
                  <a:cubicBezTo>
                    <a:pt x="15760" y="314"/>
                    <a:pt x="15762" y="314"/>
                    <a:pt x="15763" y="314"/>
                  </a:cubicBezTo>
                  <a:lnTo>
                    <a:pt x="15970" y="314"/>
                  </a:lnTo>
                  <a:cubicBezTo>
                    <a:pt x="16055" y="311"/>
                    <a:pt x="16121" y="241"/>
                    <a:pt x="16121" y="158"/>
                  </a:cubicBezTo>
                  <a:cubicBezTo>
                    <a:pt x="16121" y="73"/>
                    <a:pt x="16055" y="4"/>
                    <a:pt x="15970" y="0"/>
                  </a:cubicBezTo>
                  <a:lnTo>
                    <a:pt x="15763" y="0"/>
                  </a:lnTo>
                  <a:cubicBezTo>
                    <a:pt x="15762" y="0"/>
                    <a:pt x="15760" y="0"/>
                    <a:pt x="15758" y="0"/>
                  </a:cubicBezTo>
                  <a:close/>
                  <a:moveTo>
                    <a:pt x="17017" y="0"/>
                  </a:moveTo>
                  <a:cubicBezTo>
                    <a:pt x="17015" y="0"/>
                    <a:pt x="17013" y="0"/>
                    <a:pt x="17012" y="0"/>
                  </a:cubicBezTo>
                  <a:lnTo>
                    <a:pt x="16803" y="0"/>
                  </a:lnTo>
                  <a:cubicBezTo>
                    <a:pt x="16720" y="4"/>
                    <a:pt x="16652" y="73"/>
                    <a:pt x="16652" y="158"/>
                  </a:cubicBezTo>
                  <a:cubicBezTo>
                    <a:pt x="16652" y="241"/>
                    <a:pt x="16720" y="311"/>
                    <a:pt x="16803" y="314"/>
                  </a:cubicBezTo>
                  <a:lnTo>
                    <a:pt x="17012" y="314"/>
                  </a:lnTo>
                  <a:cubicBezTo>
                    <a:pt x="17013" y="314"/>
                    <a:pt x="17015" y="314"/>
                    <a:pt x="17017" y="314"/>
                  </a:cubicBezTo>
                  <a:cubicBezTo>
                    <a:pt x="17103" y="314"/>
                    <a:pt x="17174" y="244"/>
                    <a:pt x="17174" y="158"/>
                  </a:cubicBezTo>
                  <a:cubicBezTo>
                    <a:pt x="17174" y="70"/>
                    <a:pt x="17103" y="0"/>
                    <a:pt x="17017" y="0"/>
                  </a:cubicBezTo>
                  <a:close/>
                  <a:moveTo>
                    <a:pt x="17839" y="0"/>
                  </a:moveTo>
                  <a:cubicBezTo>
                    <a:pt x="17752" y="0"/>
                    <a:pt x="17683" y="70"/>
                    <a:pt x="17683" y="158"/>
                  </a:cubicBezTo>
                  <a:cubicBezTo>
                    <a:pt x="17683" y="244"/>
                    <a:pt x="17752" y="314"/>
                    <a:pt x="17839" y="314"/>
                  </a:cubicBezTo>
                  <a:cubicBezTo>
                    <a:pt x="17841" y="314"/>
                    <a:pt x="17843" y="314"/>
                    <a:pt x="17845" y="314"/>
                  </a:cubicBezTo>
                  <a:lnTo>
                    <a:pt x="18053" y="314"/>
                  </a:lnTo>
                  <a:cubicBezTo>
                    <a:pt x="18136" y="311"/>
                    <a:pt x="18203" y="241"/>
                    <a:pt x="18203" y="158"/>
                  </a:cubicBezTo>
                  <a:cubicBezTo>
                    <a:pt x="18203" y="73"/>
                    <a:pt x="18136" y="4"/>
                    <a:pt x="18053" y="0"/>
                  </a:cubicBezTo>
                  <a:lnTo>
                    <a:pt x="17845" y="0"/>
                  </a:lnTo>
                  <a:cubicBezTo>
                    <a:pt x="17843" y="0"/>
                    <a:pt x="17841" y="0"/>
                    <a:pt x="17839" y="0"/>
                  </a:cubicBezTo>
                  <a:close/>
                  <a:moveTo>
                    <a:pt x="19098" y="0"/>
                  </a:moveTo>
                  <a:cubicBezTo>
                    <a:pt x="19097" y="0"/>
                    <a:pt x="19095" y="0"/>
                    <a:pt x="19093" y="0"/>
                  </a:cubicBezTo>
                  <a:lnTo>
                    <a:pt x="18885" y="0"/>
                  </a:lnTo>
                  <a:cubicBezTo>
                    <a:pt x="18801" y="4"/>
                    <a:pt x="18735" y="73"/>
                    <a:pt x="18735" y="158"/>
                  </a:cubicBezTo>
                  <a:cubicBezTo>
                    <a:pt x="18735" y="241"/>
                    <a:pt x="18801" y="311"/>
                    <a:pt x="18885" y="314"/>
                  </a:cubicBezTo>
                  <a:lnTo>
                    <a:pt x="19093" y="314"/>
                  </a:lnTo>
                  <a:cubicBezTo>
                    <a:pt x="19095" y="314"/>
                    <a:pt x="19097" y="314"/>
                    <a:pt x="19098" y="314"/>
                  </a:cubicBezTo>
                  <a:cubicBezTo>
                    <a:pt x="19185" y="314"/>
                    <a:pt x="19255" y="244"/>
                    <a:pt x="19255" y="158"/>
                  </a:cubicBezTo>
                  <a:cubicBezTo>
                    <a:pt x="19255" y="70"/>
                    <a:pt x="19185" y="0"/>
                    <a:pt x="190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5373;p44">
              <a:extLst>
                <a:ext uri="{FF2B5EF4-FFF2-40B4-BE49-F238E27FC236}">
                  <a16:creationId xmlns:a16="http://schemas.microsoft.com/office/drawing/2014/main" id="{B89A2E83-FD6C-9725-A230-F5D5CB245B61}"/>
                </a:ext>
              </a:extLst>
            </p:cNvPr>
            <p:cNvSpPr/>
            <p:nvPr/>
          </p:nvSpPr>
          <p:spPr>
            <a:xfrm>
              <a:off x="687797" y="3291109"/>
              <a:ext cx="26540" cy="337557"/>
            </a:xfrm>
            <a:custGeom>
              <a:avLst/>
              <a:gdLst/>
              <a:ahLst/>
              <a:cxnLst/>
              <a:rect l="l" t="t" r="r" b="b"/>
              <a:pathLst>
                <a:path w="501" h="6372" extrusionOk="0">
                  <a:moveTo>
                    <a:pt x="251" y="1"/>
                  </a:moveTo>
                  <a:cubicBezTo>
                    <a:pt x="114" y="1"/>
                    <a:pt x="3" y="112"/>
                    <a:pt x="1" y="249"/>
                  </a:cubicBezTo>
                  <a:lnTo>
                    <a:pt x="1" y="6123"/>
                  </a:lnTo>
                  <a:cubicBezTo>
                    <a:pt x="1" y="6260"/>
                    <a:pt x="114" y="6371"/>
                    <a:pt x="251" y="6371"/>
                  </a:cubicBezTo>
                  <a:cubicBezTo>
                    <a:pt x="388" y="6371"/>
                    <a:pt x="501" y="6260"/>
                    <a:pt x="501" y="6123"/>
                  </a:cubicBezTo>
                  <a:lnTo>
                    <a:pt x="501" y="249"/>
                  </a:lnTo>
                  <a:cubicBezTo>
                    <a:pt x="499" y="112"/>
                    <a:pt x="388" y="1"/>
                    <a:pt x="2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5374;p44">
              <a:extLst>
                <a:ext uri="{FF2B5EF4-FFF2-40B4-BE49-F238E27FC236}">
                  <a16:creationId xmlns:a16="http://schemas.microsoft.com/office/drawing/2014/main" id="{25743986-046C-7786-6E32-603B092F9BF6}"/>
                </a:ext>
              </a:extLst>
            </p:cNvPr>
            <p:cNvSpPr/>
            <p:nvPr/>
          </p:nvSpPr>
          <p:spPr>
            <a:xfrm>
              <a:off x="683347" y="3528971"/>
              <a:ext cx="105473" cy="99699"/>
            </a:xfrm>
            <a:custGeom>
              <a:avLst/>
              <a:gdLst/>
              <a:ahLst/>
              <a:cxnLst/>
              <a:rect l="l" t="t" r="r" b="b"/>
              <a:pathLst>
                <a:path w="1991" h="1882" extrusionOk="0">
                  <a:moveTo>
                    <a:pt x="1716" y="1"/>
                  </a:moveTo>
                  <a:cubicBezTo>
                    <a:pt x="1652" y="1"/>
                    <a:pt x="1588" y="25"/>
                    <a:pt x="1540" y="75"/>
                  </a:cubicBezTo>
                  <a:lnTo>
                    <a:pt x="157" y="1455"/>
                  </a:lnTo>
                  <a:cubicBezTo>
                    <a:pt x="0" y="1613"/>
                    <a:pt x="113" y="1881"/>
                    <a:pt x="335" y="1881"/>
                  </a:cubicBezTo>
                  <a:cubicBezTo>
                    <a:pt x="401" y="1881"/>
                    <a:pt x="465" y="1855"/>
                    <a:pt x="511" y="1809"/>
                  </a:cubicBezTo>
                  <a:lnTo>
                    <a:pt x="1893" y="428"/>
                  </a:lnTo>
                  <a:cubicBezTo>
                    <a:pt x="1990" y="329"/>
                    <a:pt x="1990" y="172"/>
                    <a:pt x="1893" y="75"/>
                  </a:cubicBezTo>
                  <a:cubicBezTo>
                    <a:pt x="1845" y="25"/>
                    <a:pt x="1781" y="1"/>
                    <a:pt x="171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5375;p44">
              <a:extLst>
                <a:ext uri="{FF2B5EF4-FFF2-40B4-BE49-F238E27FC236}">
                  <a16:creationId xmlns:a16="http://schemas.microsoft.com/office/drawing/2014/main" id="{16AD6432-3BF3-D570-964C-9848922BC8C5}"/>
                </a:ext>
              </a:extLst>
            </p:cNvPr>
            <p:cNvSpPr/>
            <p:nvPr/>
          </p:nvSpPr>
          <p:spPr>
            <a:xfrm>
              <a:off x="613366" y="3528971"/>
              <a:ext cx="105420" cy="99699"/>
            </a:xfrm>
            <a:custGeom>
              <a:avLst/>
              <a:gdLst/>
              <a:ahLst/>
              <a:cxnLst/>
              <a:rect l="l" t="t" r="r" b="b"/>
              <a:pathLst>
                <a:path w="1990" h="1882" extrusionOk="0">
                  <a:moveTo>
                    <a:pt x="274" y="1"/>
                  </a:moveTo>
                  <a:cubicBezTo>
                    <a:pt x="210" y="1"/>
                    <a:pt x="146" y="25"/>
                    <a:pt x="98" y="75"/>
                  </a:cubicBezTo>
                  <a:cubicBezTo>
                    <a:pt x="1" y="172"/>
                    <a:pt x="1" y="329"/>
                    <a:pt x="98" y="428"/>
                  </a:cubicBezTo>
                  <a:lnTo>
                    <a:pt x="1478" y="1809"/>
                  </a:lnTo>
                  <a:cubicBezTo>
                    <a:pt x="1526" y="1855"/>
                    <a:pt x="1590" y="1881"/>
                    <a:pt x="1656" y="1881"/>
                  </a:cubicBezTo>
                  <a:cubicBezTo>
                    <a:pt x="1878" y="1881"/>
                    <a:pt x="1989" y="1613"/>
                    <a:pt x="1832" y="1455"/>
                  </a:cubicBezTo>
                  <a:lnTo>
                    <a:pt x="451" y="75"/>
                  </a:lnTo>
                  <a:cubicBezTo>
                    <a:pt x="402" y="25"/>
                    <a:pt x="338" y="1"/>
                    <a:pt x="2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5376;p44">
              <a:extLst>
                <a:ext uri="{FF2B5EF4-FFF2-40B4-BE49-F238E27FC236}">
                  <a16:creationId xmlns:a16="http://schemas.microsoft.com/office/drawing/2014/main" id="{F3211A59-3BE3-A568-BD48-3C1CCC2B38C0}"/>
                </a:ext>
              </a:extLst>
            </p:cNvPr>
            <p:cNvSpPr/>
            <p:nvPr/>
          </p:nvSpPr>
          <p:spPr>
            <a:xfrm>
              <a:off x="686579" y="3282792"/>
              <a:ext cx="105420" cy="99699"/>
            </a:xfrm>
            <a:custGeom>
              <a:avLst/>
              <a:gdLst/>
              <a:ahLst/>
              <a:cxnLst/>
              <a:rect l="l" t="t" r="r" b="b"/>
              <a:pathLst>
                <a:path w="1990" h="1882" extrusionOk="0">
                  <a:moveTo>
                    <a:pt x="274" y="0"/>
                  </a:moveTo>
                  <a:cubicBezTo>
                    <a:pt x="210" y="0"/>
                    <a:pt x="147" y="25"/>
                    <a:pt x="98" y="73"/>
                  </a:cubicBezTo>
                  <a:cubicBezTo>
                    <a:pt x="1" y="170"/>
                    <a:pt x="1" y="328"/>
                    <a:pt x="98" y="426"/>
                  </a:cubicBezTo>
                  <a:lnTo>
                    <a:pt x="1479" y="1807"/>
                  </a:lnTo>
                  <a:cubicBezTo>
                    <a:pt x="1525" y="1855"/>
                    <a:pt x="1590" y="1881"/>
                    <a:pt x="1655" y="1881"/>
                  </a:cubicBezTo>
                  <a:cubicBezTo>
                    <a:pt x="1878" y="1881"/>
                    <a:pt x="1989" y="1611"/>
                    <a:pt x="1832" y="1454"/>
                  </a:cubicBezTo>
                  <a:lnTo>
                    <a:pt x="451" y="73"/>
                  </a:lnTo>
                  <a:cubicBezTo>
                    <a:pt x="402" y="25"/>
                    <a:pt x="338" y="0"/>
                    <a:pt x="2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5377;p44">
              <a:extLst>
                <a:ext uri="{FF2B5EF4-FFF2-40B4-BE49-F238E27FC236}">
                  <a16:creationId xmlns:a16="http://schemas.microsoft.com/office/drawing/2014/main" id="{B9EDE799-2EBC-A63B-B356-F55D3B499C6A}"/>
                </a:ext>
              </a:extLst>
            </p:cNvPr>
            <p:cNvSpPr/>
            <p:nvPr/>
          </p:nvSpPr>
          <p:spPr>
            <a:xfrm>
              <a:off x="610188" y="3282686"/>
              <a:ext cx="105473" cy="99805"/>
            </a:xfrm>
            <a:custGeom>
              <a:avLst/>
              <a:gdLst/>
              <a:ahLst/>
              <a:cxnLst/>
              <a:rect l="l" t="t" r="r" b="b"/>
              <a:pathLst>
                <a:path w="1991" h="1884" extrusionOk="0">
                  <a:moveTo>
                    <a:pt x="1717" y="1"/>
                  </a:moveTo>
                  <a:cubicBezTo>
                    <a:pt x="1653" y="1"/>
                    <a:pt x="1588" y="26"/>
                    <a:pt x="1538" y="75"/>
                  </a:cubicBezTo>
                  <a:lnTo>
                    <a:pt x="158" y="1456"/>
                  </a:lnTo>
                  <a:cubicBezTo>
                    <a:pt x="0" y="1613"/>
                    <a:pt x="111" y="1883"/>
                    <a:pt x="334" y="1883"/>
                  </a:cubicBezTo>
                  <a:cubicBezTo>
                    <a:pt x="400" y="1883"/>
                    <a:pt x="465" y="1857"/>
                    <a:pt x="511" y="1809"/>
                  </a:cubicBezTo>
                  <a:lnTo>
                    <a:pt x="1892" y="428"/>
                  </a:lnTo>
                  <a:cubicBezTo>
                    <a:pt x="1991" y="331"/>
                    <a:pt x="1991" y="172"/>
                    <a:pt x="1893" y="74"/>
                  </a:cubicBezTo>
                  <a:cubicBezTo>
                    <a:pt x="1845" y="25"/>
                    <a:pt x="1781" y="1"/>
                    <a:pt x="17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7" name="Google Shape;5378;p44">
            <a:extLst>
              <a:ext uri="{FF2B5EF4-FFF2-40B4-BE49-F238E27FC236}">
                <a16:creationId xmlns:a16="http://schemas.microsoft.com/office/drawing/2014/main" id="{EA9E357A-68F5-6875-B033-E3D019711D01}"/>
              </a:ext>
            </a:extLst>
          </p:cNvPr>
          <p:cNvSpPr/>
          <p:nvPr/>
        </p:nvSpPr>
        <p:spPr>
          <a:xfrm>
            <a:off x="2478141" y="4085639"/>
            <a:ext cx="399189" cy="398710"/>
          </a:xfrm>
          <a:custGeom>
            <a:avLst/>
            <a:gdLst/>
            <a:ahLst/>
            <a:cxnLst/>
            <a:rect l="l" t="t" r="r" b="b"/>
            <a:pathLst>
              <a:path w="27554" h="27521" extrusionOk="0">
                <a:moveTo>
                  <a:pt x="27553" y="13777"/>
                </a:moveTo>
                <a:cubicBezTo>
                  <a:pt x="27553" y="21349"/>
                  <a:pt x="21382" y="27520"/>
                  <a:pt x="13777" y="27520"/>
                </a:cubicBezTo>
                <a:cubicBezTo>
                  <a:pt x="6171" y="27520"/>
                  <a:pt x="0" y="21349"/>
                  <a:pt x="0" y="13777"/>
                </a:cubicBezTo>
                <a:cubicBezTo>
                  <a:pt x="0" y="6172"/>
                  <a:pt x="6171" y="1"/>
                  <a:pt x="13777" y="1"/>
                </a:cubicBezTo>
                <a:cubicBezTo>
                  <a:pt x="21382" y="1"/>
                  <a:pt x="27553" y="6172"/>
                  <a:pt x="27553" y="13777"/>
                </a:cubicBezTo>
                <a:close/>
              </a:path>
            </a:pathLst>
          </a:custGeom>
          <a:solidFill>
            <a:srgbClr val="D5B07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400" b="1">
                <a:solidFill>
                  <a:srgbClr val="FFFFFF"/>
                </a:solidFill>
                <a:latin typeface="Shabnam" panose="020B0603030804020204" pitchFamily="34" charset="-78"/>
                <a:ea typeface="Fira Sans Extra Condensed"/>
                <a:cs typeface="Shabnam" panose="020B0603030804020204" pitchFamily="34" charset="-78"/>
                <a:sym typeface="Fira Sans Extra Condensed"/>
              </a:rPr>
              <a:t>1</a:t>
            </a:r>
            <a:endParaRPr sz="1400" b="1">
              <a:solidFill>
                <a:srgbClr val="FFFFFF"/>
              </a:solidFill>
              <a:latin typeface="Shabnam" panose="020B0603030804020204" pitchFamily="34" charset="-78"/>
              <a:ea typeface="Fira Sans Extra Condensed"/>
              <a:cs typeface="Shabnam" panose="020B0603030804020204" pitchFamily="34" charset="-78"/>
              <a:sym typeface="Fira Sans Extra Condensed"/>
            </a:endParaRPr>
          </a:p>
        </p:txBody>
      </p:sp>
      <p:sp>
        <p:nvSpPr>
          <p:cNvPr id="168" name="Google Shape;5379;p44">
            <a:extLst>
              <a:ext uri="{FF2B5EF4-FFF2-40B4-BE49-F238E27FC236}">
                <a16:creationId xmlns:a16="http://schemas.microsoft.com/office/drawing/2014/main" id="{ECFBAA6F-1B72-CDD2-B0B9-83DF7082676A}"/>
              </a:ext>
            </a:extLst>
          </p:cNvPr>
          <p:cNvSpPr/>
          <p:nvPr/>
        </p:nvSpPr>
        <p:spPr>
          <a:xfrm>
            <a:off x="2478141" y="3233926"/>
            <a:ext cx="399189" cy="398710"/>
          </a:xfrm>
          <a:custGeom>
            <a:avLst/>
            <a:gdLst/>
            <a:ahLst/>
            <a:cxnLst/>
            <a:rect l="l" t="t" r="r" b="b"/>
            <a:pathLst>
              <a:path w="27554" h="27521" extrusionOk="0">
                <a:moveTo>
                  <a:pt x="27553" y="13777"/>
                </a:moveTo>
                <a:cubicBezTo>
                  <a:pt x="27553" y="21349"/>
                  <a:pt x="21382" y="27520"/>
                  <a:pt x="13777" y="27520"/>
                </a:cubicBezTo>
                <a:cubicBezTo>
                  <a:pt x="6171" y="27520"/>
                  <a:pt x="0" y="21349"/>
                  <a:pt x="0" y="13777"/>
                </a:cubicBezTo>
                <a:cubicBezTo>
                  <a:pt x="0" y="6172"/>
                  <a:pt x="6171" y="1"/>
                  <a:pt x="13777" y="1"/>
                </a:cubicBezTo>
                <a:cubicBezTo>
                  <a:pt x="21382" y="1"/>
                  <a:pt x="27553" y="6172"/>
                  <a:pt x="27553" y="13777"/>
                </a:cubicBezTo>
                <a:close/>
              </a:path>
            </a:pathLst>
          </a:custGeom>
          <a:solidFill>
            <a:srgbClr val="D5B07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400" b="1">
                <a:solidFill>
                  <a:srgbClr val="FFFFFF"/>
                </a:solidFill>
                <a:latin typeface="Shabnam" panose="020B0603030804020204" pitchFamily="34" charset="-78"/>
                <a:ea typeface="Fira Sans Extra Condensed"/>
                <a:cs typeface="Shabnam" panose="020B0603030804020204" pitchFamily="34" charset="-78"/>
                <a:sym typeface="Fira Sans Extra Condensed"/>
              </a:rPr>
              <a:t>2</a:t>
            </a:r>
            <a:endParaRPr sz="1400" b="1">
              <a:solidFill>
                <a:srgbClr val="FFFFFF"/>
              </a:solidFill>
              <a:latin typeface="Shabnam" panose="020B0603030804020204" pitchFamily="34" charset="-78"/>
              <a:ea typeface="Fira Sans Extra Condensed"/>
              <a:cs typeface="Shabnam" panose="020B0603030804020204" pitchFamily="34" charset="-78"/>
              <a:sym typeface="Fira Sans Extra Condensed"/>
            </a:endParaRPr>
          </a:p>
        </p:txBody>
      </p:sp>
      <p:sp>
        <p:nvSpPr>
          <p:cNvPr id="169" name="Google Shape;5380;p44">
            <a:extLst>
              <a:ext uri="{FF2B5EF4-FFF2-40B4-BE49-F238E27FC236}">
                <a16:creationId xmlns:a16="http://schemas.microsoft.com/office/drawing/2014/main" id="{F2E4B148-B2EB-93A2-442A-73CC38284901}"/>
              </a:ext>
            </a:extLst>
          </p:cNvPr>
          <p:cNvSpPr/>
          <p:nvPr/>
        </p:nvSpPr>
        <p:spPr>
          <a:xfrm>
            <a:off x="4199704" y="2015208"/>
            <a:ext cx="399189" cy="398710"/>
          </a:xfrm>
          <a:custGeom>
            <a:avLst/>
            <a:gdLst/>
            <a:ahLst/>
            <a:cxnLst/>
            <a:rect l="l" t="t" r="r" b="b"/>
            <a:pathLst>
              <a:path w="27554" h="27521" extrusionOk="0">
                <a:moveTo>
                  <a:pt x="27553" y="13777"/>
                </a:moveTo>
                <a:cubicBezTo>
                  <a:pt x="27553" y="21349"/>
                  <a:pt x="21382" y="27520"/>
                  <a:pt x="13777" y="27520"/>
                </a:cubicBezTo>
                <a:cubicBezTo>
                  <a:pt x="6171" y="27520"/>
                  <a:pt x="0" y="21349"/>
                  <a:pt x="0" y="13777"/>
                </a:cubicBezTo>
                <a:cubicBezTo>
                  <a:pt x="0" y="6172"/>
                  <a:pt x="6171" y="1"/>
                  <a:pt x="13777" y="1"/>
                </a:cubicBezTo>
                <a:cubicBezTo>
                  <a:pt x="21382" y="1"/>
                  <a:pt x="27553" y="6172"/>
                  <a:pt x="27553" y="13777"/>
                </a:cubicBezTo>
                <a:close/>
              </a:path>
            </a:pathLst>
          </a:custGeom>
          <a:solidFill>
            <a:srgbClr val="D5B07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400" b="1">
                <a:solidFill>
                  <a:srgbClr val="FFFFFF"/>
                </a:solidFill>
                <a:latin typeface="Shabnam" panose="020B0603030804020204" pitchFamily="34" charset="-78"/>
                <a:ea typeface="Fira Sans Extra Condensed"/>
                <a:cs typeface="Shabnam" panose="020B0603030804020204" pitchFamily="34" charset="-78"/>
                <a:sym typeface="Fira Sans Extra Condensed"/>
              </a:rPr>
              <a:t>3</a:t>
            </a:r>
            <a:endParaRPr sz="1400" b="1">
              <a:solidFill>
                <a:srgbClr val="FFFFFF"/>
              </a:solidFill>
              <a:latin typeface="Shabnam" panose="020B0603030804020204" pitchFamily="34" charset="-78"/>
              <a:ea typeface="Fira Sans Extra Condensed"/>
              <a:cs typeface="Shabnam" panose="020B0603030804020204" pitchFamily="34" charset="-78"/>
              <a:sym typeface="Fira Sans Extra Condensed"/>
            </a:endParaRPr>
          </a:p>
        </p:txBody>
      </p:sp>
      <p:sp>
        <p:nvSpPr>
          <p:cNvPr id="170" name="Google Shape;5381;p44">
            <a:extLst>
              <a:ext uri="{FF2B5EF4-FFF2-40B4-BE49-F238E27FC236}">
                <a16:creationId xmlns:a16="http://schemas.microsoft.com/office/drawing/2014/main" id="{0714545A-A0D8-6113-B140-6E7FC827090D}"/>
              </a:ext>
            </a:extLst>
          </p:cNvPr>
          <p:cNvSpPr/>
          <p:nvPr/>
        </p:nvSpPr>
        <p:spPr>
          <a:xfrm>
            <a:off x="6794104" y="3029364"/>
            <a:ext cx="399189" cy="398710"/>
          </a:xfrm>
          <a:custGeom>
            <a:avLst/>
            <a:gdLst/>
            <a:ahLst/>
            <a:cxnLst/>
            <a:rect l="l" t="t" r="r" b="b"/>
            <a:pathLst>
              <a:path w="27554" h="27521" extrusionOk="0">
                <a:moveTo>
                  <a:pt x="27553" y="13777"/>
                </a:moveTo>
                <a:cubicBezTo>
                  <a:pt x="27553" y="21349"/>
                  <a:pt x="21382" y="27520"/>
                  <a:pt x="13777" y="27520"/>
                </a:cubicBezTo>
                <a:cubicBezTo>
                  <a:pt x="6171" y="27520"/>
                  <a:pt x="0" y="21349"/>
                  <a:pt x="0" y="13777"/>
                </a:cubicBezTo>
                <a:cubicBezTo>
                  <a:pt x="0" y="6172"/>
                  <a:pt x="6171" y="1"/>
                  <a:pt x="13777" y="1"/>
                </a:cubicBezTo>
                <a:cubicBezTo>
                  <a:pt x="21382" y="1"/>
                  <a:pt x="27553" y="6172"/>
                  <a:pt x="27553" y="13777"/>
                </a:cubicBezTo>
                <a:close/>
              </a:path>
            </a:pathLst>
          </a:custGeom>
          <a:solidFill>
            <a:srgbClr val="D5B07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400" b="1" dirty="0">
                <a:solidFill>
                  <a:srgbClr val="FFFFFF"/>
                </a:solidFill>
                <a:latin typeface="Shabnam" panose="020B0603030804020204" pitchFamily="34" charset="-78"/>
                <a:ea typeface="Fira Sans Extra Condensed"/>
                <a:cs typeface="Shabnam" panose="020B0603030804020204" pitchFamily="34" charset="-78"/>
                <a:sym typeface="Fira Sans Extra Condensed"/>
              </a:rPr>
              <a:t>4</a:t>
            </a:r>
            <a:endParaRPr sz="1400" b="1" dirty="0">
              <a:solidFill>
                <a:srgbClr val="FFFFFF"/>
              </a:solidFill>
              <a:latin typeface="Shabnam" panose="020B0603030804020204" pitchFamily="34" charset="-78"/>
              <a:ea typeface="Fira Sans Extra Condensed"/>
              <a:cs typeface="Shabnam" panose="020B0603030804020204" pitchFamily="34" charset="-78"/>
              <a:sym typeface="Fira Sans Extra Condensed"/>
            </a:endParaRPr>
          </a:p>
        </p:txBody>
      </p:sp>
      <p:sp>
        <p:nvSpPr>
          <p:cNvPr id="171" name="Google Shape;5382;p44">
            <a:extLst>
              <a:ext uri="{FF2B5EF4-FFF2-40B4-BE49-F238E27FC236}">
                <a16:creationId xmlns:a16="http://schemas.microsoft.com/office/drawing/2014/main" id="{BFDFBC35-DBBC-CB33-2672-8E135B1D8E91}"/>
              </a:ext>
            </a:extLst>
          </p:cNvPr>
          <p:cNvSpPr/>
          <p:nvPr/>
        </p:nvSpPr>
        <p:spPr>
          <a:xfrm>
            <a:off x="6794104" y="4076789"/>
            <a:ext cx="399189" cy="398710"/>
          </a:xfrm>
          <a:custGeom>
            <a:avLst/>
            <a:gdLst/>
            <a:ahLst/>
            <a:cxnLst/>
            <a:rect l="l" t="t" r="r" b="b"/>
            <a:pathLst>
              <a:path w="27554" h="27521" extrusionOk="0">
                <a:moveTo>
                  <a:pt x="27553" y="13777"/>
                </a:moveTo>
                <a:cubicBezTo>
                  <a:pt x="27553" y="21349"/>
                  <a:pt x="21382" y="27520"/>
                  <a:pt x="13777" y="27520"/>
                </a:cubicBezTo>
                <a:cubicBezTo>
                  <a:pt x="6171" y="27520"/>
                  <a:pt x="0" y="21349"/>
                  <a:pt x="0" y="13777"/>
                </a:cubicBezTo>
                <a:cubicBezTo>
                  <a:pt x="0" y="6172"/>
                  <a:pt x="6171" y="1"/>
                  <a:pt x="13777" y="1"/>
                </a:cubicBezTo>
                <a:cubicBezTo>
                  <a:pt x="21382" y="1"/>
                  <a:pt x="27553" y="6172"/>
                  <a:pt x="27553" y="13777"/>
                </a:cubicBezTo>
                <a:close/>
              </a:path>
            </a:pathLst>
          </a:custGeom>
          <a:solidFill>
            <a:srgbClr val="D5B07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400" b="1">
                <a:solidFill>
                  <a:srgbClr val="FFFFFF"/>
                </a:solidFill>
                <a:latin typeface="Shabnam" panose="020B0603030804020204" pitchFamily="34" charset="-78"/>
                <a:ea typeface="Fira Sans Extra Condensed"/>
                <a:cs typeface="Shabnam" panose="020B0603030804020204" pitchFamily="34" charset="-78"/>
                <a:sym typeface="Fira Sans Extra Condensed"/>
              </a:rPr>
              <a:t>5</a:t>
            </a:r>
            <a:endParaRPr sz="1400" b="1">
              <a:solidFill>
                <a:srgbClr val="FFFFFF"/>
              </a:solidFill>
              <a:latin typeface="Shabnam" panose="020B0603030804020204" pitchFamily="34" charset="-78"/>
              <a:ea typeface="Fira Sans Extra Condensed"/>
              <a:cs typeface="Shabnam" panose="020B0603030804020204" pitchFamily="34" charset="-78"/>
              <a:sym typeface="Fira Sans Extra Condensed"/>
            </a:endParaRPr>
          </a:p>
        </p:txBody>
      </p:sp>
      <p:sp>
        <p:nvSpPr>
          <p:cNvPr id="172" name="Google Shape;5383;p44">
            <a:extLst>
              <a:ext uri="{FF2B5EF4-FFF2-40B4-BE49-F238E27FC236}">
                <a16:creationId xmlns:a16="http://schemas.microsoft.com/office/drawing/2014/main" id="{865B499F-0DFC-3385-6F69-1F7142828909}"/>
              </a:ext>
            </a:extLst>
          </p:cNvPr>
          <p:cNvSpPr/>
          <p:nvPr/>
        </p:nvSpPr>
        <p:spPr>
          <a:xfrm>
            <a:off x="4199691" y="5219682"/>
            <a:ext cx="399189" cy="398710"/>
          </a:xfrm>
          <a:custGeom>
            <a:avLst/>
            <a:gdLst/>
            <a:ahLst/>
            <a:cxnLst/>
            <a:rect l="l" t="t" r="r" b="b"/>
            <a:pathLst>
              <a:path w="27554" h="27521" extrusionOk="0">
                <a:moveTo>
                  <a:pt x="27553" y="13777"/>
                </a:moveTo>
                <a:cubicBezTo>
                  <a:pt x="27553" y="21349"/>
                  <a:pt x="21382" y="27520"/>
                  <a:pt x="13777" y="27520"/>
                </a:cubicBezTo>
                <a:cubicBezTo>
                  <a:pt x="6171" y="27520"/>
                  <a:pt x="0" y="21349"/>
                  <a:pt x="0" y="13777"/>
                </a:cubicBezTo>
                <a:cubicBezTo>
                  <a:pt x="0" y="6172"/>
                  <a:pt x="6171" y="1"/>
                  <a:pt x="13777" y="1"/>
                </a:cubicBezTo>
                <a:cubicBezTo>
                  <a:pt x="21382" y="1"/>
                  <a:pt x="27553" y="6172"/>
                  <a:pt x="27553" y="13777"/>
                </a:cubicBezTo>
                <a:close/>
              </a:path>
            </a:pathLst>
          </a:custGeom>
          <a:solidFill>
            <a:srgbClr val="D5B07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400" b="1">
                <a:solidFill>
                  <a:srgbClr val="FFFFFF"/>
                </a:solidFill>
                <a:latin typeface="Shabnam" panose="020B0603030804020204" pitchFamily="34" charset="-78"/>
                <a:ea typeface="Fira Sans Extra Condensed"/>
                <a:cs typeface="Shabnam" panose="020B0603030804020204" pitchFamily="34" charset="-78"/>
                <a:sym typeface="Fira Sans Extra Condensed"/>
              </a:rPr>
              <a:t>6</a:t>
            </a:r>
            <a:endParaRPr sz="1400" b="1">
              <a:solidFill>
                <a:srgbClr val="FFFFFF"/>
              </a:solidFill>
              <a:latin typeface="Shabnam" panose="020B0603030804020204" pitchFamily="34" charset="-78"/>
              <a:ea typeface="Fira Sans Extra Condensed"/>
              <a:cs typeface="Shabnam" panose="020B0603030804020204" pitchFamily="34" charset="-78"/>
              <a:sym typeface="Fira Sans Extra Condensed"/>
            </a:endParaRPr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id="{2868BB97-66FB-200F-D0F7-2CBF94F02B9B}"/>
              </a:ext>
            </a:extLst>
          </p:cNvPr>
          <p:cNvSpPr txBox="1"/>
          <p:nvPr/>
        </p:nvSpPr>
        <p:spPr>
          <a:xfrm>
            <a:off x="7222234" y="2599026"/>
            <a:ext cx="1941806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74" name="TextBox 173">
            <a:extLst>
              <a:ext uri="{FF2B5EF4-FFF2-40B4-BE49-F238E27FC236}">
                <a16:creationId xmlns:a16="http://schemas.microsoft.com/office/drawing/2014/main" id="{77FE4376-37A4-DF66-2D41-6FD970C36EC7}"/>
              </a:ext>
            </a:extLst>
          </p:cNvPr>
          <p:cNvSpPr txBox="1"/>
          <p:nvPr/>
        </p:nvSpPr>
        <p:spPr>
          <a:xfrm>
            <a:off x="6746606" y="4411214"/>
            <a:ext cx="1941806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75" name="TextBox 174">
            <a:extLst>
              <a:ext uri="{FF2B5EF4-FFF2-40B4-BE49-F238E27FC236}">
                <a16:creationId xmlns:a16="http://schemas.microsoft.com/office/drawing/2014/main" id="{B9C91018-6630-943F-DCF5-050287B0109B}"/>
              </a:ext>
            </a:extLst>
          </p:cNvPr>
          <p:cNvSpPr txBox="1"/>
          <p:nvPr/>
        </p:nvSpPr>
        <p:spPr>
          <a:xfrm>
            <a:off x="4495479" y="1548150"/>
            <a:ext cx="3188269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76" name="TextBox 175">
            <a:extLst>
              <a:ext uri="{FF2B5EF4-FFF2-40B4-BE49-F238E27FC236}">
                <a16:creationId xmlns:a16="http://schemas.microsoft.com/office/drawing/2014/main" id="{F87FBF57-FB5F-A165-4C5F-51CEC7E87B12}"/>
              </a:ext>
            </a:extLst>
          </p:cNvPr>
          <p:cNvSpPr txBox="1"/>
          <p:nvPr/>
        </p:nvSpPr>
        <p:spPr>
          <a:xfrm>
            <a:off x="668793" y="2046505"/>
            <a:ext cx="1941806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77" name="TextBox 176">
            <a:extLst>
              <a:ext uri="{FF2B5EF4-FFF2-40B4-BE49-F238E27FC236}">
                <a16:creationId xmlns:a16="http://schemas.microsoft.com/office/drawing/2014/main" id="{8F826969-1AB1-5612-0455-0FC6BE41684F}"/>
              </a:ext>
            </a:extLst>
          </p:cNvPr>
          <p:cNvSpPr txBox="1"/>
          <p:nvPr/>
        </p:nvSpPr>
        <p:spPr>
          <a:xfrm>
            <a:off x="459090" y="3703340"/>
            <a:ext cx="1941806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78" name="TextBox 177">
            <a:extLst>
              <a:ext uri="{FF2B5EF4-FFF2-40B4-BE49-F238E27FC236}">
                <a16:creationId xmlns:a16="http://schemas.microsoft.com/office/drawing/2014/main" id="{41D6947A-7CEF-A42A-3FA9-C14C66FE9994}"/>
              </a:ext>
            </a:extLst>
          </p:cNvPr>
          <p:cNvSpPr txBox="1"/>
          <p:nvPr/>
        </p:nvSpPr>
        <p:spPr>
          <a:xfrm>
            <a:off x="2176942" y="5211893"/>
            <a:ext cx="1941806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4928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0"/>
                            </p:stCondLst>
                            <p:childTnLst>
                              <p:par>
                                <p:cTn id="8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50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00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500"/>
                            </p:stCondLst>
                            <p:childTnLst>
                              <p:par>
                                <p:cTn id="10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000"/>
                            </p:stCondLst>
                            <p:childTnLst>
                              <p:par>
                                <p:cTn id="10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9500"/>
                            </p:stCondLst>
                            <p:childTnLst>
                              <p:par>
                                <p:cTn id="1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/>
      <p:bldP spid="174" grpId="0"/>
      <p:bldP spid="175" grpId="0"/>
      <p:bldP spid="176" grpId="0"/>
      <p:bldP spid="177" grpId="0"/>
      <p:bldP spid="17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4146252-68DA-B565-5CF3-4E5AF10FB6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en-US" smtClean="0"/>
              <a:pPr/>
              <a:t>26</a:t>
            </a:fld>
            <a:endParaRPr lang="en-US" dirty="0"/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77AC6144-D983-C93A-ACE4-99C3288478F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2250" y="3068638"/>
            <a:ext cx="8993188" cy="3508375"/>
          </a:xfr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8EB2A5B4-C05F-EF65-24A0-41FE2CE9322B}"/>
              </a:ext>
            </a:extLst>
          </p:cNvPr>
          <p:cNvSpPr/>
          <p:nvPr/>
        </p:nvSpPr>
        <p:spPr>
          <a:xfrm>
            <a:off x="11531160" y="3092403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FB2D1041-0DA2-D864-C4D3-94138CF67BE5}"/>
              </a:ext>
            </a:extLst>
          </p:cNvPr>
          <p:cNvSpPr/>
          <p:nvPr/>
        </p:nvSpPr>
        <p:spPr>
          <a:xfrm>
            <a:off x="11531160" y="3886972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598F2B19-00C7-B8C8-B9FC-3D86BE02074B}"/>
              </a:ext>
            </a:extLst>
          </p:cNvPr>
          <p:cNvSpPr/>
          <p:nvPr/>
        </p:nvSpPr>
        <p:spPr>
          <a:xfrm>
            <a:off x="11531160" y="4658998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5985C94-6F03-F60A-7D48-0ED6F1DD806A}"/>
              </a:ext>
            </a:extLst>
          </p:cNvPr>
          <p:cNvSpPr/>
          <p:nvPr/>
        </p:nvSpPr>
        <p:spPr>
          <a:xfrm>
            <a:off x="11531160" y="5452149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B85516F7-8AE2-894C-DB79-E7A7E37D02EA}"/>
              </a:ext>
            </a:extLst>
          </p:cNvPr>
          <p:cNvSpPr/>
          <p:nvPr/>
        </p:nvSpPr>
        <p:spPr>
          <a:xfrm>
            <a:off x="11530172" y="2317349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1BD51D8E-ED8B-8904-8BCE-D3D822FECB31}"/>
              </a:ext>
            </a:extLst>
          </p:cNvPr>
          <p:cNvSpPr/>
          <p:nvPr/>
        </p:nvSpPr>
        <p:spPr>
          <a:xfrm>
            <a:off x="11518882" y="1495237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oogle Shape;9637;p64">
            <a:extLst>
              <a:ext uri="{FF2B5EF4-FFF2-40B4-BE49-F238E27FC236}">
                <a16:creationId xmlns:a16="http://schemas.microsoft.com/office/drawing/2014/main" id="{A9A19E2C-1559-7D4C-CDF3-80C08502A2DB}"/>
              </a:ext>
            </a:extLst>
          </p:cNvPr>
          <p:cNvGrpSpPr/>
          <p:nvPr/>
        </p:nvGrpSpPr>
        <p:grpSpPr>
          <a:xfrm>
            <a:off x="11467737" y="3870079"/>
            <a:ext cx="409885" cy="319555"/>
            <a:chOff x="2611458" y="3816374"/>
            <a:chExt cx="426329" cy="332375"/>
          </a:xfrm>
          <a:solidFill>
            <a:srgbClr val="002060"/>
          </a:solidFill>
        </p:grpSpPr>
        <p:sp>
          <p:nvSpPr>
            <p:cNvPr id="19" name="Google Shape;9638;p64">
              <a:extLst>
                <a:ext uri="{FF2B5EF4-FFF2-40B4-BE49-F238E27FC236}">
                  <a16:creationId xmlns:a16="http://schemas.microsoft.com/office/drawing/2014/main" id="{07DB6F9A-40CB-52AC-E491-319FAF400754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9639;p64">
              <a:extLst>
                <a:ext uri="{FF2B5EF4-FFF2-40B4-BE49-F238E27FC236}">
                  <a16:creationId xmlns:a16="http://schemas.microsoft.com/office/drawing/2014/main" id="{09A80F49-59D5-BEBE-AD52-E2B82FBE3049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9640;p64">
              <a:extLst>
                <a:ext uri="{FF2B5EF4-FFF2-40B4-BE49-F238E27FC236}">
                  <a16:creationId xmlns:a16="http://schemas.microsoft.com/office/drawing/2014/main" id="{2ED48E1D-E286-CE9E-B578-EB505006C680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9641;p64">
              <a:extLst>
                <a:ext uri="{FF2B5EF4-FFF2-40B4-BE49-F238E27FC236}">
                  <a16:creationId xmlns:a16="http://schemas.microsoft.com/office/drawing/2014/main" id="{DECEEFF6-B8FB-4B43-7762-87683972B1B2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642;p64">
              <a:extLst>
                <a:ext uri="{FF2B5EF4-FFF2-40B4-BE49-F238E27FC236}">
                  <a16:creationId xmlns:a16="http://schemas.microsoft.com/office/drawing/2014/main" id="{FD6BE2FF-C29E-E9FC-BF46-8E16BDEA3F0A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643;p64">
              <a:extLst>
                <a:ext uri="{FF2B5EF4-FFF2-40B4-BE49-F238E27FC236}">
                  <a16:creationId xmlns:a16="http://schemas.microsoft.com/office/drawing/2014/main" id="{6C8F406C-2287-DC8B-4453-765AF35ACFD4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644;p64">
              <a:extLst>
                <a:ext uri="{FF2B5EF4-FFF2-40B4-BE49-F238E27FC236}">
                  <a16:creationId xmlns:a16="http://schemas.microsoft.com/office/drawing/2014/main" id="{687A48D1-C9A2-928A-4814-EA79B9B66362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645;p64">
              <a:extLst>
                <a:ext uri="{FF2B5EF4-FFF2-40B4-BE49-F238E27FC236}">
                  <a16:creationId xmlns:a16="http://schemas.microsoft.com/office/drawing/2014/main" id="{2CE22B0F-BD8F-76AE-FA19-FB7237DA2FA6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9646;p64">
              <a:extLst>
                <a:ext uri="{FF2B5EF4-FFF2-40B4-BE49-F238E27FC236}">
                  <a16:creationId xmlns:a16="http://schemas.microsoft.com/office/drawing/2014/main" id="{BE12E524-7DCE-9F02-E560-7FF39AFADF16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9647;p64">
              <a:extLst>
                <a:ext uri="{FF2B5EF4-FFF2-40B4-BE49-F238E27FC236}">
                  <a16:creationId xmlns:a16="http://schemas.microsoft.com/office/drawing/2014/main" id="{96E12DE1-2D6F-56E7-5373-3127ABD29CE1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" name="Google Shape;9201;p64">
            <a:extLst>
              <a:ext uri="{FF2B5EF4-FFF2-40B4-BE49-F238E27FC236}">
                <a16:creationId xmlns:a16="http://schemas.microsoft.com/office/drawing/2014/main" id="{4BF2BFD7-E705-46B4-63C3-BC90D349E7F1}"/>
              </a:ext>
            </a:extLst>
          </p:cNvPr>
          <p:cNvGrpSpPr/>
          <p:nvPr/>
        </p:nvGrpSpPr>
        <p:grpSpPr>
          <a:xfrm>
            <a:off x="11492106" y="2264506"/>
            <a:ext cx="361147" cy="361529"/>
            <a:chOff x="7538896" y="1970156"/>
            <a:chExt cx="361147" cy="361529"/>
          </a:xfrm>
          <a:solidFill>
            <a:srgbClr val="002060"/>
          </a:solidFill>
        </p:grpSpPr>
        <p:sp>
          <p:nvSpPr>
            <p:cNvPr id="30" name="Google Shape;9202;p64">
              <a:extLst>
                <a:ext uri="{FF2B5EF4-FFF2-40B4-BE49-F238E27FC236}">
                  <a16:creationId xmlns:a16="http://schemas.microsoft.com/office/drawing/2014/main" id="{75DB03B1-0275-7C06-3E01-F03995258D25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203;p64">
              <a:extLst>
                <a:ext uri="{FF2B5EF4-FFF2-40B4-BE49-F238E27FC236}">
                  <a16:creationId xmlns:a16="http://schemas.microsoft.com/office/drawing/2014/main" id="{C55C3AD4-385A-DA17-1B36-950B00CA8068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204;p64">
              <a:extLst>
                <a:ext uri="{FF2B5EF4-FFF2-40B4-BE49-F238E27FC236}">
                  <a16:creationId xmlns:a16="http://schemas.microsoft.com/office/drawing/2014/main" id="{21F6F4C6-1081-34AD-BC75-57529A9271D2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205;p64">
              <a:extLst>
                <a:ext uri="{FF2B5EF4-FFF2-40B4-BE49-F238E27FC236}">
                  <a16:creationId xmlns:a16="http://schemas.microsoft.com/office/drawing/2014/main" id="{153B4851-8CA2-1087-AFE9-6AB070E8FE13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206;p64">
              <a:extLst>
                <a:ext uri="{FF2B5EF4-FFF2-40B4-BE49-F238E27FC236}">
                  <a16:creationId xmlns:a16="http://schemas.microsoft.com/office/drawing/2014/main" id="{41F3EB95-AF19-1715-B0A5-3DF0B76EC273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07;p64">
              <a:extLst>
                <a:ext uri="{FF2B5EF4-FFF2-40B4-BE49-F238E27FC236}">
                  <a16:creationId xmlns:a16="http://schemas.microsoft.com/office/drawing/2014/main" id="{F5CFAF08-8DFE-59E7-2C8F-8FA5EBA9B15F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" name="Google Shape;9261;p64">
            <a:extLst>
              <a:ext uri="{FF2B5EF4-FFF2-40B4-BE49-F238E27FC236}">
                <a16:creationId xmlns:a16="http://schemas.microsoft.com/office/drawing/2014/main" id="{9D00C94F-0E38-EBF8-8802-8C82CF773476}"/>
              </a:ext>
            </a:extLst>
          </p:cNvPr>
          <p:cNvGrpSpPr/>
          <p:nvPr/>
        </p:nvGrpSpPr>
        <p:grpSpPr>
          <a:xfrm>
            <a:off x="11506683" y="4638562"/>
            <a:ext cx="331993" cy="331993"/>
            <a:chOff x="870939" y="2439293"/>
            <a:chExt cx="331993" cy="331993"/>
          </a:xfrm>
          <a:solidFill>
            <a:srgbClr val="002060"/>
          </a:solidFill>
        </p:grpSpPr>
        <p:sp>
          <p:nvSpPr>
            <p:cNvPr id="37" name="Google Shape;9262;p64">
              <a:extLst>
                <a:ext uri="{FF2B5EF4-FFF2-40B4-BE49-F238E27FC236}">
                  <a16:creationId xmlns:a16="http://schemas.microsoft.com/office/drawing/2014/main" id="{60F0B1AA-9BE0-8F19-A2BB-7ABED2D2EF8F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9263;p64">
              <a:extLst>
                <a:ext uri="{FF2B5EF4-FFF2-40B4-BE49-F238E27FC236}">
                  <a16:creationId xmlns:a16="http://schemas.microsoft.com/office/drawing/2014/main" id="{05CE5D6F-FEB0-C556-9709-7DA962D118BE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9264;p64">
              <a:extLst>
                <a:ext uri="{FF2B5EF4-FFF2-40B4-BE49-F238E27FC236}">
                  <a16:creationId xmlns:a16="http://schemas.microsoft.com/office/drawing/2014/main" id="{384B909A-6B90-23C1-46D8-7B1BFD87D381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65;p64">
              <a:extLst>
                <a:ext uri="{FF2B5EF4-FFF2-40B4-BE49-F238E27FC236}">
                  <a16:creationId xmlns:a16="http://schemas.microsoft.com/office/drawing/2014/main" id="{5B2DB3B6-68B6-FB55-A23B-E90204D1EEDF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66;p64">
              <a:extLst>
                <a:ext uri="{FF2B5EF4-FFF2-40B4-BE49-F238E27FC236}">
                  <a16:creationId xmlns:a16="http://schemas.microsoft.com/office/drawing/2014/main" id="{0CEC3A70-306C-08F9-1130-16AA24ED0217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67;p64">
              <a:extLst>
                <a:ext uri="{FF2B5EF4-FFF2-40B4-BE49-F238E27FC236}">
                  <a16:creationId xmlns:a16="http://schemas.microsoft.com/office/drawing/2014/main" id="{09CC642D-7641-FA09-F24E-A4C29E6C77D9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68;p64">
              <a:extLst>
                <a:ext uri="{FF2B5EF4-FFF2-40B4-BE49-F238E27FC236}">
                  <a16:creationId xmlns:a16="http://schemas.microsoft.com/office/drawing/2014/main" id="{222B4F09-83EB-FFB2-169D-B08EB2ABD31D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9269;p64">
              <a:extLst>
                <a:ext uri="{FF2B5EF4-FFF2-40B4-BE49-F238E27FC236}">
                  <a16:creationId xmlns:a16="http://schemas.microsoft.com/office/drawing/2014/main" id="{88A7F1B5-E0C3-B9A6-DE89-EAF8A7CAA1FF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9270;p64">
              <a:extLst>
                <a:ext uri="{FF2B5EF4-FFF2-40B4-BE49-F238E27FC236}">
                  <a16:creationId xmlns:a16="http://schemas.microsoft.com/office/drawing/2014/main" id="{0D1FB209-8821-BEF1-FAD3-6B0D7E1E6380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71;p64">
              <a:extLst>
                <a:ext uri="{FF2B5EF4-FFF2-40B4-BE49-F238E27FC236}">
                  <a16:creationId xmlns:a16="http://schemas.microsoft.com/office/drawing/2014/main" id="{22387450-1C3D-D6F1-6303-35AB6B774691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72;p64">
              <a:extLst>
                <a:ext uri="{FF2B5EF4-FFF2-40B4-BE49-F238E27FC236}">
                  <a16:creationId xmlns:a16="http://schemas.microsoft.com/office/drawing/2014/main" id="{23B8094F-B050-96C7-B76F-AACF66AC9ABB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73;p64">
              <a:extLst>
                <a:ext uri="{FF2B5EF4-FFF2-40B4-BE49-F238E27FC236}">
                  <a16:creationId xmlns:a16="http://schemas.microsoft.com/office/drawing/2014/main" id="{38483D82-C801-8DA3-1EC5-57B54C458594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74;p64">
              <a:extLst>
                <a:ext uri="{FF2B5EF4-FFF2-40B4-BE49-F238E27FC236}">
                  <a16:creationId xmlns:a16="http://schemas.microsoft.com/office/drawing/2014/main" id="{651FEECB-BD0E-B63B-B371-BAE1652A6289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75;p64">
              <a:extLst>
                <a:ext uri="{FF2B5EF4-FFF2-40B4-BE49-F238E27FC236}">
                  <a16:creationId xmlns:a16="http://schemas.microsoft.com/office/drawing/2014/main" id="{DF071F51-D5AA-12D1-0109-452B74CAC9A0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76;p64">
              <a:extLst>
                <a:ext uri="{FF2B5EF4-FFF2-40B4-BE49-F238E27FC236}">
                  <a16:creationId xmlns:a16="http://schemas.microsoft.com/office/drawing/2014/main" id="{19D10410-99E3-311F-EE39-BBBF34CC43CF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77;p64">
              <a:extLst>
                <a:ext uri="{FF2B5EF4-FFF2-40B4-BE49-F238E27FC236}">
                  <a16:creationId xmlns:a16="http://schemas.microsoft.com/office/drawing/2014/main" id="{FCE492E6-2AB8-A995-0ABA-899AE163AE33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" name="Google Shape;9284;p64">
            <a:extLst>
              <a:ext uri="{FF2B5EF4-FFF2-40B4-BE49-F238E27FC236}">
                <a16:creationId xmlns:a16="http://schemas.microsoft.com/office/drawing/2014/main" id="{FD309878-0BDE-6827-DF33-13F820EE2077}"/>
              </a:ext>
            </a:extLst>
          </p:cNvPr>
          <p:cNvGrpSpPr/>
          <p:nvPr/>
        </p:nvGrpSpPr>
        <p:grpSpPr>
          <a:xfrm>
            <a:off x="11542505" y="1453286"/>
            <a:ext cx="260349" cy="362292"/>
            <a:chOff x="5388757" y="2414659"/>
            <a:chExt cx="260349" cy="362292"/>
          </a:xfrm>
          <a:solidFill>
            <a:srgbClr val="002060"/>
          </a:solidFill>
        </p:grpSpPr>
        <p:sp>
          <p:nvSpPr>
            <p:cNvPr id="54" name="Google Shape;9285;p64">
              <a:extLst>
                <a:ext uri="{FF2B5EF4-FFF2-40B4-BE49-F238E27FC236}">
                  <a16:creationId xmlns:a16="http://schemas.microsoft.com/office/drawing/2014/main" id="{71879ABC-DC1F-5F4B-0913-5197D02FFC63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286;p64">
              <a:extLst>
                <a:ext uri="{FF2B5EF4-FFF2-40B4-BE49-F238E27FC236}">
                  <a16:creationId xmlns:a16="http://schemas.microsoft.com/office/drawing/2014/main" id="{CFA49221-68C4-5FCF-F1C2-EED8D482C25C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287;p64">
              <a:extLst>
                <a:ext uri="{FF2B5EF4-FFF2-40B4-BE49-F238E27FC236}">
                  <a16:creationId xmlns:a16="http://schemas.microsoft.com/office/drawing/2014/main" id="{05DD9B5C-597C-1BBD-8FF1-59DBF7CF0BD1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288;p64">
              <a:extLst>
                <a:ext uri="{FF2B5EF4-FFF2-40B4-BE49-F238E27FC236}">
                  <a16:creationId xmlns:a16="http://schemas.microsoft.com/office/drawing/2014/main" id="{1893DC31-F830-2894-3AB4-E32742A46E73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289;p64">
              <a:extLst>
                <a:ext uri="{FF2B5EF4-FFF2-40B4-BE49-F238E27FC236}">
                  <a16:creationId xmlns:a16="http://schemas.microsoft.com/office/drawing/2014/main" id="{CDE9EEC6-F0A7-A7D3-A4AF-7439ADD4C9C4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9290;p64">
              <a:extLst>
                <a:ext uri="{FF2B5EF4-FFF2-40B4-BE49-F238E27FC236}">
                  <a16:creationId xmlns:a16="http://schemas.microsoft.com/office/drawing/2014/main" id="{3C556AC1-C2BE-11D0-0A33-C7B8897835C0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9291;p64">
              <a:extLst>
                <a:ext uri="{FF2B5EF4-FFF2-40B4-BE49-F238E27FC236}">
                  <a16:creationId xmlns:a16="http://schemas.microsoft.com/office/drawing/2014/main" id="{CBC5A5A8-0A82-00D8-C60F-FE5D1E36F3DD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292;p64">
              <a:extLst>
                <a:ext uri="{FF2B5EF4-FFF2-40B4-BE49-F238E27FC236}">
                  <a16:creationId xmlns:a16="http://schemas.microsoft.com/office/drawing/2014/main" id="{A2F6FB7E-AB61-8BC2-55E2-FCECD1C458F4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293;p64">
              <a:extLst>
                <a:ext uri="{FF2B5EF4-FFF2-40B4-BE49-F238E27FC236}">
                  <a16:creationId xmlns:a16="http://schemas.microsoft.com/office/drawing/2014/main" id="{E9F27390-0475-5AEF-8182-8A15A1FA58B1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294;p64">
              <a:extLst>
                <a:ext uri="{FF2B5EF4-FFF2-40B4-BE49-F238E27FC236}">
                  <a16:creationId xmlns:a16="http://schemas.microsoft.com/office/drawing/2014/main" id="{1413F934-7DE9-B870-B2FB-A77282B5D31D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9295;p64">
              <a:extLst>
                <a:ext uri="{FF2B5EF4-FFF2-40B4-BE49-F238E27FC236}">
                  <a16:creationId xmlns:a16="http://schemas.microsoft.com/office/drawing/2014/main" id="{CCE27F60-05CD-D8CD-6A5D-E66AB3E0677B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9296;p64">
              <a:extLst>
                <a:ext uri="{FF2B5EF4-FFF2-40B4-BE49-F238E27FC236}">
                  <a16:creationId xmlns:a16="http://schemas.microsoft.com/office/drawing/2014/main" id="{2F75611D-AD75-5454-34DB-5F69E8848764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9297;p64">
              <a:extLst>
                <a:ext uri="{FF2B5EF4-FFF2-40B4-BE49-F238E27FC236}">
                  <a16:creationId xmlns:a16="http://schemas.microsoft.com/office/drawing/2014/main" id="{5021162E-E2F3-E94D-62CA-951BF1ADDB1A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9298;p64">
              <a:extLst>
                <a:ext uri="{FF2B5EF4-FFF2-40B4-BE49-F238E27FC236}">
                  <a16:creationId xmlns:a16="http://schemas.microsoft.com/office/drawing/2014/main" id="{294E408A-0395-2D05-0FC0-110F46D39265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9299;p64">
              <a:extLst>
                <a:ext uri="{FF2B5EF4-FFF2-40B4-BE49-F238E27FC236}">
                  <a16:creationId xmlns:a16="http://schemas.microsoft.com/office/drawing/2014/main" id="{7F30E4F9-F8D5-73A6-8381-D66A89159230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9300;p64">
              <a:extLst>
                <a:ext uri="{FF2B5EF4-FFF2-40B4-BE49-F238E27FC236}">
                  <a16:creationId xmlns:a16="http://schemas.microsoft.com/office/drawing/2014/main" id="{9BE6F1DA-5B35-5F33-A5C9-80A10CBA796A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9301;p64">
              <a:extLst>
                <a:ext uri="{FF2B5EF4-FFF2-40B4-BE49-F238E27FC236}">
                  <a16:creationId xmlns:a16="http://schemas.microsoft.com/office/drawing/2014/main" id="{73C2BEB7-000C-DBC8-4416-16E1633041EC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9302;p64">
              <a:extLst>
                <a:ext uri="{FF2B5EF4-FFF2-40B4-BE49-F238E27FC236}">
                  <a16:creationId xmlns:a16="http://schemas.microsoft.com/office/drawing/2014/main" id="{EAA8022F-8167-6B6F-716E-265705BCB216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9303;p64">
              <a:extLst>
                <a:ext uri="{FF2B5EF4-FFF2-40B4-BE49-F238E27FC236}">
                  <a16:creationId xmlns:a16="http://schemas.microsoft.com/office/drawing/2014/main" id="{6A8C10C1-9984-0B7D-EAC6-2C374B3D74E5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9304;p64">
              <a:extLst>
                <a:ext uri="{FF2B5EF4-FFF2-40B4-BE49-F238E27FC236}">
                  <a16:creationId xmlns:a16="http://schemas.microsoft.com/office/drawing/2014/main" id="{9324ED6F-A387-35EE-053F-32B8449898B5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4" name="Google Shape;9434;p64">
            <a:extLst>
              <a:ext uri="{FF2B5EF4-FFF2-40B4-BE49-F238E27FC236}">
                <a16:creationId xmlns:a16="http://schemas.microsoft.com/office/drawing/2014/main" id="{6C9EE639-DB9F-0093-C551-8AC76756A579}"/>
              </a:ext>
            </a:extLst>
          </p:cNvPr>
          <p:cNvGrpSpPr/>
          <p:nvPr/>
        </p:nvGrpSpPr>
        <p:grpSpPr>
          <a:xfrm>
            <a:off x="11498551" y="3074963"/>
            <a:ext cx="348257" cy="346188"/>
            <a:chOff x="3541011" y="3367320"/>
            <a:chExt cx="348257" cy="346188"/>
          </a:xfrm>
          <a:solidFill>
            <a:srgbClr val="002060"/>
          </a:solidFill>
        </p:grpSpPr>
        <p:sp>
          <p:nvSpPr>
            <p:cNvPr id="75" name="Google Shape;9435;p64">
              <a:extLst>
                <a:ext uri="{FF2B5EF4-FFF2-40B4-BE49-F238E27FC236}">
                  <a16:creationId xmlns:a16="http://schemas.microsoft.com/office/drawing/2014/main" id="{84BC69A5-8B0C-B26A-BA49-5531624B3B59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9436;p64">
              <a:extLst>
                <a:ext uri="{FF2B5EF4-FFF2-40B4-BE49-F238E27FC236}">
                  <a16:creationId xmlns:a16="http://schemas.microsoft.com/office/drawing/2014/main" id="{08F69A1E-1753-D56D-F6FF-F4241EFCB75A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9437;p64">
              <a:extLst>
                <a:ext uri="{FF2B5EF4-FFF2-40B4-BE49-F238E27FC236}">
                  <a16:creationId xmlns:a16="http://schemas.microsoft.com/office/drawing/2014/main" id="{2E2199B3-F769-ABAC-4916-0CB2ECE4BC3B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9438;p64">
              <a:extLst>
                <a:ext uri="{FF2B5EF4-FFF2-40B4-BE49-F238E27FC236}">
                  <a16:creationId xmlns:a16="http://schemas.microsoft.com/office/drawing/2014/main" id="{2239DE21-2732-918E-D287-9DD627521C1C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" name="Google Shape;9683;p64">
            <a:extLst>
              <a:ext uri="{FF2B5EF4-FFF2-40B4-BE49-F238E27FC236}">
                <a16:creationId xmlns:a16="http://schemas.microsoft.com/office/drawing/2014/main" id="{B83A49BA-07BE-177A-C100-DE2ABFEFC0A6}"/>
              </a:ext>
            </a:extLst>
          </p:cNvPr>
          <p:cNvGrpSpPr/>
          <p:nvPr/>
        </p:nvGrpSpPr>
        <p:grpSpPr>
          <a:xfrm>
            <a:off x="11488875" y="5419482"/>
            <a:ext cx="367608" cy="350548"/>
            <a:chOff x="6659725" y="3808035"/>
            <a:chExt cx="367608" cy="350548"/>
          </a:xfrm>
          <a:solidFill>
            <a:srgbClr val="002060"/>
          </a:solidFill>
        </p:grpSpPr>
        <p:sp>
          <p:nvSpPr>
            <p:cNvPr id="80" name="Google Shape;9684;p64">
              <a:extLst>
                <a:ext uri="{FF2B5EF4-FFF2-40B4-BE49-F238E27FC236}">
                  <a16:creationId xmlns:a16="http://schemas.microsoft.com/office/drawing/2014/main" id="{7D3E5C1D-B7BA-1436-DA9D-21D8CB240A3B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9685;p64">
              <a:extLst>
                <a:ext uri="{FF2B5EF4-FFF2-40B4-BE49-F238E27FC236}">
                  <a16:creationId xmlns:a16="http://schemas.microsoft.com/office/drawing/2014/main" id="{EC252CF6-0D4F-B99F-D123-5BE92321786D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2" name="TextBox 81">
            <a:extLst>
              <a:ext uri="{FF2B5EF4-FFF2-40B4-BE49-F238E27FC236}">
                <a16:creationId xmlns:a16="http://schemas.microsoft.com/office/drawing/2014/main" id="{72939D6E-2258-3434-6AFD-E07A1F902200}"/>
              </a:ext>
            </a:extLst>
          </p:cNvPr>
          <p:cNvSpPr txBox="1"/>
          <p:nvPr/>
        </p:nvSpPr>
        <p:spPr>
          <a:xfrm>
            <a:off x="9710590" y="1474582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9A12644B-BB51-61B5-29D4-F4B506DC2318}"/>
              </a:ext>
            </a:extLst>
          </p:cNvPr>
          <p:cNvSpPr txBox="1"/>
          <p:nvPr/>
        </p:nvSpPr>
        <p:spPr>
          <a:xfrm>
            <a:off x="9710590" y="2293727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0402CFEC-B863-DC49-6F50-3013D942D1D6}"/>
              </a:ext>
            </a:extLst>
          </p:cNvPr>
          <p:cNvSpPr txBox="1"/>
          <p:nvPr/>
        </p:nvSpPr>
        <p:spPr>
          <a:xfrm>
            <a:off x="9710591" y="3046072"/>
            <a:ext cx="16885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70131DDB-9FB4-F538-45F9-2C55566EF0C6}"/>
              </a:ext>
            </a:extLst>
          </p:cNvPr>
          <p:cNvSpPr txBox="1"/>
          <p:nvPr/>
        </p:nvSpPr>
        <p:spPr>
          <a:xfrm>
            <a:off x="9710589" y="3892419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89960FB7-2E91-4EB7-8676-756206385D76}"/>
              </a:ext>
            </a:extLst>
          </p:cNvPr>
          <p:cNvSpPr txBox="1"/>
          <p:nvPr/>
        </p:nvSpPr>
        <p:spPr>
          <a:xfrm>
            <a:off x="9710588" y="4637314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D6669857-51C6-D6AC-C224-298C9D1C8BD2}"/>
              </a:ext>
            </a:extLst>
          </p:cNvPr>
          <p:cNvSpPr txBox="1"/>
          <p:nvPr/>
        </p:nvSpPr>
        <p:spPr>
          <a:xfrm>
            <a:off x="9710588" y="5456459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88" name="Graphic 87">
            <a:extLst>
              <a:ext uri="{FF2B5EF4-FFF2-40B4-BE49-F238E27FC236}">
                <a16:creationId xmlns:a16="http://schemas.microsoft.com/office/drawing/2014/main" id="{A9C30101-6E40-16B8-A12A-6E64AA08883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10836" y="354981"/>
            <a:ext cx="789863" cy="789862"/>
          </a:xfrm>
          <a:prstGeom prst="rect">
            <a:avLst/>
          </a:prstGeom>
        </p:spPr>
      </p:pic>
      <p:sp>
        <p:nvSpPr>
          <p:cNvPr id="89" name="TextBox 85">
            <a:extLst>
              <a:ext uri="{FF2B5EF4-FFF2-40B4-BE49-F238E27FC236}">
                <a16:creationId xmlns:a16="http://schemas.microsoft.com/office/drawing/2014/main" id="{5BD59121-EA05-4B4E-C292-048E63CD1E05}"/>
              </a:ext>
            </a:extLst>
          </p:cNvPr>
          <p:cNvSpPr txBox="1"/>
          <p:nvPr/>
        </p:nvSpPr>
        <p:spPr>
          <a:xfrm>
            <a:off x="9947507" y="488677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0" name="TextBox 86">
            <a:extLst>
              <a:ext uri="{FF2B5EF4-FFF2-40B4-BE49-F238E27FC236}">
                <a16:creationId xmlns:a16="http://schemas.microsoft.com/office/drawing/2014/main" id="{8479D878-46B6-85B6-16E7-9B1CD58045DC}"/>
              </a:ext>
            </a:extLst>
          </p:cNvPr>
          <p:cNvSpPr txBox="1"/>
          <p:nvPr/>
        </p:nvSpPr>
        <p:spPr>
          <a:xfrm>
            <a:off x="9947506" y="860262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معماری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B70841BC-9954-E79F-148E-2DFB683645F7}"/>
              </a:ext>
            </a:extLst>
          </p:cNvPr>
          <p:cNvSpPr/>
          <p:nvPr/>
        </p:nvSpPr>
        <p:spPr>
          <a:xfrm>
            <a:off x="10669815" y="6236006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2" name="Google Shape;8410;p6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F4D8387-BF9F-359C-4B6F-59F3BB896FE2}"/>
              </a:ext>
            </a:extLst>
          </p:cNvPr>
          <p:cNvSpPr/>
          <p:nvPr/>
        </p:nvSpPr>
        <p:spPr>
          <a:xfrm>
            <a:off x="10654944" y="6213002"/>
            <a:ext cx="356196" cy="328410"/>
          </a:xfrm>
          <a:custGeom>
            <a:avLst/>
            <a:gdLst/>
            <a:ahLst/>
            <a:cxnLst/>
            <a:rect l="l" t="t" r="r" b="b"/>
            <a:pathLst>
              <a:path w="11217" h="10342" extrusionOk="0">
                <a:moveTo>
                  <a:pt x="3394" y="1186"/>
                </a:moveTo>
                <a:lnTo>
                  <a:pt x="3394" y="1507"/>
                </a:lnTo>
                <a:lnTo>
                  <a:pt x="1668" y="1507"/>
                </a:lnTo>
                <a:lnTo>
                  <a:pt x="1668" y="1186"/>
                </a:lnTo>
                <a:close/>
                <a:moveTo>
                  <a:pt x="3096" y="1829"/>
                </a:moveTo>
                <a:lnTo>
                  <a:pt x="3096" y="2090"/>
                </a:lnTo>
                <a:lnTo>
                  <a:pt x="2013" y="3043"/>
                </a:lnTo>
                <a:lnTo>
                  <a:pt x="2013" y="1829"/>
                </a:lnTo>
                <a:close/>
                <a:moveTo>
                  <a:pt x="6740" y="5948"/>
                </a:moveTo>
                <a:cubicBezTo>
                  <a:pt x="6775" y="5948"/>
                  <a:pt x="6799" y="5972"/>
                  <a:pt x="6799" y="6008"/>
                </a:cubicBezTo>
                <a:lnTo>
                  <a:pt x="6799" y="10020"/>
                </a:lnTo>
                <a:lnTo>
                  <a:pt x="4644" y="10020"/>
                </a:lnTo>
                <a:lnTo>
                  <a:pt x="4644" y="6008"/>
                </a:lnTo>
                <a:cubicBezTo>
                  <a:pt x="4644" y="5972"/>
                  <a:pt x="4668" y="5948"/>
                  <a:pt x="4704" y="5948"/>
                </a:cubicBezTo>
                <a:close/>
                <a:moveTo>
                  <a:pt x="5601" y="1"/>
                </a:moveTo>
                <a:cubicBezTo>
                  <a:pt x="5543" y="1"/>
                  <a:pt x="5484" y="19"/>
                  <a:pt x="5430" y="55"/>
                </a:cubicBezTo>
                <a:lnTo>
                  <a:pt x="3692" y="1567"/>
                </a:lnTo>
                <a:lnTo>
                  <a:pt x="3692" y="1126"/>
                </a:lnTo>
                <a:cubicBezTo>
                  <a:pt x="3692" y="995"/>
                  <a:pt x="3573" y="876"/>
                  <a:pt x="3442" y="876"/>
                </a:cubicBezTo>
                <a:lnTo>
                  <a:pt x="1596" y="876"/>
                </a:lnTo>
                <a:cubicBezTo>
                  <a:pt x="1453" y="876"/>
                  <a:pt x="1334" y="995"/>
                  <a:pt x="1334" y="1126"/>
                </a:cubicBezTo>
                <a:lnTo>
                  <a:pt x="1334" y="1590"/>
                </a:lnTo>
                <a:cubicBezTo>
                  <a:pt x="1334" y="1721"/>
                  <a:pt x="1453" y="1840"/>
                  <a:pt x="1596" y="1840"/>
                </a:cubicBezTo>
                <a:lnTo>
                  <a:pt x="1691" y="1840"/>
                </a:lnTo>
                <a:lnTo>
                  <a:pt x="1691" y="3329"/>
                </a:lnTo>
                <a:lnTo>
                  <a:pt x="108" y="4710"/>
                </a:lnTo>
                <a:cubicBezTo>
                  <a:pt x="25" y="4781"/>
                  <a:pt x="1" y="4888"/>
                  <a:pt x="25" y="4984"/>
                </a:cubicBezTo>
                <a:cubicBezTo>
                  <a:pt x="60" y="5079"/>
                  <a:pt x="167" y="5138"/>
                  <a:pt x="251" y="5138"/>
                </a:cubicBezTo>
                <a:lnTo>
                  <a:pt x="1322" y="5138"/>
                </a:lnTo>
                <a:lnTo>
                  <a:pt x="1322" y="7972"/>
                </a:lnTo>
                <a:cubicBezTo>
                  <a:pt x="1322" y="8056"/>
                  <a:pt x="1394" y="8139"/>
                  <a:pt x="1489" y="8139"/>
                </a:cubicBezTo>
                <a:cubicBezTo>
                  <a:pt x="1572" y="8139"/>
                  <a:pt x="1656" y="8056"/>
                  <a:pt x="1656" y="7972"/>
                </a:cubicBezTo>
                <a:lnTo>
                  <a:pt x="1656" y="5055"/>
                </a:lnTo>
                <a:lnTo>
                  <a:pt x="5609" y="1614"/>
                </a:lnTo>
                <a:lnTo>
                  <a:pt x="9561" y="5055"/>
                </a:lnTo>
                <a:lnTo>
                  <a:pt x="9561" y="9937"/>
                </a:lnTo>
                <a:cubicBezTo>
                  <a:pt x="9561" y="9984"/>
                  <a:pt x="9526" y="10020"/>
                  <a:pt x="9478" y="10020"/>
                </a:cubicBezTo>
                <a:lnTo>
                  <a:pt x="7109" y="10020"/>
                </a:lnTo>
                <a:lnTo>
                  <a:pt x="7109" y="6008"/>
                </a:lnTo>
                <a:cubicBezTo>
                  <a:pt x="7109" y="5793"/>
                  <a:pt x="6930" y="5615"/>
                  <a:pt x="6728" y="5615"/>
                </a:cubicBezTo>
                <a:lnTo>
                  <a:pt x="4680" y="5615"/>
                </a:lnTo>
                <a:cubicBezTo>
                  <a:pt x="4478" y="5615"/>
                  <a:pt x="4299" y="5793"/>
                  <a:pt x="4299" y="6008"/>
                </a:cubicBezTo>
                <a:lnTo>
                  <a:pt x="4299" y="10020"/>
                </a:lnTo>
                <a:lnTo>
                  <a:pt x="1739" y="10020"/>
                </a:lnTo>
                <a:cubicBezTo>
                  <a:pt x="1691" y="10020"/>
                  <a:pt x="1656" y="9984"/>
                  <a:pt x="1656" y="9937"/>
                </a:cubicBezTo>
                <a:lnTo>
                  <a:pt x="1656" y="8734"/>
                </a:lnTo>
                <a:cubicBezTo>
                  <a:pt x="1656" y="8639"/>
                  <a:pt x="1572" y="8567"/>
                  <a:pt x="1489" y="8567"/>
                </a:cubicBezTo>
                <a:cubicBezTo>
                  <a:pt x="1394" y="8567"/>
                  <a:pt x="1322" y="8639"/>
                  <a:pt x="1322" y="8734"/>
                </a:cubicBezTo>
                <a:lnTo>
                  <a:pt x="1322" y="9937"/>
                </a:lnTo>
                <a:cubicBezTo>
                  <a:pt x="1322" y="10163"/>
                  <a:pt x="1501" y="10342"/>
                  <a:pt x="1727" y="10342"/>
                </a:cubicBezTo>
                <a:lnTo>
                  <a:pt x="9466" y="10342"/>
                </a:lnTo>
                <a:cubicBezTo>
                  <a:pt x="9692" y="10342"/>
                  <a:pt x="9871" y="10163"/>
                  <a:pt x="9871" y="9937"/>
                </a:cubicBezTo>
                <a:lnTo>
                  <a:pt x="9871" y="5127"/>
                </a:lnTo>
                <a:lnTo>
                  <a:pt x="10943" y="5127"/>
                </a:lnTo>
                <a:cubicBezTo>
                  <a:pt x="11038" y="5127"/>
                  <a:pt x="11133" y="5067"/>
                  <a:pt x="11157" y="4960"/>
                </a:cubicBezTo>
                <a:cubicBezTo>
                  <a:pt x="11216" y="4877"/>
                  <a:pt x="11205" y="4769"/>
                  <a:pt x="11121" y="4698"/>
                </a:cubicBezTo>
                <a:lnTo>
                  <a:pt x="8811" y="2686"/>
                </a:lnTo>
                <a:cubicBezTo>
                  <a:pt x="8785" y="2659"/>
                  <a:pt x="8748" y="2647"/>
                  <a:pt x="8711" y="2647"/>
                </a:cubicBezTo>
                <a:cubicBezTo>
                  <a:pt x="8665" y="2647"/>
                  <a:pt x="8618" y="2665"/>
                  <a:pt x="8585" y="2698"/>
                </a:cubicBezTo>
                <a:cubicBezTo>
                  <a:pt x="8526" y="2757"/>
                  <a:pt x="8538" y="2864"/>
                  <a:pt x="8597" y="2924"/>
                </a:cubicBezTo>
                <a:lnTo>
                  <a:pt x="10764" y="4805"/>
                </a:lnTo>
                <a:lnTo>
                  <a:pt x="9776" y="4805"/>
                </a:lnTo>
                <a:lnTo>
                  <a:pt x="5763" y="1305"/>
                </a:lnTo>
                <a:cubicBezTo>
                  <a:pt x="5716" y="1269"/>
                  <a:pt x="5659" y="1251"/>
                  <a:pt x="5601" y="1251"/>
                </a:cubicBezTo>
                <a:cubicBezTo>
                  <a:pt x="5543" y="1251"/>
                  <a:pt x="5484" y="1269"/>
                  <a:pt x="5430" y="1305"/>
                </a:cubicBezTo>
                <a:lnTo>
                  <a:pt x="1418" y="4805"/>
                </a:lnTo>
                <a:lnTo>
                  <a:pt x="429" y="4805"/>
                </a:lnTo>
                <a:lnTo>
                  <a:pt x="1918" y="3507"/>
                </a:lnTo>
                <a:lnTo>
                  <a:pt x="3335" y="2281"/>
                </a:lnTo>
                <a:lnTo>
                  <a:pt x="5609" y="340"/>
                </a:lnTo>
                <a:lnTo>
                  <a:pt x="8026" y="2436"/>
                </a:lnTo>
                <a:cubicBezTo>
                  <a:pt x="8052" y="2463"/>
                  <a:pt x="8086" y="2475"/>
                  <a:pt x="8121" y="2475"/>
                </a:cubicBezTo>
                <a:cubicBezTo>
                  <a:pt x="8164" y="2475"/>
                  <a:pt x="8207" y="2457"/>
                  <a:pt x="8240" y="2424"/>
                </a:cubicBezTo>
                <a:cubicBezTo>
                  <a:pt x="8299" y="2364"/>
                  <a:pt x="8288" y="2257"/>
                  <a:pt x="8228" y="2198"/>
                </a:cubicBezTo>
                <a:lnTo>
                  <a:pt x="5763" y="55"/>
                </a:lnTo>
                <a:cubicBezTo>
                  <a:pt x="5716" y="19"/>
                  <a:pt x="5659" y="1"/>
                  <a:pt x="5601" y="1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5CBFF625-DC65-ED3C-C078-5E702E94B7EE}"/>
              </a:ext>
            </a:extLst>
          </p:cNvPr>
          <p:cNvSpPr/>
          <p:nvPr/>
        </p:nvSpPr>
        <p:spPr>
          <a:xfrm>
            <a:off x="11399719" y="6226240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EDE60F7F-5831-F555-E1B8-868D76201C1D}"/>
              </a:ext>
            </a:extLst>
          </p:cNvPr>
          <p:cNvSpPr/>
          <p:nvPr/>
        </p:nvSpPr>
        <p:spPr>
          <a:xfrm>
            <a:off x="9939912" y="6236006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5" name="Google Shape;10366;p6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2D4867D-ABDA-FC40-6482-DB8BA6A5271B}"/>
              </a:ext>
            </a:extLst>
          </p:cNvPr>
          <p:cNvSpPr/>
          <p:nvPr/>
        </p:nvSpPr>
        <p:spPr>
          <a:xfrm rot="5400000" flipV="1">
            <a:off x="10005883" y="6184149"/>
            <a:ext cx="177196" cy="386117"/>
          </a:xfrm>
          <a:custGeom>
            <a:avLst/>
            <a:gdLst/>
            <a:ahLst/>
            <a:cxnLst/>
            <a:rect l="l" t="t" r="r" b="b"/>
            <a:pathLst>
              <a:path w="5038" h="10978" extrusionOk="0">
                <a:moveTo>
                  <a:pt x="1918" y="1893"/>
                </a:moveTo>
                <a:cubicBezTo>
                  <a:pt x="2156" y="1893"/>
                  <a:pt x="2358" y="2084"/>
                  <a:pt x="2358" y="2322"/>
                </a:cubicBezTo>
                <a:lnTo>
                  <a:pt x="2358" y="3465"/>
                </a:lnTo>
                <a:lnTo>
                  <a:pt x="1501" y="3465"/>
                </a:lnTo>
                <a:lnTo>
                  <a:pt x="1501" y="2703"/>
                </a:lnTo>
                <a:lnTo>
                  <a:pt x="1501" y="2310"/>
                </a:lnTo>
                <a:cubicBezTo>
                  <a:pt x="1501" y="2191"/>
                  <a:pt x="1549" y="2084"/>
                  <a:pt x="1620" y="2012"/>
                </a:cubicBezTo>
                <a:cubicBezTo>
                  <a:pt x="1703" y="1929"/>
                  <a:pt x="1822" y="1893"/>
                  <a:pt x="1918" y="1893"/>
                </a:cubicBezTo>
                <a:close/>
                <a:moveTo>
                  <a:pt x="751" y="322"/>
                </a:moveTo>
                <a:cubicBezTo>
                  <a:pt x="989" y="322"/>
                  <a:pt x="1180" y="524"/>
                  <a:pt x="1180" y="750"/>
                </a:cubicBezTo>
                <a:lnTo>
                  <a:pt x="1180" y="2322"/>
                </a:lnTo>
                <a:lnTo>
                  <a:pt x="1180" y="2715"/>
                </a:lnTo>
                <a:lnTo>
                  <a:pt x="1180" y="3465"/>
                </a:lnTo>
                <a:lnTo>
                  <a:pt x="715" y="3465"/>
                </a:lnTo>
                <a:cubicBezTo>
                  <a:pt x="572" y="3465"/>
                  <a:pt x="429" y="3513"/>
                  <a:pt x="310" y="3584"/>
                </a:cubicBezTo>
                <a:lnTo>
                  <a:pt x="310" y="738"/>
                </a:lnTo>
                <a:lnTo>
                  <a:pt x="334" y="738"/>
                </a:lnTo>
                <a:cubicBezTo>
                  <a:pt x="334" y="619"/>
                  <a:pt x="370" y="524"/>
                  <a:pt x="453" y="441"/>
                </a:cubicBezTo>
                <a:cubicBezTo>
                  <a:pt x="525" y="369"/>
                  <a:pt x="644" y="322"/>
                  <a:pt x="751" y="322"/>
                </a:cubicBezTo>
                <a:close/>
                <a:moveTo>
                  <a:pt x="4335" y="1870"/>
                </a:moveTo>
                <a:cubicBezTo>
                  <a:pt x="4537" y="1870"/>
                  <a:pt x="4716" y="2036"/>
                  <a:pt x="4716" y="2262"/>
                </a:cubicBezTo>
                <a:lnTo>
                  <a:pt x="4716" y="3275"/>
                </a:lnTo>
                <a:cubicBezTo>
                  <a:pt x="4704" y="3477"/>
                  <a:pt x="4537" y="3656"/>
                  <a:pt x="4335" y="3656"/>
                </a:cubicBezTo>
                <a:lnTo>
                  <a:pt x="4239" y="3656"/>
                </a:lnTo>
                <a:cubicBezTo>
                  <a:pt x="4037" y="3656"/>
                  <a:pt x="3858" y="3501"/>
                  <a:pt x="3858" y="3275"/>
                </a:cubicBezTo>
                <a:lnTo>
                  <a:pt x="3858" y="2286"/>
                </a:lnTo>
                <a:lnTo>
                  <a:pt x="3858" y="2262"/>
                </a:lnTo>
                <a:cubicBezTo>
                  <a:pt x="3858" y="2048"/>
                  <a:pt x="4013" y="1870"/>
                  <a:pt x="4239" y="1870"/>
                </a:cubicBezTo>
                <a:close/>
                <a:moveTo>
                  <a:pt x="3108" y="1870"/>
                </a:moveTo>
                <a:cubicBezTo>
                  <a:pt x="3335" y="1870"/>
                  <a:pt x="3525" y="2048"/>
                  <a:pt x="3525" y="2286"/>
                </a:cubicBezTo>
                <a:lnTo>
                  <a:pt x="3525" y="3275"/>
                </a:lnTo>
                <a:lnTo>
                  <a:pt x="3525" y="3501"/>
                </a:lnTo>
                <a:cubicBezTo>
                  <a:pt x="3525" y="3715"/>
                  <a:pt x="3346" y="3917"/>
                  <a:pt x="3108" y="3917"/>
                </a:cubicBezTo>
                <a:lnTo>
                  <a:pt x="3037" y="3917"/>
                </a:lnTo>
                <a:lnTo>
                  <a:pt x="3037" y="3620"/>
                </a:lnTo>
                <a:cubicBezTo>
                  <a:pt x="3037" y="3525"/>
                  <a:pt x="2965" y="3453"/>
                  <a:pt x="2870" y="3453"/>
                </a:cubicBezTo>
                <a:lnTo>
                  <a:pt x="2668" y="3453"/>
                </a:lnTo>
                <a:lnTo>
                  <a:pt x="2668" y="2310"/>
                </a:lnTo>
                <a:lnTo>
                  <a:pt x="2668" y="2286"/>
                </a:lnTo>
                <a:cubicBezTo>
                  <a:pt x="2668" y="2072"/>
                  <a:pt x="2846" y="1870"/>
                  <a:pt x="3085" y="1870"/>
                </a:cubicBezTo>
                <a:close/>
                <a:moveTo>
                  <a:pt x="2727" y="3763"/>
                </a:moveTo>
                <a:lnTo>
                  <a:pt x="2727" y="4632"/>
                </a:lnTo>
                <a:cubicBezTo>
                  <a:pt x="2727" y="4846"/>
                  <a:pt x="2549" y="5025"/>
                  <a:pt x="2323" y="5025"/>
                </a:cubicBezTo>
                <a:lnTo>
                  <a:pt x="727" y="5025"/>
                </a:lnTo>
                <a:cubicBezTo>
                  <a:pt x="513" y="5025"/>
                  <a:pt x="334" y="4846"/>
                  <a:pt x="334" y="4632"/>
                </a:cubicBezTo>
                <a:lnTo>
                  <a:pt x="334" y="4167"/>
                </a:lnTo>
                <a:cubicBezTo>
                  <a:pt x="334" y="3941"/>
                  <a:pt x="513" y="3763"/>
                  <a:pt x="727" y="3763"/>
                </a:cubicBezTo>
                <a:close/>
                <a:moveTo>
                  <a:pt x="763" y="0"/>
                </a:moveTo>
                <a:cubicBezTo>
                  <a:pt x="572" y="0"/>
                  <a:pt x="370" y="72"/>
                  <a:pt x="227" y="227"/>
                </a:cubicBezTo>
                <a:cubicBezTo>
                  <a:pt x="72" y="369"/>
                  <a:pt x="1" y="548"/>
                  <a:pt x="1" y="762"/>
                </a:cubicBezTo>
                <a:lnTo>
                  <a:pt x="1" y="6751"/>
                </a:lnTo>
                <a:cubicBezTo>
                  <a:pt x="1" y="6846"/>
                  <a:pt x="72" y="6918"/>
                  <a:pt x="167" y="6918"/>
                </a:cubicBezTo>
                <a:cubicBezTo>
                  <a:pt x="251" y="6918"/>
                  <a:pt x="334" y="6846"/>
                  <a:pt x="334" y="6751"/>
                </a:cubicBezTo>
                <a:lnTo>
                  <a:pt x="334" y="5239"/>
                </a:lnTo>
                <a:cubicBezTo>
                  <a:pt x="453" y="5310"/>
                  <a:pt x="584" y="5358"/>
                  <a:pt x="727" y="5358"/>
                </a:cubicBezTo>
                <a:lnTo>
                  <a:pt x="2323" y="5358"/>
                </a:lnTo>
                <a:cubicBezTo>
                  <a:pt x="2727" y="5358"/>
                  <a:pt x="3037" y="5025"/>
                  <a:pt x="3037" y="4644"/>
                </a:cubicBezTo>
                <a:lnTo>
                  <a:pt x="3037" y="4239"/>
                </a:lnTo>
                <a:lnTo>
                  <a:pt x="3108" y="4239"/>
                </a:lnTo>
                <a:cubicBezTo>
                  <a:pt x="3394" y="4239"/>
                  <a:pt x="3644" y="4072"/>
                  <a:pt x="3763" y="3822"/>
                </a:cubicBezTo>
                <a:cubicBezTo>
                  <a:pt x="3882" y="3929"/>
                  <a:pt x="4049" y="3989"/>
                  <a:pt x="4216" y="3989"/>
                </a:cubicBezTo>
                <a:lnTo>
                  <a:pt x="4299" y="3989"/>
                </a:lnTo>
                <a:cubicBezTo>
                  <a:pt x="4442" y="3989"/>
                  <a:pt x="4573" y="3941"/>
                  <a:pt x="4692" y="3870"/>
                </a:cubicBezTo>
                <a:lnTo>
                  <a:pt x="4692" y="8335"/>
                </a:lnTo>
                <a:lnTo>
                  <a:pt x="2989" y="8335"/>
                </a:lnTo>
                <a:cubicBezTo>
                  <a:pt x="2906" y="8335"/>
                  <a:pt x="2834" y="8406"/>
                  <a:pt x="2834" y="8501"/>
                </a:cubicBezTo>
                <a:cubicBezTo>
                  <a:pt x="2834" y="8585"/>
                  <a:pt x="2906" y="8656"/>
                  <a:pt x="2989" y="8656"/>
                </a:cubicBezTo>
                <a:lnTo>
                  <a:pt x="4692" y="8656"/>
                </a:lnTo>
                <a:lnTo>
                  <a:pt x="4692" y="9299"/>
                </a:lnTo>
                <a:lnTo>
                  <a:pt x="334" y="9299"/>
                </a:lnTo>
                <a:lnTo>
                  <a:pt x="334" y="8656"/>
                </a:lnTo>
                <a:lnTo>
                  <a:pt x="2311" y="8656"/>
                </a:lnTo>
                <a:cubicBezTo>
                  <a:pt x="2394" y="8656"/>
                  <a:pt x="2477" y="8585"/>
                  <a:pt x="2477" y="8501"/>
                </a:cubicBezTo>
                <a:cubicBezTo>
                  <a:pt x="2477" y="8406"/>
                  <a:pt x="2394" y="8335"/>
                  <a:pt x="2311" y="8335"/>
                </a:cubicBezTo>
                <a:lnTo>
                  <a:pt x="346" y="8335"/>
                </a:lnTo>
                <a:lnTo>
                  <a:pt x="346" y="7382"/>
                </a:lnTo>
                <a:cubicBezTo>
                  <a:pt x="346" y="7287"/>
                  <a:pt x="275" y="7215"/>
                  <a:pt x="179" y="7215"/>
                </a:cubicBezTo>
                <a:cubicBezTo>
                  <a:pt x="96" y="7215"/>
                  <a:pt x="13" y="7287"/>
                  <a:pt x="13" y="7382"/>
                </a:cubicBezTo>
                <a:lnTo>
                  <a:pt x="13" y="9454"/>
                </a:lnTo>
                <a:cubicBezTo>
                  <a:pt x="13" y="9537"/>
                  <a:pt x="96" y="9609"/>
                  <a:pt x="179" y="9609"/>
                </a:cubicBezTo>
                <a:lnTo>
                  <a:pt x="1299" y="9609"/>
                </a:lnTo>
                <a:lnTo>
                  <a:pt x="1299" y="10823"/>
                </a:lnTo>
                <a:cubicBezTo>
                  <a:pt x="1299" y="10906"/>
                  <a:pt x="1370" y="10978"/>
                  <a:pt x="1465" y="10978"/>
                </a:cubicBezTo>
                <a:lnTo>
                  <a:pt x="2203" y="10978"/>
                </a:lnTo>
                <a:cubicBezTo>
                  <a:pt x="2299" y="10978"/>
                  <a:pt x="2370" y="10906"/>
                  <a:pt x="2370" y="10823"/>
                </a:cubicBezTo>
                <a:cubicBezTo>
                  <a:pt x="2370" y="10728"/>
                  <a:pt x="2299" y="10656"/>
                  <a:pt x="2203" y="10656"/>
                </a:cubicBezTo>
                <a:lnTo>
                  <a:pt x="1608" y="10656"/>
                </a:lnTo>
                <a:lnTo>
                  <a:pt x="1608" y="9597"/>
                </a:lnTo>
                <a:lnTo>
                  <a:pt x="3442" y="9597"/>
                </a:lnTo>
                <a:lnTo>
                  <a:pt x="3442" y="10656"/>
                </a:lnTo>
                <a:lnTo>
                  <a:pt x="2834" y="10656"/>
                </a:lnTo>
                <a:cubicBezTo>
                  <a:pt x="2739" y="10656"/>
                  <a:pt x="2668" y="10728"/>
                  <a:pt x="2668" y="10823"/>
                </a:cubicBezTo>
                <a:cubicBezTo>
                  <a:pt x="2668" y="10906"/>
                  <a:pt x="2739" y="10978"/>
                  <a:pt x="2834" y="10978"/>
                </a:cubicBezTo>
                <a:lnTo>
                  <a:pt x="3585" y="10978"/>
                </a:lnTo>
                <a:cubicBezTo>
                  <a:pt x="3680" y="10978"/>
                  <a:pt x="3751" y="10906"/>
                  <a:pt x="3751" y="10823"/>
                </a:cubicBezTo>
                <a:lnTo>
                  <a:pt x="3751" y="9609"/>
                </a:lnTo>
                <a:lnTo>
                  <a:pt x="4870" y="9609"/>
                </a:lnTo>
                <a:cubicBezTo>
                  <a:pt x="4954" y="9609"/>
                  <a:pt x="5037" y="9537"/>
                  <a:pt x="5037" y="9454"/>
                </a:cubicBezTo>
                <a:lnTo>
                  <a:pt x="5037" y="2703"/>
                </a:lnTo>
                <a:lnTo>
                  <a:pt x="5037" y="2262"/>
                </a:lnTo>
                <a:cubicBezTo>
                  <a:pt x="5037" y="1870"/>
                  <a:pt x="4716" y="1560"/>
                  <a:pt x="4335" y="1560"/>
                </a:cubicBezTo>
                <a:lnTo>
                  <a:pt x="4239" y="1560"/>
                </a:lnTo>
                <a:cubicBezTo>
                  <a:pt x="4025" y="1560"/>
                  <a:pt x="3823" y="1667"/>
                  <a:pt x="3692" y="1834"/>
                </a:cubicBezTo>
                <a:cubicBezTo>
                  <a:pt x="3561" y="1667"/>
                  <a:pt x="3346" y="1560"/>
                  <a:pt x="3132" y="1560"/>
                </a:cubicBezTo>
                <a:lnTo>
                  <a:pt x="3096" y="1560"/>
                </a:lnTo>
                <a:cubicBezTo>
                  <a:pt x="2858" y="1560"/>
                  <a:pt x="2656" y="1667"/>
                  <a:pt x="2513" y="1846"/>
                </a:cubicBezTo>
                <a:cubicBezTo>
                  <a:pt x="2382" y="1679"/>
                  <a:pt x="2180" y="1560"/>
                  <a:pt x="1942" y="1560"/>
                </a:cubicBezTo>
                <a:cubicBezTo>
                  <a:pt x="1787" y="1560"/>
                  <a:pt x="1644" y="1608"/>
                  <a:pt x="1501" y="1691"/>
                </a:cubicBezTo>
                <a:lnTo>
                  <a:pt x="1501" y="738"/>
                </a:lnTo>
                <a:cubicBezTo>
                  <a:pt x="1501" y="322"/>
                  <a:pt x="1168" y="0"/>
                  <a:pt x="763" y="0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366;p6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18B4FB7-FCBC-3075-5A46-2E949DD2CC70}"/>
              </a:ext>
            </a:extLst>
          </p:cNvPr>
          <p:cNvSpPr/>
          <p:nvPr/>
        </p:nvSpPr>
        <p:spPr>
          <a:xfrm rot="16200000" flipH="1" flipV="1">
            <a:off x="11483006" y="6184149"/>
            <a:ext cx="177196" cy="386117"/>
          </a:xfrm>
          <a:custGeom>
            <a:avLst/>
            <a:gdLst/>
            <a:ahLst/>
            <a:cxnLst/>
            <a:rect l="l" t="t" r="r" b="b"/>
            <a:pathLst>
              <a:path w="5038" h="10978" extrusionOk="0">
                <a:moveTo>
                  <a:pt x="1918" y="1893"/>
                </a:moveTo>
                <a:cubicBezTo>
                  <a:pt x="2156" y="1893"/>
                  <a:pt x="2358" y="2084"/>
                  <a:pt x="2358" y="2322"/>
                </a:cubicBezTo>
                <a:lnTo>
                  <a:pt x="2358" y="3465"/>
                </a:lnTo>
                <a:lnTo>
                  <a:pt x="1501" y="3465"/>
                </a:lnTo>
                <a:lnTo>
                  <a:pt x="1501" y="2703"/>
                </a:lnTo>
                <a:lnTo>
                  <a:pt x="1501" y="2310"/>
                </a:lnTo>
                <a:cubicBezTo>
                  <a:pt x="1501" y="2191"/>
                  <a:pt x="1549" y="2084"/>
                  <a:pt x="1620" y="2012"/>
                </a:cubicBezTo>
                <a:cubicBezTo>
                  <a:pt x="1703" y="1929"/>
                  <a:pt x="1822" y="1893"/>
                  <a:pt x="1918" y="1893"/>
                </a:cubicBezTo>
                <a:close/>
                <a:moveTo>
                  <a:pt x="751" y="322"/>
                </a:moveTo>
                <a:cubicBezTo>
                  <a:pt x="989" y="322"/>
                  <a:pt x="1180" y="524"/>
                  <a:pt x="1180" y="750"/>
                </a:cubicBezTo>
                <a:lnTo>
                  <a:pt x="1180" y="2322"/>
                </a:lnTo>
                <a:lnTo>
                  <a:pt x="1180" y="2715"/>
                </a:lnTo>
                <a:lnTo>
                  <a:pt x="1180" y="3465"/>
                </a:lnTo>
                <a:lnTo>
                  <a:pt x="715" y="3465"/>
                </a:lnTo>
                <a:cubicBezTo>
                  <a:pt x="572" y="3465"/>
                  <a:pt x="429" y="3513"/>
                  <a:pt x="310" y="3584"/>
                </a:cubicBezTo>
                <a:lnTo>
                  <a:pt x="310" y="738"/>
                </a:lnTo>
                <a:lnTo>
                  <a:pt x="334" y="738"/>
                </a:lnTo>
                <a:cubicBezTo>
                  <a:pt x="334" y="619"/>
                  <a:pt x="370" y="524"/>
                  <a:pt x="453" y="441"/>
                </a:cubicBezTo>
                <a:cubicBezTo>
                  <a:pt x="525" y="369"/>
                  <a:pt x="644" y="322"/>
                  <a:pt x="751" y="322"/>
                </a:cubicBezTo>
                <a:close/>
                <a:moveTo>
                  <a:pt x="4335" y="1870"/>
                </a:moveTo>
                <a:cubicBezTo>
                  <a:pt x="4537" y="1870"/>
                  <a:pt x="4716" y="2036"/>
                  <a:pt x="4716" y="2262"/>
                </a:cubicBezTo>
                <a:lnTo>
                  <a:pt x="4716" y="3275"/>
                </a:lnTo>
                <a:cubicBezTo>
                  <a:pt x="4704" y="3477"/>
                  <a:pt x="4537" y="3656"/>
                  <a:pt x="4335" y="3656"/>
                </a:cubicBezTo>
                <a:lnTo>
                  <a:pt x="4239" y="3656"/>
                </a:lnTo>
                <a:cubicBezTo>
                  <a:pt x="4037" y="3656"/>
                  <a:pt x="3858" y="3501"/>
                  <a:pt x="3858" y="3275"/>
                </a:cubicBezTo>
                <a:lnTo>
                  <a:pt x="3858" y="2286"/>
                </a:lnTo>
                <a:lnTo>
                  <a:pt x="3858" y="2262"/>
                </a:lnTo>
                <a:cubicBezTo>
                  <a:pt x="3858" y="2048"/>
                  <a:pt x="4013" y="1870"/>
                  <a:pt x="4239" y="1870"/>
                </a:cubicBezTo>
                <a:close/>
                <a:moveTo>
                  <a:pt x="3108" y="1870"/>
                </a:moveTo>
                <a:cubicBezTo>
                  <a:pt x="3335" y="1870"/>
                  <a:pt x="3525" y="2048"/>
                  <a:pt x="3525" y="2286"/>
                </a:cubicBezTo>
                <a:lnTo>
                  <a:pt x="3525" y="3275"/>
                </a:lnTo>
                <a:lnTo>
                  <a:pt x="3525" y="3501"/>
                </a:lnTo>
                <a:cubicBezTo>
                  <a:pt x="3525" y="3715"/>
                  <a:pt x="3346" y="3917"/>
                  <a:pt x="3108" y="3917"/>
                </a:cubicBezTo>
                <a:lnTo>
                  <a:pt x="3037" y="3917"/>
                </a:lnTo>
                <a:lnTo>
                  <a:pt x="3037" y="3620"/>
                </a:lnTo>
                <a:cubicBezTo>
                  <a:pt x="3037" y="3525"/>
                  <a:pt x="2965" y="3453"/>
                  <a:pt x="2870" y="3453"/>
                </a:cubicBezTo>
                <a:lnTo>
                  <a:pt x="2668" y="3453"/>
                </a:lnTo>
                <a:lnTo>
                  <a:pt x="2668" y="2310"/>
                </a:lnTo>
                <a:lnTo>
                  <a:pt x="2668" y="2286"/>
                </a:lnTo>
                <a:cubicBezTo>
                  <a:pt x="2668" y="2072"/>
                  <a:pt x="2846" y="1870"/>
                  <a:pt x="3085" y="1870"/>
                </a:cubicBezTo>
                <a:close/>
                <a:moveTo>
                  <a:pt x="2727" y="3763"/>
                </a:moveTo>
                <a:lnTo>
                  <a:pt x="2727" y="4632"/>
                </a:lnTo>
                <a:cubicBezTo>
                  <a:pt x="2727" y="4846"/>
                  <a:pt x="2549" y="5025"/>
                  <a:pt x="2323" y="5025"/>
                </a:cubicBezTo>
                <a:lnTo>
                  <a:pt x="727" y="5025"/>
                </a:lnTo>
                <a:cubicBezTo>
                  <a:pt x="513" y="5025"/>
                  <a:pt x="334" y="4846"/>
                  <a:pt x="334" y="4632"/>
                </a:cubicBezTo>
                <a:lnTo>
                  <a:pt x="334" y="4167"/>
                </a:lnTo>
                <a:cubicBezTo>
                  <a:pt x="334" y="3941"/>
                  <a:pt x="513" y="3763"/>
                  <a:pt x="727" y="3763"/>
                </a:cubicBezTo>
                <a:close/>
                <a:moveTo>
                  <a:pt x="763" y="0"/>
                </a:moveTo>
                <a:cubicBezTo>
                  <a:pt x="572" y="0"/>
                  <a:pt x="370" y="72"/>
                  <a:pt x="227" y="227"/>
                </a:cubicBezTo>
                <a:cubicBezTo>
                  <a:pt x="72" y="369"/>
                  <a:pt x="1" y="548"/>
                  <a:pt x="1" y="762"/>
                </a:cubicBezTo>
                <a:lnTo>
                  <a:pt x="1" y="6751"/>
                </a:lnTo>
                <a:cubicBezTo>
                  <a:pt x="1" y="6846"/>
                  <a:pt x="72" y="6918"/>
                  <a:pt x="167" y="6918"/>
                </a:cubicBezTo>
                <a:cubicBezTo>
                  <a:pt x="251" y="6918"/>
                  <a:pt x="334" y="6846"/>
                  <a:pt x="334" y="6751"/>
                </a:cubicBezTo>
                <a:lnTo>
                  <a:pt x="334" y="5239"/>
                </a:lnTo>
                <a:cubicBezTo>
                  <a:pt x="453" y="5310"/>
                  <a:pt x="584" y="5358"/>
                  <a:pt x="727" y="5358"/>
                </a:cubicBezTo>
                <a:lnTo>
                  <a:pt x="2323" y="5358"/>
                </a:lnTo>
                <a:cubicBezTo>
                  <a:pt x="2727" y="5358"/>
                  <a:pt x="3037" y="5025"/>
                  <a:pt x="3037" y="4644"/>
                </a:cubicBezTo>
                <a:lnTo>
                  <a:pt x="3037" y="4239"/>
                </a:lnTo>
                <a:lnTo>
                  <a:pt x="3108" y="4239"/>
                </a:lnTo>
                <a:cubicBezTo>
                  <a:pt x="3394" y="4239"/>
                  <a:pt x="3644" y="4072"/>
                  <a:pt x="3763" y="3822"/>
                </a:cubicBezTo>
                <a:cubicBezTo>
                  <a:pt x="3882" y="3929"/>
                  <a:pt x="4049" y="3989"/>
                  <a:pt x="4216" y="3989"/>
                </a:cubicBezTo>
                <a:lnTo>
                  <a:pt x="4299" y="3989"/>
                </a:lnTo>
                <a:cubicBezTo>
                  <a:pt x="4442" y="3989"/>
                  <a:pt x="4573" y="3941"/>
                  <a:pt x="4692" y="3870"/>
                </a:cubicBezTo>
                <a:lnTo>
                  <a:pt x="4692" y="8335"/>
                </a:lnTo>
                <a:lnTo>
                  <a:pt x="2989" y="8335"/>
                </a:lnTo>
                <a:cubicBezTo>
                  <a:pt x="2906" y="8335"/>
                  <a:pt x="2834" y="8406"/>
                  <a:pt x="2834" y="8501"/>
                </a:cubicBezTo>
                <a:cubicBezTo>
                  <a:pt x="2834" y="8585"/>
                  <a:pt x="2906" y="8656"/>
                  <a:pt x="2989" y="8656"/>
                </a:cubicBezTo>
                <a:lnTo>
                  <a:pt x="4692" y="8656"/>
                </a:lnTo>
                <a:lnTo>
                  <a:pt x="4692" y="9299"/>
                </a:lnTo>
                <a:lnTo>
                  <a:pt x="334" y="9299"/>
                </a:lnTo>
                <a:lnTo>
                  <a:pt x="334" y="8656"/>
                </a:lnTo>
                <a:lnTo>
                  <a:pt x="2311" y="8656"/>
                </a:lnTo>
                <a:cubicBezTo>
                  <a:pt x="2394" y="8656"/>
                  <a:pt x="2477" y="8585"/>
                  <a:pt x="2477" y="8501"/>
                </a:cubicBezTo>
                <a:cubicBezTo>
                  <a:pt x="2477" y="8406"/>
                  <a:pt x="2394" y="8335"/>
                  <a:pt x="2311" y="8335"/>
                </a:cubicBezTo>
                <a:lnTo>
                  <a:pt x="346" y="8335"/>
                </a:lnTo>
                <a:lnTo>
                  <a:pt x="346" y="7382"/>
                </a:lnTo>
                <a:cubicBezTo>
                  <a:pt x="346" y="7287"/>
                  <a:pt x="275" y="7215"/>
                  <a:pt x="179" y="7215"/>
                </a:cubicBezTo>
                <a:cubicBezTo>
                  <a:pt x="96" y="7215"/>
                  <a:pt x="13" y="7287"/>
                  <a:pt x="13" y="7382"/>
                </a:cubicBezTo>
                <a:lnTo>
                  <a:pt x="13" y="9454"/>
                </a:lnTo>
                <a:cubicBezTo>
                  <a:pt x="13" y="9537"/>
                  <a:pt x="96" y="9609"/>
                  <a:pt x="179" y="9609"/>
                </a:cubicBezTo>
                <a:lnTo>
                  <a:pt x="1299" y="9609"/>
                </a:lnTo>
                <a:lnTo>
                  <a:pt x="1299" y="10823"/>
                </a:lnTo>
                <a:cubicBezTo>
                  <a:pt x="1299" y="10906"/>
                  <a:pt x="1370" y="10978"/>
                  <a:pt x="1465" y="10978"/>
                </a:cubicBezTo>
                <a:lnTo>
                  <a:pt x="2203" y="10978"/>
                </a:lnTo>
                <a:cubicBezTo>
                  <a:pt x="2299" y="10978"/>
                  <a:pt x="2370" y="10906"/>
                  <a:pt x="2370" y="10823"/>
                </a:cubicBezTo>
                <a:cubicBezTo>
                  <a:pt x="2370" y="10728"/>
                  <a:pt x="2299" y="10656"/>
                  <a:pt x="2203" y="10656"/>
                </a:cubicBezTo>
                <a:lnTo>
                  <a:pt x="1608" y="10656"/>
                </a:lnTo>
                <a:lnTo>
                  <a:pt x="1608" y="9597"/>
                </a:lnTo>
                <a:lnTo>
                  <a:pt x="3442" y="9597"/>
                </a:lnTo>
                <a:lnTo>
                  <a:pt x="3442" y="10656"/>
                </a:lnTo>
                <a:lnTo>
                  <a:pt x="2834" y="10656"/>
                </a:lnTo>
                <a:cubicBezTo>
                  <a:pt x="2739" y="10656"/>
                  <a:pt x="2668" y="10728"/>
                  <a:pt x="2668" y="10823"/>
                </a:cubicBezTo>
                <a:cubicBezTo>
                  <a:pt x="2668" y="10906"/>
                  <a:pt x="2739" y="10978"/>
                  <a:pt x="2834" y="10978"/>
                </a:cubicBezTo>
                <a:lnTo>
                  <a:pt x="3585" y="10978"/>
                </a:lnTo>
                <a:cubicBezTo>
                  <a:pt x="3680" y="10978"/>
                  <a:pt x="3751" y="10906"/>
                  <a:pt x="3751" y="10823"/>
                </a:cubicBezTo>
                <a:lnTo>
                  <a:pt x="3751" y="9609"/>
                </a:lnTo>
                <a:lnTo>
                  <a:pt x="4870" y="9609"/>
                </a:lnTo>
                <a:cubicBezTo>
                  <a:pt x="4954" y="9609"/>
                  <a:pt x="5037" y="9537"/>
                  <a:pt x="5037" y="9454"/>
                </a:cubicBezTo>
                <a:lnTo>
                  <a:pt x="5037" y="2703"/>
                </a:lnTo>
                <a:lnTo>
                  <a:pt x="5037" y="2262"/>
                </a:lnTo>
                <a:cubicBezTo>
                  <a:pt x="5037" y="1870"/>
                  <a:pt x="4716" y="1560"/>
                  <a:pt x="4335" y="1560"/>
                </a:cubicBezTo>
                <a:lnTo>
                  <a:pt x="4239" y="1560"/>
                </a:lnTo>
                <a:cubicBezTo>
                  <a:pt x="4025" y="1560"/>
                  <a:pt x="3823" y="1667"/>
                  <a:pt x="3692" y="1834"/>
                </a:cubicBezTo>
                <a:cubicBezTo>
                  <a:pt x="3561" y="1667"/>
                  <a:pt x="3346" y="1560"/>
                  <a:pt x="3132" y="1560"/>
                </a:cubicBezTo>
                <a:lnTo>
                  <a:pt x="3096" y="1560"/>
                </a:lnTo>
                <a:cubicBezTo>
                  <a:pt x="2858" y="1560"/>
                  <a:pt x="2656" y="1667"/>
                  <a:pt x="2513" y="1846"/>
                </a:cubicBezTo>
                <a:cubicBezTo>
                  <a:pt x="2382" y="1679"/>
                  <a:pt x="2180" y="1560"/>
                  <a:pt x="1942" y="1560"/>
                </a:cubicBezTo>
                <a:cubicBezTo>
                  <a:pt x="1787" y="1560"/>
                  <a:pt x="1644" y="1608"/>
                  <a:pt x="1501" y="1691"/>
                </a:cubicBezTo>
                <a:lnTo>
                  <a:pt x="1501" y="738"/>
                </a:lnTo>
                <a:cubicBezTo>
                  <a:pt x="1501" y="322"/>
                  <a:pt x="1168" y="0"/>
                  <a:pt x="763" y="0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814EF316-3DCF-C3A1-F3A2-0B181F5427A8}"/>
              </a:ext>
            </a:extLst>
          </p:cNvPr>
          <p:cNvSpPr txBox="1"/>
          <p:nvPr/>
        </p:nvSpPr>
        <p:spPr>
          <a:xfrm>
            <a:off x="914400" y="383058"/>
            <a:ext cx="85109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sz="20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9F85AF58-4B38-B8CA-0D22-C1C08504E5B7}"/>
              </a:ext>
            </a:extLst>
          </p:cNvPr>
          <p:cNvSpPr txBox="1"/>
          <p:nvPr/>
        </p:nvSpPr>
        <p:spPr>
          <a:xfrm>
            <a:off x="389146" y="1082474"/>
            <a:ext cx="88808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0702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/>
      <p:bldP spid="9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Picture Placeholder 6">
            <a:extLst>
              <a:ext uri="{FF2B5EF4-FFF2-40B4-BE49-F238E27FC236}">
                <a16:creationId xmlns:a16="http://schemas.microsoft.com/office/drawing/2014/main" id="{57385443-3FB8-5A5C-114E-24FE35701A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7651" y="1677692"/>
            <a:ext cx="9322813" cy="2591108"/>
          </a:xfrm>
          <a:prstGeom prst="rect">
            <a:avLst/>
          </a:prstGeom>
        </p:spPr>
      </p:pic>
      <p:sp>
        <p:nvSpPr>
          <p:cNvPr id="85" name="Rectangle 84">
            <a:extLst>
              <a:ext uri="{FF2B5EF4-FFF2-40B4-BE49-F238E27FC236}">
                <a16:creationId xmlns:a16="http://schemas.microsoft.com/office/drawing/2014/main" id="{0609A594-0FA2-DA7E-E2AE-9A50C0B0BE9B}"/>
              </a:ext>
            </a:extLst>
          </p:cNvPr>
          <p:cNvSpPr/>
          <p:nvPr/>
        </p:nvSpPr>
        <p:spPr>
          <a:xfrm>
            <a:off x="483337" y="4755556"/>
            <a:ext cx="2796694" cy="1323909"/>
          </a:xfrm>
          <a:prstGeom prst="rect">
            <a:avLst/>
          </a:prstGeom>
          <a:solidFill>
            <a:srgbClr val="001E5A"/>
          </a:solidFill>
          <a:ln>
            <a:noFill/>
          </a:ln>
          <a:effectLst>
            <a:outerShdw blurRad="63500" sx="101000" sy="101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18B29A8B-F557-1DA4-3DFA-CFCAFFAE2E7F}"/>
              </a:ext>
            </a:extLst>
          </p:cNvPr>
          <p:cNvSpPr/>
          <p:nvPr/>
        </p:nvSpPr>
        <p:spPr>
          <a:xfrm>
            <a:off x="3416616" y="4755556"/>
            <a:ext cx="2796694" cy="1323909"/>
          </a:xfrm>
          <a:prstGeom prst="rect">
            <a:avLst/>
          </a:prstGeom>
          <a:solidFill>
            <a:srgbClr val="F2F5F1"/>
          </a:solidFill>
          <a:ln w="19050">
            <a:noFill/>
          </a:ln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532A4814-4287-FBDC-8D69-F8979B3B9198}"/>
              </a:ext>
            </a:extLst>
          </p:cNvPr>
          <p:cNvSpPr/>
          <p:nvPr/>
        </p:nvSpPr>
        <p:spPr>
          <a:xfrm>
            <a:off x="6349894" y="4755556"/>
            <a:ext cx="2796694" cy="1323909"/>
          </a:xfrm>
          <a:prstGeom prst="rect">
            <a:avLst/>
          </a:prstGeom>
          <a:solidFill>
            <a:srgbClr val="F2F5F1"/>
          </a:solidFill>
          <a:ln w="19050">
            <a:noFill/>
          </a:ln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reeform 405">
            <a:extLst>
              <a:ext uri="{FF2B5EF4-FFF2-40B4-BE49-F238E27FC236}">
                <a16:creationId xmlns:a16="http://schemas.microsoft.com/office/drawing/2014/main" id="{B381F0F5-D3B4-63B4-8772-7280AD931D40}"/>
              </a:ext>
            </a:extLst>
          </p:cNvPr>
          <p:cNvSpPr/>
          <p:nvPr/>
        </p:nvSpPr>
        <p:spPr>
          <a:xfrm>
            <a:off x="8720360" y="5267804"/>
            <a:ext cx="330479" cy="330310"/>
          </a:xfrm>
          <a:custGeom>
            <a:avLst/>
            <a:gdLst>
              <a:gd name="connsiteX0" fmla="*/ 61695 w 426791"/>
              <a:gd name="connsiteY0" fmla="*/ 298895 h 426791"/>
              <a:gd name="connsiteX1" fmla="*/ 36059 w 426791"/>
              <a:gd name="connsiteY1" fmla="*/ 324530 h 426791"/>
              <a:gd name="connsiteX2" fmla="*/ 36059 w 426791"/>
              <a:gd name="connsiteY2" fmla="*/ 354673 h 426791"/>
              <a:gd name="connsiteX3" fmla="*/ 72118 w 426791"/>
              <a:gd name="connsiteY3" fmla="*/ 354673 h 426791"/>
              <a:gd name="connsiteX4" fmla="*/ 72118 w 426791"/>
              <a:gd name="connsiteY4" fmla="*/ 390732 h 426791"/>
              <a:gd name="connsiteX5" fmla="*/ 102261 w 426791"/>
              <a:gd name="connsiteY5" fmla="*/ 390732 h 426791"/>
              <a:gd name="connsiteX6" fmla="*/ 127896 w 426791"/>
              <a:gd name="connsiteY6" fmla="*/ 365097 h 426791"/>
              <a:gd name="connsiteX7" fmla="*/ 243398 w 426791"/>
              <a:gd name="connsiteY7" fmla="*/ 123107 h 426791"/>
              <a:gd name="connsiteX8" fmla="*/ 238608 w 426791"/>
              <a:gd name="connsiteY8" fmla="*/ 125079 h 426791"/>
              <a:gd name="connsiteX9" fmla="*/ 85922 w 426791"/>
              <a:gd name="connsiteY9" fmla="*/ 277766 h 426791"/>
              <a:gd name="connsiteX10" fmla="*/ 83950 w 426791"/>
              <a:gd name="connsiteY10" fmla="*/ 282555 h 426791"/>
              <a:gd name="connsiteX11" fmla="*/ 90147 w 426791"/>
              <a:gd name="connsiteY11" fmla="*/ 288753 h 426791"/>
              <a:gd name="connsiteX12" fmla="*/ 94936 w 426791"/>
              <a:gd name="connsiteY12" fmla="*/ 286781 h 426791"/>
              <a:gd name="connsiteX13" fmla="*/ 247624 w 426791"/>
              <a:gd name="connsiteY13" fmla="*/ 134094 h 426791"/>
              <a:gd name="connsiteX14" fmla="*/ 249596 w 426791"/>
              <a:gd name="connsiteY14" fmla="*/ 129305 h 426791"/>
              <a:gd name="connsiteX15" fmla="*/ 243398 w 426791"/>
              <a:gd name="connsiteY15" fmla="*/ 123107 h 426791"/>
              <a:gd name="connsiteX16" fmla="*/ 234383 w 426791"/>
              <a:gd name="connsiteY16" fmla="*/ 75217 h 426791"/>
              <a:gd name="connsiteX17" fmla="*/ 351575 w 426791"/>
              <a:gd name="connsiteY17" fmla="*/ 192408 h 426791"/>
              <a:gd name="connsiteX18" fmla="*/ 117192 w 426791"/>
              <a:gd name="connsiteY18" fmla="*/ 426791 h 426791"/>
              <a:gd name="connsiteX19" fmla="*/ 0 w 426791"/>
              <a:gd name="connsiteY19" fmla="*/ 426791 h 426791"/>
              <a:gd name="connsiteX20" fmla="*/ 0 w 426791"/>
              <a:gd name="connsiteY20" fmla="*/ 309599 h 426791"/>
              <a:gd name="connsiteX21" fmla="*/ 324530 w 426791"/>
              <a:gd name="connsiteY21" fmla="*/ 0 h 426791"/>
              <a:gd name="connsiteX22" fmla="*/ 350166 w 426791"/>
              <a:gd name="connsiteY22" fmla="*/ 10705 h 426791"/>
              <a:gd name="connsiteX23" fmla="*/ 416368 w 426791"/>
              <a:gd name="connsiteY23" fmla="*/ 76625 h 426791"/>
              <a:gd name="connsiteX24" fmla="*/ 426791 w 426791"/>
              <a:gd name="connsiteY24" fmla="*/ 102261 h 426791"/>
              <a:gd name="connsiteX25" fmla="*/ 416368 w 426791"/>
              <a:gd name="connsiteY25" fmla="*/ 127615 h 426791"/>
              <a:gd name="connsiteX26" fmla="*/ 369604 w 426791"/>
              <a:gd name="connsiteY26" fmla="*/ 174378 h 426791"/>
              <a:gd name="connsiteX27" fmla="*/ 252412 w 426791"/>
              <a:gd name="connsiteY27" fmla="*/ 57187 h 426791"/>
              <a:gd name="connsiteX28" fmla="*/ 299176 w 426791"/>
              <a:gd name="connsiteY28" fmla="*/ 10705 h 426791"/>
              <a:gd name="connsiteX29" fmla="*/ 324530 w 426791"/>
              <a:gd name="connsiteY29" fmla="*/ 0 h 426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426791" h="426791">
                <a:moveTo>
                  <a:pt x="61695" y="298895"/>
                </a:moveTo>
                <a:lnTo>
                  <a:pt x="36059" y="324530"/>
                </a:lnTo>
                <a:lnTo>
                  <a:pt x="36059" y="354673"/>
                </a:lnTo>
                <a:lnTo>
                  <a:pt x="72118" y="354673"/>
                </a:lnTo>
                <a:lnTo>
                  <a:pt x="72118" y="390732"/>
                </a:lnTo>
                <a:lnTo>
                  <a:pt x="102261" y="390732"/>
                </a:lnTo>
                <a:lnTo>
                  <a:pt x="127896" y="365097"/>
                </a:lnTo>
                <a:close/>
                <a:moveTo>
                  <a:pt x="243398" y="123107"/>
                </a:moveTo>
                <a:cubicBezTo>
                  <a:pt x="241520" y="123107"/>
                  <a:pt x="239923" y="123765"/>
                  <a:pt x="238608" y="125079"/>
                </a:cubicBezTo>
                <a:lnTo>
                  <a:pt x="85922" y="277766"/>
                </a:lnTo>
                <a:cubicBezTo>
                  <a:pt x="84607" y="279081"/>
                  <a:pt x="83950" y="280677"/>
                  <a:pt x="83950" y="282555"/>
                </a:cubicBezTo>
                <a:cubicBezTo>
                  <a:pt x="83950" y="286687"/>
                  <a:pt x="86016" y="288753"/>
                  <a:pt x="90147" y="288753"/>
                </a:cubicBezTo>
                <a:cubicBezTo>
                  <a:pt x="92025" y="288753"/>
                  <a:pt x="93622" y="288096"/>
                  <a:pt x="94936" y="286781"/>
                </a:cubicBezTo>
                <a:lnTo>
                  <a:pt x="247624" y="134094"/>
                </a:lnTo>
                <a:cubicBezTo>
                  <a:pt x="248938" y="132779"/>
                  <a:pt x="249596" y="131183"/>
                  <a:pt x="249596" y="129305"/>
                </a:cubicBezTo>
                <a:cubicBezTo>
                  <a:pt x="249596" y="125173"/>
                  <a:pt x="247530" y="123107"/>
                  <a:pt x="243398" y="123107"/>
                </a:cubicBezTo>
                <a:close/>
                <a:moveTo>
                  <a:pt x="234383" y="75217"/>
                </a:moveTo>
                <a:lnTo>
                  <a:pt x="351575" y="192408"/>
                </a:lnTo>
                <a:lnTo>
                  <a:pt x="117192" y="426791"/>
                </a:lnTo>
                <a:lnTo>
                  <a:pt x="0" y="426791"/>
                </a:lnTo>
                <a:lnTo>
                  <a:pt x="0" y="309599"/>
                </a:lnTo>
                <a:close/>
                <a:moveTo>
                  <a:pt x="324530" y="0"/>
                </a:moveTo>
                <a:cubicBezTo>
                  <a:pt x="334484" y="0"/>
                  <a:pt x="343030" y="3568"/>
                  <a:pt x="350166" y="10705"/>
                </a:cubicBezTo>
                <a:lnTo>
                  <a:pt x="416368" y="76625"/>
                </a:lnTo>
                <a:cubicBezTo>
                  <a:pt x="423316" y="83950"/>
                  <a:pt x="426791" y="92495"/>
                  <a:pt x="426791" y="102261"/>
                </a:cubicBezTo>
                <a:cubicBezTo>
                  <a:pt x="426791" y="112214"/>
                  <a:pt x="423316" y="120666"/>
                  <a:pt x="416368" y="127615"/>
                </a:cubicBezTo>
                <a:lnTo>
                  <a:pt x="369604" y="174378"/>
                </a:lnTo>
                <a:lnTo>
                  <a:pt x="252412" y="57187"/>
                </a:lnTo>
                <a:lnTo>
                  <a:pt x="299176" y="10705"/>
                </a:lnTo>
                <a:cubicBezTo>
                  <a:pt x="305938" y="3568"/>
                  <a:pt x="314388" y="0"/>
                  <a:pt x="324530" y="0"/>
                </a:cubicBezTo>
                <a:close/>
              </a:path>
            </a:pathLst>
          </a:cu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92" name="Freeform 430">
            <a:extLst>
              <a:ext uri="{FF2B5EF4-FFF2-40B4-BE49-F238E27FC236}">
                <a16:creationId xmlns:a16="http://schemas.microsoft.com/office/drawing/2014/main" id="{D365D088-C056-A9D2-54BF-334D3087E93F}"/>
              </a:ext>
            </a:extLst>
          </p:cNvPr>
          <p:cNvSpPr/>
          <p:nvPr/>
        </p:nvSpPr>
        <p:spPr>
          <a:xfrm>
            <a:off x="2805694" y="5279469"/>
            <a:ext cx="362764" cy="306981"/>
          </a:xfrm>
          <a:custGeom>
            <a:avLst/>
            <a:gdLst>
              <a:gd name="connsiteX0" fmla="*/ 414678 w 468485"/>
              <a:gd name="connsiteY0" fmla="*/ 18311 h 396648"/>
              <a:gd name="connsiteX1" fmla="*/ 430736 w 468485"/>
              <a:gd name="connsiteY1" fmla="*/ 25072 h 396648"/>
              <a:gd name="connsiteX2" fmla="*/ 461724 w 468485"/>
              <a:gd name="connsiteY2" fmla="*/ 56060 h 396648"/>
              <a:gd name="connsiteX3" fmla="*/ 468485 w 468485"/>
              <a:gd name="connsiteY3" fmla="*/ 72118 h 396648"/>
              <a:gd name="connsiteX4" fmla="*/ 461724 w 468485"/>
              <a:gd name="connsiteY4" fmla="*/ 88175 h 396648"/>
              <a:gd name="connsiteX5" fmla="*/ 232412 w 468485"/>
              <a:gd name="connsiteY5" fmla="*/ 317487 h 396648"/>
              <a:gd name="connsiteX6" fmla="*/ 216354 w 468485"/>
              <a:gd name="connsiteY6" fmla="*/ 324249 h 396648"/>
              <a:gd name="connsiteX7" fmla="*/ 200297 w 468485"/>
              <a:gd name="connsiteY7" fmla="*/ 317487 h 396648"/>
              <a:gd name="connsiteX8" fmla="*/ 79161 w 468485"/>
              <a:gd name="connsiteY8" fmla="*/ 196352 h 396648"/>
              <a:gd name="connsiteX9" fmla="*/ 72400 w 468485"/>
              <a:gd name="connsiteY9" fmla="*/ 180295 h 396648"/>
              <a:gd name="connsiteX10" fmla="*/ 79161 w 468485"/>
              <a:gd name="connsiteY10" fmla="*/ 164237 h 396648"/>
              <a:gd name="connsiteX11" fmla="*/ 110149 w 468485"/>
              <a:gd name="connsiteY11" fmla="*/ 133249 h 396648"/>
              <a:gd name="connsiteX12" fmla="*/ 126207 w 468485"/>
              <a:gd name="connsiteY12" fmla="*/ 126488 h 396648"/>
              <a:gd name="connsiteX13" fmla="*/ 142264 w 468485"/>
              <a:gd name="connsiteY13" fmla="*/ 133249 h 396648"/>
              <a:gd name="connsiteX14" fmla="*/ 216354 w 468485"/>
              <a:gd name="connsiteY14" fmla="*/ 207339 h 396648"/>
              <a:gd name="connsiteX15" fmla="*/ 398621 w 468485"/>
              <a:gd name="connsiteY15" fmla="*/ 25072 h 396648"/>
              <a:gd name="connsiteX16" fmla="*/ 414678 w 468485"/>
              <a:gd name="connsiteY16" fmla="*/ 18311 h 396648"/>
              <a:gd name="connsiteX17" fmla="*/ 81132 w 468485"/>
              <a:gd name="connsiteY17" fmla="*/ 0 h 396648"/>
              <a:gd name="connsiteX18" fmla="*/ 315515 w 468485"/>
              <a:gd name="connsiteY18" fmla="*/ 0 h 396648"/>
              <a:gd name="connsiteX19" fmla="*/ 348476 w 468485"/>
              <a:gd name="connsiteY19" fmla="*/ 7043 h 396648"/>
              <a:gd name="connsiteX20" fmla="*/ 353546 w 468485"/>
              <a:gd name="connsiteY20" fmla="*/ 13522 h 396648"/>
              <a:gd name="connsiteX21" fmla="*/ 351011 w 468485"/>
              <a:gd name="connsiteY21" fmla="*/ 21692 h 396648"/>
              <a:gd name="connsiteX22" fmla="*/ 337207 w 468485"/>
              <a:gd name="connsiteY22" fmla="*/ 35495 h 396648"/>
              <a:gd name="connsiteX23" fmla="*/ 330728 w 468485"/>
              <a:gd name="connsiteY23" fmla="*/ 38313 h 396648"/>
              <a:gd name="connsiteX24" fmla="*/ 328192 w 468485"/>
              <a:gd name="connsiteY24" fmla="*/ 37749 h 396648"/>
              <a:gd name="connsiteX25" fmla="*/ 315515 w 468485"/>
              <a:gd name="connsiteY25" fmla="*/ 36059 h 396648"/>
              <a:gd name="connsiteX26" fmla="*/ 81132 w 468485"/>
              <a:gd name="connsiteY26" fmla="*/ 36059 h 396648"/>
              <a:gd name="connsiteX27" fmla="*/ 49299 w 468485"/>
              <a:gd name="connsiteY27" fmla="*/ 49299 h 396648"/>
              <a:gd name="connsiteX28" fmla="*/ 36058 w 468485"/>
              <a:gd name="connsiteY28" fmla="*/ 81132 h 396648"/>
              <a:gd name="connsiteX29" fmla="*/ 36058 w 468485"/>
              <a:gd name="connsiteY29" fmla="*/ 315515 h 396648"/>
              <a:gd name="connsiteX30" fmla="*/ 49299 w 468485"/>
              <a:gd name="connsiteY30" fmla="*/ 347349 h 396648"/>
              <a:gd name="connsiteX31" fmla="*/ 81132 w 468485"/>
              <a:gd name="connsiteY31" fmla="*/ 360589 h 396648"/>
              <a:gd name="connsiteX32" fmla="*/ 315515 w 468485"/>
              <a:gd name="connsiteY32" fmla="*/ 360589 h 396648"/>
              <a:gd name="connsiteX33" fmla="*/ 347348 w 468485"/>
              <a:gd name="connsiteY33" fmla="*/ 347349 h 396648"/>
              <a:gd name="connsiteX34" fmla="*/ 360589 w 468485"/>
              <a:gd name="connsiteY34" fmla="*/ 315515 h 396648"/>
              <a:gd name="connsiteX35" fmla="*/ 360589 w 468485"/>
              <a:gd name="connsiteY35" fmla="*/ 243961 h 396648"/>
              <a:gd name="connsiteX36" fmla="*/ 363124 w 468485"/>
              <a:gd name="connsiteY36" fmla="*/ 237764 h 396648"/>
              <a:gd name="connsiteX37" fmla="*/ 381154 w 468485"/>
              <a:gd name="connsiteY37" fmla="*/ 219734 h 396648"/>
              <a:gd name="connsiteX38" fmla="*/ 387633 w 468485"/>
              <a:gd name="connsiteY38" fmla="*/ 216917 h 396648"/>
              <a:gd name="connsiteX39" fmla="*/ 391014 w 468485"/>
              <a:gd name="connsiteY39" fmla="*/ 217762 h 396648"/>
              <a:gd name="connsiteX40" fmla="*/ 396648 w 468485"/>
              <a:gd name="connsiteY40" fmla="*/ 225932 h 396648"/>
              <a:gd name="connsiteX41" fmla="*/ 396648 w 468485"/>
              <a:gd name="connsiteY41" fmla="*/ 315515 h 396648"/>
              <a:gd name="connsiteX42" fmla="*/ 372843 w 468485"/>
              <a:gd name="connsiteY42" fmla="*/ 372844 h 396648"/>
              <a:gd name="connsiteX43" fmla="*/ 315515 w 468485"/>
              <a:gd name="connsiteY43" fmla="*/ 396648 h 396648"/>
              <a:gd name="connsiteX44" fmla="*/ 81132 w 468485"/>
              <a:gd name="connsiteY44" fmla="*/ 396648 h 396648"/>
              <a:gd name="connsiteX45" fmla="*/ 23804 w 468485"/>
              <a:gd name="connsiteY45" fmla="*/ 372844 h 396648"/>
              <a:gd name="connsiteX46" fmla="*/ 0 w 468485"/>
              <a:gd name="connsiteY46" fmla="*/ 315515 h 396648"/>
              <a:gd name="connsiteX47" fmla="*/ 0 w 468485"/>
              <a:gd name="connsiteY47" fmla="*/ 81132 h 396648"/>
              <a:gd name="connsiteX48" fmla="*/ 23804 w 468485"/>
              <a:gd name="connsiteY48" fmla="*/ 23804 h 396648"/>
              <a:gd name="connsiteX49" fmla="*/ 81132 w 468485"/>
              <a:gd name="connsiteY49" fmla="*/ 0 h 396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468485" h="396648">
                <a:moveTo>
                  <a:pt x="414678" y="18311"/>
                </a:moveTo>
                <a:cubicBezTo>
                  <a:pt x="420876" y="18311"/>
                  <a:pt x="426229" y="20565"/>
                  <a:pt x="430736" y="25072"/>
                </a:cubicBezTo>
                <a:lnTo>
                  <a:pt x="461724" y="56060"/>
                </a:lnTo>
                <a:cubicBezTo>
                  <a:pt x="466231" y="60568"/>
                  <a:pt x="468485" y="65920"/>
                  <a:pt x="468485" y="72118"/>
                </a:cubicBezTo>
                <a:cubicBezTo>
                  <a:pt x="468485" y="78315"/>
                  <a:pt x="466231" y="83668"/>
                  <a:pt x="461724" y="88175"/>
                </a:cubicBezTo>
                <a:lnTo>
                  <a:pt x="232412" y="317487"/>
                </a:lnTo>
                <a:cubicBezTo>
                  <a:pt x="227904" y="321995"/>
                  <a:pt x="222552" y="324249"/>
                  <a:pt x="216354" y="324249"/>
                </a:cubicBezTo>
                <a:cubicBezTo>
                  <a:pt x="210156" y="324249"/>
                  <a:pt x="204804" y="321995"/>
                  <a:pt x="200297" y="317487"/>
                </a:cubicBezTo>
                <a:lnTo>
                  <a:pt x="79161" y="196352"/>
                </a:lnTo>
                <a:cubicBezTo>
                  <a:pt x="74654" y="191845"/>
                  <a:pt x="72400" y="186492"/>
                  <a:pt x="72400" y="180295"/>
                </a:cubicBezTo>
                <a:cubicBezTo>
                  <a:pt x="72400" y="174097"/>
                  <a:pt x="74654" y="168744"/>
                  <a:pt x="79161" y="164237"/>
                </a:cubicBezTo>
                <a:lnTo>
                  <a:pt x="110149" y="133249"/>
                </a:lnTo>
                <a:cubicBezTo>
                  <a:pt x="114657" y="128742"/>
                  <a:pt x="120009" y="126488"/>
                  <a:pt x="126207" y="126488"/>
                </a:cubicBezTo>
                <a:cubicBezTo>
                  <a:pt x="132405" y="126488"/>
                  <a:pt x="137757" y="128742"/>
                  <a:pt x="142264" y="133249"/>
                </a:cubicBezTo>
                <a:lnTo>
                  <a:pt x="216354" y="207339"/>
                </a:lnTo>
                <a:lnTo>
                  <a:pt x="398621" y="25072"/>
                </a:lnTo>
                <a:cubicBezTo>
                  <a:pt x="403128" y="20565"/>
                  <a:pt x="408481" y="18311"/>
                  <a:pt x="414678" y="18311"/>
                </a:cubicBezTo>
                <a:close/>
                <a:moveTo>
                  <a:pt x="81132" y="0"/>
                </a:moveTo>
                <a:lnTo>
                  <a:pt x="315515" y="0"/>
                </a:lnTo>
                <a:cubicBezTo>
                  <a:pt x="327347" y="0"/>
                  <a:pt x="338334" y="2348"/>
                  <a:pt x="348476" y="7043"/>
                </a:cubicBezTo>
                <a:cubicBezTo>
                  <a:pt x="351293" y="8357"/>
                  <a:pt x="352983" y="10517"/>
                  <a:pt x="353546" y="13522"/>
                </a:cubicBezTo>
                <a:cubicBezTo>
                  <a:pt x="354110" y="16715"/>
                  <a:pt x="353264" y="19438"/>
                  <a:pt x="351011" y="21692"/>
                </a:cubicBezTo>
                <a:lnTo>
                  <a:pt x="337207" y="35495"/>
                </a:lnTo>
                <a:cubicBezTo>
                  <a:pt x="335329" y="37373"/>
                  <a:pt x="333169" y="38313"/>
                  <a:pt x="330728" y="38313"/>
                </a:cubicBezTo>
                <a:cubicBezTo>
                  <a:pt x="330164" y="38313"/>
                  <a:pt x="329319" y="38125"/>
                  <a:pt x="328192" y="37749"/>
                </a:cubicBezTo>
                <a:cubicBezTo>
                  <a:pt x="323873" y="36622"/>
                  <a:pt x="319647" y="36059"/>
                  <a:pt x="315515" y="36059"/>
                </a:cubicBezTo>
                <a:lnTo>
                  <a:pt x="81132" y="36059"/>
                </a:lnTo>
                <a:cubicBezTo>
                  <a:pt x="68737" y="36059"/>
                  <a:pt x="58126" y="40472"/>
                  <a:pt x="49299" y="49299"/>
                </a:cubicBezTo>
                <a:cubicBezTo>
                  <a:pt x="40472" y="58126"/>
                  <a:pt x="36058" y="68737"/>
                  <a:pt x="36058" y="81132"/>
                </a:cubicBezTo>
                <a:lnTo>
                  <a:pt x="36058" y="315515"/>
                </a:lnTo>
                <a:cubicBezTo>
                  <a:pt x="36058" y="327911"/>
                  <a:pt x="40472" y="338522"/>
                  <a:pt x="49299" y="347349"/>
                </a:cubicBezTo>
                <a:cubicBezTo>
                  <a:pt x="58126" y="356176"/>
                  <a:pt x="68737" y="360589"/>
                  <a:pt x="81132" y="360589"/>
                </a:cubicBezTo>
                <a:lnTo>
                  <a:pt x="315515" y="360589"/>
                </a:lnTo>
                <a:cubicBezTo>
                  <a:pt x="327911" y="360589"/>
                  <a:pt x="338522" y="356176"/>
                  <a:pt x="347348" y="347349"/>
                </a:cubicBezTo>
                <a:cubicBezTo>
                  <a:pt x="356175" y="338522"/>
                  <a:pt x="360589" y="327911"/>
                  <a:pt x="360589" y="315515"/>
                </a:cubicBezTo>
                <a:lnTo>
                  <a:pt x="360589" y="243961"/>
                </a:lnTo>
                <a:cubicBezTo>
                  <a:pt x="360589" y="241520"/>
                  <a:pt x="361434" y="239454"/>
                  <a:pt x="363124" y="237764"/>
                </a:cubicBezTo>
                <a:lnTo>
                  <a:pt x="381154" y="219734"/>
                </a:lnTo>
                <a:cubicBezTo>
                  <a:pt x="383032" y="217856"/>
                  <a:pt x="385192" y="216917"/>
                  <a:pt x="387633" y="216917"/>
                </a:cubicBezTo>
                <a:cubicBezTo>
                  <a:pt x="388760" y="216917"/>
                  <a:pt x="389887" y="217198"/>
                  <a:pt x="391014" y="217762"/>
                </a:cubicBezTo>
                <a:cubicBezTo>
                  <a:pt x="394770" y="219264"/>
                  <a:pt x="396648" y="221988"/>
                  <a:pt x="396648" y="225932"/>
                </a:cubicBezTo>
                <a:lnTo>
                  <a:pt x="396648" y="315515"/>
                </a:lnTo>
                <a:cubicBezTo>
                  <a:pt x="396648" y="337865"/>
                  <a:pt x="388713" y="356974"/>
                  <a:pt x="372843" y="372844"/>
                </a:cubicBezTo>
                <a:cubicBezTo>
                  <a:pt x="356974" y="388713"/>
                  <a:pt x="337864" y="396648"/>
                  <a:pt x="315515" y="396648"/>
                </a:cubicBezTo>
                <a:lnTo>
                  <a:pt x="81132" y="396648"/>
                </a:lnTo>
                <a:cubicBezTo>
                  <a:pt x="58783" y="396648"/>
                  <a:pt x="39674" y="388713"/>
                  <a:pt x="23804" y="372844"/>
                </a:cubicBezTo>
                <a:cubicBezTo>
                  <a:pt x="7935" y="356974"/>
                  <a:pt x="0" y="337865"/>
                  <a:pt x="0" y="315515"/>
                </a:cubicBezTo>
                <a:lnTo>
                  <a:pt x="0" y="81132"/>
                </a:lnTo>
                <a:cubicBezTo>
                  <a:pt x="0" y="58783"/>
                  <a:pt x="7935" y="39674"/>
                  <a:pt x="23804" y="23804"/>
                </a:cubicBezTo>
                <a:cubicBezTo>
                  <a:pt x="39674" y="7935"/>
                  <a:pt x="58783" y="0"/>
                  <a:pt x="81132" y="0"/>
                </a:cubicBezTo>
                <a:close/>
              </a:path>
            </a:pathLst>
          </a:cu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93" name="Freeform 454">
            <a:extLst>
              <a:ext uri="{FF2B5EF4-FFF2-40B4-BE49-F238E27FC236}">
                <a16:creationId xmlns:a16="http://schemas.microsoft.com/office/drawing/2014/main" id="{16FDBD95-0748-E70B-59BA-89824383924E}"/>
              </a:ext>
            </a:extLst>
          </p:cNvPr>
          <p:cNvSpPr/>
          <p:nvPr/>
        </p:nvSpPr>
        <p:spPr>
          <a:xfrm>
            <a:off x="5746646" y="5280180"/>
            <a:ext cx="305734" cy="305559"/>
          </a:xfrm>
          <a:custGeom>
            <a:avLst/>
            <a:gdLst/>
            <a:ahLst/>
            <a:cxnLst/>
            <a:rect l="l" t="t" r="r" b="b"/>
            <a:pathLst>
              <a:path w="394835" h="394810">
                <a:moveTo>
                  <a:pt x="369912" y="134"/>
                </a:moveTo>
                <a:cubicBezTo>
                  <a:pt x="376861" y="697"/>
                  <a:pt x="382776" y="3045"/>
                  <a:pt x="387659" y="7177"/>
                </a:cubicBezTo>
                <a:cubicBezTo>
                  <a:pt x="395923" y="16943"/>
                  <a:pt x="397050" y="30840"/>
                  <a:pt x="391040" y="48870"/>
                </a:cubicBezTo>
                <a:cubicBezTo>
                  <a:pt x="385030" y="66899"/>
                  <a:pt x="374889" y="83051"/>
                  <a:pt x="360615" y="97324"/>
                </a:cubicBezTo>
                <a:lnTo>
                  <a:pt x="315260" y="142679"/>
                </a:lnTo>
                <a:lnTo>
                  <a:pt x="360334" y="338750"/>
                </a:lnTo>
                <a:cubicBezTo>
                  <a:pt x="361273" y="342318"/>
                  <a:pt x="360146" y="345417"/>
                  <a:pt x="356953" y="348046"/>
                </a:cubicBezTo>
                <a:lnTo>
                  <a:pt x="320894" y="375090"/>
                </a:lnTo>
                <a:cubicBezTo>
                  <a:pt x="319580" y="376217"/>
                  <a:pt x="317795" y="376781"/>
                  <a:pt x="315542" y="376781"/>
                </a:cubicBezTo>
                <a:cubicBezTo>
                  <a:pt x="314791" y="376781"/>
                  <a:pt x="314133" y="376687"/>
                  <a:pt x="313570" y="376499"/>
                </a:cubicBezTo>
                <a:cubicBezTo>
                  <a:pt x="310752" y="375936"/>
                  <a:pt x="308780" y="374433"/>
                  <a:pt x="307654" y="371992"/>
                </a:cubicBezTo>
                <a:lnTo>
                  <a:pt x="229056" y="228883"/>
                </a:lnTo>
                <a:lnTo>
                  <a:pt x="156093" y="301846"/>
                </a:lnTo>
                <a:lnTo>
                  <a:pt x="171024" y="356498"/>
                </a:lnTo>
                <a:cubicBezTo>
                  <a:pt x="171963" y="359690"/>
                  <a:pt x="171211" y="362601"/>
                  <a:pt x="168770" y="365231"/>
                </a:cubicBezTo>
                <a:lnTo>
                  <a:pt x="141726" y="392275"/>
                </a:lnTo>
                <a:cubicBezTo>
                  <a:pt x="140036" y="393965"/>
                  <a:pt x="137876" y="394810"/>
                  <a:pt x="135247" y="394810"/>
                </a:cubicBezTo>
                <a:lnTo>
                  <a:pt x="134683" y="394810"/>
                </a:lnTo>
                <a:cubicBezTo>
                  <a:pt x="131866" y="394435"/>
                  <a:pt x="129613" y="393214"/>
                  <a:pt x="127922" y="391148"/>
                </a:cubicBezTo>
                <a:lnTo>
                  <a:pt x="74679" y="320157"/>
                </a:lnTo>
                <a:lnTo>
                  <a:pt x="3688" y="266914"/>
                </a:lnTo>
                <a:cubicBezTo>
                  <a:pt x="1622" y="265599"/>
                  <a:pt x="402" y="263439"/>
                  <a:pt x="26" y="260434"/>
                </a:cubicBezTo>
                <a:cubicBezTo>
                  <a:pt x="-162" y="257993"/>
                  <a:pt x="684" y="255645"/>
                  <a:pt x="2561" y="253392"/>
                </a:cubicBezTo>
                <a:lnTo>
                  <a:pt x="29606" y="226066"/>
                </a:lnTo>
                <a:cubicBezTo>
                  <a:pt x="31296" y="224375"/>
                  <a:pt x="33455" y="223530"/>
                  <a:pt x="36085" y="223530"/>
                </a:cubicBezTo>
                <a:cubicBezTo>
                  <a:pt x="37212" y="223530"/>
                  <a:pt x="37963" y="223624"/>
                  <a:pt x="38339" y="223812"/>
                </a:cubicBezTo>
                <a:lnTo>
                  <a:pt x="92990" y="238743"/>
                </a:lnTo>
                <a:lnTo>
                  <a:pt x="165953" y="165780"/>
                </a:lnTo>
                <a:lnTo>
                  <a:pt x="22844" y="87182"/>
                </a:lnTo>
                <a:cubicBezTo>
                  <a:pt x="20215" y="85680"/>
                  <a:pt x="18619" y="83426"/>
                  <a:pt x="18055" y="80421"/>
                </a:cubicBezTo>
                <a:cubicBezTo>
                  <a:pt x="17680" y="77417"/>
                  <a:pt x="18525" y="74881"/>
                  <a:pt x="20591" y="72815"/>
                </a:cubicBezTo>
                <a:lnTo>
                  <a:pt x="56650" y="36756"/>
                </a:lnTo>
                <a:cubicBezTo>
                  <a:pt x="59279" y="34315"/>
                  <a:pt x="62096" y="33563"/>
                  <a:pt x="65101" y="34503"/>
                </a:cubicBezTo>
                <a:lnTo>
                  <a:pt x="252439" y="79294"/>
                </a:lnTo>
                <a:lnTo>
                  <a:pt x="297512" y="34221"/>
                </a:lnTo>
                <a:cubicBezTo>
                  <a:pt x="311785" y="19947"/>
                  <a:pt x="327937" y="9806"/>
                  <a:pt x="345967" y="3796"/>
                </a:cubicBezTo>
                <a:cubicBezTo>
                  <a:pt x="354981" y="791"/>
                  <a:pt x="362963" y="-430"/>
                  <a:pt x="369912" y="134"/>
                </a:cubicBezTo>
                <a:close/>
              </a:path>
            </a:pathLst>
          </a:cu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9BA9B8F6-4CD5-F4B8-1599-D4AAA7D5C179}"/>
              </a:ext>
            </a:extLst>
          </p:cNvPr>
          <p:cNvSpPr/>
          <p:nvPr/>
        </p:nvSpPr>
        <p:spPr>
          <a:xfrm>
            <a:off x="11531160" y="3092403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40439144-5DA7-8A96-A515-27915A116953}"/>
              </a:ext>
            </a:extLst>
          </p:cNvPr>
          <p:cNvSpPr/>
          <p:nvPr/>
        </p:nvSpPr>
        <p:spPr>
          <a:xfrm>
            <a:off x="11531160" y="3886972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F4BAFB25-1B6E-206F-C2FD-CB0ED468F165}"/>
              </a:ext>
            </a:extLst>
          </p:cNvPr>
          <p:cNvSpPr/>
          <p:nvPr/>
        </p:nvSpPr>
        <p:spPr>
          <a:xfrm>
            <a:off x="11531160" y="4658998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DF1C4409-F547-FE68-B6EB-DDFB775FD76F}"/>
              </a:ext>
            </a:extLst>
          </p:cNvPr>
          <p:cNvSpPr/>
          <p:nvPr/>
        </p:nvSpPr>
        <p:spPr>
          <a:xfrm>
            <a:off x="11531160" y="5452149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C8683BDB-1F4C-4BF7-D61B-B75A8A4C5D96}"/>
              </a:ext>
            </a:extLst>
          </p:cNvPr>
          <p:cNvSpPr/>
          <p:nvPr/>
        </p:nvSpPr>
        <p:spPr>
          <a:xfrm>
            <a:off x="11530172" y="2317349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B5B8948B-6410-6F95-A5BB-B388891E05BA}"/>
              </a:ext>
            </a:extLst>
          </p:cNvPr>
          <p:cNvSpPr/>
          <p:nvPr/>
        </p:nvSpPr>
        <p:spPr>
          <a:xfrm>
            <a:off x="11518882" y="1495237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58CFFC3-1E3C-0BC4-54FE-004DADD09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en-US" smtClean="0"/>
              <a:pPr/>
              <a:t>27</a:t>
            </a:fld>
            <a:endParaRPr lang="en-US" dirty="0"/>
          </a:p>
        </p:txBody>
      </p:sp>
      <p:grpSp>
        <p:nvGrpSpPr>
          <p:cNvPr id="3" name="Google Shape;9637;p64">
            <a:extLst>
              <a:ext uri="{FF2B5EF4-FFF2-40B4-BE49-F238E27FC236}">
                <a16:creationId xmlns:a16="http://schemas.microsoft.com/office/drawing/2014/main" id="{C925ED75-C0D0-C029-B00E-CAA00F109669}"/>
              </a:ext>
            </a:extLst>
          </p:cNvPr>
          <p:cNvGrpSpPr/>
          <p:nvPr/>
        </p:nvGrpSpPr>
        <p:grpSpPr>
          <a:xfrm>
            <a:off x="11467737" y="3870079"/>
            <a:ext cx="409885" cy="319555"/>
            <a:chOff x="2611458" y="3816374"/>
            <a:chExt cx="426329" cy="332375"/>
          </a:xfrm>
          <a:solidFill>
            <a:srgbClr val="002060"/>
          </a:solidFill>
        </p:grpSpPr>
        <p:sp>
          <p:nvSpPr>
            <p:cNvPr id="4" name="Google Shape;9638;p64">
              <a:extLst>
                <a:ext uri="{FF2B5EF4-FFF2-40B4-BE49-F238E27FC236}">
                  <a16:creationId xmlns:a16="http://schemas.microsoft.com/office/drawing/2014/main" id="{9384065A-4A54-65ED-8F8C-3FF3672780D6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9639;p64">
              <a:extLst>
                <a:ext uri="{FF2B5EF4-FFF2-40B4-BE49-F238E27FC236}">
                  <a16:creationId xmlns:a16="http://schemas.microsoft.com/office/drawing/2014/main" id="{650BC25A-C536-4C44-E857-4334A2FB3E27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9640;p64">
              <a:extLst>
                <a:ext uri="{FF2B5EF4-FFF2-40B4-BE49-F238E27FC236}">
                  <a16:creationId xmlns:a16="http://schemas.microsoft.com/office/drawing/2014/main" id="{49FA0C96-2FA0-7737-0440-A7439C5FEA11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9641;p64">
              <a:extLst>
                <a:ext uri="{FF2B5EF4-FFF2-40B4-BE49-F238E27FC236}">
                  <a16:creationId xmlns:a16="http://schemas.microsoft.com/office/drawing/2014/main" id="{94D874E3-4AF4-BEA1-AD68-B4537A9FC029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9642;p64">
              <a:extLst>
                <a:ext uri="{FF2B5EF4-FFF2-40B4-BE49-F238E27FC236}">
                  <a16:creationId xmlns:a16="http://schemas.microsoft.com/office/drawing/2014/main" id="{4B4BC31E-F565-52B9-628E-8CAB46ADED90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9643;p64">
              <a:extLst>
                <a:ext uri="{FF2B5EF4-FFF2-40B4-BE49-F238E27FC236}">
                  <a16:creationId xmlns:a16="http://schemas.microsoft.com/office/drawing/2014/main" id="{AD317BF8-52C2-97FD-614F-99ABF20FA0A4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9644;p64">
              <a:extLst>
                <a:ext uri="{FF2B5EF4-FFF2-40B4-BE49-F238E27FC236}">
                  <a16:creationId xmlns:a16="http://schemas.microsoft.com/office/drawing/2014/main" id="{446B60AE-E069-5473-0A03-B6653A159027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645;p64">
              <a:extLst>
                <a:ext uri="{FF2B5EF4-FFF2-40B4-BE49-F238E27FC236}">
                  <a16:creationId xmlns:a16="http://schemas.microsoft.com/office/drawing/2014/main" id="{FE452003-019C-1C58-FB00-9474027663A9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646;p64">
              <a:extLst>
                <a:ext uri="{FF2B5EF4-FFF2-40B4-BE49-F238E27FC236}">
                  <a16:creationId xmlns:a16="http://schemas.microsoft.com/office/drawing/2014/main" id="{7A5E1941-943A-4A04-61E3-DC3AC4DBCF8C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647;p64">
              <a:extLst>
                <a:ext uri="{FF2B5EF4-FFF2-40B4-BE49-F238E27FC236}">
                  <a16:creationId xmlns:a16="http://schemas.microsoft.com/office/drawing/2014/main" id="{1B38CF05-E1F0-2AFE-1DF6-C16239361383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" name="Google Shape;9201;p64">
            <a:extLst>
              <a:ext uri="{FF2B5EF4-FFF2-40B4-BE49-F238E27FC236}">
                <a16:creationId xmlns:a16="http://schemas.microsoft.com/office/drawing/2014/main" id="{14FCB0E1-5002-E953-D756-8CEE4F61621D}"/>
              </a:ext>
            </a:extLst>
          </p:cNvPr>
          <p:cNvGrpSpPr/>
          <p:nvPr/>
        </p:nvGrpSpPr>
        <p:grpSpPr>
          <a:xfrm>
            <a:off x="11492106" y="2264506"/>
            <a:ext cx="361147" cy="361529"/>
            <a:chOff x="7538896" y="1970156"/>
            <a:chExt cx="361147" cy="361529"/>
          </a:xfrm>
          <a:solidFill>
            <a:srgbClr val="002060"/>
          </a:solidFill>
        </p:grpSpPr>
        <p:sp>
          <p:nvSpPr>
            <p:cNvPr id="15" name="Google Shape;9202;p64">
              <a:extLst>
                <a:ext uri="{FF2B5EF4-FFF2-40B4-BE49-F238E27FC236}">
                  <a16:creationId xmlns:a16="http://schemas.microsoft.com/office/drawing/2014/main" id="{4DCF91D6-AD84-1F74-5D72-318339C3BB70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203;p64">
              <a:extLst>
                <a:ext uri="{FF2B5EF4-FFF2-40B4-BE49-F238E27FC236}">
                  <a16:creationId xmlns:a16="http://schemas.microsoft.com/office/drawing/2014/main" id="{EEADFACC-118C-138B-369B-C3F917B3FC42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204;p64">
              <a:extLst>
                <a:ext uri="{FF2B5EF4-FFF2-40B4-BE49-F238E27FC236}">
                  <a16:creationId xmlns:a16="http://schemas.microsoft.com/office/drawing/2014/main" id="{AB504380-7B3B-A451-FECB-9BB9BA95E95C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205;p64">
              <a:extLst>
                <a:ext uri="{FF2B5EF4-FFF2-40B4-BE49-F238E27FC236}">
                  <a16:creationId xmlns:a16="http://schemas.microsoft.com/office/drawing/2014/main" id="{CA4E5571-3190-AEF0-486E-2303B71792F0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206;p64">
              <a:extLst>
                <a:ext uri="{FF2B5EF4-FFF2-40B4-BE49-F238E27FC236}">
                  <a16:creationId xmlns:a16="http://schemas.microsoft.com/office/drawing/2014/main" id="{322D9888-5304-3CC7-B9C5-3B2E2C72C57B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9207;p64">
              <a:extLst>
                <a:ext uri="{FF2B5EF4-FFF2-40B4-BE49-F238E27FC236}">
                  <a16:creationId xmlns:a16="http://schemas.microsoft.com/office/drawing/2014/main" id="{45D75996-2C6C-BB00-1FFC-01D1FABD5560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" name="Google Shape;9261;p64">
            <a:extLst>
              <a:ext uri="{FF2B5EF4-FFF2-40B4-BE49-F238E27FC236}">
                <a16:creationId xmlns:a16="http://schemas.microsoft.com/office/drawing/2014/main" id="{276825B8-E873-BCC5-C73C-B28F71D48CBC}"/>
              </a:ext>
            </a:extLst>
          </p:cNvPr>
          <p:cNvGrpSpPr/>
          <p:nvPr/>
        </p:nvGrpSpPr>
        <p:grpSpPr>
          <a:xfrm>
            <a:off x="11506683" y="4638562"/>
            <a:ext cx="331993" cy="331993"/>
            <a:chOff x="870939" y="2439293"/>
            <a:chExt cx="331993" cy="331993"/>
          </a:xfrm>
          <a:solidFill>
            <a:srgbClr val="002060"/>
          </a:solidFill>
        </p:grpSpPr>
        <p:sp>
          <p:nvSpPr>
            <p:cNvPr id="22" name="Google Shape;9262;p64">
              <a:extLst>
                <a:ext uri="{FF2B5EF4-FFF2-40B4-BE49-F238E27FC236}">
                  <a16:creationId xmlns:a16="http://schemas.microsoft.com/office/drawing/2014/main" id="{3A2D6C67-0B3F-9E66-D2BF-BA7FEB85AB36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263;p64">
              <a:extLst>
                <a:ext uri="{FF2B5EF4-FFF2-40B4-BE49-F238E27FC236}">
                  <a16:creationId xmlns:a16="http://schemas.microsoft.com/office/drawing/2014/main" id="{0136E113-84FF-E495-6571-5E44C27A6034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264;p64">
              <a:extLst>
                <a:ext uri="{FF2B5EF4-FFF2-40B4-BE49-F238E27FC236}">
                  <a16:creationId xmlns:a16="http://schemas.microsoft.com/office/drawing/2014/main" id="{83DEA688-68FC-7507-E835-B0BFB76A80C6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265;p64">
              <a:extLst>
                <a:ext uri="{FF2B5EF4-FFF2-40B4-BE49-F238E27FC236}">
                  <a16:creationId xmlns:a16="http://schemas.microsoft.com/office/drawing/2014/main" id="{FF107C38-D975-EAFF-A796-5351D66F00D5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266;p64">
              <a:extLst>
                <a:ext uri="{FF2B5EF4-FFF2-40B4-BE49-F238E27FC236}">
                  <a16:creationId xmlns:a16="http://schemas.microsoft.com/office/drawing/2014/main" id="{857DF390-C1A3-F365-080B-AC83243169A5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9267;p64">
              <a:extLst>
                <a:ext uri="{FF2B5EF4-FFF2-40B4-BE49-F238E27FC236}">
                  <a16:creationId xmlns:a16="http://schemas.microsoft.com/office/drawing/2014/main" id="{8DBE09D3-7235-E6C6-5629-02E1E1C79246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9268;p64">
              <a:extLst>
                <a:ext uri="{FF2B5EF4-FFF2-40B4-BE49-F238E27FC236}">
                  <a16:creationId xmlns:a16="http://schemas.microsoft.com/office/drawing/2014/main" id="{878BA3A2-D547-C95D-99A8-E41C6E540912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269;p64">
              <a:extLst>
                <a:ext uri="{FF2B5EF4-FFF2-40B4-BE49-F238E27FC236}">
                  <a16:creationId xmlns:a16="http://schemas.microsoft.com/office/drawing/2014/main" id="{B47BD659-8528-F049-A683-9092703ADCBD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270;p64">
              <a:extLst>
                <a:ext uri="{FF2B5EF4-FFF2-40B4-BE49-F238E27FC236}">
                  <a16:creationId xmlns:a16="http://schemas.microsoft.com/office/drawing/2014/main" id="{07A0049F-66EE-5180-EB6C-BD1D26FAE68D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271;p64">
              <a:extLst>
                <a:ext uri="{FF2B5EF4-FFF2-40B4-BE49-F238E27FC236}">
                  <a16:creationId xmlns:a16="http://schemas.microsoft.com/office/drawing/2014/main" id="{C75DF272-FE21-3729-DD3D-E772FB46FD2C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272;p64">
              <a:extLst>
                <a:ext uri="{FF2B5EF4-FFF2-40B4-BE49-F238E27FC236}">
                  <a16:creationId xmlns:a16="http://schemas.microsoft.com/office/drawing/2014/main" id="{812F177F-5113-6B65-D270-E1CA4E55B823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273;p64">
              <a:extLst>
                <a:ext uri="{FF2B5EF4-FFF2-40B4-BE49-F238E27FC236}">
                  <a16:creationId xmlns:a16="http://schemas.microsoft.com/office/drawing/2014/main" id="{6E358DAE-492C-FF72-1D7F-8761B1831EFB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274;p64">
              <a:extLst>
                <a:ext uri="{FF2B5EF4-FFF2-40B4-BE49-F238E27FC236}">
                  <a16:creationId xmlns:a16="http://schemas.microsoft.com/office/drawing/2014/main" id="{053C994D-3F81-C3EF-883E-6E23473190C5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75;p64">
              <a:extLst>
                <a:ext uri="{FF2B5EF4-FFF2-40B4-BE49-F238E27FC236}">
                  <a16:creationId xmlns:a16="http://schemas.microsoft.com/office/drawing/2014/main" id="{6D11BAF1-2E69-DD05-A1BB-526AF22A9598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276;p64">
              <a:extLst>
                <a:ext uri="{FF2B5EF4-FFF2-40B4-BE49-F238E27FC236}">
                  <a16:creationId xmlns:a16="http://schemas.microsoft.com/office/drawing/2014/main" id="{E381D34A-2FDF-A295-190B-BD974CF77559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77;p64">
              <a:extLst>
                <a:ext uri="{FF2B5EF4-FFF2-40B4-BE49-F238E27FC236}">
                  <a16:creationId xmlns:a16="http://schemas.microsoft.com/office/drawing/2014/main" id="{E0431019-643C-ABBC-D3CD-B03A7C3B25A5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" name="Google Shape;9284;p64">
            <a:extLst>
              <a:ext uri="{FF2B5EF4-FFF2-40B4-BE49-F238E27FC236}">
                <a16:creationId xmlns:a16="http://schemas.microsoft.com/office/drawing/2014/main" id="{FEE7C1C8-34A5-D1CC-6A40-B0847905EBF4}"/>
              </a:ext>
            </a:extLst>
          </p:cNvPr>
          <p:cNvGrpSpPr/>
          <p:nvPr/>
        </p:nvGrpSpPr>
        <p:grpSpPr>
          <a:xfrm>
            <a:off x="11542505" y="1453286"/>
            <a:ext cx="260349" cy="362292"/>
            <a:chOff x="5388757" y="2414659"/>
            <a:chExt cx="260349" cy="362292"/>
          </a:xfrm>
          <a:solidFill>
            <a:srgbClr val="002060"/>
          </a:solidFill>
        </p:grpSpPr>
        <p:sp>
          <p:nvSpPr>
            <p:cNvPr id="39" name="Google Shape;9285;p64">
              <a:extLst>
                <a:ext uri="{FF2B5EF4-FFF2-40B4-BE49-F238E27FC236}">
                  <a16:creationId xmlns:a16="http://schemas.microsoft.com/office/drawing/2014/main" id="{8FD19B36-34FA-8890-18B2-E07F32C4A864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86;p64">
              <a:extLst>
                <a:ext uri="{FF2B5EF4-FFF2-40B4-BE49-F238E27FC236}">
                  <a16:creationId xmlns:a16="http://schemas.microsoft.com/office/drawing/2014/main" id="{5C936794-2AFC-B2AF-6FAE-EB3B83BFD7CB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87;p64">
              <a:extLst>
                <a:ext uri="{FF2B5EF4-FFF2-40B4-BE49-F238E27FC236}">
                  <a16:creationId xmlns:a16="http://schemas.microsoft.com/office/drawing/2014/main" id="{BBC7A435-203A-3437-C3A7-C4F87EB11AE7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88;p64">
              <a:extLst>
                <a:ext uri="{FF2B5EF4-FFF2-40B4-BE49-F238E27FC236}">
                  <a16:creationId xmlns:a16="http://schemas.microsoft.com/office/drawing/2014/main" id="{2359C3BE-0AB6-47D5-4BAD-8E3F9D2DDE7E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89;p64">
              <a:extLst>
                <a:ext uri="{FF2B5EF4-FFF2-40B4-BE49-F238E27FC236}">
                  <a16:creationId xmlns:a16="http://schemas.microsoft.com/office/drawing/2014/main" id="{E10A65C6-2978-E077-5DE5-24FCAEE9E9FD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9290;p64">
              <a:extLst>
                <a:ext uri="{FF2B5EF4-FFF2-40B4-BE49-F238E27FC236}">
                  <a16:creationId xmlns:a16="http://schemas.microsoft.com/office/drawing/2014/main" id="{A85D43AA-3B7A-056C-072F-9E8FF2C2FDE0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9291;p64">
              <a:extLst>
                <a:ext uri="{FF2B5EF4-FFF2-40B4-BE49-F238E27FC236}">
                  <a16:creationId xmlns:a16="http://schemas.microsoft.com/office/drawing/2014/main" id="{183775B8-9186-F1B9-1C2C-2699CB4F7D2D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92;p64">
              <a:extLst>
                <a:ext uri="{FF2B5EF4-FFF2-40B4-BE49-F238E27FC236}">
                  <a16:creationId xmlns:a16="http://schemas.microsoft.com/office/drawing/2014/main" id="{CAEE706D-27E8-C6A9-CAEB-09D00C546B80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93;p64">
              <a:extLst>
                <a:ext uri="{FF2B5EF4-FFF2-40B4-BE49-F238E27FC236}">
                  <a16:creationId xmlns:a16="http://schemas.microsoft.com/office/drawing/2014/main" id="{2A937EEF-B32A-704C-28C2-30561BF1DA93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94;p64">
              <a:extLst>
                <a:ext uri="{FF2B5EF4-FFF2-40B4-BE49-F238E27FC236}">
                  <a16:creationId xmlns:a16="http://schemas.microsoft.com/office/drawing/2014/main" id="{551DF1A7-63E5-B0DC-FE37-D8FA4A05A249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95;p64">
              <a:extLst>
                <a:ext uri="{FF2B5EF4-FFF2-40B4-BE49-F238E27FC236}">
                  <a16:creationId xmlns:a16="http://schemas.microsoft.com/office/drawing/2014/main" id="{F3F89716-973B-F1CB-1DEC-63B063AC0F63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96;p64">
              <a:extLst>
                <a:ext uri="{FF2B5EF4-FFF2-40B4-BE49-F238E27FC236}">
                  <a16:creationId xmlns:a16="http://schemas.microsoft.com/office/drawing/2014/main" id="{CA6F2EBA-28F1-519C-0262-A89D22CD291F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97;p64">
              <a:extLst>
                <a:ext uri="{FF2B5EF4-FFF2-40B4-BE49-F238E27FC236}">
                  <a16:creationId xmlns:a16="http://schemas.microsoft.com/office/drawing/2014/main" id="{6CC3A580-1A44-66F5-AFBF-F7E9176B8D91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98;p64">
              <a:extLst>
                <a:ext uri="{FF2B5EF4-FFF2-40B4-BE49-F238E27FC236}">
                  <a16:creationId xmlns:a16="http://schemas.microsoft.com/office/drawing/2014/main" id="{2F42A46C-E50A-AEF3-8053-D88279010ED6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99;p64">
              <a:extLst>
                <a:ext uri="{FF2B5EF4-FFF2-40B4-BE49-F238E27FC236}">
                  <a16:creationId xmlns:a16="http://schemas.microsoft.com/office/drawing/2014/main" id="{BCBA4D3C-EB26-1BB9-7B05-7CA603682831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300;p64">
              <a:extLst>
                <a:ext uri="{FF2B5EF4-FFF2-40B4-BE49-F238E27FC236}">
                  <a16:creationId xmlns:a16="http://schemas.microsoft.com/office/drawing/2014/main" id="{5091F25C-CAC7-DCA3-2507-CCA9AFBC5113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301;p64">
              <a:extLst>
                <a:ext uri="{FF2B5EF4-FFF2-40B4-BE49-F238E27FC236}">
                  <a16:creationId xmlns:a16="http://schemas.microsoft.com/office/drawing/2014/main" id="{4CDCB322-B91E-1F17-916F-3162DE7C3C30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302;p64">
              <a:extLst>
                <a:ext uri="{FF2B5EF4-FFF2-40B4-BE49-F238E27FC236}">
                  <a16:creationId xmlns:a16="http://schemas.microsoft.com/office/drawing/2014/main" id="{E8F3597D-B364-ACBF-B2BE-CD96993F897D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303;p64">
              <a:extLst>
                <a:ext uri="{FF2B5EF4-FFF2-40B4-BE49-F238E27FC236}">
                  <a16:creationId xmlns:a16="http://schemas.microsoft.com/office/drawing/2014/main" id="{958524EA-A76C-6DAC-4811-17AAAB49AB9D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304;p64">
              <a:extLst>
                <a:ext uri="{FF2B5EF4-FFF2-40B4-BE49-F238E27FC236}">
                  <a16:creationId xmlns:a16="http://schemas.microsoft.com/office/drawing/2014/main" id="{F993B122-EA01-7ED0-2CA7-41DA4747C13D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" name="Google Shape;9434;p64">
            <a:extLst>
              <a:ext uri="{FF2B5EF4-FFF2-40B4-BE49-F238E27FC236}">
                <a16:creationId xmlns:a16="http://schemas.microsoft.com/office/drawing/2014/main" id="{2051F3CD-C655-068E-7651-2CB01F6A1D42}"/>
              </a:ext>
            </a:extLst>
          </p:cNvPr>
          <p:cNvGrpSpPr/>
          <p:nvPr/>
        </p:nvGrpSpPr>
        <p:grpSpPr>
          <a:xfrm>
            <a:off x="11498551" y="3074963"/>
            <a:ext cx="348257" cy="346188"/>
            <a:chOff x="3541011" y="3367320"/>
            <a:chExt cx="348257" cy="346188"/>
          </a:xfrm>
          <a:solidFill>
            <a:srgbClr val="002060"/>
          </a:solidFill>
        </p:grpSpPr>
        <p:sp>
          <p:nvSpPr>
            <p:cNvPr id="60" name="Google Shape;9435;p64">
              <a:extLst>
                <a:ext uri="{FF2B5EF4-FFF2-40B4-BE49-F238E27FC236}">
                  <a16:creationId xmlns:a16="http://schemas.microsoft.com/office/drawing/2014/main" id="{93057411-5783-5BBC-CA94-B0E3977C4A81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436;p64">
              <a:extLst>
                <a:ext uri="{FF2B5EF4-FFF2-40B4-BE49-F238E27FC236}">
                  <a16:creationId xmlns:a16="http://schemas.microsoft.com/office/drawing/2014/main" id="{9FC986FF-A50D-114A-3E93-6EF6209D2F42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437;p64">
              <a:extLst>
                <a:ext uri="{FF2B5EF4-FFF2-40B4-BE49-F238E27FC236}">
                  <a16:creationId xmlns:a16="http://schemas.microsoft.com/office/drawing/2014/main" id="{03A9FC58-CCE1-ADDC-1F13-7B69DFBD56C6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438;p64">
              <a:extLst>
                <a:ext uri="{FF2B5EF4-FFF2-40B4-BE49-F238E27FC236}">
                  <a16:creationId xmlns:a16="http://schemas.microsoft.com/office/drawing/2014/main" id="{D907B9E1-E0F2-08E9-286B-8D51B59E4F1F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" name="Google Shape;9683;p64">
            <a:extLst>
              <a:ext uri="{FF2B5EF4-FFF2-40B4-BE49-F238E27FC236}">
                <a16:creationId xmlns:a16="http://schemas.microsoft.com/office/drawing/2014/main" id="{6F6C40C8-1788-403D-BA62-DCAE4BCE2939}"/>
              </a:ext>
            </a:extLst>
          </p:cNvPr>
          <p:cNvGrpSpPr/>
          <p:nvPr/>
        </p:nvGrpSpPr>
        <p:grpSpPr>
          <a:xfrm>
            <a:off x="11488875" y="5419482"/>
            <a:ext cx="367608" cy="350548"/>
            <a:chOff x="6659725" y="3808035"/>
            <a:chExt cx="367608" cy="350548"/>
          </a:xfrm>
          <a:solidFill>
            <a:srgbClr val="002060"/>
          </a:solidFill>
        </p:grpSpPr>
        <p:sp>
          <p:nvSpPr>
            <p:cNvPr id="65" name="Google Shape;9684;p64">
              <a:extLst>
                <a:ext uri="{FF2B5EF4-FFF2-40B4-BE49-F238E27FC236}">
                  <a16:creationId xmlns:a16="http://schemas.microsoft.com/office/drawing/2014/main" id="{A4C93BF1-EC96-9DC2-3059-527BAC727610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9685;p64">
              <a:extLst>
                <a:ext uri="{FF2B5EF4-FFF2-40B4-BE49-F238E27FC236}">
                  <a16:creationId xmlns:a16="http://schemas.microsoft.com/office/drawing/2014/main" id="{90538037-F86E-A782-191D-39FFA15CB27F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66855285-EE03-9480-852F-366CADBAE516}"/>
              </a:ext>
            </a:extLst>
          </p:cNvPr>
          <p:cNvSpPr txBox="1"/>
          <p:nvPr/>
        </p:nvSpPr>
        <p:spPr>
          <a:xfrm>
            <a:off x="9710590" y="1474582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A54C165-BBC5-86ED-29CE-6F952266D9D8}"/>
              </a:ext>
            </a:extLst>
          </p:cNvPr>
          <p:cNvSpPr txBox="1"/>
          <p:nvPr/>
        </p:nvSpPr>
        <p:spPr>
          <a:xfrm>
            <a:off x="9710590" y="2293727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A2B4424-72CA-CBCB-293F-10BC90C44E96}"/>
              </a:ext>
            </a:extLst>
          </p:cNvPr>
          <p:cNvSpPr txBox="1"/>
          <p:nvPr/>
        </p:nvSpPr>
        <p:spPr>
          <a:xfrm>
            <a:off x="9710591" y="3046072"/>
            <a:ext cx="16885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C8671A0-2562-4BE6-EA4C-19095117D56B}"/>
              </a:ext>
            </a:extLst>
          </p:cNvPr>
          <p:cNvSpPr txBox="1"/>
          <p:nvPr/>
        </p:nvSpPr>
        <p:spPr>
          <a:xfrm>
            <a:off x="9710589" y="3892419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B45D249A-BF09-E55D-1E11-014FD7B2A474}"/>
              </a:ext>
            </a:extLst>
          </p:cNvPr>
          <p:cNvSpPr txBox="1"/>
          <p:nvPr/>
        </p:nvSpPr>
        <p:spPr>
          <a:xfrm>
            <a:off x="9710588" y="4637314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4A0A5D3-019F-7386-1810-B862D27A2562}"/>
              </a:ext>
            </a:extLst>
          </p:cNvPr>
          <p:cNvSpPr txBox="1"/>
          <p:nvPr/>
        </p:nvSpPr>
        <p:spPr>
          <a:xfrm>
            <a:off x="9710588" y="5456459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73" name="Graphic 72">
            <a:extLst>
              <a:ext uri="{FF2B5EF4-FFF2-40B4-BE49-F238E27FC236}">
                <a16:creationId xmlns:a16="http://schemas.microsoft.com/office/drawing/2014/main" id="{CE71A881-97AC-0F01-3DC9-D60F8A80D45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10836" y="354981"/>
            <a:ext cx="789863" cy="789862"/>
          </a:xfrm>
          <a:prstGeom prst="rect">
            <a:avLst/>
          </a:prstGeom>
        </p:spPr>
      </p:pic>
      <p:sp>
        <p:nvSpPr>
          <p:cNvPr id="80" name="TextBox 85">
            <a:extLst>
              <a:ext uri="{FF2B5EF4-FFF2-40B4-BE49-F238E27FC236}">
                <a16:creationId xmlns:a16="http://schemas.microsoft.com/office/drawing/2014/main" id="{85F8FBAA-8672-2A7E-A18A-12B7F09435CE}"/>
              </a:ext>
            </a:extLst>
          </p:cNvPr>
          <p:cNvSpPr txBox="1"/>
          <p:nvPr/>
        </p:nvSpPr>
        <p:spPr>
          <a:xfrm>
            <a:off x="9947507" y="488677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6">
            <a:extLst>
              <a:ext uri="{FF2B5EF4-FFF2-40B4-BE49-F238E27FC236}">
                <a16:creationId xmlns:a16="http://schemas.microsoft.com/office/drawing/2014/main" id="{3F481433-F748-2EFD-A4FB-78C437D3F275}"/>
              </a:ext>
            </a:extLst>
          </p:cNvPr>
          <p:cNvSpPr txBox="1"/>
          <p:nvPr/>
        </p:nvSpPr>
        <p:spPr>
          <a:xfrm>
            <a:off x="9947506" y="860262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معماری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D3954B71-73AA-2469-9B2C-AC1A37175917}"/>
              </a:ext>
            </a:extLst>
          </p:cNvPr>
          <p:cNvSpPr/>
          <p:nvPr/>
        </p:nvSpPr>
        <p:spPr>
          <a:xfrm>
            <a:off x="10669815" y="6236006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Google Shape;8410;p6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DF0838F-3F41-481A-6545-CBD7CDF71E29}"/>
              </a:ext>
            </a:extLst>
          </p:cNvPr>
          <p:cNvSpPr/>
          <p:nvPr/>
        </p:nvSpPr>
        <p:spPr>
          <a:xfrm>
            <a:off x="10654944" y="6213002"/>
            <a:ext cx="356196" cy="328410"/>
          </a:xfrm>
          <a:custGeom>
            <a:avLst/>
            <a:gdLst/>
            <a:ahLst/>
            <a:cxnLst/>
            <a:rect l="l" t="t" r="r" b="b"/>
            <a:pathLst>
              <a:path w="11217" h="10342" extrusionOk="0">
                <a:moveTo>
                  <a:pt x="3394" y="1186"/>
                </a:moveTo>
                <a:lnTo>
                  <a:pt x="3394" y="1507"/>
                </a:lnTo>
                <a:lnTo>
                  <a:pt x="1668" y="1507"/>
                </a:lnTo>
                <a:lnTo>
                  <a:pt x="1668" y="1186"/>
                </a:lnTo>
                <a:close/>
                <a:moveTo>
                  <a:pt x="3096" y="1829"/>
                </a:moveTo>
                <a:lnTo>
                  <a:pt x="3096" y="2090"/>
                </a:lnTo>
                <a:lnTo>
                  <a:pt x="2013" y="3043"/>
                </a:lnTo>
                <a:lnTo>
                  <a:pt x="2013" y="1829"/>
                </a:lnTo>
                <a:close/>
                <a:moveTo>
                  <a:pt x="6740" y="5948"/>
                </a:moveTo>
                <a:cubicBezTo>
                  <a:pt x="6775" y="5948"/>
                  <a:pt x="6799" y="5972"/>
                  <a:pt x="6799" y="6008"/>
                </a:cubicBezTo>
                <a:lnTo>
                  <a:pt x="6799" y="10020"/>
                </a:lnTo>
                <a:lnTo>
                  <a:pt x="4644" y="10020"/>
                </a:lnTo>
                <a:lnTo>
                  <a:pt x="4644" y="6008"/>
                </a:lnTo>
                <a:cubicBezTo>
                  <a:pt x="4644" y="5972"/>
                  <a:pt x="4668" y="5948"/>
                  <a:pt x="4704" y="5948"/>
                </a:cubicBezTo>
                <a:close/>
                <a:moveTo>
                  <a:pt x="5601" y="1"/>
                </a:moveTo>
                <a:cubicBezTo>
                  <a:pt x="5543" y="1"/>
                  <a:pt x="5484" y="19"/>
                  <a:pt x="5430" y="55"/>
                </a:cubicBezTo>
                <a:lnTo>
                  <a:pt x="3692" y="1567"/>
                </a:lnTo>
                <a:lnTo>
                  <a:pt x="3692" y="1126"/>
                </a:lnTo>
                <a:cubicBezTo>
                  <a:pt x="3692" y="995"/>
                  <a:pt x="3573" y="876"/>
                  <a:pt x="3442" y="876"/>
                </a:cubicBezTo>
                <a:lnTo>
                  <a:pt x="1596" y="876"/>
                </a:lnTo>
                <a:cubicBezTo>
                  <a:pt x="1453" y="876"/>
                  <a:pt x="1334" y="995"/>
                  <a:pt x="1334" y="1126"/>
                </a:cubicBezTo>
                <a:lnTo>
                  <a:pt x="1334" y="1590"/>
                </a:lnTo>
                <a:cubicBezTo>
                  <a:pt x="1334" y="1721"/>
                  <a:pt x="1453" y="1840"/>
                  <a:pt x="1596" y="1840"/>
                </a:cubicBezTo>
                <a:lnTo>
                  <a:pt x="1691" y="1840"/>
                </a:lnTo>
                <a:lnTo>
                  <a:pt x="1691" y="3329"/>
                </a:lnTo>
                <a:lnTo>
                  <a:pt x="108" y="4710"/>
                </a:lnTo>
                <a:cubicBezTo>
                  <a:pt x="25" y="4781"/>
                  <a:pt x="1" y="4888"/>
                  <a:pt x="25" y="4984"/>
                </a:cubicBezTo>
                <a:cubicBezTo>
                  <a:pt x="60" y="5079"/>
                  <a:pt x="167" y="5138"/>
                  <a:pt x="251" y="5138"/>
                </a:cubicBezTo>
                <a:lnTo>
                  <a:pt x="1322" y="5138"/>
                </a:lnTo>
                <a:lnTo>
                  <a:pt x="1322" y="7972"/>
                </a:lnTo>
                <a:cubicBezTo>
                  <a:pt x="1322" y="8056"/>
                  <a:pt x="1394" y="8139"/>
                  <a:pt x="1489" y="8139"/>
                </a:cubicBezTo>
                <a:cubicBezTo>
                  <a:pt x="1572" y="8139"/>
                  <a:pt x="1656" y="8056"/>
                  <a:pt x="1656" y="7972"/>
                </a:cubicBezTo>
                <a:lnTo>
                  <a:pt x="1656" y="5055"/>
                </a:lnTo>
                <a:lnTo>
                  <a:pt x="5609" y="1614"/>
                </a:lnTo>
                <a:lnTo>
                  <a:pt x="9561" y="5055"/>
                </a:lnTo>
                <a:lnTo>
                  <a:pt x="9561" y="9937"/>
                </a:lnTo>
                <a:cubicBezTo>
                  <a:pt x="9561" y="9984"/>
                  <a:pt x="9526" y="10020"/>
                  <a:pt x="9478" y="10020"/>
                </a:cubicBezTo>
                <a:lnTo>
                  <a:pt x="7109" y="10020"/>
                </a:lnTo>
                <a:lnTo>
                  <a:pt x="7109" y="6008"/>
                </a:lnTo>
                <a:cubicBezTo>
                  <a:pt x="7109" y="5793"/>
                  <a:pt x="6930" y="5615"/>
                  <a:pt x="6728" y="5615"/>
                </a:cubicBezTo>
                <a:lnTo>
                  <a:pt x="4680" y="5615"/>
                </a:lnTo>
                <a:cubicBezTo>
                  <a:pt x="4478" y="5615"/>
                  <a:pt x="4299" y="5793"/>
                  <a:pt x="4299" y="6008"/>
                </a:cubicBezTo>
                <a:lnTo>
                  <a:pt x="4299" y="10020"/>
                </a:lnTo>
                <a:lnTo>
                  <a:pt x="1739" y="10020"/>
                </a:lnTo>
                <a:cubicBezTo>
                  <a:pt x="1691" y="10020"/>
                  <a:pt x="1656" y="9984"/>
                  <a:pt x="1656" y="9937"/>
                </a:cubicBezTo>
                <a:lnTo>
                  <a:pt x="1656" y="8734"/>
                </a:lnTo>
                <a:cubicBezTo>
                  <a:pt x="1656" y="8639"/>
                  <a:pt x="1572" y="8567"/>
                  <a:pt x="1489" y="8567"/>
                </a:cubicBezTo>
                <a:cubicBezTo>
                  <a:pt x="1394" y="8567"/>
                  <a:pt x="1322" y="8639"/>
                  <a:pt x="1322" y="8734"/>
                </a:cubicBezTo>
                <a:lnTo>
                  <a:pt x="1322" y="9937"/>
                </a:lnTo>
                <a:cubicBezTo>
                  <a:pt x="1322" y="10163"/>
                  <a:pt x="1501" y="10342"/>
                  <a:pt x="1727" y="10342"/>
                </a:cubicBezTo>
                <a:lnTo>
                  <a:pt x="9466" y="10342"/>
                </a:lnTo>
                <a:cubicBezTo>
                  <a:pt x="9692" y="10342"/>
                  <a:pt x="9871" y="10163"/>
                  <a:pt x="9871" y="9937"/>
                </a:cubicBezTo>
                <a:lnTo>
                  <a:pt x="9871" y="5127"/>
                </a:lnTo>
                <a:lnTo>
                  <a:pt x="10943" y="5127"/>
                </a:lnTo>
                <a:cubicBezTo>
                  <a:pt x="11038" y="5127"/>
                  <a:pt x="11133" y="5067"/>
                  <a:pt x="11157" y="4960"/>
                </a:cubicBezTo>
                <a:cubicBezTo>
                  <a:pt x="11216" y="4877"/>
                  <a:pt x="11205" y="4769"/>
                  <a:pt x="11121" y="4698"/>
                </a:cubicBezTo>
                <a:lnTo>
                  <a:pt x="8811" y="2686"/>
                </a:lnTo>
                <a:cubicBezTo>
                  <a:pt x="8785" y="2659"/>
                  <a:pt x="8748" y="2647"/>
                  <a:pt x="8711" y="2647"/>
                </a:cubicBezTo>
                <a:cubicBezTo>
                  <a:pt x="8665" y="2647"/>
                  <a:pt x="8618" y="2665"/>
                  <a:pt x="8585" y="2698"/>
                </a:cubicBezTo>
                <a:cubicBezTo>
                  <a:pt x="8526" y="2757"/>
                  <a:pt x="8538" y="2864"/>
                  <a:pt x="8597" y="2924"/>
                </a:cubicBezTo>
                <a:lnTo>
                  <a:pt x="10764" y="4805"/>
                </a:lnTo>
                <a:lnTo>
                  <a:pt x="9776" y="4805"/>
                </a:lnTo>
                <a:lnTo>
                  <a:pt x="5763" y="1305"/>
                </a:lnTo>
                <a:cubicBezTo>
                  <a:pt x="5716" y="1269"/>
                  <a:pt x="5659" y="1251"/>
                  <a:pt x="5601" y="1251"/>
                </a:cubicBezTo>
                <a:cubicBezTo>
                  <a:pt x="5543" y="1251"/>
                  <a:pt x="5484" y="1269"/>
                  <a:pt x="5430" y="1305"/>
                </a:cubicBezTo>
                <a:lnTo>
                  <a:pt x="1418" y="4805"/>
                </a:lnTo>
                <a:lnTo>
                  <a:pt x="429" y="4805"/>
                </a:lnTo>
                <a:lnTo>
                  <a:pt x="1918" y="3507"/>
                </a:lnTo>
                <a:lnTo>
                  <a:pt x="3335" y="2281"/>
                </a:lnTo>
                <a:lnTo>
                  <a:pt x="5609" y="340"/>
                </a:lnTo>
                <a:lnTo>
                  <a:pt x="8026" y="2436"/>
                </a:lnTo>
                <a:cubicBezTo>
                  <a:pt x="8052" y="2463"/>
                  <a:pt x="8086" y="2475"/>
                  <a:pt x="8121" y="2475"/>
                </a:cubicBezTo>
                <a:cubicBezTo>
                  <a:pt x="8164" y="2475"/>
                  <a:pt x="8207" y="2457"/>
                  <a:pt x="8240" y="2424"/>
                </a:cubicBezTo>
                <a:cubicBezTo>
                  <a:pt x="8299" y="2364"/>
                  <a:pt x="8288" y="2257"/>
                  <a:pt x="8228" y="2198"/>
                </a:cubicBezTo>
                <a:lnTo>
                  <a:pt x="5763" y="55"/>
                </a:lnTo>
                <a:cubicBezTo>
                  <a:pt x="5716" y="19"/>
                  <a:pt x="5659" y="1"/>
                  <a:pt x="5601" y="1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3DA7F459-5B4B-5E26-5602-2A0C7108D27E}"/>
              </a:ext>
            </a:extLst>
          </p:cNvPr>
          <p:cNvSpPr/>
          <p:nvPr/>
        </p:nvSpPr>
        <p:spPr>
          <a:xfrm>
            <a:off x="11399719" y="6226240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C746704C-F38C-14BD-A71B-219098A19CAF}"/>
              </a:ext>
            </a:extLst>
          </p:cNvPr>
          <p:cNvSpPr/>
          <p:nvPr/>
        </p:nvSpPr>
        <p:spPr>
          <a:xfrm>
            <a:off x="9939912" y="6236006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7" name="Google Shape;10366;p6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5EDB533-5DCB-2942-475B-1B81CA37710C}"/>
              </a:ext>
            </a:extLst>
          </p:cNvPr>
          <p:cNvSpPr/>
          <p:nvPr/>
        </p:nvSpPr>
        <p:spPr>
          <a:xfrm rot="5400000" flipV="1">
            <a:off x="10005883" y="6184149"/>
            <a:ext cx="177196" cy="386117"/>
          </a:xfrm>
          <a:custGeom>
            <a:avLst/>
            <a:gdLst/>
            <a:ahLst/>
            <a:cxnLst/>
            <a:rect l="l" t="t" r="r" b="b"/>
            <a:pathLst>
              <a:path w="5038" h="10978" extrusionOk="0">
                <a:moveTo>
                  <a:pt x="1918" y="1893"/>
                </a:moveTo>
                <a:cubicBezTo>
                  <a:pt x="2156" y="1893"/>
                  <a:pt x="2358" y="2084"/>
                  <a:pt x="2358" y="2322"/>
                </a:cubicBezTo>
                <a:lnTo>
                  <a:pt x="2358" y="3465"/>
                </a:lnTo>
                <a:lnTo>
                  <a:pt x="1501" y="3465"/>
                </a:lnTo>
                <a:lnTo>
                  <a:pt x="1501" y="2703"/>
                </a:lnTo>
                <a:lnTo>
                  <a:pt x="1501" y="2310"/>
                </a:lnTo>
                <a:cubicBezTo>
                  <a:pt x="1501" y="2191"/>
                  <a:pt x="1549" y="2084"/>
                  <a:pt x="1620" y="2012"/>
                </a:cubicBezTo>
                <a:cubicBezTo>
                  <a:pt x="1703" y="1929"/>
                  <a:pt x="1822" y="1893"/>
                  <a:pt x="1918" y="1893"/>
                </a:cubicBezTo>
                <a:close/>
                <a:moveTo>
                  <a:pt x="751" y="322"/>
                </a:moveTo>
                <a:cubicBezTo>
                  <a:pt x="989" y="322"/>
                  <a:pt x="1180" y="524"/>
                  <a:pt x="1180" y="750"/>
                </a:cubicBezTo>
                <a:lnTo>
                  <a:pt x="1180" y="2322"/>
                </a:lnTo>
                <a:lnTo>
                  <a:pt x="1180" y="2715"/>
                </a:lnTo>
                <a:lnTo>
                  <a:pt x="1180" y="3465"/>
                </a:lnTo>
                <a:lnTo>
                  <a:pt x="715" y="3465"/>
                </a:lnTo>
                <a:cubicBezTo>
                  <a:pt x="572" y="3465"/>
                  <a:pt x="429" y="3513"/>
                  <a:pt x="310" y="3584"/>
                </a:cubicBezTo>
                <a:lnTo>
                  <a:pt x="310" y="738"/>
                </a:lnTo>
                <a:lnTo>
                  <a:pt x="334" y="738"/>
                </a:lnTo>
                <a:cubicBezTo>
                  <a:pt x="334" y="619"/>
                  <a:pt x="370" y="524"/>
                  <a:pt x="453" y="441"/>
                </a:cubicBezTo>
                <a:cubicBezTo>
                  <a:pt x="525" y="369"/>
                  <a:pt x="644" y="322"/>
                  <a:pt x="751" y="322"/>
                </a:cubicBezTo>
                <a:close/>
                <a:moveTo>
                  <a:pt x="4335" y="1870"/>
                </a:moveTo>
                <a:cubicBezTo>
                  <a:pt x="4537" y="1870"/>
                  <a:pt x="4716" y="2036"/>
                  <a:pt x="4716" y="2262"/>
                </a:cubicBezTo>
                <a:lnTo>
                  <a:pt x="4716" y="3275"/>
                </a:lnTo>
                <a:cubicBezTo>
                  <a:pt x="4704" y="3477"/>
                  <a:pt x="4537" y="3656"/>
                  <a:pt x="4335" y="3656"/>
                </a:cubicBezTo>
                <a:lnTo>
                  <a:pt x="4239" y="3656"/>
                </a:lnTo>
                <a:cubicBezTo>
                  <a:pt x="4037" y="3656"/>
                  <a:pt x="3858" y="3501"/>
                  <a:pt x="3858" y="3275"/>
                </a:cubicBezTo>
                <a:lnTo>
                  <a:pt x="3858" y="2286"/>
                </a:lnTo>
                <a:lnTo>
                  <a:pt x="3858" y="2262"/>
                </a:lnTo>
                <a:cubicBezTo>
                  <a:pt x="3858" y="2048"/>
                  <a:pt x="4013" y="1870"/>
                  <a:pt x="4239" y="1870"/>
                </a:cubicBezTo>
                <a:close/>
                <a:moveTo>
                  <a:pt x="3108" y="1870"/>
                </a:moveTo>
                <a:cubicBezTo>
                  <a:pt x="3335" y="1870"/>
                  <a:pt x="3525" y="2048"/>
                  <a:pt x="3525" y="2286"/>
                </a:cubicBezTo>
                <a:lnTo>
                  <a:pt x="3525" y="3275"/>
                </a:lnTo>
                <a:lnTo>
                  <a:pt x="3525" y="3501"/>
                </a:lnTo>
                <a:cubicBezTo>
                  <a:pt x="3525" y="3715"/>
                  <a:pt x="3346" y="3917"/>
                  <a:pt x="3108" y="3917"/>
                </a:cubicBezTo>
                <a:lnTo>
                  <a:pt x="3037" y="3917"/>
                </a:lnTo>
                <a:lnTo>
                  <a:pt x="3037" y="3620"/>
                </a:lnTo>
                <a:cubicBezTo>
                  <a:pt x="3037" y="3525"/>
                  <a:pt x="2965" y="3453"/>
                  <a:pt x="2870" y="3453"/>
                </a:cubicBezTo>
                <a:lnTo>
                  <a:pt x="2668" y="3453"/>
                </a:lnTo>
                <a:lnTo>
                  <a:pt x="2668" y="2310"/>
                </a:lnTo>
                <a:lnTo>
                  <a:pt x="2668" y="2286"/>
                </a:lnTo>
                <a:cubicBezTo>
                  <a:pt x="2668" y="2072"/>
                  <a:pt x="2846" y="1870"/>
                  <a:pt x="3085" y="1870"/>
                </a:cubicBezTo>
                <a:close/>
                <a:moveTo>
                  <a:pt x="2727" y="3763"/>
                </a:moveTo>
                <a:lnTo>
                  <a:pt x="2727" y="4632"/>
                </a:lnTo>
                <a:cubicBezTo>
                  <a:pt x="2727" y="4846"/>
                  <a:pt x="2549" y="5025"/>
                  <a:pt x="2323" y="5025"/>
                </a:cubicBezTo>
                <a:lnTo>
                  <a:pt x="727" y="5025"/>
                </a:lnTo>
                <a:cubicBezTo>
                  <a:pt x="513" y="5025"/>
                  <a:pt x="334" y="4846"/>
                  <a:pt x="334" y="4632"/>
                </a:cubicBezTo>
                <a:lnTo>
                  <a:pt x="334" y="4167"/>
                </a:lnTo>
                <a:cubicBezTo>
                  <a:pt x="334" y="3941"/>
                  <a:pt x="513" y="3763"/>
                  <a:pt x="727" y="3763"/>
                </a:cubicBezTo>
                <a:close/>
                <a:moveTo>
                  <a:pt x="763" y="0"/>
                </a:moveTo>
                <a:cubicBezTo>
                  <a:pt x="572" y="0"/>
                  <a:pt x="370" y="72"/>
                  <a:pt x="227" y="227"/>
                </a:cubicBezTo>
                <a:cubicBezTo>
                  <a:pt x="72" y="369"/>
                  <a:pt x="1" y="548"/>
                  <a:pt x="1" y="762"/>
                </a:cubicBezTo>
                <a:lnTo>
                  <a:pt x="1" y="6751"/>
                </a:lnTo>
                <a:cubicBezTo>
                  <a:pt x="1" y="6846"/>
                  <a:pt x="72" y="6918"/>
                  <a:pt x="167" y="6918"/>
                </a:cubicBezTo>
                <a:cubicBezTo>
                  <a:pt x="251" y="6918"/>
                  <a:pt x="334" y="6846"/>
                  <a:pt x="334" y="6751"/>
                </a:cubicBezTo>
                <a:lnTo>
                  <a:pt x="334" y="5239"/>
                </a:lnTo>
                <a:cubicBezTo>
                  <a:pt x="453" y="5310"/>
                  <a:pt x="584" y="5358"/>
                  <a:pt x="727" y="5358"/>
                </a:cubicBezTo>
                <a:lnTo>
                  <a:pt x="2323" y="5358"/>
                </a:lnTo>
                <a:cubicBezTo>
                  <a:pt x="2727" y="5358"/>
                  <a:pt x="3037" y="5025"/>
                  <a:pt x="3037" y="4644"/>
                </a:cubicBezTo>
                <a:lnTo>
                  <a:pt x="3037" y="4239"/>
                </a:lnTo>
                <a:lnTo>
                  <a:pt x="3108" y="4239"/>
                </a:lnTo>
                <a:cubicBezTo>
                  <a:pt x="3394" y="4239"/>
                  <a:pt x="3644" y="4072"/>
                  <a:pt x="3763" y="3822"/>
                </a:cubicBezTo>
                <a:cubicBezTo>
                  <a:pt x="3882" y="3929"/>
                  <a:pt x="4049" y="3989"/>
                  <a:pt x="4216" y="3989"/>
                </a:cubicBezTo>
                <a:lnTo>
                  <a:pt x="4299" y="3989"/>
                </a:lnTo>
                <a:cubicBezTo>
                  <a:pt x="4442" y="3989"/>
                  <a:pt x="4573" y="3941"/>
                  <a:pt x="4692" y="3870"/>
                </a:cubicBezTo>
                <a:lnTo>
                  <a:pt x="4692" y="8335"/>
                </a:lnTo>
                <a:lnTo>
                  <a:pt x="2989" y="8335"/>
                </a:lnTo>
                <a:cubicBezTo>
                  <a:pt x="2906" y="8335"/>
                  <a:pt x="2834" y="8406"/>
                  <a:pt x="2834" y="8501"/>
                </a:cubicBezTo>
                <a:cubicBezTo>
                  <a:pt x="2834" y="8585"/>
                  <a:pt x="2906" y="8656"/>
                  <a:pt x="2989" y="8656"/>
                </a:cubicBezTo>
                <a:lnTo>
                  <a:pt x="4692" y="8656"/>
                </a:lnTo>
                <a:lnTo>
                  <a:pt x="4692" y="9299"/>
                </a:lnTo>
                <a:lnTo>
                  <a:pt x="334" y="9299"/>
                </a:lnTo>
                <a:lnTo>
                  <a:pt x="334" y="8656"/>
                </a:lnTo>
                <a:lnTo>
                  <a:pt x="2311" y="8656"/>
                </a:lnTo>
                <a:cubicBezTo>
                  <a:pt x="2394" y="8656"/>
                  <a:pt x="2477" y="8585"/>
                  <a:pt x="2477" y="8501"/>
                </a:cubicBezTo>
                <a:cubicBezTo>
                  <a:pt x="2477" y="8406"/>
                  <a:pt x="2394" y="8335"/>
                  <a:pt x="2311" y="8335"/>
                </a:cubicBezTo>
                <a:lnTo>
                  <a:pt x="346" y="8335"/>
                </a:lnTo>
                <a:lnTo>
                  <a:pt x="346" y="7382"/>
                </a:lnTo>
                <a:cubicBezTo>
                  <a:pt x="346" y="7287"/>
                  <a:pt x="275" y="7215"/>
                  <a:pt x="179" y="7215"/>
                </a:cubicBezTo>
                <a:cubicBezTo>
                  <a:pt x="96" y="7215"/>
                  <a:pt x="13" y="7287"/>
                  <a:pt x="13" y="7382"/>
                </a:cubicBezTo>
                <a:lnTo>
                  <a:pt x="13" y="9454"/>
                </a:lnTo>
                <a:cubicBezTo>
                  <a:pt x="13" y="9537"/>
                  <a:pt x="96" y="9609"/>
                  <a:pt x="179" y="9609"/>
                </a:cubicBezTo>
                <a:lnTo>
                  <a:pt x="1299" y="9609"/>
                </a:lnTo>
                <a:lnTo>
                  <a:pt x="1299" y="10823"/>
                </a:lnTo>
                <a:cubicBezTo>
                  <a:pt x="1299" y="10906"/>
                  <a:pt x="1370" y="10978"/>
                  <a:pt x="1465" y="10978"/>
                </a:cubicBezTo>
                <a:lnTo>
                  <a:pt x="2203" y="10978"/>
                </a:lnTo>
                <a:cubicBezTo>
                  <a:pt x="2299" y="10978"/>
                  <a:pt x="2370" y="10906"/>
                  <a:pt x="2370" y="10823"/>
                </a:cubicBezTo>
                <a:cubicBezTo>
                  <a:pt x="2370" y="10728"/>
                  <a:pt x="2299" y="10656"/>
                  <a:pt x="2203" y="10656"/>
                </a:cubicBezTo>
                <a:lnTo>
                  <a:pt x="1608" y="10656"/>
                </a:lnTo>
                <a:lnTo>
                  <a:pt x="1608" y="9597"/>
                </a:lnTo>
                <a:lnTo>
                  <a:pt x="3442" y="9597"/>
                </a:lnTo>
                <a:lnTo>
                  <a:pt x="3442" y="10656"/>
                </a:lnTo>
                <a:lnTo>
                  <a:pt x="2834" y="10656"/>
                </a:lnTo>
                <a:cubicBezTo>
                  <a:pt x="2739" y="10656"/>
                  <a:pt x="2668" y="10728"/>
                  <a:pt x="2668" y="10823"/>
                </a:cubicBezTo>
                <a:cubicBezTo>
                  <a:pt x="2668" y="10906"/>
                  <a:pt x="2739" y="10978"/>
                  <a:pt x="2834" y="10978"/>
                </a:cubicBezTo>
                <a:lnTo>
                  <a:pt x="3585" y="10978"/>
                </a:lnTo>
                <a:cubicBezTo>
                  <a:pt x="3680" y="10978"/>
                  <a:pt x="3751" y="10906"/>
                  <a:pt x="3751" y="10823"/>
                </a:cubicBezTo>
                <a:lnTo>
                  <a:pt x="3751" y="9609"/>
                </a:lnTo>
                <a:lnTo>
                  <a:pt x="4870" y="9609"/>
                </a:lnTo>
                <a:cubicBezTo>
                  <a:pt x="4954" y="9609"/>
                  <a:pt x="5037" y="9537"/>
                  <a:pt x="5037" y="9454"/>
                </a:cubicBezTo>
                <a:lnTo>
                  <a:pt x="5037" y="2703"/>
                </a:lnTo>
                <a:lnTo>
                  <a:pt x="5037" y="2262"/>
                </a:lnTo>
                <a:cubicBezTo>
                  <a:pt x="5037" y="1870"/>
                  <a:pt x="4716" y="1560"/>
                  <a:pt x="4335" y="1560"/>
                </a:cubicBezTo>
                <a:lnTo>
                  <a:pt x="4239" y="1560"/>
                </a:lnTo>
                <a:cubicBezTo>
                  <a:pt x="4025" y="1560"/>
                  <a:pt x="3823" y="1667"/>
                  <a:pt x="3692" y="1834"/>
                </a:cubicBezTo>
                <a:cubicBezTo>
                  <a:pt x="3561" y="1667"/>
                  <a:pt x="3346" y="1560"/>
                  <a:pt x="3132" y="1560"/>
                </a:cubicBezTo>
                <a:lnTo>
                  <a:pt x="3096" y="1560"/>
                </a:lnTo>
                <a:cubicBezTo>
                  <a:pt x="2858" y="1560"/>
                  <a:pt x="2656" y="1667"/>
                  <a:pt x="2513" y="1846"/>
                </a:cubicBezTo>
                <a:cubicBezTo>
                  <a:pt x="2382" y="1679"/>
                  <a:pt x="2180" y="1560"/>
                  <a:pt x="1942" y="1560"/>
                </a:cubicBezTo>
                <a:cubicBezTo>
                  <a:pt x="1787" y="1560"/>
                  <a:pt x="1644" y="1608"/>
                  <a:pt x="1501" y="1691"/>
                </a:cubicBezTo>
                <a:lnTo>
                  <a:pt x="1501" y="738"/>
                </a:lnTo>
                <a:cubicBezTo>
                  <a:pt x="1501" y="322"/>
                  <a:pt x="1168" y="0"/>
                  <a:pt x="763" y="0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366;p6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7B1B3B9-FEF1-48B5-6106-D13E22EE04EA}"/>
              </a:ext>
            </a:extLst>
          </p:cNvPr>
          <p:cNvSpPr/>
          <p:nvPr/>
        </p:nvSpPr>
        <p:spPr>
          <a:xfrm rot="16200000" flipH="1" flipV="1">
            <a:off x="11483006" y="6184149"/>
            <a:ext cx="177196" cy="386117"/>
          </a:xfrm>
          <a:custGeom>
            <a:avLst/>
            <a:gdLst/>
            <a:ahLst/>
            <a:cxnLst/>
            <a:rect l="l" t="t" r="r" b="b"/>
            <a:pathLst>
              <a:path w="5038" h="10978" extrusionOk="0">
                <a:moveTo>
                  <a:pt x="1918" y="1893"/>
                </a:moveTo>
                <a:cubicBezTo>
                  <a:pt x="2156" y="1893"/>
                  <a:pt x="2358" y="2084"/>
                  <a:pt x="2358" y="2322"/>
                </a:cubicBezTo>
                <a:lnTo>
                  <a:pt x="2358" y="3465"/>
                </a:lnTo>
                <a:lnTo>
                  <a:pt x="1501" y="3465"/>
                </a:lnTo>
                <a:lnTo>
                  <a:pt x="1501" y="2703"/>
                </a:lnTo>
                <a:lnTo>
                  <a:pt x="1501" y="2310"/>
                </a:lnTo>
                <a:cubicBezTo>
                  <a:pt x="1501" y="2191"/>
                  <a:pt x="1549" y="2084"/>
                  <a:pt x="1620" y="2012"/>
                </a:cubicBezTo>
                <a:cubicBezTo>
                  <a:pt x="1703" y="1929"/>
                  <a:pt x="1822" y="1893"/>
                  <a:pt x="1918" y="1893"/>
                </a:cubicBezTo>
                <a:close/>
                <a:moveTo>
                  <a:pt x="751" y="322"/>
                </a:moveTo>
                <a:cubicBezTo>
                  <a:pt x="989" y="322"/>
                  <a:pt x="1180" y="524"/>
                  <a:pt x="1180" y="750"/>
                </a:cubicBezTo>
                <a:lnTo>
                  <a:pt x="1180" y="2322"/>
                </a:lnTo>
                <a:lnTo>
                  <a:pt x="1180" y="2715"/>
                </a:lnTo>
                <a:lnTo>
                  <a:pt x="1180" y="3465"/>
                </a:lnTo>
                <a:lnTo>
                  <a:pt x="715" y="3465"/>
                </a:lnTo>
                <a:cubicBezTo>
                  <a:pt x="572" y="3465"/>
                  <a:pt x="429" y="3513"/>
                  <a:pt x="310" y="3584"/>
                </a:cubicBezTo>
                <a:lnTo>
                  <a:pt x="310" y="738"/>
                </a:lnTo>
                <a:lnTo>
                  <a:pt x="334" y="738"/>
                </a:lnTo>
                <a:cubicBezTo>
                  <a:pt x="334" y="619"/>
                  <a:pt x="370" y="524"/>
                  <a:pt x="453" y="441"/>
                </a:cubicBezTo>
                <a:cubicBezTo>
                  <a:pt x="525" y="369"/>
                  <a:pt x="644" y="322"/>
                  <a:pt x="751" y="322"/>
                </a:cubicBezTo>
                <a:close/>
                <a:moveTo>
                  <a:pt x="4335" y="1870"/>
                </a:moveTo>
                <a:cubicBezTo>
                  <a:pt x="4537" y="1870"/>
                  <a:pt x="4716" y="2036"/>
                  <a:pt x="4716" y="2262"/>
                </a:cubicBezTo>
                <a:lnTo>
                  <a:pt x="4716" y="3275"/>
                </a:lnTo>
                <a:cubicBezTo>
                  <a:pt x="4704" y="3477"/>
                  <a:pt x="4537" y="3656"/>
                  <a:pt x="4335" y="3656"/>
                </a:cubicBezTo>
                <a:lnTo>
                  <a:pt x="4239" y="3656"/>
                </a:lnTo>
                <a:cubicBezTo>
                  <a:pt x="4037" y="3656"/>
                  <a:pt x="3858" y="3501"/>
                  <a:pt x="3858" y="3275"/>
                </a:cubicBezTo>
                <a:lnTo>
                  <a:pt x="3858" y="2286"/>
                </a:lnTo>
                <a:lnTo>
                  <a:pt x="3858" y="2262"/>
                </a:lnTo>
                <a:cubicBezTo>
                  <a:pt x="3858" y="2048"/>
                  <a:pt x="4013" y="1870"/>
                  <a:pt x="4239" y="1870"/>
                </a:cubicBezTo>
                <a:close/>
                <a:moveTo>
                  <a:pt x="3108" y="1870"/>
                </a:moveTo>
                <a:cubicBezTo>
                  <a:pt x="3335" y="1870"/>
                  <a:pt x="3525" y="2048"/>
                  <a:pt x="3525" y="2286"/>
                </a:cubicBezTo>
                <a:lnTo>
                  <a:pt x="3525" y="3275"/>
                </a:lnTo>
                <a:lnTo>
                  <a:pt x="3525" y="3501"/>
                </a:lnTo>
                <a:cubicBezTo>
                  <a:pt x="3525" y="3715"/>
                  <a:pt x="3346" y="3917"/>
                  <a:pt x="3108" y="3917"/>
                </a:cubicBezTo>
                <a:lnTo>
                  <a:pt x="3037" y="3917"/>
                </a:lnTo>
                <a:lnTo>
                  <a:pt x="3037" y="3620"/>
                </a:lnTo>
                <a:cubicBezTo>
                  <a:pt x="3037" y="3525"/>
                  <a:pt x="2965" y="3453"/>
                  <a:pt x="2870" y="3453"/>
                </a:cubicBezTo>
                <a:lnTo>
                  <a:pt x="2668" y="3453"/>
                </a:lnTo>
                <a:lnTo>
                  <a:pt x="2668" y="2310"/>
                </a:lnTo>
                <a:lnTo>
                  <a:pt x="2668" y="2286"/>
                </a:lnTo>
                <a:cubicBezTo>
                  <a:pt x="2668" y="2072"/>
                  <a:pt x="2846" y="1870"/>
                  <a:pt x="3085" y="1870"/>
                </a:cubicBezTo>
                <a:close/>
                <a:moveTo>
                  <a:pt x="2727" y="3763"/>
                </a:moveTo>
                <a:lnTo>
                  <a:pt x="2727" y="4632"/>
                </a:lnTo>
                <a:cubicBezTo>
                  <a:pt x="2727" y="4846"/>
                  <a:pt x="2549" y="5025"/>
                  <a:pt x="2323" y="5025"/>
                </a:cubicBezTo>
                <a:lnTo>
                  <a:pt x="727" y="5025"/>
                </a:lnTo>
                <a:cubicBezTo>
                  <a:pt x="513" y="5025"/>
                  <a:pt x="334" y="4846"/>
                  <a:pt x="334" y="4632"/>
                </a:cubicBezTo>
                <a:lnTo>
                  <a:pt x="334" y="4167"/>
                </a:lnTo>
                <a:cubicBezTo>
                  <a:pt x="334" y="3941"/>
                  <a:pt x="513" y="3763"/>
                  <a:pt x="727" y="3763"/>
                </a:cubicBezTo>
                <a:close/>
                <a:moveTo>
                  <a:pt x="763" y="0"/>
                </a:moveTo>
                <a:cubicBezTo>
                  <a:pt x="572" y="0"/>
                  <a:pt x="370" y="72"/>
                  <a:pt x="227" y="227"/>
                </a:cubicBezTo>
                <a:cubicBezTo>
                  <a:pt x="72" y="369"/>
                  <a:pt x="1" y="548"/>
                  <a:pt x="1" y="762"/>
                </a:cubicBezTo>
                <a:lnTo>
                  <a:pt x="1" y="6751"/>
                </a:lnTo>
                <a:cubicBezTo>
                  <a:pt x="1" y="6846"/>
                  <a:pt x="72" y="6918"/>
                  <a:pt x="167" y="6918"/>
                </a:cubicBezTo>
                <a:cubicBezTo>
                  <a:pt x="251" y="6918"/>
                  <a:pt x="334" y="6846"/>
                  <a:pt x="334" y="6751"/>
                </a:cubicBezTo>
                <a:lnTo>
                  <a:pt x="334" y="5239"/>
                </a:lnTo>
                <a:cubicBezTo>
                  <a:pt x="453" y="5310"/>
                  <a:pt x="584" y="5358"/>
                  <a:pt x="727" y="5358"/>
                </a:cubicBezTo>
                <a:lnTo>
                  <a:pt x="2323" y="5358"/>
                </a:lnTo>
                <a:cubicBezTo>
                  <a:pt x="2727" y="5358"/>
                  <a:pt x="3037" y="5025"/>
                  <a:pt x="3037" y="4644"/>
                </a:cubicBezTo>
                <a:lnTo>
                  <a:pt x="3037" y="4239"/>
                </a:lnTo>
                <a:lnTo>
                  <a:pt x="3108" y="4239"/>
                </a:lnTo>
                <a:cubicBezTo>
                  <a:pt x="3394" y="4239"/>
                  <a:pt x="3644" y="4072"/>
                  <a:pt x="3763" y="3822"/>
                </a:cubicBezTo>
                <a:cubicBezTo>
                  <a:pt x="3882" y="3929"/>
                  <a:pt x="4049" y="3989"/>
                  <a:pt x="4216" y="3989"/>
                </a:cubicBezTo>
                <a:lnTo>
                  <a:pt x="4299" y="3989"/>
                </a:lnTo>
                <a:cubicBezTo>
                  <a:pt x="4442" y="3989"/>
                  <a:pt x="4573" y="3941"/>
                  <a:pt x="4692" y="3870"/>
                </a:cubicBezTo>
                <a:lnTo>
                  <a:pt x="4692" y="8335"/>
                </a:lnTo>
                <a:lnTo>
                  <a:pt x="2989" y="8335"/>
                </a:lnTo>
                <a:cubicBezTo>
                  <a:pt x="2906" y="8335"/>
                  <a:pt x="2834" y="8406"/>
                  <a:pt x="2834" y="8501"/>
                </a:cubicBezTo>
                <a:cubicBezTo>
                  <a:pt x="2834" y="8585"/>
                  <a:pt x="2906" y="8656"/>
                  <a:pt x="2989" y="8656"/>
                </a:cubicBezTo>
                <a:lnTo>
                  <a:pt x="4692" y="8656"/>
                </a:lnTo>
                <a:lnTo>
                  <a:pt x="4692" y="9299"/>
                </a:lnTo>
                <a:lnTo>
                  <a:pt x="334" y="9299"/>
                </a:lnTo>
                <a:lnTo>
                  <a:pt x="334" y="8656"/>
                </a:lnTo>
                <a:lnTo>
                  <a:pt x="2311" y="8656"/>
                </a:lnTo>
                <a:cubicBezTo>
                  <a:pt x="2394" y="8656"/>
                  <a:pt x="2477" y="8585"/>
                  <a:pt x="2477" y="8501"/>
                </a:cubicBezTo>
                <a:cubicBezTo>
                  <a:pt x="2477" y="8406"/>
                  <a:pt x="2394" y="8335"/>
                  <a:pt x="2311" y="8335"/>
                </a:cubicBezTo>
                <a:lnTo>
                  <a:pt x="346" y="8335"/>
                </a:lnTo>
                <a:lnTo>
                  <a:pt x="346" y="7382"/>
                </a:lnTo>
                <a:cubicBezTo>
                  <a:pt x="346" y="7287"/>
                  <a:pt x="275" y="7215"/>
                  <a:pt x="179" y="7215"/>
                </a:cubicBezTo>
                <a:cubicBezTo>
                  <a:pt x="96" y="7215"/>
                  <a:pt x="13" y="7287"/>
                  <a:pt x="13" y="7382"/>
                </a:cubicBezTo>
                <a:lnTo>
                  <a:pt x="13" y="9454"/>
                </a:lnTo>
                <a:cubicBezTo>
                  <a:pt x="13" y="9537"/>
                  <a:pt x="96" y="9609"/>
                  <a:pt x="179" y="9609"/>
                </a:cubicBezTo>
                <a:lnTo>
                  <a:pt x="1299" y="9609"/>
                </a:lnTo>
                <a:lnTo>
                  <a:pt x="1299" y="10823"/>
                </a:lnTo>
                <a:cubicBezTo>
                  <a:pt x="1299" y="10906"/>
                  <a:pt x="1370" y="10978"/>
                  <a:pt x="1465" y="10978"/>
                </a:cubicBezTo>
                <a:lnTo>
                  <a:pt x="2203" y="10978"/>
                </a:lnTo>
                <a:cubicBezTo>
                  <a:pt x="2299" y="10978"/>
                  <a:pt x="2370" y="10906"/>
                  <a:pt x="2370" y="10823"/>
                </a:cubicBezTo>
                <a:cubicBezTo>
                  <a:pt x="2370" y="10728"/>
                  <a:pt x="2299" y="10656"/>
                  <a:pt x="2203" y="10656"/>
                </a:cubicBezTo>
                <a:lnTo>
                  <a:pt x="1608" y="10656"/>
                </a:lnTo>
                <a:lnTo>
                  <a:pt x="1608" y="9597"/>
                </a:lnTo>
                <a:lnTo>
                  <a:pt x="3442" y="9597"/>
                </a:lnTo>
                <a:lnTo>
                  <a:pt x="3442" y="10656"/>
                </a:lnTo>
                <a:lnTo>
                  <a:pt x="2834" y="10656"/>
                </a:lnTo>
                <a:cubicBezTo>
                  <a:pt x="2739" y="10656"/>
                  <a:pt x="2668" y="10728"/>
                  <a:pt x="2668" y="10823"/>
                </a:cubicBezTo>
                <a:cubicBezTo>
                  <a:pt x="2668" y="10906"/>
                  <a:pt x="2739" y="10978"/>
                  <a:pt x="2834" y="10978"/>
                </a:cubicBezTo>
                <a:lnTo>
                  <a:pt x="3585" y="10978"/>
                </a:lnTo>
                <a:cubicBezTo>
                  <a:pt x="3680" y="10978"/>
                  <a:pt x="3751" y="10906"/>
                  <a:pt x="3751" y="10823"/>
                </a:cubicBezTo>
                <a:lnTo>
                  <a:pt x="3751" y="9609"/>
                </a:lnTo>
                <a:lnTo>
                  <a:pt x="4870" y="9609"/>
                </a:lnTo>
                <a:cubicBezTo>
                  <a:pt x="4954" y="9609"/>
                  <a:pt x="5037" y="9537"/>
                  <a:pt x="5037" y="9454"/>
                </a:cubicBezTo>
                <a:lnTo>
                  <a:pt x="5037" y="2703"/>
                </a:lnTo>
                <a:lnTo>
                  <a:pt x="5037" y="2262"/>
                </a:lnTo>
                <a:cubicBezTo>
                  <a:pt x="5037" y="1870"/>
                  <a:pt x="4716" y="1560"/>
                  <a:pt x="4335" y="1560"/>
                </a:cubicBezTo>
                <a:lnTo>
                  <a:pt x="4239" y="1560"/>
                </a:lnTo>
                <a:cubicBezTo>
                  <a:pt x="4025" y="1560"/>
                  <a:pt x="3823" y="1667"/>
                  <a:pt x="3692" y="1834"/>
                </a:cubicBezTo>
                <a:cubicBezTo>
                  <a:pt x="3561" y="1667"/>
                  <a:pt x="3346" y="1560"/>
                  <a:pt x="3132" y="1560"/>
                </a:cubicBezTo>
                <a:lnTo>
                  <a:pt x="3096" y="1560"/>
                </a:lnTo>
                <a:cubicBezTo>
                  <a:pt x="2858" y="1560"/>
                  <a:pt x="2656" y="1667"/>
                  <a:pt x="2513" y="1846"/>
                </a:cubicBezTo>
                <a:cubicBezTo>
                  <a:pt x="2382" y="1679"/>
                  <a:pt x="2180" y="1560"/>
                  <a:pt x="1942" y="1560"/>
                </a:cubicBezTo>
                <a:cubicBezTo>
                  <a:pt x="1787" y="1560"/>
                  <a:pt x="1644" y="1608"/>
                  <a:pt x="1501" y="1691"/>
                </a:cubicBezTo>
                <a:lnTo>
                  <a:pt x="1501" y="738"/>
                </a:lnTo>
                <a:cubicBezTo>
                  <a:pt x="1501" y="322"/>
                  <a:pt x="1168" y="0"/>
                  <a:pt x="763" y="0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CA56EBB5-ABFA-CC73-CCF5-C5E40729F2BF}"/>
              </a:ext>
            </a:extLst>
          </p:cNvPr>
          <p:cNvSpPr txBox="1"/>
          <p:nvPr/>
        </p:nvSpPr>
        <p:spPr>
          <a:xfrm>
            <a:off x="914400" y="383058"/>
            <a:ext cx="85109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sz="20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63F57177-DF89-BA10-E7D2-D1EBD90962E1}"/>
              </a:ext>
            </a:extLst>
          </p:cNvPr>
          <p:cNvSpPr txBox="1"/>
          <p:nvPr/>
        </p:nvSpPr>
        <p:spPr>
          <a:xfrm>
            <a:off x="6445391" y="4846484"/>
            <a:ext cx="2283012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AA24414E-BAFE-F7B5-0648-39F98E074B58}"/>
              </a:ext>
            </a:extLst>
          </p:cNvPr>
          <p:cNvSpPr txBox="1"/>
          <p:nvPr/>
        </p:nvSpPr>
        <p:spPr>
          <a:xfrm>
            <a:off x="3434827" y="4846484"/>
            <a:ext cx="2283012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AFE1FFD7-27AC-0578-8093-0A13B38B3A6F}"/>
              </a:ext>
            </a:extLst>
          </p:cNvPr>
          <p:cNvSpPr txBox="1"/>
          <p:nvPr/>
        </p:nvSpPr>
        <p:spPr>
          <a:xfrm>
            <a:off x="462508" y="4846484"/>
            <a:ext cx="2283012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3433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500"/>
                            </p:stCondLst>
                            <p:childTnLst>
                              <p:par>
                                <p:cTn id="7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00" decel="100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  <p:bldP spid="86" grpId="0" animBg="1"/>
      <p:bldP spid="87" grpId="0" animBg="1"/>
      <p:bldP spid="91" grpId="0" animBg="1"/>
      <p:bldP spid="92" grpId="0" animBg="1"/>
      <p:bldP spid="93" grpId="0" animBg="1"/>
      <p:bldP spid="99" grpId="0"/>
      <p:bldP spid="100" grpId="0"/>
      <p:bldP spid="101" grpId="0"/>
      <p:bldP spid="10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>
            <a:extLst>
              <a:ext uri="{FF2B5EF4-FFF2-40B4-BE49-F238E27FC236}">
                <a16:creationId xmlns:a16="http://schemas.microsoft.com/office/drawing/2014/main" id="{F0929020-C8BB-2EA2-D603-5940517EF586}"/>
              </a:ext>
            </a:extLst>
          </p:cNvPr>
          <p:cNvSpPr txBox="1"/>
          <p:nvPr/>
        </p:nvSpPr>
        <p:spPr>
          <a:xfrm>
            <a:off x="1938462" y="2781242"/>
            <a:ext cx="611944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6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FF4781E-159E-217E-B2F0-824841631CAD}"/>
              </a:ext>
            </a:extLst>
          </p:cNvPr>
          <p:cNvGrpSpPr/>
          <p:nvPr/>
        </p:nvGrpSpPr>
        <p:grpSpPr>
          <a:xfrm>
            <a:off x="9174263" y="2462233"/>
            <a:ext cx="1857070" cy="1809085"/>
            <a:chOff x="11488875" y="5419482"/>
            <a:chExt cx="372223" cy="362605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552FF9C4-0EAE-C42B-DEED-8000D9AB794C}"/>
                </a:ext>
              </a:extLst>
            </p:cNvPr>
            <p:cNvSpPr/>
            <p:nvPr/>
          </p:nvSpPr>
          <p:spPr>
            <a:xfrm>
              <a:off x="11531160" y="5452149"/>
              <a:ext cx="329938" cy="329938"/>
            </a:xfrm>
            <a:prstGeom prst="ellipse">
              <a:avLst/>
            </a:prstGeom>
            <a:solidFill>
              <a:srgbClr val="D5B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" name="Google Shape;9683;p64">
              <a:extLst>
                <a:ext uri="{FF2B5EF4-FFF2-40B4-BE49-F238E27FC236}">
                  <a16:creationId xmlns:a16="http://schemas.microsoft.com/office/drawing/2014/main" id="{81BE674D-08B3-4684-EF0D-C1FA99CEE80E}"/>
                </a:ext>
              </a:extLst>
            </p:cNvPr>
            <p:cNvGrpSpPr/>
            <p:nvPr/>
          </p:nvGrpSpPr>
          <p:grpSpPr>
            <a:xfrm>
              <a:off x="11488875" y="5419482"/>
              <a:ext cx="367608" cy="350548"/>
              <a:chOff x="6659725" y="3808035"/>
              <a:chExt cx="367608" cy="350548"/>
            </a:xfrm>
            <a:solidFill>
              <a:srgbClr val="002060"/>
            </a:solidFill>
          </p:grpSpPr>
          <p:sp>
            <p:nvSpPr>
              <p:cNvPr id="10" name="Google Shape;9684;p64">
                <a:extLst>
                  <a:ext uri="{FF2B5EF4-FFF2-40B4-BE49-F238E27FC236}">
                    <a16:creationId xmlns:a16="http://schemas.microsoft.com/office/drawing/2014/main" id="{06B1F211-322E-DEE9-BB42-A7FB3A2EF0C3}"/>
                  </a:ext>
                </a:extLst>
              </p:cNvPr>
              <p:cNvSpPr/>
              <p:nvPr/>
            </p:nvSpPr>
            <p:spPr>
              <a:xfrm>
                <a:off x="6659725" y="3845942"/>
                <a:ext cx="321394" cy="312642"/>
              </a:xfrm>
              <a:custGeom>
                <a:avLst/>
                <a:gdLst/>
                <a:ahLst/>
                <a:cxnLst/>
                <a:rect l="l" t="t" r="r" b="b"/>
                <a:pathLst>
                  <a:path w="10098" h="9823" extrusionOk="0">
                    <a:moveTo>
                      <a:pt x="8740" y="0"/>
                    </a:moveTo>
                    <a:cubicBezTo>
                      <a:pt x="8383" y="0"/>
                      <a:pt x="8037" y="131"/>
                      <a:pt x="7787" y="405"/>
                    </a:cubicBezTo>
                    <a:lnTo>
                      <a:pt x="6847" y="1346"/>
                    </a:lnTo>
                    <a:cubicBezTo>
                      <a:pt x="6775" y="1417"/>
                      <a:pt x="6775" y="1524"/>
                      <a:pt x="6847" y="1596"/>
                    </a:cubicBezTo>
                    <a:cubicBezTo>
                      <a:pt x="6882" y="1631"/>
                      <a:pt x="6927" y="1649"/>
                      <a:pt x="6972" y="1649"/>
                    </a:cubicBezTo>
                    <a:cubicBezTo>
                      <a:pt x="7016" y="1649"/>
                      <a:pt x="7061" y="1631"/>
                      <a:pt x="7097" y="1596"/>
                    </a:cubicBezTo>
                    <a:lnTo>
                      <a:pt x="8037" y="655"/>
                    </a:lnTo>
                    <a:cubicBezTo>
                      <a:pt x="8228" y="464"/>
                      <a:pt x="8466" y="357"/>
                      <a:pt x="8740" y="357"/>
                    </a:cubicBezTo>
                    <a:cubicBezTo>
                      <a:pt x="9002" y="357"/>
                      <a:pt x="9264" y="464"/>
                      <a:pt x="9442" y="655"/>
                    </a:cubicBezTo>
                    <a:cubicBezTo>
                      <a:pt x="9633" y="857"/>
                      <a:pt x="9740" y="1096"/>
                      <a:pt x="9740" y="1357"/>
                    </a:cubicBezTo>
                    <a:cubicBezTo>
                      <a:pt x="9740" y="1631"/>
                      <a:pt x="9633" y="1881"/>
                      <a:pt x="9442" y="2060"/>
                    </a:cubicBezTo>
                    <a:lnTo>
                      <a:pt x="8156" y="3334"/>
                    </a:lnTo>
                    <a:cubicBezTo>
                      <a:pt x="8025" y="3024"/>
                      <a:pt x="7847" y="2739"/>
                      <a:pt x="7597" y="2489"/>
                    </a:cubicBezTo>
                    <a:cubicBezTo>
                      <a:pt x="7097" y="1988"/>
                      <a:pt x="6436" y="1738"/>
                      <a:pt x="5777" y="1738"/>
                    </a:cubicBezTo>
                    <a:cubicBezTo>
                      <a:pt x="5117" y="1738"/>
                      <a:pt x="4459" y="1988"/>
                      <a:pt x="3965" y="2489"/>
                    </a:cubicBezTo>
                    <a:lnTo>
                      <a:pt x="1001" y="5453"/>
                    </a:lnTo>
                    <a:cubicBezTo>
                      <a:pt x="1" y="6453"/>
                      <a:pt x="1" y="8084"/>
                      <a:pt x="1001" y="9085"/>
                    </a:cubicBezTo>
                    <a:cubicBezTo>
                      <a:pt x="1501" y="9585"/>
                      <a:pt x="2156" y="9823"/>
                      <a:pt x="2810" y="9823"/>
                    </a:cubicBezTo>
                    <a:cubicBezTo>
                      <a:pt x="3465" y="9823"/>
                      <a:pt x="4120" y="9573"/>
                      <a:pt x="4632" y="9085"/>
                    </a:cubicBezTo>
                    <a:lnTo>
                      <a:pt x="6204" y="7501"/>
                    </a:lnTo>
                    <a:cubicBezTo>
                      <a:pt x="6287" y="7430"/>
                      <a:pt x="6287" y="7322"/>
                      <a:pt x="6204" y="7251"/>
                    </a:cubicBezTo>
                    <a:cubicBezTo>
                      <a:pt x="6176" y="7242"/>
                      <a:pt x="6143" y="7236"/>
                      <a:pt x="6109" y="7236"/>
                    </a:cubicBezTo>
                    <a:cubicBezTo>
                      <a:pt x="6055" y="7236"/>
                      <a:pt x="5997" y="7250"/>
                      <a:pt x="5954" y="7287"/>
                    </a:cubicBezTo>
                    <a:lnTo>
                      <a:pt x="4382" y="8858"/>
                    </a:lnTo>
                    <a:cubicBezTo>
                      <a:pt x="3965" y="9275"/>
                      <a:pt x="3406" y="9513"/>
                      <a:pt x="2810" y="9513"/>
                    </a:cubicBezTo>
                    <a:cubicBezTo>
                      <a:pt x="2215" y="9513"/>
                      <a:pt x="1667" y="9287"/>
                      <a:pt x="1251" y="8858"/>
                    </a:cubicBezTo>
                    <a:cubicBezTo>
                      <a:pt x="394" y="8001"/>
                      <a:pt x="394" y="6596"/>
                      <a:pt x="1251" y="5739"/>
                    </a:cubicBezTo>
                    <a:lnTo>
                      <a:pt x="4215" y="2774"/>
                    </a:lnTo>
                    <a:cubicBezTo>
                      <a:pt x="4632" y="2358"/>
                      <a:pt x="5180" y="2119"/>
                      <a:pt x="5775" y="2119"/>
                    </a:cubicBezTo>
                    <a:cubicBezTo>
                      <a:pt x="6370" y="2119"/>
                      <a:pt x="6918" y="2346"/>
                      <a:pt x="7335" y="2774"/>
                    </a:cubicBezTo>
                    <a:cubicBezTo>
                      <a:pt x="7573" y="3012"/>
                      <a:pt x="7775" y="3310"/>
                      <a:pt x="7871" y="3632"/>
                    </a:cubicBezTo>
                    <a:lnTo>
                      <a:pt x="6478" y="5036"/>
                    </a:lnTo>
                    <a:cubicBezTo>
                      <a:pt x="6287" y="5227"/>
                      <a:pt x="6049" y="5334"/>
                      <a:pt x="5775" y="5334"/>
                    </a:cubicBezTo>
                    <a:cubicBezTo>
                      <a:pt x="5513" y="5334"/>
                      <a:pt x="5251" y="5227"/>
                      <a:pt x="5073" y="5036"/>
                    </a:cubicBezTo>
                    <a:cubicBezTo>
                      <a:pt x="4989" y="4941"/>
                      <a:pt x="4918" y="4822"/>
                      <a:pt x="4858" y="4703"/>
                    </a:cubicBezTo>
                    <a:cubicBezTo>
                      <a:pt x="4829" y="4634"/>
                      <a:pt x="4751" y="4590"/>
                      <a:pt x="4677" y="4590"/>
                    </a:cubicBezTo>
                    <a:cubicBezTo>
                      <a:pt x="4662" y="4590"/>
                      <a:pt x="4647" y="4592"/>
                      <a:pt x="4632" y="4596"/>
                    </a:cubicBezTo>
                    <a:cubicBezTo>
                      <a:pt x="4537" y="4632"/>
                      <a:pt x="4501" y="4739"/>
                      <a:pt x="4525" y="4822"/>
                    </a:cubicBezTo>
                    <a:cubicBezTo>
                      <a:pt x="4596" y="4989"/>
                      <a:pt x="4692" y="5132"/>
                      <a:pt x="4823" y="5275"/>
                    </a:cubicBezTo>
                    <a:cubicBezTo>
                      <a:pt x="5073" y="5525"/>
                      <a:pt x="5418" y="5679"/>
                      <a:pt x="5775" y="5679"/>
                    </a:cubicBezTo>
                    <a:cubicBezTo>
                      <a:pt x="6132" y="5679"/>
                      <a:pt x="6478" y="5537"/>
                      <a:pt x="6728" y="5275"/>
                    </a:cubicBezTo>
                    <a:lnTo>
                      <a:pt x="9692" y="2310"/>
                    </a:lnTo>
                    <a:cubicBezTo>
                      <a:pt x="9942" y="2060"/>
                      <a:pt x="10097" y="1715"/>
                      <a:pt x="10097" y="1357"/>
                    </a:cubicBezTo>
                    <a:cubicBezTo>
                      <a:pt x="10097" y="1000"/>
                      <a:pt x="9954" y="655"/>
                      <a:pt x="9692" y="405"/>
                    </a:cubicBezTo>
                    <a:cubicBezTo>
                      <a:pt x="9442" y="155"/>
                      <a:pt x="9097" y="0"/>
                      <a:pt x="8740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9685;p64">
                <a:extLst>
                  <a:ext uri="{FF2B5EF4-FFF2-40B4-BE49-F238E27FC236}">
                    <a16:creationId xmlns:a16="http://schemas.microsoft.com/office/drawing/2014/main" id="{8324748D-D9BA-E305-6B38-5BC5B438235E}"/>
                  </a:ext>
                </a:extLst>
              </p:cNvPr>
              <p:cNvSpPr/>
              <p:nvPr/>
            </p:nvSpPr>
            <p:spPr>
              <a:xfrm>
                <a:off x="6705588" y="3808035"/>
                <a:ext cx="321744" cy="313787"/>
              </a:xfrm>
              <a:custGeom>
                <a:avLst/>
                <a:gdLst/>
                <a:ahLst/>
                <a:cxnLst/>
                <a:rect l="l" t="t" r="r" b="b"/>
                <a:pathLst>
                  <a:path w="10109" h="9859" extrusionOk="0">
                    <a:moveTo>
                      <a:pt x="7281" y="1"/>
                    </a:moveTo>
                    <a:cubicBezTo>
                      <a:pt x="6623" y="1"/>
                      <a:pt x="5965" y="251"/>
                      <a:pt x="5465" y="751"/>
                    </a:cubicBezTo>
                    <a:lnTo>
                      <a:pt x="3894" y="2322"/>
                    </a:lnTo>
                    <a:cubicBezTo>
                      <a:pt x="3810" y="2406"/>
                      <a:pt x="3810" y="2501"/>
                      <a:pt x="3894" y="2584"/>
                    </a:cubicBezTo>
                    <a:cubicBezTo>
                      <a:pt x="3929" y="2620"/>
                      <a:pt x="3974" y="2638"/>
                      <a:pt x="4019" y="2638"/>
                    </a:cubicBezTo>
                    <a:cubicBezTo>
                      <a:pt x="4063" y="2638"/>
                      <a:pt x="4108" y="2620"/>
                      <a:pt x="4144" y="2584"/>
                    </a:cubicBezTo>
                    <a:lnTo>
                      <a:pt x="5715" y="1001"/>
                    </a:lnTo>
                    <a:cubicBezTo>
                      <a:pt x="6150" y="572"/>
                      <a:pt x="6715" y="358"/>
                      <a:pt x="7281" y="358"/>
                    </a:cubicBezTo>
                    <a:cubicBezTo>
                      <a:pt x="7846" y="358"/>
                      <a:pt x="8412" y="572"/>
                      <a:pt x="8847" y="1001"/>
                    </a:cubicBezTo>
                    <a:cubicBezTo>
                      <a:pt x="9704" y="1870"/>
                      <a:pt x="9704" y="3263"/>
                      <a:pt x="8847" y="4132"/>
                    </a:cubicBezTo>
                    <a:lnTo>
                      <a:pt x="5882" y="7085"/>
                    </a:lnTo>
                    <a:cubicBezTo>
                      <a:pt x="5465" y="7501"/>
                      <a:pt x="4918" y="7740"/>
                      <a:pt x="4322" y="7740"/>
                    </a:cubicBezTo>
                    <a:cubicBezTo>
                      <a:pt x="3727" y="7740"/>
                      <a:pt x="3179" y="7525"/>
                      <a:pt x="2763" y="7085"/>
                    </a:cubicBezTo>
                    <a:cubicBezTo>
                      <a:pt x="2524" y="6847"/>
                      <a:pt x="2322" y="6549"/>
                      <a:pt x="2227" y="6227"/>
                    </a:cubicBezTo>
                    <a:lnTo>
                      <a:pt x="3620" y="4823"/>
                    </a:lnTo>
                    <a:cubicBezTo>
                      <a:pt x="3810" y="4632"/>
                      <a:pt x="4048" y="4525"/>
                      <a:pt x="4322" y="4525"/>
                    </a:cubicBezTo>
                    <a:cubicBezTo>
                      <a:pt x="4584" y="4525"/>
                      <a:pt x="4846" y="4632"/>
                      <a:pt x="5025" y="4823"/>
                    </a:cubicBezTo>
                    <a:cubicBezTo>
                      <a:pt x="5108" y="4918"/>
                      <a:pt x="5179" y="5037"/>
                      <a:pt x="5239" y="5156"/>
                    </a:cubicBezTo>
                    <a:cubicBezTo>
                      <a:pt x="5269" y="5225"/>
                      <a:pt x="5347" y="5269"/>
                      <a:pt x="5420" y="5269"/>
                    </a:cubicBezTo>
                    <a:cubicBezTo>
                      <a:pt x="5435" y="5269"/>
                      <a:pt x="5451" y="5267"/>
                      <a:pt x="5465" y="5263"/>
                    </a:cubicBezTo>
                    <a:cubicBezTo>
                      <a:pt x="5560" y="5227"/>
                      <a:pt x="5596" y="5120"/>
                      <a:pt x="5572" y="5037"/>
                    </a:cubicBezTo>
                    <a:cubicBezTo>
                      <a:pt x="5501" y="4870"/>
                      <a:pt x="5406" y="4727"/>
                      <a:pt x="5275" y="4584"/>
                    </a:cubicBezTo>
                    <a:cubicBezTo>
                      <a:pt x="5025" y="4334"/>
                      <a:pt x="4679" y="4192"/>
                      <a:pt x="4322" y="4192"/>
                    </a:cubicBezTo>
                    <a:cubicBezTo>
                      <a:pt x="3965" y="4192"/>
                      <a:pt x="3620" y="4322"/>
                      <a:pt x="3370" y="4584"/>
                    </a:cubicBezTo>
                    <a:lnTo>
                      <a:pt x="1929" y="6037"/>
                    </a:lnTo>
                    <a:cubicBezTo>
                      <a:pt x="1893" y="6049"/>
                      <a:pt x="1881" y="6061"/>
                      <a:pt x="1870" y="6097"/>
                    </a:cubicBezTo>
                    <a:lnTo>
                      <a:pt x="405" y="7549"/>
                    </a:lnTo>
                    <a:cubicBezTo>
                      <a:pt x="155" y="7799"/>
                      <a:pt x="0" y="8144"/>
                      <a:pt x="0" y="8502"/>
                    </a:cubicBezTo>
                    <a:cubicBezTo>
                      <a:pt x="0" y="8859"/>
                      <a:pt x="143" y="9204"/>
                      <a:pt x="405" y="9454"/>
                    </a:cubicBezTo>
                    <a:cubicBezTo>
                      <a:pt x="655" y="9704"/>
                      <a:pt x="1000" y="9859"/>
                      <a:pt x="1358" y="9859"/>
                    </a:cubicBezTo>
                    <a:cubicBezTo>
                      <a:pt x="1715" y="9859"/>
                      <a:pt x="2060" y="9728"/>
                      <a:pt x="2310" y="9454"/>
                    </a:cubicBezTo>
                    <a:lnTo>
                      <a:pt x="3251" y="8513"/>
                    </a:lnTo>
                    <a:cubicBezTo>
                      <a:pt x="3322" y="8442"/>
                      <a:pt x="3322" y="8335"/>
                      <a:pt x="3251" y="8263"/>
                    </a:cubicBezTo>
                    <a:cubicBezTo>
                      <a:pt x="3215" y="8228"/>
                      <a:pt x="3170" y="8210"/>
                      <a:pt x="3126" y="8210"/>
                    </a:cubicBezTo>
                    <a:cubicBezTo>
                      <a:pt x="3081" y="8210"/>
                      <a:pt x="3036" y="8228"/>
                      <a:pt x="3001" y="8263"/>
                    </a:cubicBezTo>
                    <a:lnTo>
                      <a:pt x="2060" y="9204"/>
                    </a:lnTo>
                    <a:cubicBezTo>
                      <a:pt x="1870" y="9395"/>
                      <a:pt x="1631" y="9502"/>
                      <a:pt x="1358" y="9502"/>
                    </a:cubicBezTo>
                    <a:cubicBezTo>
                      <a:pt x="1096" y="9502"/>
                      <a:pt x="834" y="9395"/>
                      <a:pt x="655" y="9204"/>
                    </a:cubicBezTo>
                    <a:cubicBezTo>
                      <a:pt x="465" y="9014"/>
                      <a:pt x="357" y="8775"/>
                      <a:pt x="357" y="8502"/>
                    </a:cubicBezTo>
                    <a:cubicBezTo>
                      <a:pt x="357" y="8240"/>
                      <a:pt x="465" y="7978"/>
                      <a:pt x="655" y="7799"/>
                    </a:cubicBezTo>
                    <a:lnTo>
                      <a:pt x="1941" y="6525"/>
                    </a:lnTo>
                    <a:cubicBezTo>
                      <a:pt x="2072" y="6835"/>
                      <a:pt x="2251" y="7120"/>
                      <a:pt x="2501" y="7370"/>
                    </a:cubicBezTo>
                    <a:cubicBezTo>
                      <a:pt x="2989" y="7859"/>
                      <a:pt x="3632" y="8132"/>
                      <a:pt x="4322" y="8132"/>
                    </a:cubicBezTo>
                    <a:cubicBezTo>
                      <a:pt x="5001" y="8132"/>
                      <a:pt x="5644" y="7859"/>
                      <a:pt x="6132" y="7370"/>
                    </a:cubicBezTo>
                    <a:lnTo>
                      <a:pt x="9097" y="4406"/>
                    </a:lnTo>
                    <a:cubicBezTo>
                      <a:pt x="10109" y="3382"/>
                      <a:pt x="10109" y="1751"/>
                      <a:pt x="9097" y="751"/>
                    </a:cubicBezTo>
                    <a:cubicBezTo>
                      <a:pt x="8597" y="251"/>
                      <a:pt x="7939" y="1"/>
                      <a:pt x="7281" y="1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07746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Oval 75">
            <a:extLst>
              <a:ext uri="{FF2B5EF4-FFF2-40B4-BE49-F238E27FC236}">
                <a16:creationId xmlns:a16="http://schemas.microsoft.com/office/drawing/2014/main" id="{9BA9B8F6-4CD5-F4B8-1599-D4AAA7D5C179}"/>
              </a:ext>
            </a:extLst>
          </p:cNvPr>
          <p:cNvSpPr/>
          <p:nvPr/>
        </p:nvSpPr>
        <p:spPr>
          <a:xfrm>
            <a:off x="11531160" y="3092403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40439144-5DA7-8A96-A515-27915A116953}"/>
              </a:ext>
            </a:extLst>
          </p:cNvPr>
          <p:cNvSpPr/>
          <p:nvPr/>
        </p:nvSpPr>
        <p:spPr>
          <a:xfrm>
            <a:off x="11531160" y="3886972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F4BAFB25-1B6E-206F-C2FD-CB0ED468F165}"/>
              </a:ext>
            </a:extLst>
          </p:cNvPr>
          <p:cNvSpPr/>
          <p:nvPr/>
        </p:nvSpPr>
        <p:spPr>
          <a:xfrm>
            <a:off x="11531160" y="4658998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DF1C4409-F547-FE68-B6EB-DDFB775FD76F}"/>
              </a:ext>
            </a:extLst>
          </p:cNvPr>
          <p:cNvSpPr/>
          <p:nvPr/>
        </p:nvSpPr>
        <p:spPr>
          <a:xfrm>
            <a:off x="11531160" y="5452149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C8683BDB-1F4C-4BF7-D61B-B75A8A4C5D96}"/>
              </a:ext>
            </a:extLst>
          </p:cNvPr>
          <p:cNvSpPr/>
          <p:nvPr/>
        </p:nvSpPr>
        <p:spPr>
          <a:xfrm>
            <a:off x="11530172" y="2317349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B5B8948B-6410-6F95-A5BB-B388891E05BA}"/>
              </a:ext>
            </a:extLst>
          </p:cNvPr>
          <p:cNvSpPr/>
          <p:nvPr/>
        </p:nvSpPr>
        <p:spPr>
          <a:xfrm>
            <a:off x="11518882" y="1495237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58CFFC3-1E3C-0BC4-54FE-004DADD09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en-US" smtClean="0"/>
              <a:pPr/>
              <a:t>29</a:t>
            </a:fld>
            <a:endParaRPr lang="en-US" dirty="0"/>
          </a:p>
        </p:txBody>
      </p:sp>
      <p:grpSp>
        <p:nvGrpSpPr>
          <p:cNvPr id="3" name="Google Shape;9637;p64">
            <a:extLst>
              <a:ext uri="{FF2B5EF4-FFF2-40B4-BE49-F238E27FC236}">
                <a16:creationId xmlns:a16="http://schemas.microsoft.com/office/drawing/2014/main" id="{C925ED75-C0D0-C029-B00E-CAA00F109669}"/>
              </a:ext>
            </a:extLst>
          </p:cNvPr>
          <p:cNvGrpSpPr/>
          <p:nvPr/>
        </p:nvGrpSpPr>
        <p:grpSpPr>
          <a:xfrm>
            <a:off x="11467737" y="3870079"/>
            <a:ext cx="409885" cy="319555"/>
            <a:chOff x="2611458" y="3816374"/>
            <a:chExt cx="426329" cy="332375"/>
          </a:xfrm>
          <a:solidFill>
            <a:srgbClr val="002060"/>
          </a:solidFill>
        </p:grpSpPr>
        <p:sp>
          <p:nvSpPr>
            <p:cNvPr id="4" name="Google Shape;9638;p64">
              <a:extLst>
                <a:ext uri="{FF2B5EF4-FFF2-40B4-BE49-F238E27FC236}">
                  <a16:creationId xmlns:a16="http://schemas.microsoft.com/office/drawing/2014/main" id="{9384065A-4A54-65ED-8F8C-3FF3672780D6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9639;p64">
              <a:extLst>
                <a:ext uri="{FF2B5EF4-FFF2-40B4-BE49-F238E27FC236}">
                  <a16:creationId xmlns:a16="http://schemas.microsoft.com/office/drawing/2014/main" id="{650BC25A-C536-4C44-E857-4334A2FB3E27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9640;p64">
              <a:extLst>
                <a:ext uri="{FF2B5EF4-FFF2-40B4-BE49-F238E27FC236}">
                  <a16:creationId xmlns:a16="http://schemas.microsoft.com/office/drawing/2014/main" id="{49FA0C96-2FA0-7737-0440-A7439C5FEA11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9641;p64">
              <a:extLst>
                <a:ext uri="{FF2B5EF4-FFF2-40B4-BE49-F238E27FC236}">
                  <a16:creationId xmlns:a16="http://schemas.microsoft.com/office/drawing/2014/main" id="{94D874E3-4AF4-BEA1-AD68-B4537A9FC029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9642;p64">
              <a:extLst>
                <a:ext uri="{FF2B5EF4-FFF2-40B4-BE49-F238E27FC236}">
                  <a16:creationId xmlns:a16="http://schemas.microsoft.com/office/drawing/2014/main" id="{4B4BC31E-F565-52B9-628E-8CAB46ADED90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9643;p64">
              <a:extLst>
                <a:ext uri="{FF2B5EF4-FFF2-40B4-BE49-F238E27FC236}">
                  <a16:creationId xmlns:a16="http://schemas.microsoft.com/office/drawing/2014/main" id="{AD317BF8-52C2-97FD-614F-99ABF20FA0A4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9644;p64">
              <a:extLst>
                <a:ext uri="{FF2B5EF4-FFF2-40B4-BE49-F238E27FC236}">
                  <a16:creationId xmlns:a16="http://schemas.microsoft.com/office/drawing/2014/main" id="{446B60AE-E069-5473-0A03-B6653A159027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645;p64">
              <a:extLst>
                <a:ext uri="{FF2B5EF4-FFF2-40B4-BE49-F238E27FC236}">
                  <a16:creationId xmlns:a16="http://schemas.microsoft.com/office/drawing/2014/main" id="{FE452003-019C-1C58-FB00-9474027663A9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646;p64">
              <a:extLst>
                <a:ext uri="{FF2B5EF4-FFF2-40B4-BE49-F238E27FC236}">
                  <a16:creationId xmlns:a16="http://schemas.microsoft.com/office/drawing/2014/main" id="{7A5E1941-943A-4A04-61E3-DC3AC4DBCF8C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647;p64">
              <a:extLst>
                <a:ext uri="{FF2B5EF4-FFF2-40B4-BE49-F238E27FC236}">
                  <a16:creationId xmlns:a16="http://schemas.microsoft.com/office/drawing/2014/main" id="{1B38CF05-E1F0-2AFE-1DF6-C16239361383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" name="Google Shape;9201;p64">
            <a:extLst>
              <a:ext uri="{FF2B5EF4-FFF2-40B4-BE49-F238E27FC236}">
                <a16:creationId xmlns:a16="http://schemas.microsoft.com/office/drawing/2014/main" id="{14FCB0E1-5002-E953-D756-8CEE4F61621D}"/>
              </a:ext>
            </a:extLst>
          </p:cNvPr>
          <p:cNvGrpSpPr/>
          <p:nvPr/>
        </p:nvGrpSpPr>
        <p:grpSpPr>
          <a:xfrm>
            <a:off x="11492106" y="2264506"/>
            <a:ext cx="361147" cy="361529"/>
            <a:chOff x="7538896" y="1970156"/>
            <a:chExt cx="361147" cy="361529"/>
          </a:xfrm>
          <a:solidFill>
            <a:srgbClr val="002060"/>
          </a:solidFill>
        </p:grpSpPr>
        <p:sp>
          <p:nvSpPr>
            <p:cNvPr id="15" name="Google Shape;9202;p64">
              <a:extLst>
                <a:ext uri="{FF2B5EF4-FFF2-40B4-BE49-F238E27FC236}">
                  <a16:creationId xmlns:a16="http://schemas.microsoft.com/office/drawing/2014/main" id="{4DCF91D6-AD84-1F74-5D72-318339C3BB70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203;p64">
              <a:extLst>
                <a:ext uri="{FF2B5EF4-FFF2-40B4-BE49-F238E27FC236}">
                  <a16:creationId xmlns:a16="http://schemas.microsoft.com/office/drawing/2014/main" id="{EEADFACC-118C-138B-369B-C3F917B3FC42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204;p64">
              <a:extLst>
                <a:ext uri="{FF2B5EF4-FFF2-40B4-BE49-F238E27FC236}">
                  <a16:creationId xmlns:a16="http://schemas.microsoft.com/office/drawing/2014/main" id="{AB504380-7B3B-A451-FECB-9BB9BA95E95C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205;p64">
              <a:extLst>
                <a:ext uri="{FF2B5EF4-FFF2-40B4-BE49-F238E27FC236}">
                  <a16:creationId xmlns:a16="http://schemas.microsoft.com/office/drawing/2014/main" id="{CA4E5571-3190-AEF0-486E-2303B71792F0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206;p64">
              <a:extLst>
                <a:ext uri="{FF2B5EF4-FFF2-40B4-BE49-F238E27FC236}">
                  <a16:creationId xmlns:a16="http://schemas.microsoft.com/office/drawing/2014/main" id="{322D9888-5304-3CC7-B9C5-3B2E2C72C57B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9207;p64">
              <a:extLst>
                <a:ext uri="{FF2B5EF4-FFF2-40B4-BE49-F238E27FC236}">
                  <a16:creationId xmlns:a16="http://schemas.microsoft.com/office/drawing/2014/main" id="{45D75996-2C6C-BB00-1FFC-01D1FABD5560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" name="Google Shape;9261;p64">
            <a:extLst>
              <a:ext uri="{FF2B5EF4-FFF2-40B4-BE49-F238E27FC236}">
                <a16:creationId xmlns:a16="http://schemas.microsoft.com/office/drawing/2014/main" id="{276825B8-E873-BCC5-C73C-B28F71D48CBC}"/>
              </a:ext>
            </a:extLst>
          </p:cNvPr>
          <p:cNvGrpSpPr/>
          <p:nvPr/>
        </p:nvGrpSpPr>
        <p:grpSpPr>
          <a:xfrm>
            <a:off x="11506683" y="4638562"/>
            <a:ext cx="331993" cy="331993"/>
            <a:chOff x="870939" y="2439293"/>
            <a:chExt cx="331993" cy="331993"/>
          </a:xfrm>
          <a:solidFill>
            <a:srgbClr val="002060"/>
          </a:solidFill>
        </p:grpSpPr>
        <p:sp>
          <p:nvSpPr>
            <p:cNvPr id="22" name="Google Shape;9262;p64">
              <a:extLst>
                <a:ext uri="{FF2B5EF4-FFF2-40B4-BE49-F238E27FC236}">
                  <a16:creationId xmlns:a16="http://schemas.microsoft.com/office/drawing/2014/main" id="{3A2D6C67-0B3F-9E66-D2BF-BA7FEB85AB36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263;p64">
              <a:extLst>
                <a:ext uri="{FF2B5EF4-FFF2-40B4-BE49-F238E27FC236}">
                  <a16:creationId xmlns:a16="http://schemas.microsoft.com/office/drawing/2014/main" id="{0136E113-84FF-E495-6571-5E44C27A6034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264;p64">
              <a:extLst>
                <a:ext uri="{FF2B5EF4-FFF2-40B4-BE49-F238E27FC236}">
                  <a16:creationId xmlns:a16="http://schemas.microsoft.com/office/drawing/2014/main" id="{83DEA688-68FC-7507-E835-B0BFB76A80C6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265;p64">
              <a:extLst>
                <a:ext uri="{FF2B5EF4-FFF2-40B4-BE49-F238E27FC236}">
                  <a16:creationId xmlns:a16="http://schemas.microsoft.com/office/drawing/2014/main" id="{FF107C38-D975-EAFF-A796-5351D66F00D5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266;p64">
              <a:extLst>
                <a:ext uri="{FF2B5EF4-FFF2-40B4-BE49-F238E27FC236}">
                  <a16:creationId xmlns:a16="http://schemas.microsoft.com/office/drawing/2014/main" id="{857DF390-C1A3-F365-080B-AC83243169A5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9267;p64">
              <a:extLst>
                <a:ext uri="{FF2B5EF4-FFF2-40B4-BE49-F238E27FC236}">
                  <a16:creationId xmlns:a16="http://schemas.microsoft.com/office/drawing/2014/main" id="{8DBE09D3-7235-E6C6-5629-02E1E1C79246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9268;p64">
              <a:extLst>
                <a:ext uri="{FF2B5EF4-FFF2-40B4-BE49-F238E27FC236}">
                  <a16:creationId xmlns:a16="http://schemas.microsoft.com/office/drawing/2014/main" id="{878BA3A2-D547-C95D-99A8-E41C6E540912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269;p64">
              <a:extLst>
                <a:ext uri="{FF2B5EF4-FFF2-40B4-BE49-F238E27FC236}">
                  <a16:creationId xmlns:a16="http://schemas.microsoft.com/office/drawing/2014/main" id="{B47BD659-8528-F049-A683-9092703ADCBD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270;p64">
              <a:extLst>
                <a:ext uri="{FF2B5EF4-FFF2-40B4-BE49-F238E27FC236}">
                  <a16:creationId xmlns:a16="http://schemas.microsoft.com/office/drawing/2014/main" id="{07A0049F-66EE-5180-EB6C-BD1D26FAE68D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271;p64">
              <a:extLst>
                <a:ext uri="{FF2B5EF4-FFF2-40B4-BE49-F238E27FC236}">
                  <a16:creationId xmlns:a16="http://schemas.microsoft.com/office/drawing/2014/main" id="{C75DF272-FE21-3729-DD3D-E772FB46FD2C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272;p64">
              <a:extLst>
                <a:ext uri="{FF2B5EF4-FFF2-40B4-BE49-F238E27FC236}">
                  <a16:creationId xmlns:a16="http://schemas.microsoft.com/office/drawing/2014/main" id="{812F177F-5113-6B65-D270-E1CA4E55B823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273;p64">
              <a:extLst>
                <a:ext uri="{FF2B5EF4-FFF2-40B4-BE49-F238E27FC236}">
                  <a16:creationId xmlns:a16="http://schemas.microsoft.com/office/drawing/2014/main" id="{6E358DAE-492C-FF72-1D7F-8761B1831EFB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274;p64">
              <a:extLst>
                <a:ext uri="{FF2B5EF4-FFF2-40B4-BE49-F238E27FC236}">
                  <a16:creationId xmlns:a16="http://schemas.microsoft.com/office/drawing/2014/main" id="{053C994D-3F81-C3EF-883E-6E23473190C5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75;p64">
              <a:extLst>
                <a:ext uri="{FF2B5EF4-FFF2-40B4-BE49-F238E27FC236}">
                  <a16:creationId xmlns:a16="http://schemas.microsoft.com/office/drawing/2014/main" id="{6D11BAF1-2E69-DD05-A1BB-526AF22A9598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276;p64">
              <a:extLst>
                <a:ext uri="{FF2B5EF4-FFF2-40B4-BE49-F238E27FC236}">
                  <a16:creationId xmlns:a16="http://schemas.microsoft.com/office/drawing/2014/main" id="{E381D34A-2FDF-A295-190B-BD974CF77559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77;p64">
              <a:extLst>
                <a:ext uri="{FF2B5EF4-FFF2-40B4-BE49-F238E27FC236}">
                  <a16:creationId xmlns:a16="http://schemas.microsoft.com/office/drawing/2014/main" id="{E0431019-643C-ABBC-D3CD-B03A7C3B25A5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" name="Google Shape;9284;p64">
            <a:extLst>
              <a:ext uri="{FF2B5EF4-FFF2-40B4-BE49-F238E27FC236}">
                <a16:creationId xmlns:a16="http://schemas.microsoft.com/office/drawing/2014/main" id="{FEE7C1C8-34A5-D1CC-6A40-B0847905EBF4}"/>
              </a:ext>
            </a:extLst>
          </p:cNvPr>
          <p:cNvGrpSpPr/>
          <p:nvPr/>
        </p:nvGrpSpPr>
        <p:grpSpPr>
          <a:xfrm>
            <a:off x="11542505" y="1453286"/>
            <a:ext cx="260349" cy="362292"/>
            <a:chOff x="5388757" y="2414659"/>
            <a:chExt cx="260349" cy="362292"/>
          </a:xfrm>
          <a:solidFill>
            <a:srgbClr val="002060"/>
          </a:solidFill>
        </p:grpSpPr>
        <p:sp>
          <p:nvSpPr>
            <p:cNvPr id="39" name="Google Shape;9285;p64">
              <a:extLst>
                <a:ext uri="{FF2B5EF4-FFF2-40B4-BE49-F238E27FC236}">
                  <a16:creationId xmlns:a16="http://schemas.microsoft.com/office/drawing/2014/main" id="{8FD19B36-34FA-8890-18B2-E07F32C4A864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86;p64">
              <a:extLst>
                <a:ext uri="{FF2B5EF4-FFF2-40B4-BE49-F238E27FC236}">
                  <a16:creationId xmlns:a16="http://schemas.microsoft.com/office/drawing/2014/main" id="{5C936794-2AFC-B2AF-6FAE-EB3B83BFD7CB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87;p64">
              <a:extLst>
                <a:ext uri="{FF2B5EF4-FFF2-40B4-BE49-F238E27FC236}">
                  <a16:creationId xmlns:a16="http://schemas.microsoft.com/office/drawing/2014/main" id="{BBC7A435-203A-3437-C3A7-C4F87EB11AE7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88;p64">
              <a:extLst>
                <a:ext uri="{FF2B5EF4-FFF2-40B4-BE49-F238E27FC236}">
                  <a16:creationId xmlns:a16="http://schemas.microsoft.com/office/drawing/2014/main" id="{2359C3BE-0AB6-47D5-4BAD-8E3F9D2DDE7E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89;p64">
              <a:extLst>
                <a:ext uri="{FF2B5EF4-FFF2-40B4-BE49-F238E27FC236}">
                  <a16:creationId xmlns:a16="http://schemas.microsoft.com/office/drawing/2014/main" id="{E10A65C6-2978-E077-5DE5-24FCAEE9E9FD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9290;p64">
              <a:extLst>
                <a:ext uri="{FF2B5EF4-FFF2-40B4-BE49-F238E27FC236}">
                  <a16:creationId xmlns:a16="http://schemas.microsoft.com/office/drawing/2014/main" id="{A85D43AA-3B7A-056C-072F-9E8FF2C2FDE0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9291;p64">
              <a:extLst>
                <a:ext uri="{FF2B5EF4-FFF2-40B4-BE49-F238E27FC236}">
                  <a16:creationId xmlns:a16="http://schemas.microsoft.com/office/drawing/2014/main" id="{183775B8-9186-F1B9-1C2C-2699CB4F7D2D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92;p64">
              <a:extLst>
                <a:ext uri="{FF2B5EF4-FFF2-40B4-BE49-F238E27FC236}">
                  <a16:creationId xmlns:a16="http://schemas.microsoft.com/office/drawing/2014/main" id="{CAEE706D-27E8-C6A9-CAEB-09D00C546B80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93;p64">
              <a:extLst>
                <a:ext uri="{FF2B5EF4-FFF2-40B4-BE49-F238E27FC236}">
                  <a16:creationId xmlns:a16="http://schemas.microsoft.com/office/drawing/2014/main" id="{2A937EEF-B32A-704C-28C2-30561BF1DA93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94;p64">
              <a:extLst>
                <a:ext uri="{FF2B5EF4-FFF2-40B4-BE49-F238E27FC236}">
                  <a16:creationId xmlns:a16="http://schemas.microsoft.com/office/drawing/2014/main" id="{551DF1A7-63E5-B0DC-FE37-D8FA4A05A249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95;p64">
              <a:extLst>
                <a:ext uri="{FF2B5EF4-FFF2-40B4-BE49-F238E27FC236}">
                  <a16:creationId xmlns:a16="http://schemas.microsoft.com/office/drawing/2014/main" id="{F3F89716-973B-F1CB-1DEC-63B063AC0F63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96;p64">
              <a:extLst>
                <a:ext uri="{FF2B5EF4-FFF2-40B4-BE49-F238E27FC236}">
                  <a16:creationId xmlns:a16="http://schemas.microsoft.com/office/drawing/2014/main" id="{CA6F2EBA-28F1-519C-0262-A89D22CD291F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97;p64">
              <a:extLst>
                <a:ext uri="{FF2B5EF4-FFF2-40B4-BE49-F238E27FC236}">
                  <a16:creationId xmlns:a16="http://schemas.microsoft.com/office/drawing/2014/main" id="{6CC3A580-1A44-66F5-AFBF-F7E9176B8D91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98;p64">
              <a:extLst>
                <a:ext uri="{FF2B5EF4-FFF2-40B4-BE49-F238E27FC236}">
                  <a16:creationId xmlns:a16="http://schemas.microsoft.com/office/drawing/2014/main" id="{2F42A46C-E50A-AEF3-8053-D88279010ED6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99;p64">
              <a:extLst>
                <a:ext uri="{FF2B5EF4-FFF2-40B4-BE49-F238E27FC236}">
                  <a16:creationId xmlns:a16="http://schemas.microsoft.com/office/drawing/2014/main" id="{BCBA4D3C-EB26-1BB9-7B05-7CA603682831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300;p64">
              <a:extLst>
                <a:ext uri="{FF2B5EF4-FFF2-40B4-BE49-F238E27FC236}">
                  <a16:creationId xmlns:a16="http://schemas.microsoft.com/office/drawing/2014/main" id="{5091F25C-CAC7-DCA3-2507-CCA9AFBC5113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301;p64">
              <a:extLst>
                <a:ext uri="{FF2B5EF4-FFF2-40B4-BE49-F238E27FC236}">
                  <a16:creationId xmlns:a16="http://schemas.microsoft.com/office/drawing/2014/main" id="{4CDCB322-B91E-1F17-916F-3162DE7C3C30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302;p64">
              <a:extLst>
                <a:ext uri="{FF2B5EF4-FFF2-40B4-BE49-F238E27FC236}">
                  <a16:creationId xmlns:a16="http://schemas.microsoft.com/office/drawing/2014/main" id="{E8F3597D-B364-ACBF-B2BE-CD96993F897D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303;p64">
              <a:extLst>
                <a:ext uri="{FF2B5EF4-FFF2-40B4-BE49-F238E27FC236}">
                  <a16:creationId xmlns:a16="http://schemas.microsoft.com/office/drawing/2014/main" id="{958524EA-A76C-6DAC-4811-17AAAB49AB9D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304;p64">
              <a:extLst>
                <a:ext uri="{FF2B5EF4-FFF2-40B4-BE49-F238E27FC236}">
                  <a16:creationId xmlns:a16="http://schemas.microsoft.com/office/drawing/2014/main" id="{F993B122-EA01-7ED0-2CA7-41DA4747C13D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" name="Google Shape;9434;p64">
            <a:extLst>
              <a:ext uri="{FF2B5EF4-FFF2-40B4-BE49-F238E27FC236}">
                <a16:creationId xmlns:a16="http://schemas.microsoft.com/office/drawing/2014/main" id="{2051F3CD-C655-068E-7651-2CB01F6A1D42}"/>
              </a:ext>
            </a:extLst>
          </p:cNvPr>
          <p:cNvGrpSpPr/>
          <p:nvPr/>
        </p:nvGrpSpPr>
        <p:grpSpPr>
          <a:xfrm>
            <a:off x="11498551" y="3074963"/>
            <a:ext cx="348257" cy="346188"/>
            <a:chOff x="3541011" y="3367320"/>
            <a:chExt cx="348257" cy="346188"/>
          </a:xfrm>
          <a:solidFill>
            <a:srgbClr val="002060"/>
          </a:solidFill>
        </p:grpSpPr>
        <p:sp>
          <p:nvSpPr>
            <p:cNvPr id="60" name="Google Shape;9435;p64">
              <a:extLst>
                <a:ext uri="{FF2B5EF4-FFF2-40B4-BE49-F238E27FC236}">
                  <a16:creationId xmlns:a16="http://schemas.microsoft.com/office/drawing/2014/main" id="{93057411-5783-5BBC-CA94-B0E3977C4A81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436;p64">
              <a:extLst>
                <a:ext uri="{FF2B5EF4-FFF2-40B4-BE49-F238E27FC236}">
                  <a16:creationId xmlns:a16="http://schemas.microsoft.com/office/drawing/2014/main" id="{9FC986FF-A50D-114A-3E93-6EF6209D2F42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437;p64">
              <a:extLst>
                <a:ext uri="{FF2B5EF4-FFF2-40B4-BE49-F238E27FC236}">
                  <a16:creationId xmlns:a16="http://schemas.microsoft.com/office/drawing/2014/main" id="{03A9FC58-CCE1-ADDC-1F13-7B69DFBD56C6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438;p64">
              <a:extLst>
                <a:ext uri="{FF2B5EF4-FFF2-40B4-BE49-F238E27FC236}">
                  <a16:creationId xmlns:a16="http://schemas.microsoft.com/office/drawing/2014/main" id="{D907B9E1-E0F2-08E9-286B-8D51B59E4F1F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" name="Google Shape;9683;p64">
            <a:extLst>
              <a:ext uri="{FF2B5EF4-FFF2-40B4-BE49-F238E27FC236}">
                <a16:creationId xmlns:a16="http://schemas.microsoft.com/office/drawing/2014/main" id="{6F6C40C8-1788-403D-BA62-DCAE4BCE2939}"/>
              </a:ext>
            </a:extLst>
          </p:cNvPr>
          <p:cNvGrpSpPr/>
          <p:nvPr/>
        </p:nvGrpSpPr>
        <p:grpSpPr>
          <a:xfrm>
            <a:off x="11488875" y="5419482"/>
            <a:ext cx="367608" cy="350548"/>
            <a:chOff x="6659725" y="3808035"/>
            <a:chExt cx="367608" cy="350548"/>
          </a:xfrm>
          <a:solidFill>
            <a:srgbClr val="002060"/>
          </a:solidFill>
        </p:grpSpPr>
        <p:sp>
          <p:nvSpPr>
            <p:cNvPr id="65" name="Google Shape;9684;p64">
              <a:extLst>
                <a:ext uri="{FF2B5EF4-FFF2-40B4-BE49-F238E27FC236}">
                  <a16:creationId xmlns:a16="http://schemas.microsoft.com/office/drawing/2014/main" id="{A4C93BF1-EC96-9DC2-3059-527BAC727610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9685;p64">
              <a:extLst>
                <a:ext uri="{FF2B5EF4-FFF2-40B4-BE49-F238E27FC236}">
                  <a16:creationId xmlns:a16="http://schemas.microsoft.com/office/drawing/2014/main" id="{90538037-F86E-A782-191D-39FFA15CB27F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66855285-EE03-9480-852F-366CADBAE516}"/>
              </a:ext>
            </a:extLst>
          </p:cNvPr>
          <p:cNvSpPr txBox="1"/>
          <p:nvPr/>
        </p:nvSpPr>
        <p:spPr>
          <a:xfrm>
            <a:off x="9710590" y="1474582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A54C165-BBC5-86ED-29CE-6F952266D9D8}"/>
              </a:ext>
            </a:extLst>
          </p:cNvPr>
          <p:cNvSpPr txBox="1"/>
          <p:nvPr/>
        </p:nvSpPr>
        <p:spPr>
          <a:xfrm>
            <a:off x="9710590" y="2293727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A2B4424-72CA-CBCB-293F-10BC90C44E96}"/>
              </a:ext>
            </a:extLst>
          </p:cNvPr>
          <p:cNvSpPr txBox="1"/>
          <p:nvPr/>
        </p:nvSpPr>
        <p:spPr>
          <a:xfrm>
            <a:off x="9710591" y="3046072"/>
            <a:ext cx="16885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C8671A0-2562-4BE6-EA4C-19095117D56B}"/>
              </a:ext>
            </a:extLst>
          </p:cNvPr>
          <p:cNvSpPr txBox="1"/>
          <p:nvPr/>
        </p:nvSpPr>
        <p:spPr>
          <a:xfrm>
            <a:off x="9710589" y="3892419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B45D249A-BF09-E55D-1E11-014FD7B2A474}"/>
              </a:ext>
            </a:extLst>
          </p:cNvPr>
          <p:cNvSpPr txBox="1"/>
          <p:nvPr/>
        </p:nvSpPr>
        <p:spPr>
          <a:xfrm>
            <a:off x="9710588" y="4637314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4A0A5D3-019F-7386-1810-B862D27A2562}"/>
              </a:ext>
            </a:extLst>
          </p:cNvPr>
          <p:cNvSpPr txBox="1"/>
          <p:nvPr/>
        </p:nvSpPr>
        <p:spPr>
          <a:xfrm>
            <a:off x="9710588" y="5456459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73" name="Graphic 72">
            <a:extLst>
              <a:ext uri="{FF2B5EF4-FFF2-40B4-BE49-F238E27FC236}">
                <a16:creationId xmlns:a16="http://schemas.microsoft.com/office/drawing/2014/main" id="{CE71A881-97AC-0F01-3DC9-D60F8A80D45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10836" y="354981"/>
            <a:ext cx="789863" cy="789862"/>
          </a:xfrm>
          <a:prstGeom prst="rect">
            <a:avLst/>
          </a:prstGeom>
        </p:spPr>
      </p:pic>
      <p:sp>
        <p:nvSpPr>
          <p:cNvPr id="80" name="TextBox 85">
            <a:extLst>
              <a:ext uri="{FF2B5EF4-FFF2-40B4-BE49-F238E27FC236}">
                <a16:creationId xmlns:a16="http://schemas.microsoft.com/office/drawing/2014/main" id="{85F8FBAA-8672-2A7E-A18A-12B7F09435CE}"/>
              </a:ext>
            </a:extLst>
          </p:cNvPr>
          <p:cNvSpPr txBox="1"/>
          <p:nvPr/>
        </p:nvSpPr>
        <p:spPr>
          <a:xfrm>
            <a:off x="9947507" y="488677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6">
            <a:extLst>
              <a:ext uri="{FF2B5EF4-FFF2-40B4-BE49-F238E27FC236}">
                <a16:creationId xmlns:a16="http://schemas.microsoft.com/office/drawing/2014/main" id="{3F481433-F748-2EFD-A4FB-78C437D3F275}"/>
              </a:ext>
            </a:extLst>
          </p:cNvPr>
          <p:cNvSpPr txBox="1"/>
          <p:nvPr/>
        </p:nvSpPr>
        <p:spPr>
          <a:xfrm>
            <a:off x="9947506" y="860262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معماری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D3954B71-73AA-2469-9B2C-AC1A37175917}"/>
              </a:ext>
            </a:extLst>
          </p:cNvPr>
          <p:cNvSpPr/>
          <p:nvPr/>
        </p:nvSpPr>
        <p:spPr>
          <a:xfrm>
            <a:off x="10669815" y="6236006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Google Shape;8410;p6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DF0838F-3F41-481A-6545-CBD7CDF71E29}"/>
              </a:ext>
            </a:extLst>
          </p:cNvPr>
          <p:cNvSpPr/>
          <p:nvPr/>
        </p:nvSpPr>
        <p:spPr>
          <a:xfrm>
            <a:off x="10654944" y="6213002"/>
            <a:ext cx="356196" cy="328410"/>
          </a:xfrm>
          <a:custGeom>
            <a:avLst/>
            <a:gdLst/>
            <a:ahLst/>
            <a:cxnLst/>
            <a:rect l="l" t="t" r="r" b="b"/>
            <a:pathLst>
              <a:path w="11217" h="10342" extrusionOk="0">
                <a:moveTo>
                  <a:pt x="3394" y="1186"/>
                </a:moveTo>
                <a:lnTo>
                  <a:pt x="3394" y="1507"/>
                </a:lnTo>
                <a:lnTo>
                  <a:pt x="1668" y="1507"/>
                </a:lnTo>
                <a:lnTo>
                  <a:pt x="1668" y="1186"/>
                </a:lnTo>
                <a:close/>
                <a:moveTo>
                  <a:pt x="3096" y="1829"/>
                </a:moveTo>
                <a:lnTo>
                  <a:pt x="3096" y="2090"/>
                </a:lnTo>
                <a:lnTo>
                  <a:pt x="2013" y="3043"/>
                </a:lnTo>
                <a:lnTo>
                  <a:pt x="2013" y="1829"/>
                </a:lnTo>
                <a:close/>
                <a:moveTo>
                  <a:pt x="6740" y="5948"/>
                </a:moveTo>
                <a:cubicBezTo>
                  <a:pt x="6775" y="5948"/>
                  <a:pt x="6799" y="5972"/>
                  <a:pt x="6799" y="6008"/>
                </a:cubicBezTo>
                <a:lnTo>
                  <a:pt x="6799" y="10020"/>
                </a:lnTo>
                <a:lnTo>
                  <a:pt x="4644" y="10020"/>
                </a:lnTo>
                <a:lnTo>
                  <a:pt x="4644" y="6008"/>
                </a:lnTo>
                <a:cubicBezTo>
                  <a:pt x="4644" y="5972"/>
                  <a:pt x="4668" y="5948"/>
                  <a:pt x="4704" y="5948"/>
                </a:cubicBezTo>
                <a:close/>
                <a:moveTo>
                  <a:pt x="5601" y="1"/>
                </a:moveTo>
                <a:cubicBezTo>
                  <a:pt x="5543" y="1"/>
                  <a:pt x="5484" y="19"/>
                  <a:pt x="5430" y="55"/>
                </a:cubicBezTo>
                <a:lnTo>
                  <a:pt x="3692" y="1567"/>
                </a:lnTo>
                <a:lnTo>
                  <a:pt x="3692" y="1126"/>
                </a:lnTo>
                <a:cubicBezTo>
                  <a:pt x="3692" y="995"/>
                  <a:pt x="3573" y="876"/>
                  <a:pt x="3442" y="876"/>
                </a:cubicBezTo>
                <a:lnTo>
                  <a:pt x="1596" y="876"/>
                </a:lnTo>
                <a:cubicBezTo>
                  <a:pt x="1453" y="876"/>
                  <a:pt x="1334" y="995"/>
                  <a:pt x="1334" y="1126"/>
                </a:cubicBezTo>
                <a:lnTo>
                  <a:pt x="1334" y="1590"/>
                </a:lnTo>
                <a:cubicBezTo>
                  <a:pt x="1334" y="1721"/>
                  <a:pt x="1453" y="1840"/>
                  <a:pt x="1596" y="1840"/>
                </a:cubicBezTo>
                <a:lnTo>
                  <a:pt x="1691" y="1840"/>
                </a:lnTo>
                <a:lnTo>
                  <a:pt x="1691" y="3329"/>
                </a:lnTo>
                <a:lnTo>
                  <a:pt x="108" y="4710"/>
                </a:lnTo>
                <a:cubicBezTo>
                  <a:pt x="25" y="4781"/>
                  <a:pt x="1" y="4888"/>
                  <a:pt x="25" y="4984"/>
                </a:cubicBezTo>
                <a:cubicBezTo>
                  <a:pt x="60" y="5079"/>
                  <a:pt x="167" y="5138"/>
                  <a:pt x="251" y="5138"/>
                </a:cubicBezTo>
                <a:lnTo>
                  <a:pt x="1322" y="5138"/>
                </a:lnTo>
                <a:lnTo>
                  <a:pt x="1322" y="7972"/>
                </a:lnTo>
                <a:cubicBezTo>
                  <a:pt x="1322" y="8056"/>
                  <a:pt x="1394" y="8139"/>
                  <a:pt x="1489" y="8139"/>
                </a:cubicBezTo>
                <a:cubicBezTo>
                  <a:pt x="1572" y="8139"/>
                  <a:pt x="1656" y="8056"/>
                  <a:pt x="1656" y="7972"/>
                </a:cubicBezTo>
                <a:lnTo>
                  <a:pt x="1656" y="5055"/>
                </a:lnTo>
                <a:lnTo>
                  <a:pt x="5609" y="1614"/>
                </a:lnTo>
                <a:lnTo>
                  <a:pt x="9561" y="5055"/>
                </a:lnTo>
                <a:lnTo>
                  <a:pt x="9561" y="9937"/>
                </a:lnTo>
                <a:cubicBezTo>
                  <a:pt x="9561" y="9984"/>
                  <a:pt x="9526" y="10020"/>
                  <a:pt x="9478" y="10020"/>
                </a:cubicBezTo>
                <a:lnTo>
                  <a:pt x="7109" y="10020"/>
                </a:lnTo>
                <a:lnTo>
                  <a:pt x="7109" y="6008"/>
                </a:lnTo>
                <a:cubicBezTo>
                  <a:pt x="7109" y="5793"/>
                  <a:pt x="6930" y="5615"/>
                  <a:pt x="6728" y="5615"/>
                </a:cubicBezTo>
                <a:lnTo>
                  <a:pt x="4680" y="5615"/>
                </a:lnTo>
                <a:cubicBezTo>
                  <a:pt x="4478" y="5615"/>
                  <a:pt x="4299" y="5793"/>
                  <a:pt x="4299" y="6008"/>
                </a:cubicBezTo>
                <a:lnTo>
                  <a:pt x="4299" y="10020"/>
                </a:lnTo>
                <a:lnTo>
                  <a:pt x="1739" y="10020"/>
                </a:lnTo>
                <a:cubicBezTo>
                  <a:pt x="1691" y="10020"/>
                  <a:pt x="1656" y="9984"/>
                  <a:pt x="1656" y="9937"/>
                </a:cubicBezTo>
                <a:lnTo>
                  <a:pt x="1656" y="8734"/>
                </a:lnTo>
                <a:cubicBezTo>
                  <a:pt x="1656" y="8639"/>
                  <a:pt x="1572" y="8567"/>
                  <a:pt x="1489" y="8567"/>
                </a:cubicBezTo>
                <a:cubicBezTo>
                  <a:pt x="1394" y="8567"/>
                  <a:pt x="1322" y="8639"/>
                  <a:pt x="1322" y="8734"/>
                </a:cubicBezTo>
                <a:lnTo>
                  <a:pt x="1322" y="9937"/>
                </a:lnTo>
                <a:cubicBezTo>
                  <a:pt x="1322" y="10163"/>
                  <a:pt x="1501" y="10342"/>
                  <a:pt x="1727" y="10342"/>
                </a:cubicBezTo>
                <a:lnTo>
                  <a:pt x="9466" y="10342"/>
                </a:lnTo>
                <a:cubicBezTo>
                  <a:pt x="9692" y="10342"/>
                  <a:pt x="9871" y="10163"/>
                  <a:pt x="9871" y="9937"/>
                </a:cubicBezTo>
                <a:lnTo>
                  <a:pt x="9871" y="5127"/>
                </a:lnTo>
                <a:lnTo>
                  <a:pt x="10943" y="5127"/>
                </a:lnTo>
                <a:cubicBezTo>
                  <a:pt x="11038" y="5127"/>
                  <a:pt x="11133" y="5067"/>
                  <a:pt x="11157" y="4960"/>
                </a:cubicBezTo>
                <a:cubicBezTo>
                  <a:pt x="11216" y="4877"/>
                  <a:pt x="11205" y="4769"/>
                  <a:pt x="11121" y="4698"/>
                </a:cubicBezTo>
                <a:lnTo>
                  <a:pt x="8811" y="2686"/>
                </a:lnTo>
                <a:cubicBezTo>
                  <a:pt x="8785" y="2659"/>
                  <a:pt x="8748" y="2647"/>
                  <a:pt x="8711" y="2647"/>
                </a:cubicBezTo>
                <a:cubicBezTo>
                  <a:pt x="8665" y="2647"/>
                  <a:pt x="8618" y="2665"/>
                  <a:pt x="8585" y="2698"/>
                </a:cubicBezTo>
                <a:cubicBezTo>
                  <a:pt x="8526" y="2757"/>
                  <a:pt x="8538" y="2864"/>
                  <a:pt x="8597" y="2924"/>
                </a:cubicBezTo>
                <a:lnTo>
                  <a:pt x="10764" y="4805"/>
                </a:lnTo>
                <a:lnTo>
                  <a:pt x="9776" y="4805"/>
                </a:lnTo>
                <a:lnTo>
                  <a:pt x="5763" y="1305"/>
                </a:lnTo>
                <a:cubicBezTo>
                  <a:pt x="5716" y="1269"/>
                  <a:pt x="5659" y="1251"/>
                  <a:pt x="5601" y="1251"/>
                </a:cubicBezTo>
                <a:cubicBezTo>
                  <a:pt x="5543" y="1251"/>
                  <a:pt x="5484" y="1269"/>
                  <a:pt x="5430" y="1305"/>
                </a:cubicBezTo>
                <a:lnTo>
                  <a:pt x="1418" y="4805"/>
                </a:lnTo>
                <a:lnTo>
                  <a:pt x="429" y="4805"/>
                </a:lnTo>
                <a:lnTo>
                  <a:pt x="1918" y="3507"/>
                </a:lnTo>
                <a:lnTo>
                  <a:pt x="3335" y="2281"/>
                </a:lnTo>
                <a:lnTo>
                  <a:pt x="5609" y="340"/>
                </a:lnTo>
                <a:lnTo>
                  <a:pt x="8026" y="2436"/>
                </a:lnTo>
                <a:cubicBezTo>
                  <a:pt x="8052" y="2463"/>
                  <a:pt x="8086" y="2475"/>
                  <a:pt x="8121" y="2475"/>
                </a:cubicBezTo>
                <a:cubicBezTo>
                  <a:pt x="8164" y="2475"/>
                  <a:pt x="8207" y="2457"/>
                  <a:pt x="8240" y="2424"/>
                </a:cubicBezTo>
                <a:cubicBezTo>
                  <a:pt x="8299" y="2364"/>
                  <a:pt x="8288" y="2257"/>
                  <a:pt x="8228" y="2198"/>
                </a:cubicBezTo>
                <a:lnTo>
                  <a:pt x="5763" y="55"/>
                </a:lnTo>
                <a:cubicBezTo>
                  <a:pt x="5716" y="19"/>
                  <a:pt x="5659" y="1"/>
                  <a:pt x="5601" y="1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3DA7F459-5B4B-5E26-5602-2A0C7108D27E}"/>
              </a:ext>
            </a:extLst>
          </p:cNvPr>
          <p:cNvSpPr/>
          <p:nvPr/>
        </p:nvSpPr>
        <p:spPr>
          <a:xfrm>
            <a:off x="11399719" y="6226240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C746704C-F38C-14BD-A71B-219098A19CAF}"/>
              </a:ext>
            </a:extLst>
          </p:cNvPr>
          <p:cNvSpPr/>
          <p:nvPr/>
        </p:nvSpPr>
        <p:spPr>
          <a:xfrm>
            <a:off x="9939912" y="6236006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7" name="Google Shape;10366;p6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5EDB533-5DCB-2942-475B-1B81CA37710C}"/>
              </a:ext>
            </a:extLst>
          </p:cNvPr>
          <p:cNvSpPr/>
          <p:nvPr/>
        </p:nvSpPr>
        <p:spPr>
          <a:xfrm rot="5400000" flipV="1">
            <a:off x="10005883" y="6184149"/>
            <a:ext cx="177196" cy="386117"/>
          </a:xfrm>
          <a:custGeom>
            <a:avLst/>
            <a:gdLst/>
            <a:ahLst/>
            <a:cxnLst/>
            <a:rect l="l" t="t" r="r" b="b"/>
            <a:pathLst>
              <a:path w="5038" h="10978" extrusionOk="0">
                <a:moveTo>
                  <a:pt x="1918" y="1893"/>
                </a:moveTo>
                <a:cubicBezTo>
                  <a:pt x="2156" y="1893"/>
                  <a:pt x="2358" y="2084"/>
                  <a:pt x="2358" y="2322"/>
                </a:cubicBezTo>
                <a:lnTo>
                  <a:pt x="2358" y="3465"/>
                </a:lnTo>
                <a:lnTo>
                  <a:pt x="1501" y="3465"/>
                </a:lnTo>
                <a:lnTo>
                  <a:pt x="1501" y="2703"/>
                </a:lnTo>
                <a:lnTo>
                  <a:pt x="1501" y="2310"/>
                </a:lnTo>
                <a:cubicBezTo>
                  <a:pt x="1501" y="2191"/>
                  <a:pt x="1549" y="2084"/>
                  <a:pt x="1620" y="2012"/>
                </a:cubicBezTo>
                <a:cubicBezTo>
                  <a:pt x="1703" y="1929"/>
                  <a:pt x="1822" y="1893"/>
                  <a:pt x="1918" y="1893"/>
                </a:cubicBezTo>
                <a:close/>
                <a:moveTo>
                  <a:pt x="751" y="322"/>
                </a:moveTo>
                <a:cubicBezTo>
                  <a:pt x="989" y="322"/>
                  <a:pt x="1180" y="524"/>
                  <a:pt x="1180" y="750"/>
                </a:cubicBezTo>
                <a:lnTo>
                  <a:pt x="1180" y="2322"/>
                </a:lnTo>
                <a:lnTo>
                  <a:pt x="1180" y="2715"/>
                </a:lnTo>
                <a:lnTo>
                  <a:pt x="1180" y="3465"/>
                </a:lnTo>
                <a:lnTo>
                  <a:pt x="715" y="3465"/>
                </a:lnTo>
                <a:cubicBezTo>
                  <a:pt x="572" y="3465"/>
                  <a:pt x="429" y="3513"/>
                  <a:pt x="310" y="3584"/>
                </a:cubicBezTo>
                <a:lnTo>
                  <a:pt x="310" y="738"/>
                </a:lnTo>
                <a:lnTo>
                  <a:pt x="334" y="738"/>
                </a:lnTo>
                <a:cubicBezTo>
                  <a:pt x="334" y="619"/>
                  <a:pt x="370" y="524"/>
                  <a:pt x="453" y="441"/>
                </a:cubicBezTo>
                <a:cubicBezTo>
                  <a:pt x="525" y="369"/>
                  <a:pt x="644" y="322"/>
                  <a:pt x="751" y="322"/>
                </a:cubicBezTo>
                <a:close/>
                <a:moveTo>
                  <a:pt x="4335" y="1870"/>
                </a:moveTo>
                <a:cubicBezTo>
                  <a:pt x="4537" y="1870"/>
                  <a:pt x="4716" y="2036"/>
                  <a:pt x="4716" y="2262"/>
                </a:cubicBezTo>
                <a:lnTo>
                  <a:pt x="4716" y="3275"/>
                </a:lnTo>
                <a:cubicBezTo>
                  <a:pt x="4704" y="3477"/>
                  <a:pt x="4537" y="3656"/>
                  <a:pt x="4335" y="3656"/>
                </a:cubicBezTo>
                <a:lnTo>
                  <a:pt x="4239" y="3656"/>
                </a:lnTo>
                <a:cubicBezTo>
                  <a:pt x="4037" y="3656"/>
                  <a:pt x="3858" y="3501"/>
                  <a:pt x="3858" y="3275"/>
                </a:cubicBezTo>
                <a:lnTo>
                  <a:pt x="3858" y="2286"/>
                </a:lnTo>
                <a:lnTo>
                  <a:pt x="3858" y="2262"/>
                </a:lnTo>
                <a:cubicBezTo>
                  <a:pt x="3858" y="2048"/>
                  <a:pt x="4013" y="1870"/>
                  <a:pt x="4239" y="1870"/>
                </a:cubicBezTo>
                <a:close/>
                <a:moveTo>
                  <a:pt x="3108" y="1870"/>
                </a:moveTo>
                <a:cubicBezTo>
                  <a:pt x="3335" y="1870"/>
                  <a:pt x="3525" y="2048"/>
                  <a:pt x="3525" y="2286"/>
                </a:cubicBezTo>
                <a:lnTo>
                  <a:pt x="3525" y="3275"/>
                </a:lnTo>
                <a:lnTo>
                  <a:pt x="3525" y="3501"/>
                </a:lnTo>
                <a:cubicBezTo>
                  <a:pt x="3525" y="3715"/>
                  <a:pt x="3346" y="3917"/>
                  <a:pt x="3108" y="3917"/>
                </a:cubicBezTo>
                <a:lnTo>
                  <a:pt x="3037" y="3917"/>
                </a:lnTo>
                <a:lnTo>
                  <a:pt x="3037" y="3620"/>
                </a:lnTo>
                <a:cubicBezTo>
                  <a:pt x="3037" y="3525"/>
                  <a:pt x="2965" y="3453"/>
                  <a:pt x="2870" y="3453"/>
                </a:cubicBezTo>
                <a:lnTo>
                  <a:pt x="2668" y="3453"/>
                </a:lnTo>
                <a:lnTo>
                  <a:pt x="2668" y="2310"/>
                </a:lnTo>
                <a:lnTo>
                  <a:pt x="2668" y="2286"/>
                </a:lnTo>
                <a:cubicBezTo>
                  <a:pt x="2668" y="2072"/>
                  <a:pt x="2846" y="1870"/>
                  <a:pt x="3085" y="1870"/>
                </a:cubicBezTo>
                <a:close/>
                <a:moveTo>
                  <a:pt x="2727" y="3763"/>
                </a:moveTo>
                <a:lnTo>
                  <a:pt x="2727" y="4632"/>
                </a:lnTo>
                <a:cubicBezTo>
                  <a:pt x="2727" y="4846"/>
                  <a:pt x="2549" y="5025"/>
                  <a:pt x="2323" y="5025"/>
                </a:cubicBezTo>
                <a:lnTo>
                  <a:pt x="727" y="5025"/>
                </a:lnTo>
                <a:cubicBezTo>
                  <a:pt x="513" y="5025"/>
                  <a:pt x="334" y="4846"/>
                  <a:pt x="334" y="4632"/>
                </a:cubicBezTo>
                <a:lnTo>
                  <a:pt x="334" y="4167"/>
                </a:lnTo>
                <a:cubicBezTo>
                  <a:pt x="334" y="3941"/>
                  <a:pt x="513" y="3763"/>
                  <a:pt x="727" y="3763"/>
                </a:cubicBezTo>
                <a:close/>
                <a:moveTo>
                  <a:pt x="763" y="0"/>
                </a:moveTo>
                <a:cubicBezTo>
                  <a:pt x="572" y="0"/>
                  <a:pt x="370" y="72"/>
                  <a:pt x="227" y="227"/>
                </a:cubicBezTo>
                <a:cubicBezTo>
                  <a:pt x="72" y="369"/>
                  <a:pt x="1" y="548"/>
                  <a:pt x="1" y="762"/>
                </a:cubicBezTo>
                <a:lnTo>
                  <a:pt x="1" y="6751"/>
                </a:lnTo>
                <a:cubicBezTo>
                  <a:pt x="1" y="6846"/>
                  <a:pt x="72" y="6918"/>
                  <a:pt x="167" y="6918"/>
                </a:cubicBezTo>
                <a:cubicBezTo>
                  <a:pt x="251" y="6918"/>
                  <a:pt x="334" y="6846"/>
                  <a:pt x="334" y="6751"/>
                </a:cubicBezTo>
                <a:lnTo>
                  <a:pt x="334" y="5239"/>
                </a:lnTo>
                <a:cubicBezTo>
                  <a:pt x="453" y="5310"/>
                  <a:pt x="584" y="5358"/>
                  <a:pt x="727" y="5358"/>
                </a:cubicBezTo>
                <a:lnTo>
                  <a:pt x="2323" y="5358"/>
                </a:lnTo>
                <a:cubicBezTo>
                  <a:pt x="2727" y="5358"/>
                  <a:pt x="3037" y="5025"/>
                  <a:pt x="3037" y="4644"/>
                </a:cubicBezTo>
                <a:lnTo>
                  <a:pt x="3037" y="4239"/>
                </a:lnTo>
                <a:lnTo>
                  <a:pt x="3108" y="4239"/>
                </a:lnTo>
                <a:cubicBezTo>
                  <a:pt x="3394" y="4239"/>
                  <a:pt x="3644" y="4072"/>
                  <a:pt x="3763" y="3822"/>
                </a:cubicBezTo>
                <a:cubicBezTo>
                  <a:pt x="3882" y="3929"/>
                  <a:pt x="4049" y="3989"/>
                  <a:pt x="4216" y="3989"/>
                </a:cubicBezTo>
                <a:lnTo>
                  <a:pt x="4299" y="3989"/>
                </a:lnTo>
                <a:cubicBezTo>
                  <a:pt x="4442" y="3989"/>
                  <a:pt x="4573" y="3941"/>
                  <a:pt x="4692" y="3870"/>
                </a:cubicBezTo>
                <a:lnTo>
                  <a:pt x="4692" y="8335"/>
                </a:lnTo>
                <a:lnTo>
                  <a:pt x="2989" y="8335"/>
                </a:lnTo>
                <a:cubicBezTo>
                  <a:pt x="2906" y="8335"/>
                  <a:pt x="2834" y="8406"/>
                  <a:pt x="2834" y="8501"/>
                </a:cubicBezTo>
                <a:cubicBezTo>
                  <a:pt x="2834" y="8585"/>
                  <a:pt x="2906" y="8656"/>
                  <a:pt x="2989" y="8656"/>
                </a:cubicBezTo>
                <a:lnTo>
                  <a:pt x="4692" y="8656"/>
                </a:lnTo>
                <a:lnTo>
                  <a:pt x="4692" y="9299"/>
                </a:lnTo>
                <a:lnTo>
                  <a:pt x="334" y="9299"/>
                </a:lnTo>
                <a:lnTo>
                  <a:pt x="334" y="8656"/>
                </a:lnTo>
                <a:lnTo>
                  <a:pt x="2311" y="8656"/>
                </a:lnTo>
                <a:cubicBezTo>
                  <a:pt x="2394" y="8656"/>
                  <a:pt x="2477" y="8585"/>
                  <a:pt x="2477" y="8501"/>
                </a:cubicBezTo>
                <a:cubicBezTo>
                  <a:pt x="2477" y="8406"/>
                  <a:pt x="2394" y="8335"/>
                  <a:pt x="2311" y="8335"/>
                </a:cubicBezTo>
                <a:lnTo>
                  <a:pt x="346" y="8335"/>
                </a:lnTo>
                <a:lnTo>
                  <a:pt x="346" y="7382"/>
                </a:lnTo>
                <a:cubicBezTo>
                  <a:pt x="346" y="7287"/>
                  <a:pt x="275" y="7215"/>
                  <a:pt x="179" y="7215"/>
                </a:cubicBezTo>
                <a:cubicBezTo>
                  <a:pt x="96" y="7215"/>
                  <a:pt x="13" y="7287"/>
                  <a:pt x="13" y="7382"/>
                </a:cubicBezTo>
                <a:lnTo>
                  <a:pt x="13" y="9454"/>
                </a:lnTo>
                <a:cubicBezTo>
                  <a:pt x="13" y="9537"/>
                  <a:pt x="96" y="9609"/>
                  <a:pt x="179" y="9609"/>
                </a:cubicBezTo>
                <a:lnTo>
                  <a:pt x="1299" y="9609"/>
                </a:lnTo>
                <a:lnTo>
                  <a:pt x="1299" y="10823"/>
                </a:lnTo>
                <a:cubicBezTo>
                  <a:pt x="1299" y="10906"/>
                  <a:pt x="1370" y="10978"/>
                  <a:pt x="1465" y="10978"/>
                </a:cubicBezTo>
                <a:lnTo>
                  <a:pt x="2203" y="10978"/>
                </a:lnTo>
                <a:cubicBezTo>
                  <a:pt x="2299" y="10978"/>
                  <a:pt x="2370" y="10906"/>
                  <a:pt x="2370" y="10823"/>
                </a:cubicBezTo>
                <a:cubicBezTo>
                  <a:pt x="2370" y="10728"/>
                  <a:pt x="2299" y="10656"/>
                  <a:pt x="2203" y="10656"/>
                </a:cubicBezTo>
                <a:lnTo>
                  <a:pt x="1608" y="10656"/>
                </a:lnTo>
                <a:lnTo>
                  <a:pt x="1608" y="9597"/>
                </a:lnTo>
                <a:lnTo>
                  <a:pt x="3442" y="9597"/>
                </a:lnTo>
                <a:lnTo>
                  <a:pt x="3442" y="10656"/>
                </a:lnTo>
                <a:lnTo>
                  <a:pt x="2834" y="10656"/>
                </a:lnTo>
                <a:cubicBezTo>
                  <a:pt x="2739" y="10656"/>
                  <a:pt x="2668" y="10728"/>
                  <a:pt x="2668" y="10823"/>
                </a:cubicBezTo>
                <a:cubicBezTo>
                  <a:pt x="2668" y="10906"/>
                  <a:pt x="2739" y="10978"/>
                  <a:pt x="2834" y="10978"/>
                </a:cubicBezTo>
                <a:lnTo>
                  <a:pt x="3585" y="10978"/>
                </a:lnTo>
                <a:cubicBezTo>
                  <a:pt x="3680" y="10978"/>
                  <a:pt x="3751" y="10906"/>
                  <a:pt x="3751" y="10823"/>
                </a:cubicBezTo>
                <a:lnTo>
                  <a:pt x="3751" y="9609"/>
                </a:lnTo>
                <a:lnTo>
                  <a:pt x="4870" y="9609"/>
                </a:lnTo>
                <a:cubicBezTo>
                  <a:pt x="4954" y="9609"/>
                  <a:pt x="5037" y="9537"/>
                  <a:pt x="5037" y="9454"/>
                </a:cubicBezTo>
                <a:lnTo>
                  <a:pt x="5037" y="2703"/>
                </a:lnTo>
                <a:lnTo>
                  <a:pt x="5037" y="2262"/>
                </a:lnTo>
                <a:cubicBezTo>
                  <a:pt x="5037" y="1870"/>
                  <a:pt x="4716" y="1560"/>
                  <a:pt x="4335" y="1560"/>
                </a:cubicBezTo>
                <a:lnTo>
                  <a:pt x="4239" y="1560"/>
                </a:lnTo>
                <a:cubicBezTo>
                  <a:pt x="4025" y="1560"/>
                  <a:pt x="3823" y="1667"/>
                  <a:pt x="3692" y="1834"/>
                </a:cubicBezTo>
                <a:cubicBezTo>
                  <a:pt x="3561" y="1667"/>
                  <a:pt x="3346" y="1560"/>
                  <a:pt x="3132" y="1560"/>
                </a:cubicBezTo>
                <a:lnTo>
                  <a:pt x="3096" y="1560"/>
                </a:lnTo>
                <a:cubicBezTo>
                  <a:pt x="2858" y="1560"/>
                  <a:pt x="2656" y="1667"/>
                  <a:pt x="2513" y="1846"/>
                </a:cubicBezTo>
                <a:cubicBezTo>
                  <a:pt x="2382" y="1679"/>
                  <a:pt x="2180" y="1560"/>
                  <a:pt x="1942" y="1560"/>
                </a:cubicBezTo>
                <a:cubicBezTo>
                  <a:pt x="1787" y="1560"/>
                  <a:pt x="1644" y="1608"/>
                  <a:pt x="1501" y="1691"/>
                </a:cubicBezTo>
                <a:lnTo>
                  <a:pt x="1501" y="738"/>
                </a:lnTo>
                <a:cubicBezTo>
                  <a:pt x="1501" y="322"/>
                  <a:pt x="1168" y="0"/>
                  <a:pt x="763" y="0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366;p6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7B1B3B9-FEF1-48B5-6106-D13E22EE04EA}"/>
              </a:ext>
            </a:extLst>
          </p:cNvPr>
          <p:cNvSpPr/>
          <p:nvPr/>
        </p:nvSpPr>
        <p:spPr>
          <a:xfrm rot="16200000" flipH="1" flipV="1">
            <a:off x="11483006" y="6184149"/>
            <a:ext cx="177196" cy="386117"/>
          </a:xfrm>
          <a:custGeom>
            <a:avLst/>
            <a:gdLst/>
            <a:ahLst/>
            <a:cxnLst/>
            <a:rect l="l" t="t" r="r" b="b"/>
            <a:pathLst>
              <a:path w="5038" h="10978" extrusionOk="0">
                <a:moveTo>
                  <a:pt x="1918" y="1893"/>
                </a:moveTo>
                <a:cubicBezTo>
                  <a:pt x="2156" y="1893"/>
                  <a:pt x="2358" y="2084"/>
                  <a:pt x="2358" y="2322"/>
                </a:cubicBezTo>
                <a:lnTo>
                  <a:pt x="2358" y="3465"/>
                </a:lnTo>
                <a:lnTo>
                  <a:pt x="1501" y="3465"/>
                </a:lnTo>
                <a:lnTo>
                  <a:pt x="1501" y="2703"/>
                </a:lnTo>
                <a:lnTo>
                  <a:pt x="1501" y="2310"/>
                </a:lnTo>
                <a:cubicBezTo>
                  <a:pt x="1501" y="2191"/>
                  <a:pt x="1549" y="2084"/>
                  <a:pt x="1620" y="2012"/>
                </a:cubicBezTo>
                <a:cubicBezTo>
                  <a:pt x="1703" y="1929"/>
                  <a:pt x="1822" y="1893"/>
                  <a:pt x="1918" y="1893"/>
                </a:cubicBezTo>
                <a:close/>
                <a:moveTo>
                  <a:pt x="751" y="322"/>
                </a:moveTo>
                <a:cubicBezTo>
                  <a:pt x="989" y="322"/>
                  <a:pt x="1180" y="524"/>
                  <a:pt x="1180" y="750"/>
                </a:cubicBezTo>
                <a:lnTo>
                  <a:pt x="1180" y="2322"/>
                </a:lnTo>
                <a:lnTo>
                  <a:pt x="1180" y="2715"/>
                </a:lnTo>
                <a:lnTo>
                  <a:pt x="1180" y="3465"/>
                </a:lnTo>
                <a:lnTo>
                  <a:pt x="715" y="3465"/>
                </a:lnTo>
                <a:cubicBezTo>
                  <a:pt x="572" y="3465"/>
                  <a:pt x="429" y="3513"/>
                  <a:pt x="310" y="3584"/>
                </a:cubicBezTo>
                <a:lnTo>
                  <a:pt x="310" y="738"/>
                </a:lnTo>
                <a:lnTo>
                  <a:pt x="334" y="738"/>
                </a:lnTo>
                <a:cubicBezTo>
                  <a:pt x="334" y="619"/>
                  <a:pt x="370" y="524"/>
                  <a:pt x="453" y="441"/>
                </a:cubicBezTo>
                <a:cubicBezTo>
                  <a:pt x="525" y="369"/>
                  <a:pt x="644" y="322"/>
                  <a:pt x="751" y="322"/>
                </a:cubicBezTo>
                <a:close/>
                <a:moveTo>
                  <a:pt x="4335" y="1870"/>
                </a:moveTo>
                <a:cubicBezTo>
                  <a:pt x="4537" y="1870"/>
                  <a:pt x="4716" y="2036"/>
                  <a:pt x="4716" y="2262"/>
                </a:cubicBezTo>
                <a:lnTo>
                  <a:pt x="4716" y="3275"/>
                </a:lnTo>
                <a:cubicBezTo>
                  <a:pt x="4704" y="3477"/>
                  <a:pt x="4537" y="3656"/>
                  <a:pt x="4335" y="3656"/>
                </a:cubicBezTo>
                <a:lnTo>
                  <a:pt x="4239" y="3656"/>
                </a:lnTo>
                <a:cubicBezTo>
                  <a:pt x="4037" y="3656"/>
                  <a:pt x="3858" y="3501"/>
                  <a:pt x="3858" y="3275"/>
                </a:cubicBezTo>
                <a:lnTo>
                  <a:pt x="3858" y="2286"/>
                </a:lnTo>
                <a:lnTo>
                  <a:pt x="3858" y="2262"/>
                </a:lnTo>
                <a:cubicBezTo>
                  <a:pt x="3858" y="2048"/>
                  <a:pt x="4013" y="1870"/>
                  <a:pt x="4239" y="1870"/>
                </a:cubicBezTo>
                <a:close/>
                <a:moveTo>
                  <a:pt x="3108" y="1870"/>
                </a:moveTo>
                <a:cubicBezTo>
                  <a:pt x="3335" y="1870"/>
                  <a:pt x="3525" y="2048"/>
                  <a:pt x="3525" y="2286"/>
                </a:cubicBezTo>
                <a:lnTo>
                  <a:pt x="3525" y="3275"/>
                </a:lnTo>
                <a:lnTo>
                  <a:pt x="3525" y="3501"/>
                </a:lnTo>
                <a:cubicBezTo>
                  <a:pt x="3525" y="3715"/>
                  <a:pt x="3346" y="3917"/>
                  <a:pt x="3108" y="3917"/>
                </a:cubicBezTo>
                <a:lnTo>
                  <a:pt x="3037" y="3917"/>
                </a:lnTo>
                <a:lnTo>
                  <a:pt x="3037" y="3620"/>
                </a:lnTo>
                <a:cubicBezTo>
                  <a:pt x="3037" y="3525"/>
                  <a:pt x="2965" y="3453"/>
                  <a:pt x="2870" y="3453"/>
                </a:cubicBezTo>
                <a:lnTo>
                  <a:pt x="2668" y="3453"/>
                </a:lnTo>
                <a:lnTo>
                  <a:pt x="2668" y="2310"/>
                </a:lnTo>
                <a:lnTo>
                  <a:pt x="2668" y="2286"/>
                </a:lnTo>
                <a:cubicBezTo>
                  <a:pt x="2668" y="2072"/>
                  <a:pt x="2846" y="1870"/>
                  <a:pt x="3085" y="1870"/>
                </a:cubicBezTo>
                <a:close/>
                <a:moveTo>
                  <a:pt x="2727" y="3763"/>
                </a:moveTo>
                <a:lnTo>
                  <a:pt x="2727" y="4632"/>
                </a:lnTo>
                <a:cubicBezTo>
                  <a:pt x="2727" y="4846"/>
                  <a:pt x="2549" y="5025"/>
                  <a:pt x="2323" y="5025"/>
                </a:cubicBezTo>
                <a:lnTo>
                  <a:pt x="727" y="5025"/>
                </a:lnTo>
                <a:cubicBezTo>
                  <a:pt x="513" y="5025"/>
                  <a:pt x="334" y="4846"/>
                  <a:pt x="334" y="4632"/>
                </a:cubicBezTo>
                <a:lnTo>
                  <a:pt x="334" y="4167"/>
                </a:lnTo>
                <a:cubicBezTo>
                  <a:pt x="334" y="3941"/>
                  <a:pt x="513" y="3763"/>
                  <a:pt x="727" y="3763"/>
                </a:cubicBezTo>
                <a:close/>
                <a:moveTo>
                  <a:pt x="763" y="0"/>
                </a:moveTo>
                <a:cubicBezTo>
                  <a:pt x="572" y="0"/>
                  <a:pt x="370" y="72"/>
                  <a:pt x="227" y="227"/>
                </a:cubicBezTo>
                <a:cubicBezTo>
                  <a:pt x="72" y="369"/>
                  <a:pt x="1" y="548"/>
                  <a:pt x="1" y="762"/>
                </a:cubicBezTo>
                <a:lnTo>
                  <a:pt x="1" y="6751"/>
                </a:lnTo>
                <a:cubicBezTo>
                  <a:pt x="1" y="6846"/>
                  <a:pt x="72" y="6918"/>
                  <a:pt x="167" y="6918"/>
                </a:cubicBezTo>
                <a:cubicBezTo>
                  <a:pt x="251" y="6918"/>
                  <a:pt x="334" y="6846"/>
                  <a:pt x="334" y="6751"/>
                </a:cubicBezTo>
                <a:lnTo>
                  <a:pt x="334" y="5239"/>
                </a:lnTo>
                <a:cubicBezTo>
                  <a:pt x="453" y="5310"/>
                  <a:pt x="584" y="5358"/>
                  <a:pt x="727" y="5358"/>
                </a:cubicBezTo>
                <a:lnTo>
                  <a:pt x="2323" y="5358"/>
                </a:lnTo>
                <a:cubicBezTo>
                  <a:pt x="2727" y="5358"/>
                  <a:pt x="3037" y="5025"/>
                  <a:pt x="3037" y="4644"/>
                </a:cubicBezTo>
                <a:lnTo>
                  <a:pt x="3037" y="4239"/>
                </a:lnTo>
                <a:lnTo>
                  <a:pt x="3108" y="4239"/>
                </a:lnTo>
                <a:cubicBezTo>
                  <a:pt x="3394" y="4239"/>
                  <a:pt x="3644" y="4072"/>
                  <a:pt x="3763" y="3822"/>
                </a:cubicBezTo>
                <a:cubicBezTo>
                  <a:pt x="3882" y="3929"/>
                  <a:pt x="4049" y="3989"/>
                  <a:pt x="4216" y="3989"/>
                </a:cubicBezTo>
                <a:lnTo>
                  <a:pt x="4299" y="3989"/>
                </a:lnTo>
                <a:cubicBezTo>
                  <a:pt x="4442" y="3989"/>
                  <a:pt x="4573" y="3941"/>
                  <a:pt x="4692" y="3870"/>
                </a:cubicBezTo>
                <a:lnTo>
                  <a:pt x="4692" y="8335"/>
                </a:lnTo>
                <a:lnTo>
                  <a:pt x="2989" y="8335"/>
                </a:lnTo>
                <a:cubicBezTo>
                  <a:pt x="2906" y="8335"/>
                  <a:pt x="2834" y="8406"/>
                  <a:pt x="2834" y="8501"/>
                </a:cubicBezTo>
                <a:cubicBezTo>
                  <a:pt x="2834" y="8585"/>
                  <a:pt x="2906" y="8656"/>
                  <a:pt x="2989" y="8656"/>
                </a:cubicBezTo>
                <a:lnTo>
                  <a:pt x="4692" y="8656"/>
                </a:lnTo>
                <a:lnTo>
                  <a:pt x="4692" y="9299"/>
                </a:lnTo>
                <a:lnTo>
                  <a:pt x="334" y="9299"/>
                </a:lnTo>
                <a:lnTo>
                  <a:pt x="334" y="8656"/>
                </a:lnTo>
                <a:lnTo>
                  <a:pt x="2311" y="8656"/>
                </a:lnTo>
                <a:cubicBezTo>
                  <a:pt x="2394" y="8656"/>
                  <a:pt x="2477" y="8585"/>
                  <a:pt x="2477" y="8501"/>
                </a:cubicBezTo>
                <a:cubicBezTo>
                  <a:pt x="2477" y="8406"/>
                  <a:pt x="2394" y="8335"/>
                  <a:pt x="2311" y="8335"/>
                </a:cubicBezTo>
                <a:lnTo>
                  <a:pt x="346" y="8335"/>
                </a:lnTo>
                <a:lnTo>
                  <a:pt x="346" y="7382"/>
                </a:lnTo>
                <a:cubicBezTo>
                  <a:pt x="346" y="7287"/>
                  <a:pt x="275" y="7215"/>
                  <a:pt x="179" y="7215"/>
                </a:cubicBezTo>
                <a:cubicBezTo>
                  <a:pt x="96" y="7215"/>
                  <a:pt x="13" y="7287"/>
                  <a:pt x="13" y="7382"/>
                </a:cubicBezTo>
                <a:lnTo>
                  <a:pt x="13" y="9454"/>
                </a:lnTo>
                <a:cubicBezTo>
                  <a:pt x="13" y="9537"/>
                  <a:pt x="96" y="9609"/>
                  <a:pt x="179" y="9609"/>
                </a:cubicBezTo>
                <a:lnTo>
                  <a:pt x="1299" y="9609"/>
                </a:lnTo>
                <a:lnTo>
                  <a:pt x="1299" y="10823"/>
                </a:lnTo>
                <a:cubicBezTo>
                  <a:pt x="1299" y="10906"/>
                  <a:pt x="1370" y="10978"/>
                  <a:pt x="1465" y="10978"/>
                </a:cubicBezTo>
                <a:lnTo>
                  <a:pt x="2203" y="10978"/>
                </a:lnTo>
                <a:cubicBezTo>
                  <a:pt x="2299" y="10978"/>
                  <a:pt x="2370" y="10906"/>
                  <a:pt x="2370" y="10823"/>
                </a:cubicBezTo>
                <a:cubicBezTo>
                  <a:pt x="2370" y="10728"/>
                  <a:pt x="2299" y="10656"/>
                  <a:pt x="2203" y="10656"/>
                </a:cubicBezTo>
                <a:lnTo>
                  <a:pt x="1608" y="10656"/>
                </a:lnTo>
                <a:lnTo>
                  <a:pt x="1608" y="9597"/>
                </a:lnTo>
                <a:lnTo>
                  <a:pt x="3442" y="9597"/>
                </a:lnTo>
                <a:lnTo>
                  <a:pt x="3442" y="10656"/>
                </a:lnTo>
                <a:lnTo>
                  <a:pt x="2834" y="10656"/>
                </a:lnTo>
                <a:cubicBezTo>
                  <a:pt x="2739" y="10656"/>
                  <a:pt x="2668" y="10728"/>
                  <a:pt x="2668" y="10823"/>
                </a:cubicBezTo>
                <a:cubicBezTo>
                  <a:pt x="2668" y="10906"/>
                  <a:pt x="2739" y="10978"/>
                  <a:pt x="2834" y="10978"/>
                </a:cubicBezTo>
                <a:lnTo>
                  <a:pt x="3585" y="10978"/>
                </a:lnTo>
                <a:cubicBezTo>
                  <a:pt x="3680" y="10978"/>
                  <a:pt x="3751" y="10906"/>
                  <a:pt x="3751" y="10823"/>
                </a:cubicBezTo>
                <a:lnTo>
                  <a:pt x="3751" y="9609"/>
                </a:lnTo>
                <a:lnTo>
                  <a:pt x="4870" y="9609"/>
                </a:lnTo>
                <a:cubicBezTo>
                  <a:pt x="4954" y="9609"/>
                  <a:pt x="5037" y="9537"/>
                  <a:pt x="5037" y="9454"/>
                </a:cubicBezTo>
                <a:lnTo>
                  <a:pt x="5037" y="2703"/>
                </a:lnTo>
                <a:lnTo>
                  <a:pt x="5037" y="2262"/>
                </a:lnTo>
                <a:cubicBezTo>
                  <a:pt x="5037" y="1870"/>
                  <a:pt x="4716" y="1560"/>
                  <a:pt x="4335" y="1560"/>
                </a:cubicBezTo>
                <a:lnTo>
                  <a:pt x="4239" y="1560"/>
                </a:lnTo>
                <a:cubicBezTo>
                  <a:pt x="4025" y="1560"/>
                  <a:pt x="3823" y="1667"/>
                  <a:pt x="3692" y="1834"/>
                </a:cubicBezTo>
                <a:cubicBezTo>
                  <a:pt x="3561" y="1667"/>
                  <a:pt x="3346" y="1560"/>
                  <a:pt x="3132" y="1560"/>
                </a:cubicBezTo>
                <a:lnTo>
                  <a:pt x="3096" y="1560"/>
                </a:lnTo>
                <a:cubicBezTo>
                  <a:pt x="2858" y="1560"/>
                  <a:pt x="2656" y="1667"/>
                  <a:pt x="2513" y="1846"/>
                </a:cubicBezTo>
                <a:cubicBezTo>
                  <a:pt x="2382" y="1679"/>
                  <a:pt x="2180" y="1560"/>
                  <a:pt x="1942" y="1560"/>
                </a:cubicBezTo>
                <a:cubicBezTo>
                  <a:pt x="1787" y="1560"/>
                  <a:pt x="1644" y="1608"/>
                  <a:pt x="1501" y="1691"/>
                </a:cubicBezTo>
                <a:lnTo>
                  <a:pt x="1501" y="738"/>
                </a:lnTo>
                <a:cubicBezTo>
                  <a:pt x="1501" y="322"/>
                  <a:pt x="1168" y="0"/>
                  <a:pt x="763" y="0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CA56EBB5-ABFA-CC73-CCF5-C5E40729F2BF}"/>
              </a:ext>
            </a:extLst>
          </p:cNvPr>
          <p:cNvSpPr txBox="1"/>
          <p:nvPr/>
        </p:nvSpPr>
        <p:spPr>
          <a:xfrm>
            <a:off x="914400" y="383058"/>
            <a:ext cx="85109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sz="20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2BE5F27E-30E7-916A-093C-3E91BC57EE61}"/>
              </a:ext>
            </a:extLst>
          </p:cNvPr>
          <p:cNvSpPr txBox="1"/>
          <p:nvPr/>
        </p:nvSpPr>
        <p:spPr>
          <a:xfrm>
            <a:off x="429782" y="1348795"/>
            <a:ext cx="8880840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07334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8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EBB8300A-A91F-8C4F-E3BB-49601E361317}"/>
              </a:ext>
            </a:extLst>
          </p:cNvPr>
          <p:cNvGrpSpPr/>
          <p:nvPr/>
        </p:nvGrpSpPr>
        <p:grpSpPr>
          <a:xfrm>
            <a:off x="9280485" y="2321169"/>
            <a:ext cx="1824328" cy="2056288"/>
            <a:chOff x="6215737" y="1202077"/>
            <a:chExt cx="329938" cy="371889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040F8AFA-D22C-2DAB-F751-5F6EA8518359}"/>
                </a:ext>
              </a:extLst>
            </p:cNvPr>
            <p:cNvSpPr/>
            <p:nvPr/>
          </p:nvSpPr>
          <p:spPr>
            <a:xfrm>
              <a:off x="6215737" y="1244028"/>
              <a:ext cx="329938" cy="329938"/>
            </a:xfrm>
            <a:prstGeom prst="ellipse">
              <a:avLst/>
            </a:prstGeom>
            <a:solidFill>
              <a:srgbClr val="D5B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" name="Google Shape;9284;p64">
              <a:extLst>
                <a:ext uri="{FF2B5EF4-FFF2-40B4-BE49-F238E27FC236}">
                  <a16:creationId xmlns:a16="http://schemas.microsoft.com/office/drawing/2014/main" id="{3122490F-ADBB-3E6B-8CA8-3774907F9690}"/>
                </a:ext>
              </a:extLst>
            </p:cNvPr>
            <p:cNvGrpSpPr/>
            <p:nvPr/>
          </p:nvGrpSpPr>
          <p:grpSpPr>
            <a:xfrm>
              <a:off x="6239360" y="1202077"/>
              <a:ext cx="260349" cy="362292"/>
              <a:chOff x="5388757" y="2414659"/>
              <a:chExt cx="260349" cy="362292"/>
            </a:xfrm>
            <a:solidFill>
              <a:srgbClr val="002060"/>
            </a:solidFill>
          </p:grpSpPr>
          <p:sp>
            <p:nvSpPr>
              <p:cNvPr id="4" name="Google Shape;9285;p64">
                <a:extLst>
                  <a:ext uri="{FF2B5EF4-FFF2-40B4-BE49-F238E27FC236}">
                    <a16:creationId xmlns:a16="http://schemas.microsoft.com/office/drawing/2014/main" id="{FE152837-32FC-4B69-8CD7-4F35312F0610}"/>
                  </a:ext>
                </a:extLst>
              </p:cNvPr>
              <p:cNvSpPr/>
              <p:nvPr/>
            </p:nvSpPr>
            <p:spPr>
              <a:xfrm>
                <a:off x="5388757" y="2414659"/>
                <a:ext cx="260349" cy="362292"/>
              </a:xfrm>
              <a:custGeom>
                <a:avLst/>
                <a:gdLst/>
                <a:ahLst/>
                <a:cxnLst/>
                <a:rect l="l" t="t" r="r" b="b"/>
                <a:pathLst>
                  <a:path w="8180" h="11383" extrusionOk="0">
                    <a:moveTo>
                      <a:pt x="4096" y="322"/>
                    </a:moveTo>
                    <a:cubicBezTo>
                      <a:pt x="4286" y="322"/>
                      <a:pt x="4465" y="429"/>
                      <a:pt x="4572" y="596"/>
                    </a:cubicBezTo>
                    <a:cubicBezTo>
                      <a:pt x="4608" y="643"/>
                      <a:pt x="4655" y="679"/>
                      <a:pt x="4727" y="679"/>
                    </a:cubicBezTo>
                    <a:lnTo>
                      <a:pt x="5358" y="679"/>
                    </a:lnTo>
                    <a:cubicBezTo>
                      <a:pt x="5465" y="679"/>
                      <a:pt x="5548" y="774"/>
                      <a:pt x="5548" y="881"/>
                    </a:cubicBezTo>
                    <a:lnTo>
                      <a:pt x="5548" y="1429"/>
                    </a:lnTo>
                    <a:lnTo>
                      <a:pt x="2679" y="1429"/>
                    </a:lnTo>
                    <a:lnTo>
                      <a:pt x="2679" y="881"/>
                    </a:lnTo>
                    <a:lnTo>
                      <a:pt x="2643" y="881"/>
                    </a:lnTo>
                    <a:cubicBezTo>
                      <a:pt x="2643" y="774"/>
                      <a:pt x="2727" y="679"/>
                      <a:pt x="2834" y="679"/>
                    </a:cubicBezTo>
                    <a:lnTo>
                      <a:pt x="3465" y="679"/>
                    </a:lnTo>
                    <a:cubicBezTo>
                      <a:pt x="3536" y="679"/>
                      <a:pt x="3584" y="655"/>
                      <a:pt x="3620" y="596"/>
                    </a:cubicBezTo>
                    <a:cubicBezTo>
                      <a:pt x="3727" y="417"/>
                      <a:pt x="3905" y="322"/>
                      <a:pt x="4096" y="322"/>
                    </a:cubicBezTo>
                    <a:close/>
                    <a:moveTo>
                      <a:pt x="7477" y="1036"/>
                    </a:moveTo>
                    <a:cubicBezTo>
                      <a:pt x="7680" y="1036"/>
                      <a:pt x="7846" y="1203"/>
                      <a:pt x="7846" y="1417"/>
                    </a:cubicBezTo>
                    <a:lnTo>
                      <a:pt x="7846" y="10680"/>
                    </a:lnTo>
                    <a:lnTo>
                      <a:pt x="7834" y="10680"/>
                    </a:lnTo>
                    <a:cubicBezTo>
                      <a:pt x="7834" y="10895"/>
                      <a:pt x="7668" y="11061"/>
                      <a:pt x="7465" y="11061"/>
                    </a:cubicBezTo>
                    <a:lnTo>
                      <a:pt x="691" y="11061"/>
                    </a:lnTo>
                    <a:cubicBezTo>
                      <a:pt x="476" y="11061"/>
                      <a:pt x="322" y="10895"/>
                      <a:pt x="322" y="10680"/>
                    </a:cubicBezTo>
                    <a:lnTo>
                      <a:pt x="322" y="1417"/>
                    </a:lnTo>
                    <a:cubicBezTo>
                      <a:pt x="322" y="1203"/>
                      <a:pt x="476" y="1036"/>
                      <a:pt x="691" y="1036"/>
                    </a:cubicBezTo>
                    <a:lnTo>
                      <a:pt x="2310" y="1036"/>
                    </a:lnTo>
                    <a:lnTo>
                      <a:pt x="2310" y="1596"/>
                    </a:lnTo>
                    <a:cubicBezTo>
                      <a:pt x="2310" y="1679"/>
                      <a:pt x="2381" y="1751"/>
                      <a:pt x="2477" y="1751"/>
                    </a:cubicBezTo>
                    <a:lnTo>
                      <a:pt x="5691" y="1751"/>
                    </a:lnTo>
                    <a:cubicBezTo>
                      <a:pt x="5775" y="1751"/>
                      <a:pt x="5846" y="1679"/>
                      <a:pt x="5846" y="1596"/>
                    </a:cubicBezTo>
                    <a:lnTo>
                      <a:pt x="5846" y="1036"/>
                    </a:lnTo>
                    <a:close/>
                    <a:moveTo>
                      <a:pt x="4084" y="0"/>
                    </a:moveTo>
                    <a:cubicBezTo>
                      <a:pt x="3798" y="0"/>
                      <a:pt x="3548" y="131"/>
                      <a:pt x="3381" y="358"/>
                    </a:cubicBezTo>
                    <a:lnTo>
                      <a:pt x="2834" y="358"/>
                    </a:lnTo>
                    <a:cubicBezTo>
                      <a:pt x="2608" y="358"/>
                      <a:pt x="2393" y="500"/>
                      <a:pt x="2346" y="715"/>
                    </a:cubicBezTo>
                    <a:lnTo>
                      <a:pt x="703" y="715"/>
                    </a:lnTo>
                    <a:cubicBezTo>
                      <a:pt x="322" y="715"/>
                      <a:pt x="0" y="1024"/>
                      <a:pt x="0" y="1417"/>
                    </a:cubicBezTo>
                    <a:lnTo>
                      <a:pt x="0" y="10680"/>
                    </a:lnTo>
                    <a:cubicBezTo>
                      <a:pt x="0" y="11073"/>
                      <a:pt x="310" y="11383"/>
                      <a:pt x="703" y="11383"/>
                    </a:cubicBezTo>
                    <a:lnTo>
                      <a:pt x="7477" y="11383"/>
                    </a:lnTo>
                    <a:cubicBezTo>
                      <a:pt x="7858" y="11383"/>
                      <a:pt x="8180" y="11073"/>
                      <a:pt x="8180" y="10680"/>
                    </a:cubicBezTo>
                    <a:lnTo>
                      <a:pt x="8180" y="1417"/>
                    </a:lnTo>
                    <a:cubicBezTo>
                      <a:pt x="8156" y="1024"/>
                      <a:pt x="7846" y="715"/>
                      <a:pt x="7465" y="715"/>
                    </a:cubicBezTo>
                    <a:lnTo>
                      <a:pt x="5822" y="715"/>
                    </a:lnTo>
                    <a:cubicBezTo>
                      <a:pt x="5751" y="500"/>
                      <a:pt x="5560" y="358"/>
                      <a:pt x="5334" y="358"/>
                    </a:cubicBezTo>
                    <a:lnTo>
                      <a:pt x="4786" y="358"/>
                    </a:lnTo>
                    <a:cubicBezTo>
                      <a:pt x="4620" y="131"/>
                      <a:pt x="4346" y="0"/>
                      <a:pt x="4084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" name="Google Shape;9286;p64">
                <a:extLst>
                  <a:ext uri="{FF2B5EF4-FFF2-40B4-BE49-F238E27FC236}">
                    <a16:creationId xmlns:a16="http://schemas.microsoft.com/office/drawing/2014/main" id="{87477515-101B-D6ED-65EE-F26CB8578C5C}"/>
                  </a:ext>
                </a:extLst>
              </p:cNvPr>
              <p:cNvSpPr/>
              <p:nvPr/>
            </p:nvSpPr>
            <p:spPr>
              <a:xfrm>
                <a:off x="5513425" y="2437384"/>
                <a:ext cx="10248" cy="10280"/>
              </a:xfrm>
              <a:custGeom>
                <a:avLst/>
                <a:gdLst/>
                <a:ahLst/>
                <a:cxnLst/>
                <a:rect l="l" t="t" r="r" b="b"/>
                <a:pathLst>
                  <a:path w="322" h="323" extrusionOk="0">
                    <a:moveTo>
                      <a:pt x="167" y="1"/>
                    </a:moveTo>
                    <a:cubicBezTo>
                      <a:pt x="72" y="1"/>
                      <a:pt x="0" y="72"/>
                      <a:pt x="0" y="167"/>
                    </a:cubicBezTo>
                    <a:cubicBezTo>
                      <a:pt x="0" y="251"/>
                      <a:pt x="72" y="322"/>
                      <a:pt x="167" y="322"/>
                    </a:cubicBezTo>
                    <a:cubicBezTo>
                      <a:pt x="250" y="322"/>
                      <a:pt x="322" y="251"/>
                      <a:pt x="322" y="167"/>
                    </a:cubicBezTo>
                    <a:cubicBezTo>
                      <a:pt x="322" y="72"/>
                      <a:pt x="250" y="1"/>
                      <a:pt x="167" y="1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" name="Google Shape;9287;p64">
                <a:extLst>
                  <a:ext uri="{FF2B5EF4-FFF2-40B4-BE49-F238E27FC236}">
                    <a16:creationId xmlns:a16="http://schemas.microsoft.com/office/drawing/2014/main" id="{6BB58311-EBCA-1040-29DF-D5269D0D015D}"/>
                  </a:ext>
                </a:extLst>
              </p:cNvPr>
              <p:cNvSpPr/>
              <p:nvPr/>
            </p:nvSpPr>
            <p:spPr>
              <a:xfrm>
                <a:off x="5411100" y="2460140"/>
                <a:ext cx="214517" cy="283106"/>
              </a:xfrm>
              <a:custGeom>
                <a:avLst/>
                <a:gdLst/>
                <a:ahLst/>
                <a:cxnLst/>
                <a:rect l="l" t="t" r="r" b="b"/>
                <a:pathLst>
                  <a:path w="6740" h="8895" extrusionOk="0">
                    <a:moveTo>
                      <a:pt x="5692" y="0"/>
                    </a:moveTo>
                    <a:cubicBezTo>
                      <a:pt x="5596" y="0"/>
                      <a:pt x="5525" y="72"/>
                      <a:pt x="5525" y="167"/>
                    </a:cubicBezTo>
                    <a:cubicBezTo>
                      <a:pt x="5525" y="250"/>
                      <a:pt x="5596" y="322"/>
                      <a:pt x="5692" y="322"/>
                    </a:cubicBezTo>
                    <a:lnTo>
                      <a:pt x="6418" y="322"/>
                    </a:lnTo>
                    <a:lnTo>
                      <a:pt x="6418" y="8561"/>
                    </a:lnTo>
                    <a:lnTo>
                      <a:pt x="334" y="8561"/>
                    </a:lnTo>
                    <a:lnTo>
                      <a:pt x="334" y="345"/>
                    </a:lnTo>
                    <a:lnTo>
                      <a:pt x="1060" y="345"/>
                    </a:lnTo>
                    <a:cubicBezTo>
                      <a:pt x="1144" y="345"/>
                      <a:pt x="1227" y="262"/>
                      <a:pt x="1227" y="179"/>
                    </a:cubicBezTo>
                    <a:cubicBezTo>
                      <a:pt x="1227" y="83"/>
                      <a:pt x="1144" y="12"/>
                      <a:pt x="1060" y="12"/>
                    </a:cubicBezTo>
                    <a:lnTo>
                      <a:pt x="167" y="12"/>
                    </a:lnTo>
                    <a:cubicBezTo>
                      <a:pt x="72" y="12"/>
                      <a:pt x="1" y="83"/>
                      <a:pt x="1" y="179"/>
                    </a:cubicBezTo>
                    <a:lnTo>
                      <a:pt x="1" y="8739"/>
                    </a:lnTo>
                    <a:cubicBezTo>
                      <a:pt x="1" y="8823"/>
                      <a:pt x="72" y="8894"/>
                      <a:pt x="167" y="8894"/>
                    </a:cubicBezTo>
                    <a:lnTo>
                      <a:pt x="6585" y="8894"/>
                    </a:lnTo>
                    <a:cubicBezTo>
                      <a:pt x="6668" y="8894"/>
                      <a:pt x="6739" y="8823"/>
                      <a:pt x="6739" y="8739"/>
                    </a:cubicBezTo>
                    <a:lnTo>
                      <a:pt x="6739" y="179"/>
                    </a:lnTo>
                    <a:cubicBezTo>
                      <a:pt x="6739" y="72"/>
                      <a:pt x="6668" y="0"/>
                      <a:pt x="6585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" name="Google Shape;9288;p64">
                <a:extLst>
                  <a:ext uri="{FF2B5EF4-FFF2-40B4-BE49-F238E27FC236}">
                    <a16:creationId xmlns:a16="http://schemas.microsoft.com/office/drawing/2014/main" id="{549C8362-C0E4-5969-C991-C2930B73495F}"/>
                  </a:ext>
                </a:extLst>
              </p:cNvPr>
              <p:cNvSpPr/>
              <p:nvPr/>
            </p:nvSpPr>
            <p:spPr>
              <a:xfrm>
                <a:off x="5439904" y="2488562"/>
                <a:ext cx="78837" cy="106495"/>
              </a:xfrm>
              <a:custGeom>
                <a:avLst/>
                <a:gdLst/>
                <a:ahLst/>
                <a:cxnLst/>
                <a:rect l="l" t="t" r="r" b="b"/>
                <a:pathLst>
                  <a:path w="2477" h="3346" extrusionOk="0">
                    <a:moveTo>
                      <a:pt x="1405" y="322"/>
                    </a:moveTo>
                    <a:cubicBezTo>
                      <a:pt x="1608" y="322"/>
                      <a:pt x="1774" y="488"/>
                      <a:pt x="1774" y="703"/>
                    </a:cubicBezTo>
                    <a:lnTo>
                      <a:pt x="1774" y="1060"/>
                    </a:lnTo>
                    <a:cubicBezTo>
                      <a:pt x="1774" y="1357"/>
                      <a:pt x="1536" y="1607"/>
                      <a:pt x="1227" y="1607"/>
                    </a:cubicBezTo>
                    <a:cubicBezTo>
                      <a:pt x="929" y="1607"/>
                      <a:pt x="679" y="1357"/>
                      <a:pt x="679" y="1060"/>
                    </a:cubicBezTo>
                    <a:lnTo>
                      <a:pt x="679" y="703"/>
                    </a:lnTo>
                    <a:cubicBezTo>
                      <a:pt x="679" y="488"/>
                      <a:pt x="834" y="322"/>
                      <a:pt x="1048" y="322"/>
                    </a:cubicBezTo>
                    <a:close/>
                    <a:moveTo>
                      <a:pt x="1417" y="1905"/>
                    </a:moveTo>
                    <a:lnTo>
                      <a:pt x="1417" y="2012"/>
                    </a:lnTo>
                    <a:cubicBezTo>
                      <a:pt x="1417" y="2084"/>
                      <a:pt x="1429" y="2143"/>
                      <a:pt x="1465" y="2191"/>
                    </a:cubicBezTo>
                    <a:lnTo>
                      <a:pt x="1239" y="2405"/>
                    </a:lnTo>
                    <a:lnTo>
                      <a:pt x="1215" y="2405"/>
                    </a:lnTo>
                    <a:lnTo>
                      <a:pt x="989" y="2191"/>
                    </a:lnTo>
                    <a:cubicBezTo>
                      <a:pt x="1012" y="2143"/>
                      <a:pt x="1036" y="2084"/>
                      <a:pt x="1036" y="2012"/>
                    </a:cubicBezTo>
                    <a:lnTo>
                      <a:pt x="1036" y="1905"/>
                    </a:lnTo>
                    <a:cubicBezTo>
                      <a:pt x="1096" y="1917"/>
                      <a:pt x="1155" y="1917"/>
                      <a:pt x="1227" y="1917"/>
                    </a:cubicBezTo>
                    <a:cubicBezTo>
                      <a:pt x="1286" y="1917"/>
                      <a:pt x="1358" y="1917"/>
                      <a:pt x="1417" y="1905"/>
                    </a:cubicBezTo>
                    <a:close/>
                    <a:moveTo>
                      <a:pt x="1703" y="2393"/>
                    </a:moveTo>
                    <a:lnTo>
                      <a:pt x="1989" y="2548"/>
                    </a:lnTo>
                    <a:cubicBezTo>
                      <a:pt x="2048" y="2572"/>
                      <a:pt x="2084" y="2643"/>
                      <a:pt x="2084" y="2703"/>
                    </a:cubicBezTo>
                    <a:lnTo>
                      <a:pt x="2084" y="3024"/>
                    </a:lnTo>
                    <a:lnTo>
                      <a:pt x="2120" y="3024"/>
                    </a:lnTo>
                    <a:lnTo>
                      <a:pt x="322" y="3036"/>
                    </a:lnTo>
                    <a:cubicBezTo>
                      <a:pt x="322" y="3036"/>
                      <a:pt x="298" y="3036"/>
                      <a:pt x="298" y="3024"/>
                    </a:cubicBezTo>
                    <a:lnTo>
                      <a:pt x="298" y="2703"/>
                    </a:lnTo>
                    <a:cubicBezTo>
                      <a:pt x="298" y="2631"/>
                      <a:pt x="346" y="2572"/>
                      <a:pt x="405" y="2548"/>
                    </a:cubicBezTo>
                    <a:lnTo>
                      <a:pt x="691" y="2393"/>
                    </a:lnTo>
                    <a:lnTo>
                      <a:pt x="953" y="2667"/>
                    </a:lnTo>
                    <a:cubicBezTo>
                      <a:pt x="1012" y="2715"/>
                      <a:pt x="1108" y="2762"/>
                      <a:pt x="1191" y="2762"/>
                    </a:cubicBezTo>
                    <a:cubicBezTo>
                      <a:pt x="1286" y="2762"/>
                      <a:pt x="1370" y="2738"/>
                      <a:pt x="1429" y="2667"/>
                    </a:cubicBezTo>
                    <a:lnTo>
                      <a:pt x="1703" y="2393"/>
                    </a:lnTo>
                    <a:close/>
                    <a:moveTo>
                      <a:pt x="1048" y="0"/>
                    </a:moveTo>
                    <a:cubicBezTo>
                      <a:pt x="655" y="0"/>
                      <a:pt x="346" y="310"/>
                      <a:pt x="346" y="703"/>
                    </a:cubicBezTo>
                    <a:lnTo>
                      <a:pt x="346" y="1060"/>
                    </a:lnTo>
                    <a:cubicBezTo>
                      <a:pt x="346" y="1334"/>
                      <a:pt x="477" y="1607"/>
                      <a:pt x="703" y="1750"/>
                    </a:cubicBezTo>
                    <a:lnTo>
                      <a:pt x="703" y="2012"/>
                    </a:lnTo>
                    <a:lnTo>
                      <a:pt x="703" y="2024"/>
                    </a:lnTo>
                    <a:lnTo>
                      <a:pt x="286" y="2227"/>
                    </a:lnTo>
                    <a:cubicBezTo>
                      <a:pt x="108" y="2322"/>
                      <a:pt x="0" y="2500"/>
                      <a:pt x="0" y="2691"/>
                    </a:cubicBezTo>
                    <a:lnTo>
                      <a:pt x="0" y="3000"/>
                    </a:lnTo>
                    <a:cubicBezTo>
                      <a:pt x="0" y="3203"/>
                      <a:pt x="155" y="3346"/>
                      <a:pt x="346" y="3346"/>
                    </a:cubicBezTo>
                    <a:lnTo>
                      <a:pt x="2132" y="3346"/>
                    </a:lnTo>
                    <a:cubicBezTo>
                      <a:pt x="2322" y="3346"/>
                      <a:pt x="2477" y="3203"/>
                      <a:pt x="2477" y="3000"/>
                    </a:cubicBezTo>
                    <a:lnTo>
                      <a:pt x="2477" y="2691"/>
                    </a:lnTo>
                    <a:cubicBezTo>
                      <a:pt x="2465" y="2500"/>
                      <a:pt x="2334" y="2322"/>
                      <a:pt x="2167" y="2227"/>
                    </a:cubicBezTo>
                    <a:lnTo>
                      <a:pt x="1751" y="2024"/>
                    </a:lnTo>
                    <a:lnTo>
                      <a:pt x="1751" y="2012"/>
                    </a:lnTo>
                    <a:lnTo>
                      <a:pt x="1751" y="1750"/>
                    </a:lnTo>
                    <a:cubicBezTo>
                      <a:pt x="1965" y="1595"/>
                      <a:pt x="2108" y="1334"/>
                      <a:pt x="2108" y="1060"/>
                    </a:cubicBezTo>
                    <a:lnTo>
                      <a:pt x="2108" y="703"/>
                    </a:lnTo>
                    <a:cubicBezTo>
                      <a:pt x="2108" y="310"/>
                      <a:pt x="1786" y="0"/>
                      <a:pt x="1405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" name="Google Shape;9289;p64">
                <a:extLst>
                  <a:ext uri="{FF2B5EF4-FFF2-40B4-BE49-F238E27FC236}">
                    <a16:creationId xmlns:a16="http://schemas.microsoft.com/office/drawing/2014/main" id="{93F05B68-A883-46EB-FE9E-AB89AFDD6707}"/>
                  </a:ext>
                </a:extLst>
              </p:cNvPr>
              <p:cNvSpPr/>
              <p:nvPr/>
            </p:nvSpPr>
            <p:spPr>
              <a:xfrm>
                <a:off x="5530103" y="2494228"/>
                <a:ext cx="67856" cy="33005"/>
              </a:xfrm>
              <a:custGeom>
                <a:avLst/>
                <a:gdLst/>
                <a:ahLst/>
                <a:cxnLst/>
                <a:rect l="l" t="t" r="r" b="b"/>
                <a:pathLst>
                  <a:path w="2132" h="1037" extrusionOk="0">
                    <a:moveTo>
                      <a:pt x="1786" y="346"/>
                    </a:moveTo>
                    <a:lnTo>
                      <a:pt x="1786" y="715"/>
                    </a:lnTo>
                    <a:lnTo>
                      <a:pt x="345" y="715"/>
                    </a:lnTo>
                    <a:lnTo>
                      <a:pt x="345" y="346"/>
                    </a:lnTo>
                    <a:close/>
                    <a:moveTo>
                      <a:pt x="167" y="1"/>
                    </a:moveTo>
                    <a:cubicBezTo>
                      <a:pt x="72" y="1"/>
                      <a:pt x="0" y="72"/>
                      <a:pt x="0" y="167"/>
                    </a:cubicBezTo>
                    <a:lnTo>
                      <a:pt x="0" y="882"/>
                    </a:lnTo>
                    <a:cubicBezTo>
                      <a:pt x="0" y="965"/>
                      <a:pt x="72" y="1036"/>
                      <a:pt x="167" y="1036"/>
                    </a:cubicBezTo>
                    <a:lnTo>
                      <a:pt x="1953" y="1036"/>
                    </a:lnTo>
                    <a:cubicBezTo>
                      <a:pt x="2036" y="1036"/>
                      <a:pt x="2107" y="965"/>
                      <a:pt x="2107" y="882"/>
                    </a:cubicBezTo>
                    <a:lnTo>
                      <a:pt x="2107" y="167"/>
                    </a:lnTo>
                    <a:cubicBezTo>
                      <a:pt x="2131" y="72"/>
                      <a:pt x="2048" y="1"/>
                      <a:pt x="1953" y="1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" name="Google Shape;9290;p64">
                <a:extLst>
                  <a:ext uri="{FF2B5EF4-FFF2-40B4-BE49-F238E27FC236}">
                    <a16:creationId xmlns:a16="http://schemas.microsoft.com/office/drawing/2014/main" id="{6FFA571F-1C97-6951-562C-558FE674B3D7}"/>
                  </a:ext>
                </a:extLst>
              </p:cNvPr>
              <p:cNvSpPr/>
              <p:nvPr/>
            </p:nvSpPr>
            <p:spPr>
              <a:xfrm>
                <a:off x="5530103" y="2539709"/>
                <a:ext cx="67092" cy="10248"/>
              </a:xfrm>
              <a:custGeom>
                <a:avLst/>
                <a:gdLst/>
                <a:ahLst/>
                <a:cxnLst/>
                <a:rect l="l" t="t" r="r" b="b"/>
                <a:pathLst>
                  <a:path w="2108" h="322" extrusionOk="0">
                    <a:moveTo>
                      <a:pt x="167" y="0"/>
                    </a:moveTo>
                    <a:cubicBezTo>
                      <a:pt x="72" y="0"/>
                      <a:pt x="0" y="72"/>
                      <a:pt x="0" y="167"/>
                    </a:cubicBezTo>
                    <a:cubicBezTo>
                      <a:pt x="0" y="250"/>
                      <a:pt x="72" y="322"/>
                      <a:pt x="167" y="322"/>
                    </a:cubicBezTo>
                    <a:lnTo>
                      <a:pt x="1953" y="322"/>
                    </a:lnTo>
                    <a:cubicBezTo>
                      <a:pt x="2036" y="322"/>
                      <a:pt x="2107" y="250"/>
                      <a:pt x="2107" y="167"/>
                    </a:cubicBezTo>
                    <a:cubicBezTo>
                      <a:pt x="2107" y="72"/>
                      <a:pt x="2048" y="0"/>
                      <a:pt x="1953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" name="Google Shape;9291;p64">
                <a:extLst>
                  <a:ext uri="{FF2B5EF4-FFF2-40B4-BE49-F238E27FC236}">
                    <a16:creationId xmlns:a16="http://schemas.microsoft.com/office/drawing/2014/main" id="{D59676DF-BB22-2950-7985-0EBF54A5EEE2}"/>
                  </a:ext>
                </a:extLst>
              </p:cNvPr>
              <p:cNvSpPr/>
              <p:nvPr/>
            </p:nvSpPr>
            <p:spPr>
              <a:xfrm>
                <a:off x="5530103" y="2562434"/>
                <a:ext cx="32973" cy="10280"/>
              </a:xfrm>
              <a:custGeom>
                <a:avLst/>
                <a:gdLst/>
                <a:ahLst/>
                <a:cxnLst/>
                <a:rect l="l" t="t" r="r" b="b"/>
                <a:pathLst>
                  <a:path w="1036" h="323" extrusionOk="0">
                    <a:moveTo>
                      <a:pt x="167" y="1"/>
                    </a:moveTo>
                    <a:cubicBezTo>
                      <a:pt x="72" y="1"/>
                      <a:pt x="0" y="72"/>
                      <a:pt x="0" y="167"/>
                    </a:cubicBezTo>
                    <a:cubicBezTo>
                      <a:pt x="0" y="251"/>
                      <a:pt x="72" y="322"/>
                      <a:pt x="167" y="322"/>
                    </a:cubicBezTo>
                    <a:lnTo>
                      <a:pt x="881" y="322"/>
                    </a:lnTo>
                    <a:cubicBezTo>
                      <a:pt x="964" y="322"/>
                      <a:pt x="1036" y="251"/>
                      <a:pt x="1036" y="167"/>
                    </a:cubicBezTo>
                    <a:cubicBezTo>
                      <a:pt x="1036" y="72"/>
                      <a:pt x="976" y="1"/>
                      <a:pt x="881" y="1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9292;p64">
                <a:extLst>
                  <a:ext uri="{FF2B5EF4-FFF2-40B4-BE49-F238E27FC236}">
                    <a16:creationId xmlns:a16="http://schemas.microsoft.com/office/drawing/2014/main" id="{C5687CFB-8FD3-3CB4-9874-DFC3D40FFB16}"/>
                  </a:ext>
                </a:extLst>
              </p:cNvPr>
              <p:cNvSpPr/>
              <p:nvPr/>
            </p:nvSpPr>
            <p:spPr>
              <a:xfrm>
                <a:off x="5439522" y="2607534"/>
                <a:ext cx="158437" cy="10280"/>
              </a:xfrm>
              <a:custGeom>
                <a:avLst/>
                <a:gdLst/>
                <a:ahLst/>
                <a:cxnLst/>
                <a:rect l="l" t="t" r="r" b="b"/>
                <a:pathLst>
                  <a:path w="4978" h="323" extrusionOk="0">
                    <a:moveTo>
                      <a:pt x="167" y="1"/>
                    </a:moveTo>
                    <a:cubicBezTo>
                      <a:pt x="72" y="1"/>
                      <a:pt x="0" y="72"/>
                      <a:pt x="0" y="155"/>
                    </a:cubicBezTo>
                    <a:cubicBezTo>
                      <a:pt x="0" y="251"/>
                      <a:pt x="72" y="322"/>
                      <a:pt x="167" y="322"/>
                    </a:cubicBezTo>
                    <a:lnTo>
                      <a:pt x="4799" y="322"/>
                    </a:lnTo>
                    <a:cubicBezTo>
                      <a:pt x="4882" y="322"/>
                      <a:pt x="4953" y="251"/>
                      <a:pt x="4953" y="155"/>
                    </a:cubicBezTo>
                    <a:cubicBezTo>
                      <a:pt x="4977" y="72"/>
                      <a:pt x="4894" y="1"/>
                      <a:pt x="4799" y="1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9293;p64">
                <a:extLst>
                  <a:ext uri="{FF2B5EF4-FFF2-40B4-BE49-F238E27FC236}">
                    <a16:creationId xmlns:a16="http://schemas.microsoft.com/office/drawing/2014/main" id="{EC8231F8-EEAD-EF5A-085D-35DF62C4C4BD}"/>
                  </a:ext>
                </a:extLst>
              </p:cNvPr>
              <p:cNvSpPr/>
              <p:nvPr/>
            </p:nvSpPr>
            <p:spPr>
              <a:xfrm>
                <a:off x="5439522" y="2630258"/>
                <a:ext cx="22025" cy="10280"/>
              </a:xfrm>
              <a:custGeom>
                <a:avLst/>
                <a:gdLst/>
                <a:ahLst/>
                <a:cxnLst/>
                <a:rect l="l" t="t" r="r" b="b"/>
                <a:pathLst>
                  <a:path w="692" h="323" extrusionOk="0">
                    <a:moveTo>
                      <a:pt x="167" y="1"/>
                    </a:moveTo>
                    <a:cubicBezTo>
                      <a:pt x="72" y="1"/>
                      <a:pt x="0" y="72"/>
                      <a:pt x="0" y="156"/>
                    </a:cubicBezTo>
                    <a:cubicBezTo>
                      <a:pt x="0" y="251"/>
                      <a:pt x="72" y="322"/>
                      <a:pt x="167" y="322"/>
                    </a:cubicBezTo>
                    <a:lnTo>
                      <a:pt x="524" y="322"/>
                    </a:lnTo>
                    <a:cubicBezTo>
                      <a:pt x="608" y="322"/>
                      <a:pt x="679" y="251"/>
                      <a:pt x="679" y="156"/>
                    </a:cubicBezTo>
                    <a:cubicBezTo>
                      <a:pt x="691" y="72"/>
                      <a:pt x="608" y="1"/>
                      <a:pt x="524" y="1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9294;p64">
                <a:extLst>
                  <a:ext uri="{FF2B5EF4-FFF2-40B4-BE49-F238E27FC236}">
                    <a16:creationId xmlns:a16="http://schemas.microsoft.com/office/drawing/2014/main" id="{88585C92-2DED-6EC3-8CE1-BB603B647F2F}"/>
                  </a:ext>
                </a:extLst>
              </p:cNvPr>
              <p:cNvSpPr/>
              <p:nvPr/>
            </p:nvSpPr>
            <p:spPr>
              <a:xfrm>
                <a:off x="5439522" y="2698497"/>
                <a:ext cx="22025" cy="10248"/>
              </a:xfrm>
              <a:custGeom>
                <a:avLst/>
                <a:gdLst/>
                <a:ahLst/>
                <a:cxnLst/>
                <a:rect l="l" t="t" r="r" b="b"/>
                <a:pathLst>
                  <a:path w="692" h="322" extrusionOk="0">
                    <a:moveTo>
                      <a:pt x="167" y="0"/>
                    </a:moveTo>
                    <a:cubicBezTo>
                      <a:pt x="72" y="0"/>
                      <a:pt x="0" y="72"/>
                      <a:pt x="0" y="155"/>
                    </a:cubicBezTo>
                    <a:cubicBezTo>
                      <a:pt x="0" y="250"/>
                      <a:pt x="72" y="322"/>
                      <a:pt x="167" y="322"/>
                    </a:cubicBezTo>
                    <a:lnTo>
                      <a:pt x="524" y="322"/>
                    </a:lnTo>
                    <a:cubicBezTo>
                      <a:pt x="608" y="322"/>
                      <a:pt x="679" y="250"/>
                      <a:pt x="679" y="155"/>
                    </a:cubicBezTo>
                    <a:cubicBezTo>
                      <a:pt x="691" y="72"/>
                      <a:pt x="608" y="0"/>
                      <a:pt x="524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9295;p64">
                <a:extLst>
                  <a:ext uri="{FF2B5EF4-FFF2-40B4-BE49-F238E27FC236}">
                    <a16:creationId xmlns:a16="http://schemas.microsoft.com/office/drawing/2014/main" id="{5B19E740-C898-6054-2C21-6C93D1404001}"/>
                  </a:ext>
                </a:extLst>
              </p:cNvPr>
              <p:cNvSpPr/>
              <p:nvPr/>
            </p:nvSpPr>
            <p:spPr>
              <a:xfrm>
                <a:off x="5439522" y="2675740"/>
                <a:ext cx="22025" cy="10280"/>
              </a:xfrm>
              <a:custGeom>
                <a:avLst/>
                <a:gdLst/>
                <a:ahLst/>
                <a:cxnLst/>
                <a:rect l="l" t="t" r="r" b="b"/>
                <a:pathLst>
                  <a:path w="692" h="323" extrusionOk="0">
                    <a:moveTo>
                      <a:pt x="167" y="1"/>
                    </a:moveTo>
                    <a:cubicBezTo>
                      <a:pt x="72" y="1"/>
                      <a:pt x="0" y="72"/>
                      <a:pt x="0" y="156"/>
                    </a:cubicBezTo>
                    <a:cubicBezTo>
                      <a:pt x="0" y="251"/>
                      <a:pt x="72" y="322"/>
                      <a:pt x="167" y="322"/>
                    </a:cubicBezTo>
                    <a:lnTo>
                      <a:pt x="524" y="322"/>
                    </a:lnTo>
                    <a:cubicBezTo>
                      <a:pt x="608" y="322"/>
                      <a:pt x="679" y="251"/>
                      <a:pt x="679" y="156"/>
                    </a:cubicBezTo>
                    <a:cubicBezTo>
                      <a:pt x="691" y="72"/>
                      <a:pt x="608" y="1"/>
                      <a:pt x="524" y="1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9296;p64">
                <a:extLst>
                  <a:ext uri="{FF2B5EF4-FFF2-40B4-BE49-F238E27FC236}">
                    <a16:creationId xmlns:a16="http://schemas.microsoft.com/office/drawing/2014/main" id="{7477B494-8119-7158-66B4-1B06BE34FA8E}"/>
                  </a:ext>
                </a:extLst>
              </p:cNvPr>
              <p:cNvSpPr/>
              <p:nvPr/>
            </p:nvSpPr>
            <p:spPr>
              <a:xfrm>
                <a:off x="5439522" y="2653015"/>
                <a:ext cx="22025" cy="10248"/>
              </a:xfrm>
              <a:custGeom>
                <a:avLst/>
                <a:gdLst/>
                <a:ahLst/>
                <a:cxnLst/>
                <a:rect l="l" t="t" r="r" b="b"/>
                <a:pathLst>
                  <a:path w="692" h="322" extrusionOk="0">
                    <a:moveTo>
                      <a:pt x="167" y="0"/>
                    </a:moveTo>
                    <a:cubicBezTo>
                      <a:pt x="72" y="0"/>
                      <a:pt x="0" y="72"/>
                      <a:pt x="0" y="155"/>
                    </a:cubicBezTo>
                    <a:cubicBezTo>
                      <a:pt x="0" y="250"/>
                      <a:pt x="72" y="322"/>
                      <a:pt x="167" y="322"/>
                    </a:cubicBezTo>
                    <a:lnTo>
                      <a:pt x="524" y="322"/>
                    </a:lnTo>
                    <a:cubicBezTo>
                      <a:pt x="608" y="322"/>
                      <a:pt x="679" y="250"/>
                      <a:pt x="679" y="155"/>
                    </a:cubicBezTo>
                    <a:cubicBezTo>
                      <a:pt x="691" y="72"/>
                      <a:pt x="608" y="0"/>
                      <a:pt x="524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9297;p64">
                <a:extLst>
                  <a:ext uri="{FF2B5EF4-FFF2-40B4-BE49-F238E27FC236}">
                    <a16:creationId xmlns:a16="http://schemas.microsoft.com/office/drawing/2014/main" id="{7285F438-EE7E-8722-8A11-6C29BFB8F9B1}"/>
                  </a:ext>
                </a:extLst>
              </p:cNvPr>
              <p:cNvSpPr/>
              <p:nvPr/>
            </p:nvSpPr>
            <p:spPr>
              <a:xfrm>
                <a:off x="5473641" y="2630258"/>
                <a:ext cx="44718" cy="10280"/>
              </a:xfrm>
              <a:custGeom>
                <a:avLst/>
                <a:gdLst/>
                <a:ahLst/>
                <a:cxnLst/>
                <a:rect l="l" t="t" r="r" b="b"/>
                <a:pathLst>
                  <a:path w="1405" h="323" extrusionOk="0">
                    <a:moveTo>
                      <a:pt x="167" y="1"/>
                    </a:moveTo>
                    <a:cubicBezTo>
                      <a:pt x="71" y="1"/>
                      <a:pt x="0" y="72"/>
                      <a:pt x="0" y="156"/>
                    </a:cubicBezTo>
                    <a:cubicBezTo>
                      <a:pt x="0" y="251"/>
                      <a:pt x="71" y="322"/>
                      <a:pt x="167" y="322"/>
                    </a:cubicBezTo>
                    <a:lnTo>
                      <a:pt x="1238" y="322"/>
                    </a:lnTo>
                    <a:cubicBezTo>
                      <a:pt x="1322" y="322"/>
                      <a:pt x="1393" y="251"/>
                      <a:pt x="1393" y="156"/>
                    </a:cubicBezTo>
                    <a:cubicBezTo>
                      <a:pt x="1405" y="72"/>
                      <a:pt x="1322" y="1"/>
                      <a:pt x="1238" y="1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9298;p64">
                <a:extLst>
                  <a:ext uri="{FF2B5EF4-FFF2-40B4-BE49-F238E27FC236}">
                    <a16:creationId xmlns:a16="http://schemas.microsoft.com/office/drawing/2014/main" id="{298C5FB4-A566-A38D-3084-095895B4D49D}"/>
                  </a:ext>
                </a:extLst>
              </p:cNvPr>
              <p:cNvSpPr/>
              <p:nvPr/>
            </p:nvSpPr>
            <p:spPr>
              <a:xfrm>
                <a:off x="5473641" y="2698497"/>
                <a:ext cx="67474" cy="10248"/>
              </a:xfrm>
              <a:custGeom>
                <a:avLst/>
                <a:gdLst/>
                <a:ahLst/>
                <a:cxnLst/>
                <a:rect l="l" t="t" r="r" b="b"/>
                <a:pathLst>
                  <a:path w="2120" h="322" extrusionOk="0">
                    <a:moveTo>
                      <a:pt x="167" y="0"/>
                    </a:moveTo>
                    <a:cubicBezTo>
                      <a:pt x="71" y="0"/>
                      <a:pt x="0" y="72"/>
                      <a:pt x="0" y="155"/>
                    </a:cubicBezTo>
                    <a:cubicBezTo>
                      <a:pt x="0" y="250"/>
                      <a:pt x="71" y="322"/>
                      <a:pt x="167" y="322"/>
                    </a:cubicBezTo>
                    <a:lnTo>
                      <a:pt x="1953" y="322"/>
                    </a:lnTo>
                    <a:cubicBezTo>
                      <a:pt x="2036" y="322"/>
                      <a:pt x="2107" y="250"/>
                      <a:pt x="2107" y="155"/>
                    </a:cubicBezTo>
                    <a:cubicBezTo>
                      <a:pt x="2119" y="72"/>
                      <a:pt x="2036" y="0"/>
                      <a:pt x="1953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9299;p64">
                <a:extLst>
                  <a:ext uri="{FF2B5EF4-FFF2-40B4-BE49-F238E27FC236}">
                    <a16:creationId xmlns:a16="http://schemas.microsoft.com/office/drawing/2014/main" id="{22A85652-C9C6-52DF-5D98-B78642C067BB}"/>
                  </a:ext>
                </a:extLst>
              </p:cNvPr>
              <p:cNvSpPr/>
              <p:nvPr/>
            </p:nvSpPr>
            <p:spPr>
              <a:xfrm>
                <a:off x="5473641" y="2675740"/>
                <a:ext cx="44718" cy="10280"/>
              </a:xfrm>
              <a:custGeom>
                <a:avLst/>
                <a:gdLst/>
                <a:ahLst/>
                <a:cxnLst/>
                <a:rect l="l" t="t" r="r" b="b"/>
                <a:pathLst>
                  <a:path w="1405" h="323" extrusionOk="0">
                    <a:moveTo>
                      <a:pt x="167" y="1"/>
                    </a:moveTo>
                    <a:cubicBezTo>
                      <a:pt x="71" y="1"/>
                      <a:pt x="0" y="72"/>
                      <a:pt x="0" y="156"/>
                    </a:cubicBezTo>
                    <a:cubicBezTo>
                      <a:pt x="0" y="251"/>
                      <a:pt x="71" y="322"/>
                      <a:pt x="167" y="322"/>
                    </a:cubicBezTo>
                    <a:lnTo>
                      <a:pt x="1238" y="322"/>
                    </a:lnTo>
                    <a:cubicBezTo>
                      <a:pt x="1322" y="322"/>
                      <a:pt x="1393" y="251"/>
                      <a:pt x="1393" y="156"/>
                    </a:cubicBezTo>
                    <a:cubicBezTo>
                      <a:pt x="1405" y="72"/>
                      <a:pt x="1322" y="1"/>
                      <a:pt x="1238" y="1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9300;p64">
                <a:extLst>
                  <a:ext uri="{FF2B5EF4-FFF2-40B4-BE49-F238E27FC236}">
                    <a16:creationId xmlns:a16="http://schemas.microsoft.com/office/drawing/2014/main" id="{7504AFED-DC5A-4AF3-5B1A-49A2A74F4872}"/>
                  </a:ext>
                </a:extLst>
              </p:cNvPr>
              <p:cNvSpPr/>
              <p:nvPr/>
            </p:nvSpPr>
            <p:spPr>
              <a:xfrm>
                <a:off x="5473641" y="2653015"/>
                <a:ext cx="67474" cy="10248"/>
              </a:xfrm>
              <a:custGeom>
                <a:avLst/>
                <a:gdLst/>
                <a:ahLst/>
                <a:cxnLst/>
                <a:rect l="l" t="t" r="r" b="b"/>
                <a:pathLst>
                  <a:path w="2120" h="322" extrusionOk="0">
                    <a:moveTo>
                      <a:pt x="167" y="0"/>
                    </a:moveTo>
                    <a:cubicBezTo>
                      <a:pt x="71" y="0"/>
                      <a:pt x="0" y="72"/>
                      <a:pt x="0" y="155"/>
                    </a:cubicBezTo>
                    <a:cubicBezTo>
                      <a:pt x="0" y="250"/>
                      <a:pt x="71" y="322"/>
                      <a:pt x="167" y="322"/>
                    </a:cubicBezTo>
                    <a:lnTo>
                      <a:pt x="1953" y="322"/>
                    </a:lnTo>
                    <a:cubicBezTo>
                      <a:pt x="2036" y="322"/>
                      <a:pt x="2107" y="250"/>
                      <a:pt x="2107" y="155"/>
                    </a:cubicBezTo>
                    <a:cubicBezTo>
                      <a:pt x="2119" y="72"/>
                      <a:pt x="2036" y="0"/>
                      <a:pt x="1953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9301;p64">
                <a:extLst>
                  <a:ext uri="{FF2B5EF4-FFF2-40B4-BE49-F238E27FC236}">
                    <a16:creationId xmlns:a16="http://schemas.microsoft.com/office/drawing/2014/main" id="{9C61DA75-449B-110A-A84E-4D6017A5474F}"/>
                  </a:ext>
                </a:extLst>
              </p:cNvPr>
              <p:cNvSpPr/>
              <p:nvPr/>
            </p:nvSpPr>
            <p:spPr>
              <a:xfrm>
                <a:off x="5558525" y="2653015"/>
                <a:ext cx="39434" cy="10248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322" extrusionOk="0">
                    <a:moveTo>
                      <a:pt x="167" y="0"/>
                    </a:moveTo>
                    <a:cubicBezTo>
                      <a:pt x="71" y="0"/>
                      <a:pt x="0" y="72"/>
                      <a:pt x="0" y="155"/>
                    </a:cubicBezTo>
                    <a:cubicBezTo>
                      <a:pt x="0" y="250"/>
                      <a:pt x="71" y="322"/>
                      <a:pt x="167" y="322"/>
                    </a:cubicBezTo>
                    <a:lnTo>
                      <a:pt x="1060" y="322"/>
                    </a:lnTo>
                    <a:cubicBezTo>
                      <a:pt x="1143" y="322"/>
                      <a:pt x="1214" y="250"/>
                      <a:pt x="1214" y="155"/>
                    </a:cubicBezTo>
                    <a:cubicBezTo>
                      <a:pt x="1238" y="72"/>
                      <a:pt x="1155" y="0"/>
                      <a:pt x="1060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9302;p64">
                <a:extLst>
                  <a:ext uri="{FF2B5EF4-FFF2-40B4-BE49-F238E27FC236}">
                    <a16:creationId xmlns:a16="http://schemas.microsoft.com/office/drawing/2014/main" id="{1EC1C230-0104-9D8F-9E81-7E0D69262CA9}"/>
                  </a:ext>
                </a:extLst>
              </p:cNvPr>
              <p:cNvSpPr/>
              <p:nvPr/>
            </p:nvSpPr>
            <p:spPr>
              <a:xfrm>
                <a:off x="5558525" y="2630258"/>
                <a:ext cx="39434" cy="10280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323" extrusionOk="0">
                    <a:moveTo>
                      <a:pt x="167" y="1"/>
                    </a:moveTo>
                    <a:cubicBezTo>
                      <a:pt x="71" y="1"/>
                      <a:pt x="0" y="72"/>
                      <a:pt x="0" y="156"/>
                    </a:cubicBezTo>
                    <a:cubicBezTo>
                      <a:pt x="0" y="251"/>
                      <a:pt x="71" y="322"/>
                      <a:pt x="167" y="322"/>
                    </a:cubicBezTo>
                    <a:lnTo>
                      <a:pt x="1060" y="322"/>
                    </a:lnTo>
                    <a:cubicBezTo>
                      <a:pt x="1143" y="322"/>
                      <a:pt x="1214" y="251"/>
                      <a:pt x="1214" y="156"/>
                    </a:cubicBezTo>
                    <a:cubicBezTo>
                      <a:pt x="1238" y="72"/>
                      <a:pt x="1155" y="1"/>
                      <a:pt x="1060" y="1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9303;p64">
                <a:extLst>
                  <a:ext uri="{FF2B5EF4-FFF2-40B4-BE49-F238E27FC236}">
                    <a16:creationId xmlns:a16="http://schemas.microsoft.com/office/drawing/2014/main" id="{3A3678AE-4E45-3B5A-6B90-C2F825EFEBAD}"/>
                  </a:ext>
                </a:extLst>
              </p:cNvPr>
              <p:cNvSpPr/>
              <p:nvPr/>
            </p:nvSpPr>
            <p:spPr>
              <a:xfrm>
                <a:off x="5558525" y="2675740"/>
                <a:ext cx="39434" cy="10280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323" extrusionOk="0">
                    <a:moveTo>
                      <a:pt x="167" y="1"/>
                    </a:moveTo>
                    <a:cubicBezTo>
                      <a:pt x="71" y="1"/>
                      <a:pt x="0" y="72"/>
                      <a:pt x="0" y="156"/>
                    </a:cubicBezTo>
                    <a:cubicBezTo>
                      <a:pt x="0" y="251"/>
                      <a:pt x="71" y="322"/>
                      <a:pt x="167" y="322"/>
                    </a:cubicBezTo>
                    <a:lnTo>
                      <a:pt x="1060" y="322"/>
                    </a:lnTo>
                    <a:cubicBezTo>
                      <a:pt x="1143" y="322"/>
                      <a:pt x="1214" y="251"/>
                      <a:pt x="1214" y="156"/>
                    </a:cubicBezTo>
                    <a:cubicBezTo>
                      <a:pt x="1238" y="72"/>
                      <a:pt x="1155" y="1"/>
                      <a:pt x="1060" y="1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9304;p64">
                <a:extLst>
                  <a:ext uri="{FF2B5EF4-FFF2-40B4-BE49-F238E27FC236}">
                    <a16:creationId xmlns:a16="http://schemas.microsoft.com/office/drawing/2014/main" id="{A0075DBE-ADF7-3A8B-4218-CEAFDC4882E6}"/>
                  </a:ext>
                </a:extLst>
              </p:cNvPr>
              <p:cNvSpPr/>
              <p:nvPr/>
            </p:nvSpPr>
            <p:spPr>
              <a:xfrm>
                <a:off x="5558525" y="2698497"/>
                <a:ext cx="39434" cy="10248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322" extrusionOk="0">
                    <a:moveTo>
                      <a:pt x="167" y="0"/>
                    </a:moveTo>
                    <a:cubicBezTo>
                      <a:pt x="71" y="0"/>
                      <a:pt x="0" y="72"/>
                      <a:pt x="0" y="155"/>
                    </a:cubicBezTo>
                    <a:cubicBezTo>
                      <a:pt x="0" y="250"/>
                      <a:pt x="71" y="322"/>
                      <a:pt x="167" y="322"/>
                    </a:cubicBezTo>
                    <a:lnTo>
                      <a:pt x="1060" y="322"/>
                    </a:lnTo>
                    <a:cubicBezTo>
                      <a:pt x="1143" y="322"/>
                      <a:pt x="1214" y="250"/>
                      <a:pt x="1214" y="155"/>
                    </a:cubicBezTo>
                    <a:cubicBezTo>
                      <a:pt x="1238" y="72"/>
                      <a:pt x="1155" y="0"/>
                      <a:pt x="1060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F0929020-C8BB-2EA2-D603-5940517EF586}"/>
              </a:ext>
            </a:extLst>
          </p:cNvPr>
          <p:cNvSpPr txBox="1"/>
          <p:nvPr/>
        </p:nvSpPr>
        <p:spPr>
          <a:xfrm>
            <a:off x="1938462" y="2781242"/>
            <a:ext cx="611944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6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69492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Oval 75">
            <a:extLst>
              <a:ext uri="{FF2B5EF4-FFF2-40B4-BE49-F238E27FC236}">
                <a16:creationId xmlns:a16="http://schemas.microsoft.com/office/drawing/2014/main" id="{9BA9B8F6-4CD5-F4B8-1599-D4AAA7D5C179}"/>
              </a:ext>
            </a:extLst>
          </p:cNvPr>
          <p:cNvSpPr/>
          <p:nvPr/>
        </p:nvSpPr>
        <p:spPr>
          <a:xfrm>
            <a:off x="11531160" y="3092403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40439144-5DA7-8A96-A515-27915A116953}"/>
              </a:ext>
            </a:extLst>
          </p:cNvPr>
          <p:cNvSpPr/>
          <p:nvPr/>
        </p:nvSpPr>
        <p:spPr>
          <a:xfrm>
            <a:off x="11531160" y="3886972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F4BAFB25-1B6E-206F-C2FD-CB0ED468F165}"/>
              </a:ext>
            </a:extLst>
          </p:cNvPr>
          <p:cNvSpPr/>
          <p:nvPr/>
        </p:nvSpPr>
        <p:spPr>
          <a:xfrm>
            <a:off x="11531160" y="4658998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DF1C4409-F547-FE68-B6EB-DDFB775FD76F}"/>
              </a:ext>
            </a:extLst>
          </p:cNvPr>
          <p:cNvSpPr/>
          <p:nvPr/>
        </p:nvSpPr>
        <p:spPr>
          <a:xfrm>
            <a:off x="11531160" y="5452149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C8683BDB-1F4C-4BF7-D61B-B75A8A4C5D96}"/>
              </a:ext>
            </a:extLst>
          </p:cNvPr>
          <p:cNvSpPr/>
          <p:nvPr/>
        </p:nvSpPr>
        <p:spPr>
          <a:xfrm>
            <a:off x="11530172" y="2317349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B5B8948B-6410-6F95-A5BB-B388891E05BA}"/>
              </a:ext>
            </a:extLst>
          </p:cNvPr>
          <p:cNvSpPr/>
          <p:nvPr/>
        </p:nvSpPr>
        <p:spPr>
          <a:xfrm>
            <a:off x="11518882" y="1495237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58CFFC3-1E3C-0BC4-54FE-004DADD09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en-US" smtClean="0"/>
              <a:pPr/>
              <a:t>30</a:t>
            </a:fld>
            <a:endParaRPr lang="en-US" dirty="0"/>
          </a:p>
        </p:txBody>
      </p:sp>
      <p:grpSp>
        <p:nvGrpSpPr>
          <p:cNvPr id="3" name="Google Shape;9637;p64">
            <a:extLst>
              <a:ext uri="{FF2B5EF4-FFF2-40B4-BE49-F238E27FC236}">
                <a16:creationId xmlns:a16="http://schemas.microsoft.com/office/drawing/2014/main" id="{C925ED75-C0D0-C029-B00E-CAA00F109669}"/>
              </a:ext>
            </a:extLst>
          </p:cNvPr>
          <p:cNvGrpSpPr/>
          <p:nvPr/>
        </p:nvGrpSpPr>
        <p:grpSpPr>
          <a:xfrm>
            <a:off x="11467737" y="3870079"/>
            <a:ext cx="409885" cy="319555"/>
            <a:chOff x="2611458" y="3816374"/>
            <a:chExt cx="426329" cy="332375"/>
          </a:xfrm>
          <a:solidFill>
            <a:srgbClr val="002060"/>
          </a:solidFill>
        </p:grpSpPr>
        <p:sp>
          <p:nvSpPr>
            <p:cNvPr id="4" name="Google Shape;9638;p64">
              <a:extLst>
                <a:ext uri="{FF2B5EF4-FFF2-40B4-BE49-F238E27FC236}">
                  <a16:creationId xmlns:a16="http://schemas.microsoft.com/office/drawing/2014/main" id="{9384065A-4A54-65ED-8F8C-3FF3672780D6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9639;p64">
              <a:extLst>
                <a:ext uri="{FF2B5EF4-FFF2-40B4-BE49-F238E27FC236}">
                  <a16:creationId xmlns:a16="http://schemas.microsoft.com/office/drawing/2014/main" id="{650BC25A-C536-4C44-E857-4334A2FB3E27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9640;p64">
              <a:extLst>
                <a:ext uri="{FF2B5EF4-FFF2-40B4-BE49-F238E27FC236}">
                  <a16:creationId xmlns:a16="http://schemas.microsoft.com/office/drawing/2014/main" id="{49FA0C96-2FA0-7737-0440-A7439C5FEA11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9641;p64">
              <a:extLst>
                <a:ext uri="{FF2B5EF4-FFF2-40B4-BE49-F238E27FC236}">
                  <a16:creationId xmlns:a16="http://schemas.microsoft.com/office/drawing/2014/main" id="{94D874E3-4AF4-BEA1-AD68-B4537A9FC029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9642;p64">
              <a:extLst>
                <a:ext uri="{FF2B5EF4-FFF2-40B4-BE49-F238E27FC236}">
                  <a16:creationId xmlns:a16="http://schemas.microsoft.com/office/drawing/2014/main" id="{4B4BC31E-F565-52B9-628E-8CAB46ADED90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9643;p64">
              <a:extLst>
                <a:ext uri="{FF2B5EF4-FFF2-40B4-BE49-F238E27FC236}">
                  <a16:creationId xmlns:a16="http://schemas.microsoft.com/office/drawing/2014/main" id="{AD317BF8-52C2-97FD-614F-99ABF20FA0A4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9644;p64">
              <a:extLst>
                <a:ext uri="{FF2B5EF4-FFF2-40B4-BE49-F238E27FC236}">
                  <a16:creationId xmlns:a16="http://schemas.microsoft.com/office/drawing/2014/main" id="{446B60AE-E069-5473-0A03-B6653A159027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645;p64">
              <a:extLst>
                <a:ext uri="{FF2B5EF4-FFF2-40B4-BE49-F238E27FC236}">
                  <a16:creationId xmlns:a16="http://schemas.microsoft.com/office/drawing/2014/main" id="{FE452003-019C-1C58-FB00-9474027663A9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646;p64">
              <a:extLst>
                <a:ext uri="{FF2B5EF4-FFF2-40B4-BE49-F238E27FC236}">
                  <a16:creationId xmlns:a16="http://schemas.microsoft.com/office/drawing/2014/main" id="{7A5E1941-943A-4A04-61E3-DC3AC4DBCF8C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647;p64">
              <a:extLst>
                <a:ext uri="{FF2B5EF4-FFF2-40B4-BE49-F238E27FC236}">
                  <a16:creationId xmlns:a16="http://schemas.microsoft.com/office/drawing/2014/main" id="{1B38CF05-E1F0-2AFE-1DF6-C16239361383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" name="Google Shape;9201;p64">
            <a:extLst>
              <a:ext uri="{FF2B5EF4-FFF2-40B4-BE49-F238E27FC236}">
                <a16:creationId xmlns:a16="http://schemas.microsoft.com/office/drawing/2014/main" id="{14FCB0E1-5002-E953-D756-8CEE4F61621D}"/>
              </a:ext>
            </a:extLst>
          </p:cNvPr>
          <p:cNvGrpSpPr/>
          <p:nvPr/>
        </p:nvGrpSpPr>
        <p:grpSpPr>
          <a:xfrm>
            <a:off x="11492106" y="2264506"/>
            <a:ext cx="361147" cy="361529"/>
            <a:chOff x="7538896" y="1970156"/>
            <a:chExt cx="361147" cy="361529"/>
          </a:xfrm>
          <a:solidFill>
            <a:srgbClr val="002060"/>
          </a:solidFill>
        </p:grpSpPr>
        <p:sp>
          <p:nvSpPr>
            <p:cNvPr id="15" name="Google Shape;9202;p64">
              <a:extLst>
                <a:ext uri="{FF2B5EF4-FFF2-40B4-BE49-F238E27FC236}">
                  <a16:creationId xmlns:a16="http://schemas.microsoft.com/office/drawing/2014/main" id="{4DCF91D6-AD84-1F74-5D72-318339C3BB70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203;p64">
              <a:extLst>
                <a:ext uri="{FF2B5EF4-FFF2-40B4-BE49-F238E27FC236}">
                  <a16:creationId xmlns:a16="http://schemas.microsoft.com/office/drawing/2014/main" id="{EEADFACC-118C-138B-369B-C3F917B3FC42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204;p64">
              <a:extLst>
                <a:ext uri="{FF2B5EF4-FFF2-40B4-BE49-F238E27FC236}">
                  <a16:creationId xmlns:a16="http://schemas.microsoft.com/office/drawing/2014/main" id="{AB504380-7B3B-A451-FECB-9BB9BA95E95C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205;p64">
              <a:extLst>
                <a:ext uri="{FF2B5EF4-FFF2-40B4-BE49-F238E27FC236}">
                  <a16:creationId xmlns:a16="http://schemas.microsoft.com/office/drawing/2014/main" id="{CA4E5571-3190-AEF0-486E-2303B71792F0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206;p64">
              <a:extLst>
                <a:ext uri="{FF2B5EF4-FFF2-40B4-BE49-F238E27FC236}">
                  <a16:creationId xmlns:a16="http://schemas.microsoft.com/office/drawing/2014/main" id="{322D9888-5304-3CC7-B9C5-3B2E2C72C57B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9207;p64">
              <a:extLst>
                <a:ext uri="{FF2B5EF4-FFF2-40B4-BE49-F238E27FC236}">
                  <a16:creationId xmlns:a16="http://schemas.microsoft.com/office/drawing/2014/main" id="{45D75996-2C6C-BB00-1FFC-01D1FABD5560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" name="Google Shape;9261;p64">
            <a:extLst>
              <a:ext uri="{FF2B5EF4-FFF2-40B4-BE49-F238E27FC236}">
                <a16:creationId xmlns:a16="http://schemas.microsoft.com/office/drawing/2014/main" id="{276825B8-E873-BCC5-C73C-B28F71D48CBC}"/>
              </a:ext>
            </a:extLst>
          </p:cNvPr>
          <p:cNvGrpSpPr/>
          <p:nvPr/>
        </p:nvGrpSpPr>
        <p:grpSpPr>
          <a:xfrm>
            <a:off x="11506683" y="4638562"/>
            <a:ext cx="331993" cy="331993"/>
            <a:chOff x="870939" y="2439293"/>
            <a:chExt cx="331993" cy="331993"/>
          </a:xfrm>
          <a:solidFill>
            <a:srgbClr val="002060"/>
          </a:solidFill>
        </p:grpSpPr>
        <p:sp>
          <p:nvSpPr>
            <p:cNvPr id="22" name="Google Shape;9262;p64">
              <a:extLst>
                <a:ext uri="{FF2B5EF4-FFF2-40B4-BE49-F238E27FC236}">
                  <a16:creationId xmlns:a16="http://schemas.microsoft.com/office/drawing/2014/main" id="{3A2D6C67-0B3F-9E66-D2BF-BA7FEB85AB36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263;p64">
              <a:extLst>
                <a:ext uri="{FF2B5EF4-FFF2-40B4-BE49-F238E27FC236}">
                  <a16:creationId xmlns:a16="http://schemas.microsoft.com/office/drawing/2014/main" id="{0136E113-84FF-E495-6571-5E44C27A6034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264;p64">
              <a:extLst>
                <a:ext uri="{FF2B5EF4-FFF2-40B4-BE49-F238E27FC236}">
                  <a16:creationId xmlns:a16="http://schemas.microsoft.com/office/drawing/2014/main" id="{83DEA688-68FC-7507-E835-B0BFB76A80C6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265;p64">
              <a:extLst>
                <a:ext uri="{FF2B5EF4-FFF2-40B4-BE49-F238E27FC236}">
                  <a16:creationId xmlns:a16="http://schemas.microsoft.com/office/drawing/2014/main" id="{FF107C38-D975-EAFF-A796-5351D66F00D5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266;p64">
              <a:extLst>
                <a:ext uri="{FF2B5EF4-FFF2-40B4-BE49-F238E27FC236}">
                  <a16:creationId xmlns:a16="http://schemas.microsoft.com/office/drawing/2014/main" id="{857DF390-C1A3-F365-080B-AC83243169A5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9267;p64">
              <a:extLst>
                <a:ext uri="{FF2B5EF4-FFF2-40B4-BE49-F238E27FC236}">
                  <a16:creationId xmlns:a16="http://schemas.microsoft.com/office/drawing/2014/main" id="{8DBE09D3-7235-E6C6-5629-02E1E1C79246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9268;p64">
              <a:extLst>
                <a:ext uri="{FF2B5EF4-FFF2-40B4-BE49-F238E27FC236}">
                  <a16:creationId xmlns:a16="http://schemas.microsoft.com/office/drawing/2014/main" id="{878BA3A2-D547-C95D-99A8-E41C6E540912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269;p64">
              <a:extLst>
                <a:ext uri="{FF2B5EF4-FFF2-40B4-BE49-F238E27FC236}">
                  <a16:creationId xmlns:a16="http://schemas.microsoft.com/office/drawing/2014/main" id="{B47BD659-8528-F049-A683-9092703ADCBD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270;p64">
              <a:extLst>
                <a:ext uri="{FF2B5EF4-FFF2-40B4-BE49-F238E27FC236}">
                  <a16:creationId xmlns:a16="http://schemas.microsoft.com/office/drawing/2014/main" id="{07A0049F-66EE-5180-EB6C-BD1D26FAE68D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271;p64">
              <a:extLst>
                <a:ext uri="{FF2B5EF4-FFF2-40B4-BE49-F238E27FC236}">
                  <a16:creationId xmlns:a16="http://schemas.microsoft.com/office/drawing/2014/main" id="{C75DF272-FE21-3729-DD3D-E772FB46FD2C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272;p64">
              <a:extLst>
                <a:ext uri="{FF2B5EF4-FFF2-40B4-BE49-F238E27FC236}">
                  <a16:creationId xmlns:a16="http://schemas.microsoft.com/office/drawing/2014/main" id="{812F177F-5113-6B65-D270-E1CA4E55B823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273;p64">
              <a:extLst>
                <a:ext uri="{FF2B5EF4-FFF2-40B4-BE49-F238E27FC236}">
                  <a16:creationId xmlns:a16="http://schemas.microsoft.com/office/drawing/2014/main" id="{6E358DAE-492C-FF72-1D7F-8761B1831EFB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274;p64">
              <a:extLst>
                <a:ext uri="{FF2B5EF4-FFF2-40B4-BE49-F238E27FC236}">
                  <a16:creationId xmlns:a16="http://schemas.microsoft.com/office/drawing/2014/main" id="{053C994D-3F81-C3EF-883E-6E23473190C5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75;p64">
              <a:extLst>
                <a:ext uri="{FF2B5EF4-FFF2-40B4-BE49-F238E27FC236}">
                  <a16:creationId xmlns:a16="http://schemas.microsoft.com/office/drawing/2014/main" id="{6D11BAF1-2E69-DD05-A1BB-526AF22A9598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276;p64">
              <a:extLst>
                <a:ext uri="{FF2B5EF4-FFF2-40B4-BE49-F238E27FC236}">
                  <a16:creationId xmlns:a16="http://schemas.microsoft.com/office/drawing/2014/main" id="{E381D34A-2FDF-A295-190B-BD974CF77559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77;p64">
              <a:extLst>
                <a:ext uri="{FF2B5EF4-FFF2-40B4-BE49-F238E27FC236}">
                  <a16:creationId xmlns:a16="http://schemas.microsoft.com/office/drawing/2014/main" id="{E0431019-643C-ABBC-D3CD-B03A7C3B25A5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" name="Google Shape;9284;p64">
            <a:extLst>
              <a:ext uri="{FF2B5EF4-FFF2-40B4-BE49-F238E27FC236}">
                <a16:creationId xmlns:a16="http://schemas.microsoft.com/office/drawing/2014/main" id="{FEE7C1C8-34A5-D1CC-6A40-B0847905EBF4}"/>
              </a:ext>
            </a:extLst>
          </p:cNvPr>
          <p:cNvGrpSpPr/>
          <p:nvPr/>
        </p:nvGrpSpPr>
        <p:grpSpPr>
          <a:xfrm>
            <a:off x="11542505" y="1453286"/>
            <a:ext cx="260349" cy="362292"/>
            <a:chOff x="5388757" y="2414659"/>
            <a:chExt cx="260349" cy="362292"/>
          </a:xfrm>
          <a:solidFill>
            <a:srgbClr val="002060"/>
          </a:solidFill>
        </p:grpSpPr>
        <p:sp>
          <p:nvSpPr>
            <p:cNvPr id="39" name="Google Shape;9285;p64">
              <a:extLst>
                <a:ext uri="{FF2B5EF4-FFF2-40B4-BE49-F238E27FC236}">
                  <a16:creationId xmlns:a16="http://schemas.microsoft.com/office/drawing/2014/main" id="{8FD19B36-34FA-8890-18B2-E07F32C4A864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86;p64">
              <a:extLst>
                <a:ext uri="{FF2B5EF4-FFF2-40B4-BE49-F238E27FC236}">
                  <a16:creationId xmlns:a16="http://schemas.microsoft.com/office/drawing/2014/main" id="{5C936794-2AFC-B2AF-6FAE-EB3B83BFD7CB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87;p64">
              <a:extLst>
                <a:ext uri="{FF2B5EF4-FFF2-40B4-BE49-F238E27FC236}">
                  <a16:creationId xmlns:a16="http://schemas.microsoft.com/office/drawing/2014/main" id="{BBC7A435-203A-3437-C3A7-C4F87EB11AE7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88;p64">
              <a:extLst>
                <a:ext uri="{FF2B5EF4-FFF2-40B4-BE49-F238E27FC236}">
                  <a16:creationId xmlns:a16="http://schemas.microsoft.com/office/drawing/2014/main" id="{2359C3BE-0AB6-47D5-4BAD-8E3F9D2DDE7E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89;p64">
              <a:extLst>
                <a:ext uri="{FF2B5EF4-FFF2-40B4-BE49-F238E27FC236}">
                  <a16:creationId xmlns:a16="http://schemas.microsoft.com/office/drawing/2014/main" id="{E10A65C6-2978-E077-5DE5-24FCAEE9E9FD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9290;p64">
              <a:extLst>
                <a:ext uri="{FF2B5EF4-FFF2-40B4-BE49-F238E27FC236}">
                  <a16:creationId xmlns:a16="http://schemas.microsoft.com/office/drawing/2014/main" id="{A85D43AA-3B7A-056C-072F-9E8FF2C2FDE0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9291;p64">
              <a:extLst>
                <a:ext uri="{FF2B5EF4-FFF2-40B4-BE49-F238E27FC236}">
                  <a16:creationId xmlns:a16="http://schemas.microsoft.com/office/drawing/2014/main" id="{183775B8-9186-F1B9-1C2C-2699CB4F7D2D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92;p64">
              <a:extLst>
                <a:ext uri="{FF2B5EF4-FFF2-40B4-BE49-F238E27FC236}">
                  <a16:creationId xmlns:a16="http://schemas.microsoft.com/office/drawing/2014/main" id="{CAEE706D-27E8-C6A9-CAEB-09D00C546B80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93;p64">
              <a:extLst>
                <a:ext uri="{FF2B5EF4-FFF2-40B4-BE49-F238E27FC236}">
                  <a16:creationId xmlns:a16="http://schemas.microsoft.com/office/drawing/2014/main" id="{2A937EEF-B32A-704C-28C2-30561BF1DA93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94;p64">
              <a:extLst>
                <a:ext uri="{FF2B5EF4-FFF2-40B4-BE49-F238E27FC236}">
                  <a16:creationId xmlns:a16="http://schemas.microsoft.com/office/drawing/2014/main" id="{551DF1A7-63E5-B0DC-FE37-D8FA4A05A249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95;p64">
              <a:extLst>
                <a:ext uri="{FF2B5EF4-FFF2-40B4-BE49-F238E27FC236}">
                  <a16:creationId xmlns:a16="http://schemas.microsoft.com/office/drawing/2014/main" id="{F3F89716-973B-F1CB-1DEC-63B063AC0F63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96;p64">
              <a:extLst>
                <a:ext uri="{FF2B5EF4-FFF2-40B4-BE49-F238E27FC236}">
                  <a16:creationId xmlns:a16="http://schemas.microsoft.com/office/drawing/2014/main" id="{CA6F2EBA-28F1-519C-0262-A89D22CD291F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97;p64">
              <a:extLst>
                <a:ext uri="{FF2B5EF4-FFF2-40B4-BE49-F238E27FC236}">
                  <a16:creationId xmlns:a16="http://schemas.microsoft.com/office/drawing/2014/main" id="{6CC3A580-1A44-66F5-AFBF-F7E9176B8D91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98;p64">
              <a:extLst>
                <a:ext uri="{FF2B5EF4-FFF2-40B4-BE49-F238E27FC236}">
                  <a16:creationId xmlns:a16="http://schemas.microsoft.com/office/drawing/2014/main" id="{2F42A46C-E50A-AEF3-8053-D88279010ED6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99;p64">
              <a:extLst>
                <a:ext uri="{FF2B5EF4-FFF2-40B4-BE49-F238E27FC236}">
                  <a16:creationId xmlns:a16="http://schemas.microsoft.com/office/drawing/2014/main" id="{BCBA4D3C-EB26-1BB9-7B05-7CA603682831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300;p64">
              <a:extLst>
                <a:ext uri="{FF2B5EF4-FFF2-40B4-BE49-F238E27FC236}">
                  <a16:creationId xmlns:a16="http://schemas.microsoft.com/office/drawing/2014/main" id="{5091F25C-CAC7-DCA3-2507-CCA9AFBC5113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301;p64">
              <a:extLst>
                <a:ext uri="{FF2B5EF4-FFF2-40B4-BE49-F238E27FC236}">
                  <a16:creationId xmlns:a16="http://schemas.microsoft.com/office/drawing/2014/main" id="{4CDCB322-B91E-1F17-916F-3162DE7C3C30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302;p64">
              <a:extLst>
                <a:ext uri="{FF2B5EF4-FFF2-40B4-BE49-F238E27FC236}">
                  <a16:creationId xmlns:a16="http://schemas.microsoft.com/office/drawing/2014/main" id="{E8F3597D-B364-ACBF-B2BE-CD96993F897D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303;p64">
              <a:extLst>
                <a:ext uri="{FF2B5EF4-FFF2-40B4-BE49-F238E27FC236}">
                  <a16:creationId xmlns:a16="http://schemas.microsoft.com/office/drawing/2014/main" id="{958524EA-A76C-6DAC-4811-17AAAB49AB9D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304;p64">
              <a:extLst>
                <a:ext uri="{FF2B5EF4-FFF2-40B4-BE49-F238E27FC236}">
                  <a16:creationId xmlns:a16="http://schemas.microsoft.com/office/drawing/2014/main" id="{F993B122-EA01-7ED0-2CA7-41DA4747C13D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" name="Google Shape;9434;p64">
            <a:extLst>
              <a:ext uri="{FF2B5EF4-FFF2-40B4-BE49-F238E27FC236}">
                <a16:creationId xmlns:a16="http://schemas.microsoft.com/office/drawing/2014/main" id="{2051F3CD-C655-068E-7651-2CB01F6A1D42}"/>
              </a:ext>
            </a:extLst>
          </p:cNvPr>
          <p:cNvGrpSpPr/>
          <p:nvPr/>
        </p:nvGrpSpPr>
        <p:grpSpPr>
          <a:xfrm>
            <a:off x="11498551" y="3074963"/>
            <a:ext cx="348257" cy="346188"/>
            <a:chOff x="3541011" y="3367320"/>
            <a:chExt cx="348257" cy="346188"/>
          </a:xfrm>
          <a:solidFill>
            <a:srgbClr val="002060"/>
          </a:solidFill>
        </p:grpSpPr>
        <p:sp>
          <p:nvSpPr>
            <p:cNvPr id="60" name="Google Shape;9435;p64">
              <a:extLst>
                <a:ext uri="{FF2B5EF4-FFF2-40B4-BE49-F238E27FC236}">
                  <a16:creationId xmlns:a16="http://schemas.microsoft.com/office/drawing/2014/main" id="{93057411-5783-5BBC-CA94-B0E3977C4A81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436;p64">
              <a:extLst>
                <a:ext uri="{FF2B5EF4-FFF2-40B4-BE49-F238E27FC236}">
                  <a16:creationId xmlns:a16="http://schemas.microsoft.com/office/drawing/2014/main" id="{9FC986FF-A50D-114A-3E93-6EF6209D2F42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437;p64">
              <a:extLst>
                <a:ext uri="{FF2B5EF4-FFF2-40B4-BE49-F238E27FC236}">
                  <a16:creationId xmlns:a16="http://schemas.microsoft.com/office/drawing/2014/main" id="{03A9FC58-CCE1-ADDC-1F13-7B69DFBD56C6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438;p64">
              <a:extLst>
                <a:ext uri="{FF2B5EF4-FFF2-40B4-BE49-F238E27FC236}">
                  <a16:creationId xmlns:a16="http://schemas.microsoft.com/office/drawing/2014/main" id="{D907B9E1-E0F2-08E9-286B-8D51B59E4F1F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" name="Google Shape;9683;p64">
            <a:extLst>
              <a:ext uri="{FF2B5EF4-FFF2-40B4-BE49-F238E27FC236}">
                <a16:creationId xmlns:a16="http://schemas.microsoft.com/office/drawing/2014/main" id="{6F6C40C8-1788-403D-BA62-DCAE4BCE2939}"/>
              </a:ext>
            </a:extLst>
          </p:cNvPr>
          <p:cNvGrpSpPr/>
          <p:nvPr/>
        </p:nvGrpSpPr>
        <p:grpSpPr>
          <a:xfrm>
            <a:off x="11488875" y="5419482"/>
            <a:ext cx="367608" cy="350548"/>
            <a:chOff x="6659725" y="3808035"/>
            <a:chExt cx="367608" cy="350548"/>
          </a:xfrm>
          <a:solidFill>
            <a:srgbClr val="002060"/>
          </a:solidFill>
        </p:grpSpPr>
        <p:sp>
          <p:nvSpPr>
            <p:cNvPr id="65" name="Google Shape;9684;p64">
              <a:extLst>
                <a:ext uri="{FF2B5EF4-FFF2-40B4-BE49-F238E27FC236}">
                  <a16:creationId xmlns:a16="http://schemas.microsoft.com/office/drawing/2014/main" id="{A4C93BF1-EC96-9DC2-3059-527BAC727610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9685;p64">
              <a:extLst>
                <a:ext uri="{FF2B5EF4-FFF2-40B4-BE49-F238E27FC236}">
                  <a16:creationId xmlns:a16="http://schemas.microsoft.com/office/drawing/2014/main" id="{90538037-F86E-A782-191D-39FFA15CB27F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66855285-EE03-9480-852F-366CADBAE516}"/>
              </a:ext>
            </a:extLst>
          </p:cNvPr>
          <p:cNvSpPr txBox="1"/>
          <p:nvPr/>
        </p:nvSpPr>
        <p:spPr>
          <a:xfrm>
            <a:off x="9710590" y="1474582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A54C165-BBC5-86ED-29CE-6F952266D9D8}"/>
              </a:ext>
            </a:extLst>
          </p:cNvPr>
          <p:cNvSpPr txBox="1"/>
          <p:nvPr/>
        </p:nvSpPr>
        <p:spPr>
          <a:xfrm>
            <a:off x="9710590" y="2293727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A2B4424-72CA-CBCB-293F-10BC90C44E96}"/>
              </a:ext>
            </a:extLst>
          </p:cNvPr>
          <p:cNvSpPr txBox="1"/>
          <p:nvPr/>
        </p:nvSpPr>
        <p:spPr>
          <a:xfrm>
            <a:off x="9710591" y="3046072"/>
            <a:ext cx="16885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C8671A0-2562-4BE6-EA4C-19095117D56B}"/>
              </a:ext>
            </a:extLst>
          </p:cNvPr>
          <p:cNvSpPr txBox="1"/>
          <p:nvPr/>
        </p:nvSpPr>
        <p:spPr>
          <a:xfrm>
            <a:off x="9710589" y="3892419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B45D249A-BF09-E55D-1E11-014FD7B2A474}"/>
              </a:ext>
            </a:extLst>
          </p:cNvPr>
          <p:cNvSpPr txBox="1"/>
          <p:nvPr/>
        </p:nvSpPr>
        <p:spPr>
          <a:xfrm>
            <a:off x="9710588" y="4637314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4A0A5D3-019F-7386-1810-B862D27A2562}"/>
              </a:ext>
            </a:extLst>
          </p:cNvPr>
          <p:cNvSpPr txBox="1"/>
          <p:nvPr/>
        </p:nvSpPr>
        <p:spPr>
          <a:xfrm>
            <a:off x="9710588" y="5456459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73" name="Graphic 72">
            <a:extLst>
              <a:ext uri="{FF2B5EF4-FFF2-40B4-BE49-F238E27FC236}">
                <a16:creationId xmlns:a16="http://schemas.microsoft.com/office/drawing/2014/main" id="{CE71A881-97AC-0F01-3DC9-D60F8A80D45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10836" y="354981"/>
            <a:ext cx="789863" cy="789862"/>
          </a:xfrm>
          <a:prstGeom prst="rect">
            <a:avLst/>
          </a:prstGeom>
        </p:spPr>
      </p:pic>
      <p:sp>
        <p:nvSpPr>
          <p:cNvPr id="80" name="TextBox 85">
            <a:extLst>
              <a:ext uri="{FF2B5EF4-FFF2-40B4-BE49-F238E27FC236}">
                <a16:creationId xmlns:a16="http://schemas.microsoft.com/office/drawing/2014/main" id="{85F8FBAA-8672-2A7E-A18A-12B7F09435CE}"/>
              </a:ext>
            </a:extLst>
          </p:cNvPr>
          <p:cNvSpPr txBox="1"/>
          <p:nvPr/>
        </p:nvSpPr>
        <p:spPr>
          <a:xfrm>
            <a:off x="9947507" y="488677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6">
            <a:extLst>
              <a:ext uri="{FF2B5EF4-FFF2-40B4-BE49-F238E27FC236}">
                <a16:creationId xmlns:a16="http://schemas.microsoft.com/office/drawing/2014/main" id="{3F481433-F748-2EFD-A4FB-78C437D3F275}"/>
              </a:ext>
            </a:extLst>
          </p:cNvPr>
          <p:cNvSpPr txBox="1"/>
          <p:nvPr/>
        </p:nvSpPr>
        <p:spPr>
          <a:xfrm>
            <a:off x="9947506" y="860262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معماری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D3954B71-73AA-2469-9B2C-AC1A37175917}"/>
              </a:ext>
            </a:extLst>
          </p:cNvPr>
          <p:cNvSpPr/>
          <p:nvPr/>
        </p:nvSpPr>
        <p:spPr>
          <a:xfrm>
            <a:off x="10669815" y="6236006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Google Shape;8410;p6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DF0838F-3F41-481A-6545-CBD7CDF71E29}"/>
              </a:ext>
            </a:extLst>
          </p:cNvPr>
          <p:cNvSpPr/>
          <p:nvPr/>
        </p:nvSpPr>
        <p:spPr>
          <a:xfrm>
            <a:off x="10654944" y="6213002"/>
            <a:ext cx="356196" cy="328410"/>
          </a:xfrm>
          <a:custGeom>
            <a:avLst/>
            <a:gdLst/>
            <a:ahLst/>
            <a:cxnLst/>
            <a:rect l="l" t="t" r="r" b="b"/>
            <a:pathLst>
              <a:path w="11217" h="10342" extrusionOk="0">
                <a:moveTo>
                  <a:pt x="3394" y="1186"/>
                </a:moveTo>
                <a:lnTo>
                  <a:pt x="3394" y="1507"/>
                </a:lnTo>
                <a:lnTo>
                  <a:pt x="1668" y="1507"/>
                </a:lnTo>
                <a:lnTo>
                  <a:pt x="1668" y="1186"/>
                </a:lnTo>
                <a:close/>
                <a:moveTo>
                  <a:pt x="3096" y="1829"/>
                </a:moveTo>
                <a:lnTo>
                  <a:pt x="3096" y="2090"/>
                </a:lnTo>
                <a:lnTo>
                  <a:pt x="2013" y="3043"/>
                </a:lnTo>
                <a:lnTo>
                  <a:pt x="2013" y="1829"/>
                </a:lnTo>
                <a:close/>
                <a:moveTo>
                  <a:pt x="6740" y="5948"/>
                </a:moveTo>
                <a:cubicBezTo>
                  <a:pt x="6775" y="5948"/>
                  <a:pt x="6799" y="5972"/>
                  <a:pt x="6799" y="6008"/>
                </a:cubicBezTo>
                <a:lnTo>
                  <a:pt x="6799" y="10020"/>
                </a:lnTo>
                <a:lnTo>
                  <a:pt x="4644" y="10020"/>
                </a:lnTo>
                <a:lnTo>
                  <a:pt x="4644" y="6008"/>
                </a:lnTo>
                <a:cubicBezTo>
                  <a:pt x="4644" y="5972"/>
                  <a:pt x="4668" y="5948"/>
                  <a:pt x="4704" y="5948"/>
                </a:cubicBezTo>
                <a:close/>
                <a:moveTo>
                  <a:pt x="5601" y="1"/>
                </a:moveTo>
                <a:cubicBezTo>
                  <a:pt x="5543" y="1"/>
                  <a:pt x="5484" y="19"/>
                  <a:pt x="5430" y="55"/>
                </a:cubicBezTo>
                <a:lnTo>
                  <a:pt x="3692" y="1567"/>
                </a:lnTo>
                <a:lnTo>
                  <a:pt x="3692" y="1126"/>
                </a:lnTo>
                <a:cubicBezTo>
                  <a:pt x="3692" y="995"/>
                  <a:pt x="3573" y="876"/>
                  <a:pt x="3442" y="876"/>
                </a:cubicBezTo>
                <a:lnTo>
                  <a:pt x="1596" y="876"/>
                </a:lnTo>
                <a:cubicBezTo>
                  <a:pt x="1453" y="876"/>
                  <a:pt x="1334" y="995"/>
                  <a:pt x="1334" y="1126"/>
                </a:cubicBezTo>
                <a:lnTo>
                  <a:pt x="1334" y="1590"/>
                </a:lnTo>
                <a:cubicBezTo>
                  <a:pt x="1334" y="1721"/>
                  <a:pt x="1453" y="1840"/>
                  <a:pt x="1596" y="1840"/>
                </a:cubicBezTo>
                <a:lnTo>
                  <a:pt x="1691" y="1840"/>
                </a:lnTo>
                <a:lnTo>
                  <a:pt x="1691" y="3329"/>
                </a:lnTo>
                <a:lnTo>
                  <a:pt x="108" y="4710"/>
                </a:lnTo>
                <a:cubicBezTo>
                  <a:pt x="25" y="4781"/>
                  <a:pt x="1" y="4888"/>
                  <a:pt x="25" y="4984"/>
                </a:cubicBezTo>
                <a:cubicBezTo>
                  <a:pt x="60" y="5079"/>
                  <a:pt x="167" y="5138"/>
                  <a:pt x="251" y="5138"/>
                </a:cubicBezTo>
                <a:lnTo>
                  <a:pt x="1322" y="5138"/>
                </a:lnTo>
                <a:lnTo>
                  <a:pt x="1322" y="7972"/>
                </a:lnTo>
                <a:cubicBezTo>
                  <a:pt x="1322" y="8056"/>
                  <a:pt x="1394" y="8139"/>
                  <a:pt x="1489" y="8139"/>
                </a:cubicBezTo>
                <a:cubicBezTo>
                  <a:pt x="1572" y="8139"/>
                  <a:pt x="1656" y="8056"/>
                  <a:pt x="1656" y="7972"/>
                </a:cubicBezTo>
                <a:lnTo>
                  <a:pt x="1656" y="5055"/>
                </a:lnTo>
                <a:lnTo>
                  <a:pt x="5609" y="1614"/>
                </a:lnTo>
                <a:lnTo>
                  <a:pt x="9561" y="5055"/>
                </a:lnTo>
                <a:lnTo>
                  <a:pt x="9561" y="9937"/>
                </a:lnTo>
                <a:cubicBezTo>
                  <a:pt x="9561" y="9984"/>
                  <a:pt x="9526" y="10020"/>
                  <a:pt x="9478" y="10020"/>
                </a:cubicBezTo>
                <a:lnTo>
                  <a:pt x="7109" y="10020"/>
                </a:lnTo>
                <a:lnTo>
                  <a:pt x="7109" y="6008"/>
                </a:lnTo>
                <a:cubicBezTo>
                  <a:pt x="7109" y="5793"/>
                  <a:pt x="6930" y="5615"/>
                  <a:pt x="6728" y="5615"/>
                </a:cubicBezTo>
                <a:lnTo>
                  <a:pt x="4680" y="5615"/>
                </a:lnTo>
                <a:cubicBezTo>
                  <a:pt x="4478" y="5615"/>
                  <a:pt x="4299" y="5793"/>
                  <a:pt x="4299" y="6008"/>
                </a:cubicBezTo>
                <a:lnTo>
                  <a:pt x="4299" y="10020"/>
                </a:lnTo>
                <a:lnTo>
                  <a:pt x="1739" y="10020"/>
                </a:lnTo>
                <a:cubicBezTo>
                  <a:pt x="1691" y="10020"/>
                  <a:pt x="1656" y="9984"/>
                  <a:pt x="1656" y="9937"/>
                </a:cubicBezTo>
                <a:lnTo>
                  <a:pt x="1656" y="8734"/>
                </a:lnTo>
                <a:cubicBezTo>
                  <a:pt x="1656" y="8639"/>
                  <a:pt x="1572" y="8567"/>
                  <a:pt x="1489" y="8567"/>
                </a:cubicBezTo>
                <a:cubicBezTo>
                  <a:pt x="1394" y="8567"/>
                  <a:pt x="1322" y="8639"/>
                  <a:pt x="1322" y="8734"/>
                </a:cubicBezTo>
                <a:lnTo>
                  <a:pt x="1322" y="9937"/>
                </a:lnTo>
                <a:cubicBezTo>
                  <a:pt x="1322" y="10163"/>
                  <a:pt x="1501" y="10342"/>
                  <a:pt x="1727" y="10342"/>
                </a:cubicBezTo>
                <a:lnTo>
                  <a:pt x="9466" y="10342"/>
                </a:lnTo>
                <a:cubicBezTo>
                  <a:pt x="9692" y="10342"/>
                  <a:pt x="9871" y="10163"/>
                  <a:pt x="9871" y="9937"/>
                </a:cubicBezTo>
                <a:lnTo>
                  <a:pt x="9871" y="5127"/>
                </a:lnTo>
                <a:lnTo>
                  <a:pt x="10943" y="5127"/>
                </a:lnTo>
                <a:cubicBezTo>
                  <a:pt x="11038" y="5127"/>
                  <a:pt x="11133" y="5067"/>
                  <a:pt x="11157" y="4960"/>
                </a:cubicBezTo>
                <a:cubicBezTo>
                  <a:pt x="11216" y="4877"/>
                  <a:pt x="11205" y="4769"/>
                  <a:pt x="11121" y="4698"/>
                </a:cubicBezTo>
                <a:lnTo>
                  <a:pt x="8811" y="2686"/>
                </a:lnTo>
                <a:cubicBezTo>
                  <a:pt x="8785" y="2659"/>
                  <a:pt x="8748" y="2647"/>
                  <a:pt x="8711" y="2647"/>
                </a:cubicBezTo>
                <a:cubicBezTo>
                  <a:pt x="8665" y="2647"/>
                  <a:pt x="8618" y="2665"/>
                  <a:pt x="8585" y="2698"/>
                </a:cubicBezTo>
                <a:cubicBezTo>
                  <a:pt x="8526" y="2757"/>
                  <a:pt x="8538" y="2864"/>
                  <a:pt x="8597" y="2924"/>
                </a:cubicBezTo>
                <a:lnTo>
                  <a:pt x="10764" y="4805"/>
                </a:lnTo>
                <a:lnTo>
                  <a:pt x="9776" y="4805"/>
                </a:lnTo>
                <a:lnTo>
                  <a:pt x="5763" y="1305"/>
                </a:lnTo>
                <a:cubicBezTo>
                  <a:pt x="5716" y="1269"/>
                  <a:pt x="5659" y="1251"/>
                  <a:pt x="5601" y="1251"/>
                </a:cubicBezTo>
                <a:cubicBezTo>
                  <a:pt x="5543" y="1251"/>
                  <a:pt x="5484" y="1269"/>
                  <a:pt x="5430" y="1305"/>
                </a:cubicBezTo>
                <a:lnTo>
                  <a:pt x="1418" y="4805"/>
                </a:lnTo>
                <a:lnTo>
                  <a:pt x="429" y="4805"/>
                </a:lnTo>
                <a:lnTo>
                  <a:pt x="1918" y="3507"/>
                </a:lnTo>
                <a:lnTo>
                  <a:pt x="3335" y="2281"/>
                </a:lnTo>
                <a:lnTo>
                  <a:pt x="5609" y="340"/>
                </a:lnTo>
                <a:lnTo>
                  <a:pt x="8026" y="2436"/>
                </a:lnTo>
                <a:cubicBezTo>
                  <a:pt x="8052" y="2463"/>
                  <a:pt x="8086" y="2475"/>
                  <a:pt x="8121" y="2475"/>
                </a:cubicBezTo>
                <a:cubicBezTo>
                  <a:pt x="8164" y="2475"/>
                  <a:pt x="8207" y="2457"/>
                  <a:pt x="8240" y="2424"/>
                </a:cubicBezTo>
                <a:cubicBezTo>
                  <a:pt x="8299" y="2364"/>
                  <a:pt x="8288" y="2257"/>
                  <a:pt x="8228" y="2198"/>
                </a:cubicBezTo>
                <a:lnTo>
                  <a:pt x="5763" y="55"/>
                </a:lnTo>
                <a:cubicBezTo>
                  <a:pt x="5716" y="19"/>
                  <a:pt x="5659" y="1"/>
                  <a:pt x="5601" y="1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3DA7F459-5B4B-5E26-5602-2A0C7108D27E}"/>
              </a:ext>
            </a:extLst>
          </p:cNvPr>
          <p:cNvSpPr/>
          <p:nvPr/>
        </p:nvSpPr>
        <p:spPr>
          <a:xfrm>
            <a:off x="11399719" y="6226240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C746704C-F38C-14BD-A71B-219098A19CAF}"/>
              </a:ext>
            </a:extLst>
          </p:cNvPr>
          <p:cNvSpPr/>
          <p:nvPr/>
        </p:nvSpPr>
        <p:spPr>
          <a:xfrm>
            <a:off x="9939912" y="6236006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7" name="Google Shape;10366;p6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5EDB533-5DCB-2942-475B-1B81CA37710C}"/>
              </a:ext>
            </a:extLst>
          </p:cNvPr>
          <p:cNvSpPr/>
          <p:nvPr/>
        </p:nvSpPr>
        <p:spPr>
          <a:xfrm rot="5400000" flipV="1">
            <a:off x="10005883" y="6184149"/>
            <a:ext cx="177196" cy="386117"/>
          </a:xfrm>
          <a:custGeom>
            <a:avLst/>
            <a:gdLst/>
            <a:ahLst/>
            <a:cxnLst/>
            <a:rect l="l" t="t" r="r" b="b"/>
            <a:pathLst>
              <a:path w="5038" h="10978" extrusionOk="0">
                <a:moveTo>
                  <a:pt x="1918" y="1893"/>
                </a:moveTo>
                <a:cubicBezTo>
                  <a:pt x="2156" y="1893"/>
                  <a:pt x="2358" y="2084"/>
                  <a:pt x="2358" y="2322"/>
                </a:cubicBezTo>
                <a:lnTo>
                  <a:pt x="2358" y="3465"/>
                </a:lnTo>
                <a:lnTo>
                  <a:pt x="1501" y="3465"/>
                </a:lnTo>
                <a:lnTo>
                  <a:pt x="1501" y="2703"/>
                </a:lnTo>
                <a:lnTo>
                  <a:pt x="1501" y="2310"/>
                </a:lnTo>
                <a:cubicBezTo>
                  <a:pt x="1501" y="2191"/>
                  <a:pt x="1549" y="2084"/>
                  <a:pt x="1620" y="2012"/>
                </a:cubicBezTo>
                <a:cubicBezTo>
                  <a:pt x="1703" y="1929"/>
                  <a:pt x="1822" y="1893"/>
                  <a:pt x="1918" y="1893"/>
                </a:cubicBezTo>
                <a:close/>
                <a:moveTo>
                  <a:pt x="751" y="322"/>
                </a:moveTo>
                <a:cubicBezTo>
                  <a:pt x="989" y="322"/>
                  <a:pt x="1180" y="524"/>
                  <a:pt x="1180" y="750"/>
                </a:cubicBezTo>
                <a:lnTo>
                  <a:pt x="1180" y="2322"/>
                </a:lnTo>
                <a:lnTo>
                  <a:pt x="1180" y="2715"/>
                </a:lnTo>
                <a:lnTo>
                  <a:pt x="1180" y="3465"/>
                </a:lnTo>
                <a:lnTo>
                  <a:pt x="715" y="3465"/>
                </a:lnTo>
                <a:cubicBezTo>
                  <a:pt x="572" y="3465"/>
                  <a:pt x="429" y="3513"/>
                  <a:pt x="310" y="3584"/>
                </a:cubicBezTo>
                <a:lnTo>
                  <a:pt x="310" y="738"/>
                </a:lnTo>
                <a:lnTo>
                  <a:pt x="334" y="738"/>
                </a:lnTo>
                <a:cubicBezTo>
                  <a:pt x="334" y="619"/>
                  <a:pt x="370" y="524"/>
                  <a:pt x="453" y="441"/>
                </a:cubicBezTo>
                <a:cubicBezTo>
                  <a:pt x="525" y="369"/>
                  <a:pt x="644" y="322"/>
                  <a:pt x="751" y="322"/>
                </a:cubicBezTo>
                <a:close/>
                <a:moveTo>
                  <a:pt x="4335" y="1870"/>
                </a:moveTo>
                <a:cubicBezTo>
                  <a:pt x="4537" y="1870"/>
                  <a:pt x="4716" y="2036"/>
                  <a:pt x="4716" y="2262"/>
                </a:cubicBezTo>
                <a:lnTo>
                  <a:pt x="4716" y="3275"/>
                </a:lnTo>
                <a:cubicBezTo>
                  <a:pt x="4704" y="3477"/>
                  <a:pt x="4537" y="3656"/>
                  <a:pt x="4335" y="3656"/>
                </a:cubicBezTo>
                <a:lnTo>
                  <a:pt x="4239" y="3656"/>
                </a:lnTo>
                <a:cubicBezTo>
                  <a:pt x="4037" y="3656"/>
                  <a:pt x="3858" y="3501"/>
                  <a:pt x="3858" y="3275"/>
                </a:cubicBezTo>
                <a:lnTo>
                  <a:pt x="3858" y="2286"/>
                </a:lnTo>
                <a:lnTo>
                  <a:pt x="3858" y="2262"/>
                </a:lnTo>
                <a:cubicBezTo>
                  <a:pt x="3858" y="2048"/>
                  <a:pt x="4013" y="1870"/>
                  <a:pt x="4239" y="1870"/>
                </a:cubicBezTo>
                <a:close/>
                <a:moveTo>
                  <a:pt x="3108" y="1870"/>
                </a:moveTo>
                <a:cubicBezTo>
                  <a:pt x="3335" y="1870"/>
                  <a:pt x="3525" y="2048"/>
                  <a:pt x="3525" y="2286"/>
                </a:cubicBezTo>
                <a:lnTo>
                  <a:pt x="3525" y="3275"/>
                </a:lnTo>
                <a:lnTo>
                  <a:pt x="3525" y="3501"/>
                </a:lnTo>
                <a:cubicBezTo>
                  <a:pt x="3525" y="3715"/>
                  <a:pt x="3346" y="3917"/>
                  <a:pt x="3108" y="3917"/>
                </a:cubicBezTo>
                <a:lnTo>
                  <a:pt x="3037" y="3917"/>
                </a:lnTo>
                <a:lnTo>
                  <a:pt x="3037" y="3620"/>
                </a:lnTo>
                <a:cubicBezTo>
                  <a:pt x="3037" y="3525"/>
                  <a:pt x="2965" y="3453"/>
                  <a:pt x="2870" y="3453"/>
                </a:cubicBezTo>
                <a:lnTo>
                  <a:pt x="2668" y="3453"/>
                </a:lnTo>
                <a:lnTo>
                  <a:pt x="2668" y="2310"/>
                </a:lnTo>
                <a:lnTo>
                  <a:pt x="2668" y="2286"/>
                </a:lnTo>
                <a:cubicBezTo>
                  <a:pt x="2668" y="2072"/>
                  <a:pt x="2846" y="1870"/>
                  <a:pt x="3085" y="1870"/>
                </a:cubicBezTo>
                <a:close/>
                <a:moveTo>
                  <a:pt x="2727" y="3763"/>
                </a:moveTo>
                <a:lnTo>
                  <a:pt x="2727" y="4632"/>
                </a:lnTo>
                <a:cubicBezTo>
                  <a:pt x="2727" y="4846"/>
                  <a:pt x="2549" y="5025"/>
                  <a:pt x="2323" y="5025"/>
                </a:cubicBezTo>
                <a:lnTo>
                  <a:pt x="727" y="5025"/>
                </a:lnTo>
                <a:cubicBezTo>
                  <a:pt x="513" y="5025"/>
                  <a:pt x="334" y="4846"/>
                  <a:pt x="334" y="4632"/>
                </a:cubicBezTo>
                <a:lnTo>
                  <a:pt x="334" y="4167"/>
                </a:lnTo>
                <a:cubicBezTo>
                  <a:pt x="334" y="3941"/>
                  <a:pt x="513" y="3763"/>
                  <a:pt x="727" y="3763"/>
                </a:cubicBezTo>
                <a:close/>
                <a:moveTo>
                  <a:pt x="763" y="0"/>
                </a:moveTo>
                <a:cubicBezTo>
                  <a:pt x="572" y="0"/>
                  <a:pt x="370" y="72"/>
                  <a:pt x="227" y="227"/>
                </a:cubicBezTo>
                <a:cubicBezTo>
                  <a:pt x="72" y="369"/>
                  <a:pt x="1" y="548"/>
                  <a:pt x="1" y="762"/>
                </a:cubicBezTo>
                <a:lnTo>
                  <a:pt x="1" y="6751"/>
                </a:lnTo>
                <a:cubicBezTo>
                  <a:pt x="1" y="6846"/>
                  <a:pt x="72" y="6918"/>
                  <a:pt x="167" y="6918"/>
                </a:cubicBezTo>
                <a:cubicBezTo>
                  <a:pt x="251" y="6918"/>
                  <a:pt x="334" y="6846"/>
                  <a:pt x="334" y="6751"/>
                </a:cubicBezTo>
                <a:lnTo>
                  <a:pt x="334" y="5239"/>
                </a:lnTo>
                <a:cubicBezTo>
                  <a:pt x="453" y="5310"/>
                  <a:pt x="584" y="5358"/>
                  <a:pt x="727" y="5358"/>
                </a:cubicBezTo>
                <a:lnTo>
                  <a:pt x="2323" y="5358"/>
                </a:lnTo>
                <a:cubicBezTo>
                  <a:pt x="2727" y="5358"/>
                  <a:pt x="3037" y="5025"/>
                  <a:pt x="3037" y="4644"/>
                </a:cubicBezTo>
                <a:lnTo>
                  <a:pt x="3037" y="4239"/>
                </a:lnTo>
                <a:lnTo>
                  <a:pt x="3108" y="4239"/>
                </a:lnTo>
                <a:cubicBezTo>
                  <a:pt x="3394" y="4239"/>
                  <a:pt x="3644" y="4072"/>
                  <a:pt x="3763" y="3822"/>
                </a:cubicBezTo>
                <a:cubicBezTo>
                  <a:pt x="3882" y="3929"/>
                  <a:pt x="4049" y="3989"/>
                  <a:pt x="4216" y="3989"/>
                </a:cubicBezTo>
                <a:lnTo>
                  <a:pt x="4299" y="3989"/>
                </a:lnTo>
                <a:cubicBezTo>
                  <a:pt x="4442" y="3989"/>
                  <a:pt x="4573" y="3941"/>
                  <a:pt x="4692" y="3870"/>
                </a:cubicBezTo>
                <a:lnTo>
                  <a:pt x="4692" y="8335"/>
                </a:lnTo>
                <a:lnTo>
                  <a:pt x="2989" y="8335"/>
                </a:lnTo>
                <a:cubicBezTo>
                  <a:pt x="2906" y="8335"/>
                  <a:pt x="2834" y="8406"/>
                  <a:pt x="2834" y="8501"/>
                </a:cubicBezTo>
                <a:cubicBezTo>
                  <a:pt x="2834" y="8585"/>
                  <a:pt x="2906" y="8656"/>
                  <a:pt x="2989" y="8656"/>
                </a:cubicBezTo>
                <a:lnTo>
                  <a:pt x="4692" y="8656"/>
                </a:lnTo>
                <a:lnTo>
                  <a:pt x="4692" y="9299"/>
                </a:lnTo>
                <a:lnTo>
                  <a:pt x="334" y="9299"/>
                </a:lnTo>
                <a:lnTo>
                  <a:pt x="334" y="8656"/>
                </a:lnTo>
                <a:lnTo>
                  <a:pt x="2311" y="8656"/>
                </a:lnTo>
                <a:cubicBezTo>
                  <a:pt x="2394" y="8656"/>
                  <a:pt x="2477" y="8585"/>
                  <a:pt x="2477" y="8501"/>
                </a:cubicBezTo>
                <a:cubicBezTo>
                  <a:pt x="2477" y="8406"/>
                  <a:pt x="2394" y="8335"/>
                  <a:pt x="2311" y="8335"/>
                </a:cubicBezTo>
                <a:lnTo>
                  <a:pt x="346" y="8335"/>
                </a:lnTo>
                <a:lnTo>
                  <a:pt x="346" y="7382"/>
                </a:lnTo>
                <a:cubicBezTo>
                  <a:pt x="346" y="7287"/>
                  <a:pt x="275" y="7215"/>
                  <a:pt x="179" y="7215"/>
                </a:cubicBezTo>
                <a:cubicBezTo>
                  <a:pt x="96" y="7215"/>
                  <a:pt x="13" y="7287"/>
                  <a:pt x="13" y="7382"/>
                </a:cubicBezTo>
                <a:lnTo>
                  <a:pt x="13" y="9454"/>
                </a:lnTo>
                <a:cubicBezTo>
                  <a:pt x="13" y="9537"/>
                  <a:pt x="96" y="9609"/>
                  <a:pt x="179" y="9609"/>
                </a:cubicBezTo>
                <a:lnTo>
                  <a:pt x="1299" y="9609"/>
                </a:lnTo>
                <a:lnTo>
                  <a:pt x="1299" y="10823"/>
                </a:lnTo>
                <a:cubicBezTo>
                  <a:pt x="1299" y="10906"/>
                  <a:pt x="1370" y="10978"/>
                  <a:pt x="1465" y="10978"/>
                </a:cubicBezTo>
                <a:lnTo>
                  <a:pt x="2203" y="10978"/>
                </a:lnTo>
                <a:cubicBezTo>
                  <a:pt x="2299" y="10978"/>
                  <a:pt x="2370" y="10906"/>
                  <a:pt x="2370" y="10823"/>
                </a:cubicBezTo>
                <a:cubicBezTo>
                  <a:pt x="2370" y="10728"/>
                  <a:pt x="2299" y="10656"/>
                  <a:pt x="2203" y="10656"/>
                </a:cubicBezTo>
                <a:lnTo>
                  <a:pt x="1608" y="10656"/>
                </a:lnTo>
                <a:lnTo>
                  <a:pt x="1608" y="9597"/>
                </a:lnTo>
                <a:lnTo>
                  <a:pt x="3442" y="9597"/>
                </a:lnTo>
                <a:lnTo>
                  <a:pt x="3442" y="10656"/>
                </a:lnTo>
                <a:lnTo>
                  <a:pt x="2834" y="10656"/>
                </a:lnTo>
                <a:cubicBezTo>
                  <a:pt x="2739" y="10656"/>
                  <a:pt x="2668" y="10728"/>
                  <a:pt x="2668" y="10823"/>
                </a:cubicBezTo>
                <a:cubicBezTo>
                  <a:pt x="2668" y="10906"/>
                  <a:pt x="2739" y="10978"/>
                  <a:pt x="2834" y="10978"/>
                </a:cubicBezTo>
                <a:lnTo>
                  <a:pt x="3585" y="10978"/>
                </a:lnTo>
                <a:cubicBezTo>
                  <a:pt x="3680" y="10978"/>
                  <a:pt x="3751" y="10906"/>
                  <a:pt x="3751" y="10823"/>
                </a:cubicBezTo>
                <a:lnTo>
                  <a:pt x="3751" y="9609"/>
                </a:lnTo>
                <a:lnTo>
                  <a:pt x="4870" y="9609"/>
                </a:lnTo>
                <a:cubicBezTo>
                  <a:pt x="4954" y="9609"/>
                  <a:pt x="5037" y="9537"/>
                  <a:pt x="5037" y="9454"/>
                </a:cubicBezTo>
                <a:lnTo>
                  <a:pt x="5037" y="2703"/>
                </a:lnTo>
                <a:lnTo>
                  <a:pt x="5037" y="2262"/>
                </a:lnTo>
                <a:cubicBezTo>
                  <a:pt x="5037" y="1870"/>
                  <a:pt x="4716" y="1560"/>
                  <a:pt x="4335" y="1560"/>
                </a:cubicBezTo>
                <a:lnTo>
                  <a:pt x="4239" y="1560"/>
                </a:lnTo>
                <a:cubicBezTo>
                  <a:pt x="4025" y="1560"/>
                  <a:pt x="3823" y="1667"/>
                  <a:pt x="3692" y="1834"/>
                </a:cubicBezTo>
                <a:cubicBezTo>
                  <a:pt x="3561" y="1667"/>
                  <a:pt x="3346" y="1560"/>
                  <a:pt x="3132" y="1560"/>
                </a:cubicBezTo>
                <a:lnTo>
                  <a:pt x="3096" y="1560"/>
                </a:lnTo>
                <a:cubicBezTo>
                  <a:pt x="2858" y="1560"/>
                  <a:pt x="2656" y="1667"/>
                  <a:pt x="2513" y="1846"/>
                </a:cubicBezTo>
                <a:cubicBezTo>
                  <a:pt x="2382" y="1679"/>
                  <a:pt x="2180" y="1560"/>
                  <a:pt x="1942" y="1560"/>
                </a:cubicBezTo>
                <a:cubicBezTo>
                  <a:pt x="1787" y="1560"/>
                  <a:pt x="1644" y="1608"/>
                  <a:pt x="1501" y="1691"/>
                </a:cubicBezTo>
                <a:lnTo>
                  <a:pt x="1501" y="738"/>
                </a:lnTo>
                <a:cubicBezTo>
                  <a:pt x="1501" y="322"/>
                  <a:pt x="1168" y="0"/>
                  <a:pt x="763" y="0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366;p6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7B1B3B9-FEF1-48B5-6106-D13E22EE04EA}"/>
              </a:ext>
            </a:extLst>
          </p:cNvPr>
          <p:cNvSpPr/>
          <p:nvPr/>
        </p:nvSpPr>
        <p:spPr>
          <a:xfrm rot="16200000" flipH="1" flipV="1">
            <a:off x="11483006" y="6184149"/>
            <a:ext cx="177196" cy="386117"/>
          </a:xfrm>
          <a:custGeom>
            <a:avLst/>
            <a:gdLst/>
            <a:ahLst/>
            <a:cxnLst/>
            <a:rect l="l" t="t" r="r" b="b"/>
            <a:pathLst>
              <a:path w="5038" h="10978" extrusionOk="0">
                <a:moveTo>
                  <a:pt x="1918" y="1893"/>
                </a:moveTo>
                <a:cubicBezTo>
                  <a:pt x="2156" y="1893"/>
                  <a:pt x="2358" y="2084"/>
                  <a:pt x="2358" y="2322"/>
                </a:cubicBezTo>
                <a:lnTo>
                  <a:pt x="2358" y="3465"/>
                </a:lnTo>
                <a:lnTo>
                  <a:pt x="1501" y="3465"/>
                </a:lnTo>
                <a:lnTo>
                  <a:pt x="1501" y="2703"/>
                </a:lnTo>
                <a:lnTo>
                  <a:pt x="1501" y="2310"/>
                </a:lnTo>
                <a:cubicBezTo>
                  <a:pt x="1501" y="2191"/>
                  <a:pt x="1549" y="2084"/>
                  <a:pt x="1620" y="2012"/>
                </a:cubicBezTo>
                <a:cubicBezTo>
                  <a:pt x="1703" y="1929"/>
                  <a:pt x="1822" y="1893"/>
                  <a:pt x="1918" y="1893"/>
                </a:cubicBezTo>
                <a:close/>
                <a:moveTo>
                  <a:pt x="751" y="322"/>
                </a:moveTo>
                <a:cubicBezTo>
                  <a:pt x="989" y="322"/>
                  <a:pt x="1180" y="524"/>
                  <a:pt x="1180" y="750"/>
                </a:cubicBezTo>
                <a:lnTo>
                  <a:pt x="1180" y="2322"/>
                </a:lnTo>
                <a:lnTo>
                  <a:pt x="1180" y="2715"/>
                </a:lnTo>
                <a:lnTo>
                  <a:pt x="1180" y="3465"/>
                </a:lnTo>
                <a:lnTo>
                  <a:pt x="715" y="3465"/>
                </a:lnTo>
                <a:cubicBezTo>
                  <a:pt x="572" y="3465"/>
                  <a:pt x="429" y="3513"/>
                  <a:pt x="310" y="3584"/>
                </a:cubicBezTo>
                <a:lnTo>
                  <a:pt x="310" y="738"/>
                </a:lnTo>
                <a:lnTo>
                  <a:pt x="334" y="738"/>
                </a:lnTo>
                <a:cubicBezTo>
                  <a:pt x="334" y="619"/>
                  <a:pt x="370" y="524"/>
                  <a:pt x="453" y="441"/>
                </a:cubicBezTo>
                <a:cubicBezTo>
                  <a:pt x="525" y="369"/>
                  <a:pt x="644" y="322"/>
                  <a:pt x="751" y="322"/>
                </a:cubicBezTo>
                <a:close/>
                <a:moveTo>
                  <a:pt x="4335" y="1870"/>
                </a:moveTo>
                <a:cubicBezTo>
                  <a:pt x="4537" y="1870"/>
                  <a:pt x="4716" y="2036"/>
                  <a:pt x="4716" y="2262"/>
                </a:cubicBezTo>
                <a:lnTo>
                  <a:pt x="4716" y="3275"/>
                </a:lnTo>
                <a:cubicBezTo>
                  <a:pt x="4704" y="3477"/>
                  <a:pt x="4537" y="3656"/>
                  <a:pt x="4335" y="3656"/>
                </a:cubicBezTo>
                <a:lnTo>
                  <a:pt x="4239" y="3656"/>
                </a:lnTo>
                <a:cubicBezTo>
                  <a:pt x="4037" y="3656"/>
                  <a:pt x="3858" y="3501"/>
                  <a:pt x="3858" y="3275"/>
                </a:cubicBezTo>
                <a:lnTo>
                  <a:pt x="3858" y="2286"/>
                </a:lnTo>
                <a:lnTo>
                  <a:pt x="3858" y="2262"/>
                </a:lnTo>
                <a:cubicBezTo>
                  <a:pt x="3858" y="2048"/>
                  <a:pt x="4013" y="1870"/>
                  <a:pt x="4239" y="1870"/>
                </a:cubicBezTo>
                <a:close/>
                <a:moveTo>
                  <a:pt x="3108" y="1870"/>
                </a:moveTo>
                <a:cubicBezTo>
                  <a:pt x="3335" y="1870"/>
                  <a:pt x="3525" y="2048"/>
                  <a:pt x="3525" y="2286"/>
                </a:cubicBezTo>
                <a:lnTo>
                  <a:pt x="3525" y="3275"/>
                </a:lnTo>
                <a:lnTo>
                  <a:pt x="3525" y="3501"/>
                </a:lnTo>
                <a:cubicBezTo>
                  <a:pt x="3525" y="3715"/>
                  <a:pt x="3346" y="3917"/>
                  <a:pt x="3108" y="3917"/>
                </a:cubicBezTo>
                <a:lnTo>
                  <a:pt x="3037" y="3917"/>
                </a:lnTo>
                <a:lnTo>
                  <a:pt x="3037" y="3620"/>
                </a:lnTo>
                <a:cubicBezTo>
                  <a:pt x="3037" y="3525"/>
                  <a:pt x="2965" y="3453"/>
                  <a:pt x="2870" y="3453"/>
                </a:cubicBezTo>
                <a:lnTo>
                  <a:pt x="2668" y="3453"/>
                </a:lnTo>
                <a:lnTo>
                  <a:pt x="2668" y="2310"/>
                </a:lnTo>
                <a:lnTo>
                  <a:pt x="2668" y="2286"/>
                </a:lnTo>
                <a:cubicBezTo>
                  <a:pt x="2668" y="2072"/>
                  <a:pt x="2846" y="1870"/>
                  <a:pt x="3085" y="1870"/>
                </a:cubicBezTo>
                <a:close/>
                <a:moveTo>
                  <a:pt x="2727" y="3763"/>
                </a:moveTo>
                <a:lnTo>
                  <a:pt x="2727" y="4632"/>
                </a:lnTo>
                <a:cubicBezTo>
                  <a:pt x="2727" y="4846"/>
                  <a:pt x="2549" y="5025"/>
                  <a:pt x="2323" y="5025"/>
                </a:cubicBezTo>
                <a:lnTo>
                  <a:pt x="727" y="5025"/>
                </a:lnTo>
                <a:cubicBezTo>
                  <a:pt x="513" y="5025"/>
                  <a:pt x="334" y="4846"/>
                  <a:pt x="334" y="4632"/>
                </a:cubicBezTo>
                <a:lnTo>
                  <a:pt x="334" y="4167"/>
                </a:lnTo>
                <a:cubicBezTo>
                  <a:pt x="334" y="3941"/>
                  <a:pt x="513" y="3763"/>
                  <a:pt x="727" y="3763"/>
                </a:cubicBezTo>
                <a:close/>
                <a:moveTo>
                  <a:pt x="763" y="0"/>
                </a:moveTo>
                <a:cubicBezTo>
                  <a:pt x="572" y="0"/>
                  <a:pt x="370" y="72"/>
                  <a:pt x="227" y="227"/>
                </a:cubicBezTo>
                <a:cubicBezTo>
                  <a:pt x="72" y="369"/>
                  <a:pt x="1" y="548"/>
                  <a:pt x="1" y="762"/>
                </a:cubicBezTo>
                <a:lnTo>
                  <a:pt x="1" y="6751"/>
                </a:lnTo>
                <a:cubicBezTo>
                  <a:pt x="1" y="6846"/>
                  <a:pt x="72" y="6918"/>
                  <a:pt x="167" y="6918"/>
                </a:cubicBezTo>
                <a:cubicBezTo>
                  <a:pt x="251" y="6918"/>
                  <a:pt x="334" y="6846"/>
                  <a:pt x="334" y="6751"/>
                </a:cubicBezTo>
                <a:lnTo>
                  <a:pt x="334" y="5239"/>
                </a:lnTo>
                <a:cubicBezTo>
                  <a:pt x="453" y="5310"/>
                  <a:pt x="584" y="5358"/>
                  <a:pt x="727" y="5358"/>
                </a:cubicBezTo>
                <a:lnTo>
                  <a:pt x="2323" y="5358"/>
                </a:lnTo>
                <a:cubicBezTo>
                  <a:pt x="2727" y="5358"/>
                  <a:pt x="3037" y="5025"/>
                  <a:pt x="3037" y="4644"/>
                </a:cubicBezTo>
                <a:lnTo>
                  <a:pt x="3037" y="4239"/>
                </a:lnTo>
                <a:lnTo>
                  <a:pt x="3108" y="4239"/>
                </a:lnTo>
                <a:cubicBezTo>
                  <a:pt x="3394" y="4239"/>
                  <a:pt x="3644" y="4072"/>
                  <a:pt x="3763" y="3822"/>
                </a:cubicBezTo>
                <a:cubicBezTo>
                  <a:pt x="3882" y="3929"/>
                  <a:pt x="4049" y="3989"/>
                  <a:pt x="4216" y="3989"/>
                </a:cubicBezTo>
                <a:lnTo>
                  <a:pt x="4299" y="3989"/>
                </a:lnTo>
                <a:cubicBezTo>
                  <a:pt x="4442" y="3989"/>
                  <a:pt x="4573" y="3941"/>
                  <a:pt x="4692" y="3870"/>
                </a:cubicBezTo>
                <a:lnTo>
                  <a:pt x="4692" y="8335"/>
                </a:lnTo>
                <a:lnTo>
                  <a:pt x="2989" y="8335"/>
                </a:lnTo>
                <a:cubicBezTo>
                  <a:pt x="2906" y="8335"/>
                  <a:pt x="2834" y="8406"/>
                  <a:pt x="2834" y="8501"/>
                </a:cubicBezTo>
                <a:cubicBezTo>
                  <a:pt x="2834" y="8585"/>
                  <a:pt x="2906" y="8656"/>
                  <a:pt x="2989" y="8656"/>
                </a:cubicBezTo>
                <a:lnTo>
                  <a:pt x="4692" y="8656"/>
                </a:lnTo>
                <a:lnTo>
                  <a:pt x="4692" y="9299"/>
                </a:lnTo>
                <a:lnTo>
                  <a:pt x="334" y="9299"/>
                </a:lnTo>
                <a:lnTo>
                  <a:pt x="334" y="8656"/>
                </a:lnTo>
                <a:lnTo>
                  <a:pt x="2311" y="8656"/>
                </a:lnTo>
                <a:cubicBezTo>
                  <a:pt x="2394" y="8656"/>
                  <a:pt x="2477" y="8585"/>
                  <a:pt x="2477" y="8501"/>
                </a:cubicBezTo>
                <a:cubicBezTo>
                  <a:pt x="2477" y="8406"/>
                  <a:pt x="2394" y="8335"/>
                  <a:pt x="2311" y="8335"/>
                </a:cubicBezTo>
                <a:lnTo>
                  <a:pt x="346" y="8335"/>
                </a:lnTo>
                <a:lnTo>
                  <a:pt x="346" y="7382"/>
                </a:lnTo>
                <a:cubicBezTo>
                  <a:pt x="346" y="7287"/>
                  <a:pt x="275" y="7215"/>
                  <a:pt x="179" y="7215"/>
                </a:cubicBezTo>
                <a:cubicBezTo>
                  <a:pt x="96" y="7215"/>
                  <a:pt x="13" y="7287"/>
                  <a:pt x="13" y="7382"/>
                </a:cubicBezTo>
                <a:lnTo>
                  <a:pt x="13" y="9454"/>
                </a:lnTo>
                <a:cubicBezTo>
                  <a:pt x="13" y="9537"/>
                  <a:pt x="96" y="9609"/>
                  <a:pt x="179" y="9609"/>
                </a:cubicBezTo>
                <a:lnTo>
                  <a:pt x="1299" y="9609"/>
                </a:lnTo>
                <a:lnTo>
                  <a:pt x="1299" y="10823"/>
                </a:lnTo>
                <a:cubicBezTo>
                  <a:pt x="1299" y="10906"/>
                  <a:pt x="1370" y="10978"/>
                  <a:pt x="1465" y="10978"/>
                </a:cubicBezTo>
                <a:lnTo>
                  <a:pt x="2203" y="10978"/>
                </a:lnTo>
                <a:cubicBezTo>
                  <a:pt x="2299" y="10978"/>
                  <a:pt x="2370" y="10906"/>
                  <a:pt x="2370" y="10823"/>
                </a:cubicBezTo>
                <a:cubicBezTo>
                  <a:pt x="2370" y="10728"/>
                  <a:pt x="2299" y="10656"/>
                  <a:pt x="2203" y="10656"/>
                </a:cubicBezTo>
                <a:lnTo>
                  <a:pt x="1608" y="10656"/>
                </a:lnTo>
                <a:lnTo>
                  <a:pt x="1608" y="9597"/>
                </a:lnTo>
                <a:lnTo>
                  <a:pt x="3442" y="9597"/>
                </a:lnTo>
                <a:lnTo>
                  <a:pt x="3442" y="10656"/>
                </a:lnTo>
                <a:lnTo>
                  <a:pt x="2834" y="10656"/>
                </a:lnTo>
                <a:cubicBezTo>
                  <a:pt x="2739" y="10656"/>
                  <a:pt x="2668" y="10728"/>
                  <a:pt x="2668" y="10823"/>
                </a:cubicBezTo>
                <a:cubicBezTo>
                  <a:pt x="2668" y="10906"/>
                  <a:pt x="2739" y="10978"/>
                  <a:pt x="2834" y="10978"/>
                </a:cubicBezTo>
                <a:lnTo>
                  <a:pt x="3585" y="10978"/>
                </a:lnTo>
                <a:cubicBezTo>
                  <a:pt x="3680" y="10978"/>
                  <a:pt x="3751" y="10906"/>
                  <a:pt x="3751" y="10823"/>
                </a:cubicBezTo>
                <a:lnTo>
                  <a:pt x="3751" y="9609"/>
                </a:lnTo>
                <a:lnTo>
                  <a:pt x="4870" y="9609"/>
                </a:lnTo>
                <a:cubicBezTo>
                  <a:pt x="4954" y="9609"/>
                  <a:pt x="5037" y="9537"/>
                  <a:pt x="5037" y="9454"/>
                </a:cubicBezTo>
                <a:lnTo>
                  <a:pt x="5037" y="2703"/>
                </a:lnTo>
                <a:lnTo>
                  <a:pt x="5037" y="2262"/>
                </a:lnTo>
                <a:cubicBezTo>
                  <a:pt x="5037" y="1870"/>
                  <a:pt x="4716" y="1560"/>
                  <a:pt x="4335" y="1560"/>
                </a:cubicBezTo>
                <a:lnTo>
                  <a:pt x="4239" y="1560"/>
                </a:lnTo>
                <a:cubicBezTo>
                  <a:pt x="4025" y="1560"/>
                  <a:pt x="3823" y="1667"/>
                  <a:pt x="3692" y="1834"/>
                </a:cubicBezTo>
                <a:cubicBezTo>
                  <a:pt x="3561" y="1667"/>
                  <a:pt x="3346" y="1560"/>
                  <a:pt x="3132" y="1560"/>
                </a:cubicBezTo>
                <a:lnTo>
                  <a:pt x="3096" y="1560"/>
                </a:lnTo>
                <a:cubicBezTo>
                  <a:pt x="2858" y="1560"/>
                  <a:pt x="2656" y="1667"/>
                  <a:pt x="2513" y="1846"/>
                </a:cubicBezTo>
                <a:cubicBezTo>
                  <a:pt x="2382" y="1679"/>
                  <a:pt x="2180" y="1560"/>
                  <a:pt x="1942" y="1560"/>
                </a:cubicBezTo>
                <a:cubicBezTo>
                  <a:pt x="1787" y="1560"/>
                  <a:pt x="1644" y="1608"/>
                  <a:pt x="1501" y="1691"/>
                </a:cubicBezTo>
                <a:lnTo>
                  <a:pt x="1501" y="738"/>
                </a:lnTo>
                <a:cubicBezTo>
                  <a:pt x="1501" y="322"/>
                  <a:pt x="1168" y="0"/>
                  <a:pt x="763" y="0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CA56EBB5-ABFA-CC73-CCF5-C5E40729F2BF}"/>
              </a:ext>
            </a:extLst>
          </p:cNvPr>
          <p:cNvSpPr txBox="1"/>
          <p:nvPr/>
        </p:nvSpPr>
        <p:spPr>
          <a:xfrm>
            <a:off x="914400" y="383058"/>
            <a:ext cx="85109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sz="20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45" name="Group 144">
            <a:extLst>
              <a:ext uri="{FF2B5EF4-FFF2-40B4-BE49-F238E27FC236}">
                <a16:creationId xmlns:a16="http://schemas.microsoft.com/office/drawing/2014/main" id="{7F3A720B-2D6D-2C1C-72E7-C202176D636D}"/>
              </a:ext>
            </a:extLst>
          </p:cNvPr>
          <p:cNvGrpSpPr/>
          <p:nvPr/>
        </p:nvGrpSpPr>
        <p:grpSpPr>
          <a:xfrm>
            <a:off x="3009570" y="3524735"/>
            <a:ext cx="3741327" cy="2433705"/>
            <a:chOff x="3009570" y="3524735"/>
            <a:chExt cx="3741327" cy="2433705"/>
          </a:xfrm>
        </p:grpSpPr>
        <p:sp>
          <p:nvSpPr>
            <p:cNvPr id="82" name="Google Shape;4171;p36">
              <a:extLst>
                <a:ext uri="{FF2B5EF4-FFF2-40B4-BE49-F238E27FC236}">
                  <a16:creationId xmlns:a16="http://schemas.microsoft.com/office/drawing/2014/main" id="{9118395F-2D71-0996-5AE5-A7533ED8D94D}"/>
                </a:ext>
              </a:extLst>
            </p:cNvPr>
            <p:cNvSpPr/>
            <p:nvPr/>
          </p:nvSpPr>
          <p:spPr>
            <a:xfrm>
              <a:off x="4322817" y="4907800"/>
              <a:ext cx="2210100" cy="854700"/>
            </a:xfrm>
            <a:prstGeom prst="rect">
              <a:avLst/>
            </a:prstGeom>
            <a:solidFill>
              <a:srgbClr val="F2F5F1"/>
            </a:solidFill>
            <a:ln w="19050">
              <a:noFill/>
            </a:ln>
            <a:effectLst>
              <a:outerShdw blurRad="63500" sx="101000" sy="1010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85" name="Google Shape;4172;p36">
              <a:extLst>
                <a:ext uri="{FF2B5EF4-FFF2-40B4-BE49-F238E27FC236}">
                  <a16:creationId xmlns:a16="http://schemas.microsoft.com/office/drawing/2014/main" id="{EA2AB2F7-9384-DDB6-77CB-543979E45448}"/>
                </a:ext>
              </a:extLst>
            </p:cNvPr>
            <p:cNvSpPr/>
            <p:nvPr/>
          </p:nvSpPr>
          <p:spPr>
            <a:xfrm>
              <a:off x="3507468" y="4102267"/>
              <a:ext cx="1262400" cy="474600"/>
            </a:xfrm>
            <a:prstGeom prst="rect">
              <a:avLst/>
            </a:prstGeom>
            <a:solidFill>
              <a:srgbClr val="F2F5F1"/>
            </a:solidFill>
            <a:ln w="19050">
              <a:noFill/>
            </a:ln>
            <a:effectLst>
              <a:outerShdw blurRad="63500" sx="101000" sy="1010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86" name="Google Shape;4173;p36">
              <a:extLst>
                <a:ext uri="{FF2B5EF4-FFF2-40B4-BE49-F238E27FC236}">
                  <a16:creationId xmlns:a16="http://schemas.microsoft.com/office/drawing/2014/main" id="{AA04C25F-027F-489C-33C5-0E119EE7EB82}"/>
                </a:ext>
              </a:extLst>
            </p:cNvPr>
            <p:cNvSpPr/>
            <p:nvPr/>
          </p:nvSpPr>
          <p:spPr>
            <a:xfrm>
              <a:off x="3340479" y="5418616"/>
              <a:ext cx="638700" cy="376800"/>
            </a:xfrm>
            <a:prstGeom prst="rect">
              <a:avLst/>
            </a:prstGeom>
            <a:solidFill>
              <a:srgbClr val="F2F5F1"/>
            </a:solidFill>
            <a:ln w="19050">
              <a:noFill/>
            </a:ln>
            <a:effectLst>
              <a:outerShdw blurRad="63500" sx="101000" sy="1010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87" name="Google Shape;4174;p36">
              <a:extLst>
                <a:ext uri="{FF2B5EF4-FFF2-40B4-BE49-F238E27FC236}">
                  <a16:creationId xmlns:a16="http://schemas.microsoft.com/office/drawing/2014/main" id="{7A339BA6-A5B7-A5FD-7EA5-92316073ADA7}"/>
                </a:ext>
              </a:extLst>
            </p:cNvPr>
            <p:cNvSpPr/>
            <p:nvPr/>
          </p:nvSpPr>
          <p:spPr>
            <a:xfrm>
              <a:off x="3153847" y="4868491"/>
              <a:ext cx="412500" cy="259500"/>
            </a:xfrm>
            <a:prstGeom prst="rect">
              <a:avLst/>
            </a:prstGeom>
            <a:solidFill>
              <a:srgbClr val="D5B0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4175;p36">
              <a:extLst>
                <a:ext uri="{FF2B5EF4-FFF2-40B4-BE49-F238E27FC236}">
                  <a16:creationId xmlns:a16="http://schemas.microsoft.com/office/drawing/2014/main" id="{973F23DC-F060-792D-AA85-2F0978B1CCF3}"/>
                </a:ext>
              </a:extLst>
            </p:cNvPr>
            <p:cNvSpPr/>
            <p:nvPr/>
          </p:nvSpPr>
          <p:spPr>
            <a:xfrm>
              <a:off x="5089035" y="3722067"/>
              <a:ext cx="1262400" cy="854700"/>
            </a:xfrm>
            <a:prstGeom prst="rect">
              <a:avLst/>
            </a:prstGeom>
            <a:solidFill>
              <a:srgbClr val="F2F5F1"/>
            </a:solidFill>
            <a:ln w="19050">
              <a:noFill/>
            </a:ln>
            <a:effectLst>
              <a:outerShdw blurRad="63500" sx="101000" sy="1010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89" name="Google Shape;4176;p36">
              <a:extLst>
                <a:ext uri="{FF2B5EF4-FFF2-40B4-BE49-F238E27FC236}">
                  <a16:creationId xmlns:a16="http://schemas.microsoft.com/office/drawing/2014/main" id="{2260C76D-C7F1-D123-789F-5B44658E0451}"/>
                </a:ext>
              </a:extLst>
            </p:cNvPr>
            <p:cNvSpPr/>
            <p:nvPr/>
          </p:nvSpPr>
          <p:spPr>
            <a:xfrm>
              <a:off x="3009570" y="3524735"/>
              <a:ext cx="3741327" cy="2433705"/>
            </a:xfrm>
            <a:custGeom>
              <a:avLst/>
              <a:gdLst/>
              <a:ahLst/>
              <a:cxnLst/>
              <a:rect l="l" t="t" r="r" b="b"/>
              <a:pathLst>
                <a:path w="38208" h="28897" extrusionOk="0">
                  <a:moveTo>
                    <a:pt x="19444" y="48"/>
                  </a:moveTo>
                  <a:lnTo>
                    <a:pt x="19384" y="119"/>
                  </a:lnTo>
                  <a:lnTo>
                    <a:pt x="19384" y="48"/>
                  </a:lnTo>
                  <a:close/>
                  <a:moveTo>
                    <a:pt x="31957" y="48"/>
                  </a:moveTo>
                  <a:lnTo>
                    <a:pt x="31957" y="167"/>
                  </a:lnTo>
                  <a:lnTo>
                    <a:pt x="23956" y="167"/>
                  </a:lnTo>
                  <a:lnTo>
                    <a:pt x="23956" y="48"/>
                  </a:lnTo>
                  <a:close/>
                  <a:moveTo>
                    <a:pt x="32219" y="48"/>
                  </a:moveTo>
                  <a:lnTo>
                    <a:pt x="32005" y="262"/>
                  </a:lnTo>
                  <a:lnTo>
                    <a:pt x="32005" y="227"/>
                  </a:lnTo>
                  <a:lnTo>
                    <a:pt x="32005" y="48"/>
                  </a:lnTo>
                  <a:close/>
                  <a:moveTo>
                    <a:pt x="31957" y="227"/>
                  </a:moveTo>
                  <a:lnTo>
                    <a:pt x="31957" y="346"/>
                  </a:lnTo>
                  <a:lnTo>
                    <a:pt x="23956" y="346"/>
                  </a:lnTo>
                  <a:lnTo>
                    <a:pt x="23956" y="227"/>
                  </a:lnTo>
                  <a:close/>
                  <a:moveTo>
                    <a:pt x="19813" y="48"/>
                  </a:moveTo>
                  <a:lnTo>
                    <a:pt x="19384" y="477"/>
                  </a:lnTo>
                  <a:lnTo>
                    <a:pt x="19384" y="191"/>
                  </a:lnTo>
                  <a:lnTo>
                    <a:pt x="19515" y="48"/>
                  </a:lnTo>
                  <a:close/>
                  <a:moveTo>
                    <a:pt x="20896" y="48"/>
                  </a:moveTo>
                  <a:lnTo>
                    <a:pt x="20432" y="512"/>
                  </a:lnTo>
                  <a:lnTo>
                    <a:pt x="20146" y="512"/>
                  </a:lnTo>
                  <a:lnTo>
                    <a:pt x="20598" y="48"/>
                  </a:lnTo>
                  <a:close/>
                  <a:moveTo>
                    <a:pt x="21253" y="48"/>
                  </a:moveTo>
                  <a:lnTo>
                    <a:pt x="20801" y="512"/>
                  </a:lnTo>
                  <a:lnTo>
                    <a:pt x="20503" y="512"/>
                  </a:lnTo>
                  <a:lnTo>
                    <a:pt x="20968" y="48"/>
                  </a:lnTo>
                  <a:close/>
                  <a:moveTo>
                    <a:pt x="21610" y="48"/>
                  </a:moveTo>
                  <a:lnTo>
                    <a:pt x="21158" y="512"/>
                  </a:lnTo>
                  <a:lnTo>
                    <a:pt x="20872" y="512"/>
                  </a:lnTo>
                  <a:lnTo>
                    <a:pt x="21325" y="48"/>
                  </a:lnTo>
                  <a:close/>
                  <a:moveTo>
                    <a:pt x="21980" y="48"/>
                  </a:moveTo>
                  <a:lnTo>
                    <a:pt x="21515" y="512"/>
                  </a:lnTo>
                  <a:lnTo>
                    <a:pt x="21229" y="512"/>
                  </a:lnTo>
                  <a:lnTo>
                    <a:pt x="21682" y="48"/>
                  </a:lnTo>
                  <a:close/>
                  <a:moveTo>
                    <a:pt x="22337" y="48"/>
                  </a:moveTo>
                  <a:lnTo>
                    <a:pt x="21884" y="512"/>
                  </a:lnTo>
                  <a:lnTo>
                    <a:pt x="21587" y="512"/>
                  </a:lnTo>
                  <a:lnTo>
                    <a:pt x="22051" y="48"/>
                  </a:lnTo>
                  <a:close/>
                  <a:moveTo>
                    <a:pt x="22706" y="48"/>
                  </a:moveTo>
                  <a:lnTo>
                    <a:pt x="22241" y="512"/>
                  </a:lnTo>
                  <a:lnTo>
                    <a:pt x="21956" y="512"/>
                  </a:lnTo>
                  <a:lnTo>
                    <a:pt x="22408" y="48"/>
                  </a:lnTo>
                  <a:close/>
                  <a:moveTo>
                    <a:pt x="23063" y="48"/>
                  </a:moveTo>
                  <a:lnTo>
                    <a:pt x="22599" y="512"/>
                  </a:lnTo>
                  <a:lnTo>
                    <a:pt x="22313" y="512"/>
                  </a:lnTo>
                  <a:lnTo>
                    <a:pt x="22765" y="48"/>
                  </a:lnTo>
                  <a:close/>
                  <a:moveTo>
                    <a:pt x="23420" y="48"/>
                  </a:moveTo>
                  <a:lnTo>
                    <a:pt x="22968" y="512"/>
                  </a:lnTo>
                  <a:lnTo>
                    <a:pt x="22670" y="512"/>
                  </a:lnTo>
                  <a:lnTo>
                    <a:pt x="23134" y="48"/>
                  </a:lnTo>
                  <a:close/>
                  <a:moveTo>
                    <a:pt x="23789" y="48"/>
                  </a:moveTo>
                  <a:lnTo>
                    <a:pt x="23325" y="512"/>
                  </a:lnTo>
                  <a:lnTo>
                    <a:pt x="23039" y="512"/>
                  </a:lnTo>
                  <a:lnTo>
                    <a:pt x="23492" y="48"/>
                  </a:lnTo>
                  <a:close/>
                  <a:moveTo>
                    <a:pt x="23908" y="48"/>
                  </a:moveTo>
                  <a:lnTo>
                    <a:pt x="23908" y="286"/>
                  </a:lnTo>
                  <a:lnTo>
                    <a:pt x="23694" y="512"/>
                  </a:lnTo>
                  <a:lnTo>
                    <a:pt x="23396" y="512"/>
                  </a:lnTo>
                  <a:lnTo>
                    <a:pt x="23849" y="48"/>
                  </a:lnTo>
                  <a:close/>
                  <a:moveTo>
                    <a:pt x="23908" y="358"/>
                  </a:moveTo>
                  <a:lnTo>
                    <a:pt x="23908" y="512"/>
                  </a:lnTo>
                  <a:lnTo>
                    <a:pt x="23754" y="512"/>
                  </a:lnTo>
                  <a:lnTo>
                    <a:pt x="23908" y="358"/>
                  </a:lnTo>
                  <a:close/>
                  <a:moveTo>
                    <a:pt x="31957" y="393"/>
                  </a:moveTo>
                  <a:lnTo>
                    <a:pt x="31957" y="512"/>
                  </a:lnTo>
                  <a:lnTo>
                    <a:pt x="23956" y="512"/>
                  </a:lnTo>
                  <a:lnTo>
                    <a:pt x="23956" y="393"/>
                  </a:lnTo>
                  <a:close/>
                  <a:moveTo>
                    <a:pt x="32576" y="48"/>
                  </a:moveTo>
                  <a:lnTo>
                    <a:pt x="32124" y="512"/>
                  </a:lnTo>
                  <a:lnTo>
                    <a:pt x="32005" y="512"/>
                  </a:lnTo>
                  <a:lnTo>
                    <a:pt x="32005" y="393"/>
                  </a:lnTo>
                  <a:lnTo>
                    <a:pt x="32005" y="334"/>
                  </a:lnTo>
                  <a:lnTo>
                    <a:pt x="32278" y="48"/>
                  </a:lnTo>
                  <a:close/>
                  <a:moveTo>
                    <a:pt x="32945" y="48"/>
                  </a:moveTo>
                  <a:lnTo>
                    <a:pt x="32481" y="512"/>
                  </a:lnTo>
                  <a:lnTo>
                    <a:pt x="32183" y="512"/>
                  </a:lnTo>
                  <a:lnTo>
                    <a:pt x="32648" y="48"/>
                  </a:lnTo>
                  <a:close/>
                  <a:moveTo>
                    <a:pt x="33302" y="48"/>
                  </a:moveTo>
                  <a:lnTo>
                    <a:pt x="32838" y="512"/>
                  </a:lnTo>
                  <a:lnTo>
                    <a:pt x="32552" y="512"/>
                  </a:lnTo>
                  <a:lnTo>
                    <a:pt x="33005" y="48"/>
                  </a:lnTo>
                  <a:close/>
                  <a:moveTo>
                    <a:pt x="33660" y="48"/>
                  </a:moveTo>
                  <a:lnTo>
                    <a:pt x="33207" y="512"/>
                  </a:lnTo>
                  <a:lnTo>
                    <a:pt x="32909" y="512"/>
                  </a:lnTo>
                  <a:lnTo>
                    <a:pt x="33374" y="48"/>
                  </a:lnTo>
                  <a:close/>
                  <a:moveTo>
                    <a:pt x="34029" y="48"/>
                  </a:moveTo>
                  <a:lnTo>
                    <a:pt x="33564" y="512"/>
                  </a:lnTo>
                  <a:lnTo>
                    <a:pt x="33279" y="512"/>
                  </a:lnTo>
                  <a:lnTo>
                    <a:pt x="33731" y="48"/>
                  </a:lnTo>
                  <a:close/>
                  <a:moveTo>
                    <a:pt x="34386" y="48"/>
                  </a:moveTo>
                  <a:lnTo>
                    <a:pt x="33933" y="512"/>
                  </a:lnTo>
                  <a:lnTo>
                    <a:pt x="33636" y="512"/>
                  </a:lnTo>
                  <a:lnTo>
                    <a:pt x="34100" y="48"/>
                  </a:lnTo>
                  <a:close/>
                  <a:moveTo>
                    <a:pt x="34755" y="48"/>
                  </a:moveTo>
                  <a:lnTo>
                    <a:pt x="34291" y="512"/>
                  </a:lnTo>
                  <a:lnTo>
                    <a:pt x="33993" y="512"/>
                  </a:lnTo>
                  <a:lnTo>
                    <a:pt x="34457" y="48"/>
                  </a:lnTo>
                  <a:close/>
                  <a:moveTo>
                    <a:pt x="35112" y="48"/>
                  </a:moveTo>
                  <a:lnTo>
                    <a:pt x="34660" y="512"/>
                  </a:lnTo>
                  <a:lnTo>
                    <a:pt x="34362" y="512"/>
                  </a:lnTo>
                  <a:lnTo>
                    <a:pt x="34814" y="48"/>
                  </a:lnTo>
                  <a:close/>
                  <a:moveTo>
                    <a:pt x="35469" y="48"/>
                  </a:moveTo>
                  <a:lnTo>
                    <a:pt x="35017" y="512"/>
                  </a:lnTo>
                  <a:lnTo>
                    <a:pt x="34719" y="512"/>
                  </a:lnTo>
                  <a:lnTo>
                    <a:pt x="35184" y="48"/>
                  </a:lnTo>
                  <a:close/>
                  <a:moveTo>
                    <a:pt x="35838" y="48"/>
                  </a:moveTo>
                  <a:lnTo>
                    <a:pt x="35374" y="512"/>
                  </a:lnTo>
                  <a:lnTo>
                    <a:pt x="35088" y="512"/>
                  </a:lnTo>
                  <a:lnTo>
                    <a:pt x="35541" y="48"/>
                  </a:lnTo>
                  <a:close/>
                  <a:moveTo>
                    <a:pt x="36017" y="48"/>
                  </a:moveTo>
                  <a:lnTo>
                    <a:pt x="36017" y="239"/>
                  </a:lnTo>
                  <a:lnTo>
                    <a:pt x="35553" y="691"/>
                  </a:lnTo>
                  <a:lnTo>
                    <a:pt x="35553" y="512"/>
                  </a:lnTo>
                  <a:lnTo>
                    <a:pt x="35446" y="512"/>
                  </a:lnTo>
                  <a:lnTo>
                    <a:pt x="35910" y="48"/>
                  </a:lnTo>
                  <a:close/>
                  <a:moveTo>
                    <a:pt x="20170" y="48"/>
                  </a:moveTo>
                  <a:lnTo>
                    <a:pt x="19384" y="846"/>
                  </a:lnTo>
                  <a:lnTo>
                    <a:pt x="19384" y="548"/>
                  </a:lnTo>
                  <a:lnTo>
                    <a:pt x="19872" y="48"/>
                  </a:lnTo>
                  <a:close/>
                  <a:moveTo>
                    <a:pt x="36017" y="298"/>
                  </a:moveTo>
                  <a:lnTo>
                    <a:pt x="36017" y="596"/>
                  </a:lnTo>
                  <a:lnTo>
                    <a:pt x="35553" y="1048"/>
                  </a:lnTo>
                  <a:lnTo>
                    <a:pt x="35553" y="762"/>
                  </a:lnTo>
                  <a:lnTo>
                    <a:pt x="36017" y="298"/>
                  </a:lnTo>
                  <a:close/>
                  <a:moveTo>
                    <a:pt x="20527" y="48"/>
                  </a:moveTo>
                  <a:lnTo>
                    <a:pt x="20075" y="512"/>
                  </a:lnTo>
                  <a:lnTo>
                    <a:pt x="19836" y="512"/>
                  </a:lnTo>
                  <a:lnTo>
                    <a:pt x="19836" y="751"/>
                  </a:lnTo>
                  <a:lnTo>
                    <a:pt x="19384" y="1203"/>
                  </a:lnTo>
                  <a:lnTo>
                    <a:pt x="19384" y="905"/>
                  </a:lnTo>
                  <a:lnTo>
                    <a:pt x="20241" y="48"/>
                  </a:lnTo>
                  <a:close/>
                  <a:moveTo>
                    <a:pt x="36017" y="667"/>
                  </a:moveTo>
                  <a:lnTo>
                    <a:pt x="36017" y="953"/>
                  </a:lnTo>
                  <a:lnTo>
                    <a:pt x="35553" y="1417"/>
                  </a:lnTo>
                  <a:lnTo>
                    <a:pt x="35553" y="1120"/>
                  </a:lnTo>
                  <a:lnTo>
                    <a:pt x="36017" y="667"/>
                  </a:lnTo>
                  <a:close/>
                  <a:moveTo>
                    <a:pt x="19836" y="810"/>
                  </a:moveTo>
                  <a:lnTo>
                    <a:pt x="19836" y="1108"/>
                  </a:lnTo>
                  <a:lnTo>
                    <a:pt x="19384" y="1560"/>
                  </a:lnTo>
                  <a:lnTo>
                    <a:pt x="19384" y="1274"/>
                  </a:lnTo>
                  <a:lnTo>
                    <a:pt x="19836" y="810"/>
                  </a:lnTo>
                  <a:close/>
                  <a:moveTo>
                    <a:pt x="36017" y="1024"/>
                  </a:moveTo>
                  <a:lnTo>
                    <a:pt x="36017" y="1322"/>
                  </a:lnTo>
                  <a:lnTo>
                    <a:pt x="35553" y="1774"/>
                  </a:lnTo>
                  <a:lnTo>
                    <a:pt x="35553" y="1489"/>
                  </a:lnTo>
                  <a:lnTo>
                    <a:pt x="36017" y="1024"/>
                  </a:lnTo>
                  <a:close/>
                  <a:moveTo>
                    <a:pt x="19836" y="1179"/>
                  </a:moveTo>
                  <a:lnTo>
                    <a:pt x="19836" y="1465"/>
                  </a:lnTo>
                  <a:lnTo>
                    <a:pt x="19384" y="1929"/>
                  </a:lnTo>
                  <a:lnTo>
                    <a:pt x="19384" y="1632"/>
                  </a:lnTo>
                  <a:lnTo>
                    <a:pt x="19836" y="1179"/>
                  </a:lnTo>
                  <a:close/>
                  <a:moveTo>
                    <a:pt x="36017" y="1393"/>
                  </a:moveTo>
                  <a:lnTo>
                    <a:pt x="36017" y="1679"/>
                  </a:lnTo>
                  <a:lnTo>
                    <a:pt x="35553" y="2144"/>
                  </a:lnTo>
                  <a:lnTo>
                    <a:pt x="35553" y="1846"/>
                  </a:lnTo>
                  <a:lnTo>
                    <a:pt x="36017" y="1393"/>
                  </a:lnTo>
                  <a:close/>
                  <a:moveTo>
                    <a:pt x="19836" y="1536"/>
                  </a:moveTo>
                  <a:lnTo>
                    <a:pt x="19836" y="1834"/>
                  </a:lnTo>
                  <a:lnTo>
                    <a:pt x="19384" y="2286"/>
                  </a:lnTo>
                  <a:lnTo>
                    <a:pt x="19384" y="1989"/>
                  </a:lnTo>
                  <a:lnTo>
                    <a:pt x="19836" y="1536"/>
                  </a:lnTo>
                  <a:close/>
                  <a:moveTo>
                    <a:pt x="36017" y="1751"/>
                  </a:moveTo>
                  <a:lnTo>
                    <a:pt x="36017" y="2048"/>
                  </a:lnTo>
                  <a:lnTo>
                    <a:pt x="35553" y="2501"/>
                  </a:lnTo>
                  <a:lnTo>
                    <a:pt x="35553" y="2203"/>
                  </a:lnTo>
                  <a:lnTo>
                    <a:pt x="36017" y="1751"/>
                  </a:lnTo>
                  <a:close/>
                  <a:moveTo>
                    <a:pt x="19836" y="1894"/>
                  </a:moveTo>
                  <a:lnTo>
                    <a:pt x="19836" y="2191"/>
                  </a:lnTo>
                  <a:lnTo>
                    <a:pt x="19384" y="2644"/>
                  </a:lnTo>
                  <a:lnTo>
                    <a:pt x="19384" y="2358"/>
                  </a:lnTo>
                  <a:lnTo>
                    <a:pt x="19836" y="1894"/>
                  </a:lnTo>
                  <a:close/>
                  <a:moveTo>
                    <a:pt x="36017" y="2108"/>
                  </a:moveTo>
                  <a:lnTo>
                    <a:pt x="36017" y="2405"/>
                  </a:lnTo>
                  <a:lnTo>
                    <a:pt x="35553" y="2870"/>
                  </a:lnTo>
                  <a:lnTo>
                    <a:pt x="35553" y="2572"/>
                  </a:lnTo>
                  <a:lnTo>
                    <a:pt x="36017" y="2108"/>
                  </a:lnTo>
                  <a:close/>
                  <a:moveTo>
                    <a:pt x="19836" y="2263"/>
                  </a:moveTo>
                  <a:lnTo>
                    <a:pt x="19836" y="2548"/>
                  </a:lnTo>
                  <a:lnTo>
                    <a:pt x="19384" y="3013"/>
                  </a:lnTo>
                  <a:lnTo>
                    <a:pt x="19384" y="2715"/>
                  </a:lnTo>
                  <a:lnTo>
                    <a:pt x="19836" y="2263"/>
                  </a:lnTo>
                  <a:close/>
                  <a:moveTo>
                    <a:pt x="36017" y="2477"/>
                  </a:moveTo>
                  <a:lnTo>
                    <a:pt x="36017" y="2763"/>
                  </a:lnTo>
                  <a:lnTo>
                    <a:pt x="35553" y="3227"/>
                  </a:lnTo>
                  <a:lnTo>
                    <a:pt x="35553" y="2929"/>
                  </a:lnTo>
                  <a:lnTo>
                    <a:pt x="36017" y="2477"/>
                  </a:lnTo>
                  <a:close/>
                  <a:moveTo>
                    <a:pt x="19836" y="2620"/>
                  </a:moveTo>
                  <a:lnTo>
                    <a:pt x="19836" y="2917"/>
                  </a:lnTo>
                  <a:lnTo>
                    <a:pt x="19384" y="3370"/>
                  </a:lnTo>
                  <a:lnTo>
                    <a:pt x="19384" y="3084"/>
                  </a:lnTo>
                  <a:lnTo>
                    <a:pt x="19836" y="2620"/>
                  </a:lnTo>
                  <a:close/>
                  <a:moveTo>
                    <a:pt x="36017" y="2834"/>
                  </a:moveTo>
                  <a:lnTo>
                    <a:pt x="36017" y="3132"/>
                  </a:lnTo>
                  <a:lnTo>
                    <a:pt x="35553" y="3584"/>
                  </a:lnTo>
                  <a:lnTo>
                    <a:pt x="35553" y="3298"/>
                  </a:lnTo>
                  <a:lnTo>
                    <a:pt x="36017" y="2834"/>
                  </a:lnTo>
                  <a:close/>
                  <a:moveTo>
                    <a:pt x="19836" y="2977"/>
                  </a:moveTo>
                  <a:lnTo>
                    <a:pt x="19836" y="3275"/>
                  </a:lnTo>
                  <a:lnTo>
                    <a:pt x="19384" y="3727"/>
                  </a:lnTo>
                  <a:lnTo>
                    <a:pt x="19384" y="3441"/>
                  </a:lnTo>
                  <a:lnTo>
                    <a:pt x="19836" y="2977"/>
                  </a:lnTo>
                  <a:close/>
                  <a:moveTo>
                    <a:pt x="36017" y="3203"/>
                  </a:moveTo>
                  <a:lnTo>
                    <a:pt x="36017" y="3489"/>
                  </a:lnTo>
                  <a:lnTo>
                    <a:pt x="35553" y="3953"/>
                  </a:lnTo>
                  <a:lnTo>
                    <a:pt x="35553" y="3656"/>
                  </a:lnTo>
                  <a:lnTo>
                    <a:pt x="36017" y="3203"/>
                  </a:lnTo>
                  <a:close/>
                  <a:moveTo>
                    <a:pt x="19836" y="3346"/>
                  </a:moveTo>
                  <a:lnTo>
                    <a:pt x="19836" y="3632"/>
                  </a:lnTo>
                  <a:lnTo>
                    <a:pt x="19384" y="4096"/>
                  </a:lnTo>
                  <a:lnTo>
                    <a:pt x="19384" y="3799"/>
                  </a:lnTo>
                  <a:lnTo>
                    <a:pt x="19836" y="3346"/>
                  </a:lnTo>
                  <a:close/>
                  <a:moveTo>
                    <a:pt x="36017" y="3560"/>
                  </a:moveTo>
                  <a:lnTo>
                    <a:pt x="36017" y="3858"/>
                  </a:lnTo>
                  <a:lnTo>
                    <a:pt x="35553" y="4310"/>
                  </a:lnTo>
                  <a:lnTo>
                    <a:pt x="35553" y="4025"/>
                  </a:lnTo>
                  <a:lnTo>
                    <a:pt x="36017" y="3560"/>
                  </a:lnTo>
                  <a:close/>
                  <a:moveTo>
                    <a:pt x="19836" y="3703"/>
                  </a:moveTo>
                  <a:lnTo>
                    <a:pt x="19836" y="4001"/>
                  </a:lnTo>
                  <a:lnTo>
                    <a:pt x="19384" y="4453"/>
                  </a:lnTo>
                  <a:lnTo>
                    <a:pt x="19384" y="4168"/>
                  </a:lnTo>
                  <a:lnTo>
                    <a:pt x="19836" y="3703"/>
                  </a:lnTo>
                  <a:close/>
                  <a:moveTo>
                    <a:pt x="36017" y="3918"/>
                  </a:moveTo>
                  <a:lnTo>
                    <a:pt x="36017" y="4215"/>
                  </a:lnTo>
                  <a:lnTo>
                    <a:pt x="35553" y="4680"/>
                  </a:lnTo>
                  <a:lnTo>
                    <a:pt x="35553" y="4382"/>
                  </a:lnTo>
                  <a:lnTo>
                    <a:pt x="36017" y="3918"/>
                  </a:lnTo>
                  <a:close/>
                  <a:moveTo>
                    <a:pt x="13752" y="4644"/>
                  </a:moveTo>
                  <a:lnTo>
                    <a:pt x="13752" y="4763"/>
                  </a:lnTo>
                  <a:lnTo>
                    <a:pt x="9085" y="4763"/>
                  </a:lnTo>
                  <a:lnTo>
                    <a:pt x="9085" y="4644"/>
                  </a:lnTo>
                  <a:close/>
                  <a:moveTo>
                    <a:pt x="3477" y="4632"/>
                  </a:moveTo>
                  <a:lnTo>
                    <a:pt x="3227" y="4894"/>
                  </a:lnTo>
                  <a:lnTo>
                    <a:pt x="3227" y="4632"/>
                  </a:lnTo>
                  <a:close/>
                  <a:moveTo>
                    <a:pt x="13752" y="4811"/>
                  </a:moveTo>
                  <a:lnTo>
                    <a:pt x="13752" y="4930"/>
                  </a:lnTo>
                  <a:lnTo>
                    <a:pt x="9085" y="4930"/>
                  </a:lnTo>
                  <a:lnTo>
                    <a:pt x="9085" y="4811"/>
                  </a:lnTo>
                  <a:close/>
                  <a:moveTo>
                    <a:pt x="14145" y="4632"/>
                  </a:moveTo>
                  <a:lnTo>
                    <a:pt x="13800" y="4965"/>
                  </a:lnTo>
                  <a:lnTo>
                    <a:pt x="13800" y="4930"/>
                  </a:lnTo>
                  <a:lnTo>
                    <a:pt x="13800" y="4632"/>
                  </a:lnTo>
                  <a:close/>
                  <a:moveTo>
                    <a:pt x="36017" y="4287"/>
                  </a:moveTo>
                  <a:lnTo>
                    <a:pt x="36017" y="4584"/>
                  </a:lnTo>
                  <a:lnTo>
                    <a:pt x="35553" y="5037"/>
                  </a:lnTo>
                  <a:lnTo>
                    <a:pt x="35553" y="4739"/>
                  </a:lnTo>
                  <a:lnTo>
                    <a:pt x="36017" y="4287"/>
                  </a:lnTo>
                  <a:close/>
                  <a:moveTo>
                    <a:pt x="4561" y="4632"/>
                  </a:moveTo>
                  <a:lnTo>
                    <a:pt x="4108" y="5096"/>
                  </a:lnTo>
                  <a:lnTo>
                    <a:pt x="3811" y="5096"/>
                  </a:lnTo>
                  <a:lnTo>
                    <a:pt x="4263" y="4632"/>
                  </a:lnTo>
                  <a:close/>
                  <a:moveTo>
                    <a:pt x="4918" y="4632"/>
                  </a:moveTo>
                  <a:lnTo>
                    <a:pt x="4465" y="5096"/>
                  </a:lnTo>
                  <a:lnTo>
                    <a:pt x="4168" y="5096"/>
                  </a:lnTo>
                  <a:lnTo>
                    <a:pt x="4632" y="4632"/>
                  </a:lnTo>
                  <a:close/>
                  <a:moveTo>
                    <a:pt x="5287" y="4632"/>
                  </a:moveTo>
                  <a:lnTo>
                    <a:pt x="4823" y="5096"/>
                  </a:lnTo>
                  <a:lnTo>
                    <a:pt x="4537" y="5096"/>
                  </a:lnTo>
                  <a:lnTo>
                    <a:pt x="4989" y="4632"/>
                  </a:lnTo>
                  <a:close/>
                  <a:moveTo>
                    <a:pt x="5644" y="4632"/>
                  </a:moveTo>
                  <a:lnTo>
                    <a:pt x="5180" y="5096"/>
                  </a:lnTo>
                  <a:lnTo>
                    <a:pt x="4894" y="5096"/>
                  </a:lnTo>
                  <a:lnTo>
                    <a:pt x="5347" y="4632"/>
                  </a:lnTo>
                  <a:close/>
                  <a:moveTo>
                    <a:pt x="6001" y="4632"/>
                  </a:moveTo>
                  <a:lnTo>
                    <a:pt x="5549" y="5096"/>
                  </a:lnTo>
                  <a:lnTo>
                    <a:pt x="5251" y="5096"/>
                  </a:lnTo>
                  <a:lnTo>
                    <a:pt x="5716" y="4632"/>
                  </a:lnTo>
                  <a:close/>
                  <a:moveTo>
                    <a:pt x="6359" y="4632"/>
                  </a:moveTo>
                  <a:lnTo>
                    <a:pt x="5906" y="5096"/>
                  </a:lnTo>
                  <a:lnTo>
                    <a:pt x="5608" y="5096"/>
                  </a:lnTo>
                  <a:lnTo>
                    <a:pt x="6073" y="4632"/>
                  </a:lnTo>
                  <a:close/>
                  <a:moveTo>
                    <a:pt x="6728" y="4632"/>
                  </a:moveTo>
                  <a:lnTo>
                    <a:pt x="6263" y="5096"/>
                  </a:lnTo>
                  <a:lnTo>
                    <a:pt x="5978" y="5096"/>
                  </a:lnTo>
                  <a:lnTo>
                    <a:pt x="6430" y="4632"/>
                  </a:lnTo>
                  <a:close/>
                  <a:moveTo>
                    <a:pt x="7085" y="4632"/>
                  </a:moveTo>
                  <a:lnTo>
                    <a:pt x="6632" y="5096"/>
                  </a:lnTo>
                  <a:lnTo>
                    <a:pt x="6335" y="5096"/>
                  </a:lnTo>
                  <a:lnTo>
                    <a:pt x="6787" y="4632"/>
                  </a:lnTo>
                  <a:close/>
                  <a:moveTo>
                    <a:pt x="7442" y="4632"/>
                  </a:moveTo>
                  <a:lnTo>
                    <a:pt x="6990" y="5096"/>
                  </a:lnTo>
                  <a:lnTo>
                    <a:pt x="6692" y="5096"/>
                  </a:lnTo>
                  <a:lnTo>
                    <a:pt x="7156" y="4632"/>
                  </a:lnTo>
                  <a:close/>
                  <a:moveTo>
                    <a:pt x="7811" y="4632"/>
                  </a:moveTo>
                  <a:lnTo>
                    <a:pt x="7347" y="5096"/>
                  </a:lnTo>
                  <a:lnTo>
                    <a:pt x="7061" y="5096"/>
                  </a:lnTo>
                  <a:lnTo>
                    <a:pt x="7513" y="4632"/>
                  </a:lnTo>
                  <a:close/>
                  <a:moveTo>
                    <a:pt x="8168" y="4632"/>
                  </a:moveTo>
                  <a:lnTo>
                    <a:pt x="7704" y="5096"/>
                  </a:lnTo>
                  <a:lnTo>
                    <a:pt x="7418" y="5096"/>
                  </a:lnTo>
                  <a:lnTo>
                    <a:pt x="7871" y="4632"/>
                  </a:lnTo>
                  <a:close/>
                  <a:moveTo>
                    <a:pt x="8525" y="4632"/>
                  </a:moveTo>
                  <a:lnTo>
                    <a:pt x="8073" y="5096"/>
                  </a:lnTo>
                  <a:lnTo>
                    <a:pt x="7775" y="5096"/>
                  </a:lnTo>
                  <a:lnTo>
                    <a:pt x="8240" y="4632"/>
                  </a:lnTo>
                  <a:close/>
                  <a:moveTo>
                    <a:pt x="8883" y="4632"/>
                  </a:moveTo>
                  <a:lnTo>
                    <a:pt x="8430" y="5096"/>
                  </a:lnTo>
                  <a:lnTo>
                    <a:pt x="8133" y="5096"/>
                  </a:lnTo>
                  <a:lnTo>
                    <a:pt x="8597" y="4632"/>
                  </a:lnTo>
                  <a:close/>
                  <a:moveTo>
                    <a:pt x="9037" y="4632"/>
                  </a:moveTo>
                  <a:lnTo>
                    <a:pt x="9037" y="4846"/>
                  </a:lnTo>
                  <a:lnTo>
                    <a:pt x="8787" y="5096"/>
                  </a:lnTo>
                  <a:lnTo>
                    <a:pt x="8502" y="5096"/>
                  </a:lnTo>
                  <a:lnTo>
                    <a:pt x="8954" y="4632"/>
                  </a:lnTo>
                  <a:close/>
                  <a:moveTo>
                    <a:pt x="9037" y="4918"/>
                  </a:moveTo>
                  <a:lnTo>
                    <a:pt x="9037" y="5096"/>
                  </a:lnTo>
                  <a:lnTo>
                    <a:pt x="8859" y="5096"/>
                  </a:lnTo>
                  <a:lnTo>
                    <a:pt x="9037" y="4918"/>
                  </a:lnTo>
                  <a:close/>
                  <a:moveTo>
                    <a:pt x="13752" y="4977"/>
                  </a:moveTo>
                  <a:lnTo>
                    <a:pt x="13752" y="5096"/>
                  </a:lnTo>
                  <a:lnTo>
                    <a:pt x="9085" y="5096"/>
                  </a:lnTo>
                  <a:lnTo>
                    <a:pt x="9085" y="4977"/>
                  </a:lnTo>
                  <a:close/>
                  <a:moveTo>
                    <a:pt x="14502" y="4644"/>
                  </a:moveTo>
                  <a:lnTo>
                    <a:pt x="14038" y="5096"/>
                  </a:lnTo>
                  <a:lnTo>
                    <a:pt x="13800" y="5096"/>
                  </a:lnTo>
                  <a:lnTo>
                    <a:pt x="13800" y="5037"/>
                  </a:lnTo>
                  <a:lnTo>
                    <a:pt x="14205" y="4644"/>
                  </a:lnTo>
                  <a:close/>
                  <a:moveTo>
                    <a:pt x="14860" y="4632"/>
                  </a:moveTo>
                  <a:lnTo>
                    <a:pt x="14407" y="5096"/>
                  </a:lnTo>
                  <a:lnTo>
                    <a:pt x="14110" y="5096"/>
                  </a:lnTo>
                  <a:lnTo>
                    <a:pt x="14574" y="4632"/>
                  </a:lnTo>
                  <a:close/>
                  <a:moveTo>
                    <a:pt x="15229" y="4632"/>
                  </a:moveTo>
                  <a:lnTo>
                    <a:pt x="14764" y="5096"/>
                  </a:lnTo>
                  <a:lnTo>
                    <a:pt x="14467" y="5096"/>
                  </a:lnTo>
                  <a:lnTo>
                    <a:pt x="14931" y="4632"/>
                  </a:lnTo>
                  <a:close/>
                  <a:moveTo>
                    <a:pt x="15586" y="4632"/>
                  </a:moveTo>
                  <a:lnTo>
                    <a:pt x="15122" y="5096"/>
                  </a:lnTo>
                  <a:lnTo>
                    <a:pt x="14836" y="5096"/>
                  </a:lnTo>
                  <a:lnTo>
                    <a:pt x="15288" y="4632"/>
                  </a:lnTo>
                  <a:close/>
                  <a:moveTo>
                    <a:pt x="15943" y="4632"/>
                  </a:moveTo>
                  <a:lnTo>
                    <a:pt x="15491" y="5096"/>
                  </a:lnTo>
                  <a:lnTo>
                    <a:pt x="15193" y="5096"/>
                  </a:lnTo>
                  <a:lnTo>
                    <a:pt x="15657" y="4632"/>
                  </a:lnTo>
                  <a:close/>
                  <a:moveTo>
                    <a:pt x="16312" y="4632"/>
                  </a:moveTo>
                  <a:lnTo>
                    <a:pt x="15848" y="5096"/>
                  </a:lnTo>
                  <a:lnTo>
                    <a:pt x="15562" y="5096"/>
                  </a:lnTo>
                  <a:lnTo>
                    <a:pt x="16015" y="4632"/>
                  </a:lnTo>
                  <a:close/>
                  <a:moveTo>
                    <a:pt x="16669" y="4632"/>
                  </a:moveTo>
                  <a:lnTo>
                    <a:pt x="16217" y="5096"/>
                  </a:lnTo>
                  <a:lnTo>
                    <a:pt x="15919" y="5096"/>
                  </a:lnTo>
                  <a:lnTo>
                    <a:pt x="16372" y="4632"/>
                  </a:lnTo>
                  <a:close/>
                  <a:moveTo>
                    <a:pt x="17027" y="4632"/>
                  </a:moveTo>
                  <a:lnTo>
                    <a:pt x="16574" y="5096"/>
                  </a:lnTo>
                  <a:lnTo>
                    <a:pt x="16276" y="5096"/>
                  </a:lnTo>
                  <a:lnTo>
                    <a:pt x="16741" y="4632"/>
                  </a:lnTo>
                  <a:close/>
                  <a:moveTo>
                    <a:pt x="17396" y="4632"/>
                  </a:moveTo>
                  <a:lnTo>
                    <a:pt x="16931" y="5096"/>
                  </a:lnTo>
                  <a:lnTo>
                    <a:pt x="16646" y="5096"/>
                  </a:lnTo>
                  <a:lnTo>
                    <a:pt x="17098" y="4632"/>
                  </a:lnTo>
                  <a:close/>
                  <a:moveTo>
                    <a:pt x="17753" y="4632"/>
                  </a:moveTo>
                  <a:lnTo>
                    <a:pt x="17300" y="5096"/>
                  </a:lnTo>
                  <a:lnTo>
                    <a:pt x="17003" y="5096"/>
                  </a:lnTo>
                  <a:lnTo>
                    <a:pt x="17455" y="4632"/>
                  </a:lnTo>
                  <a:close/>
                  <a:moveTo>
                    <a:pt x="18110" y="4632"/>
                  </a:moveTo>
                  <a:lnTo>
                    <a:pt x="17658" y="5096"/>
                  </a:lnTo>
                  <a:lnTo>
                    <a:pt x="17360" y="5096"/>
                  </a:lnTo>
                  <a:lnTo>
                    <a:pt x="17824" y="4632"/>
                  </a:lnTo>
                  <a:close/>
                  <a:moveTo>
                    <a:pt x="18479" y="4632"/>
                  </a:moveTo>
                  <a:lnTo>
                    <a:pt x="18015" y="5096"/>
                  </a:lnTo>
                  <a:lnTo>
                    <a:pt x="17729" y="5096"/>
                  </a:lnTo>
                  <a:lnTo>
                    <a:pt x="18181" y="4632"/>
                  </a:lnTo>
                  <a:close/>
                  <a:moveTo>
                    <a:pt x="18836" y="4632"/>
                  </a:moveTo>
                  <a:lnTo>
                    <a:pt x="18384" y="5096"/>
                  </a:lnTo>
                  <a:lnTo>
                    <a:pt x="18086" y="5096"/>
                  </a:lnTo>
                  <a:lnTo>
                    <a:pt x="18551" y="4632"/>
                  </a:lnTo>
                  <a:close/>
                  <a:moveTo>
                    <a:pt x="19205" y="4632"/>
                  </a:moveTo>
                  <a:lnTo>
                    <a:pt x="18741" y="5096"/>
                  </a:lnTo>
                  <a:lnTo>
                    <a:pt x="18443" y="5096"/>
                  </a:lnTo>
                  <a:lnTo>
                    <a:pt x="18908" y="4632"/>
                  </a:lnTo>
                  <a:close/>
                  <a:moveTo>
                    <a:pt x="19836" y="4072"/>
                  </a:moveTo>
                  <a:lnTo>
                    <a:pt x="19836" y="4358"/>
                  </a:lnTo>
                  <a:lnTo>
                    <a:pt x="19098" y="5096"/>
                  </a:lnTo>
                  <a:lnTo>
                    <a:pt x="18812" y="5096"/>
                  </a:lnTo>
                  <a:lnTo>
                    <a:pt x="19265" y="4644"/>
                  </a:lnTo>
                  <a:lnTo>
                    <a:pt x="19384" y="4632"/>
                  </a:lnTo>
                  <a:lnTo>
                    <a:pt x="19384" y="4525"/>
                  </a:lnTo>
                  <a:lnTo>
                    <a:pt x="19836" y="4072"/>
                  </a:lnTo>
                  <a:close/>
                  <a:moveTo>
                    <a:pt x="19836" y="4430"/>
                  </a:moveTo>
                  <a:lnTo>
                    <a:pt x="19836" y="4727"/>
                  </a:lnTo>
                  <a:lnTo>
                    <a:pt x="19384" y="5180"/>
                  </a:lnTo>
                  <a:lnTo>
                    <a:pt x="19384" y="5096"/>
                  </a:lnTo>
                  <a:lnTo>
                    <a:pt x="19170" y="5096"/>
                  </a:lnTo>
                  <a:lnTo>
                    <a:pt x="19836" y="4430"/>
                  </a:lnTo>
                  <a:close/>
                  <a:moveTo>
                    <a:pt x="3834" y="4632"/>
                  </a:moveTo>
                  <a:lnTo>
                    <a:pt x="3227" y="5251"/>
                  </a:lnTo>
                  <a:lnTo>
                    <a:pt x="3227" y="4965"/>
                  </a:lnTo>
                  <a:lnTo>
                    <a:pt x="3549" y="4632"/>
                  </a:lnTo>
                  <a:close/>
                  <a:moveTo>
                    <a:pt x="36017" y="4644"/>
                  </a:moveTo>
                  <a:lnTo>
                    <a:pt x="36017" y="4942"/>
                  </a:lnTo>
                  <a:lnTo>
                    <a:pt x="35553" y="5394"/>
                  </a:lnTo>
                  <a:lnTo>
                    <a:pt x="35553" y="5108"/>
                  </a:lnTo>
                  <a:lnTo>
                    <a:pt x="36017" y="4644"/>
                  </a:lnTo>
                  <a:close/>
                  <a:moveTo>
                    <a:pt x="19836" y="4787"/>
                  </a:moveTo>
                  <a:lnTo>
                    <a:pt x="19836" y="5084"/>
                  </a:lnTo>
                  <a:lnTo>
                    <a:pt x="19384" y="5537"/>
                  </a:lnTo>
                  <a:lnTo>
                    <a:pt x="19384" y="5251"/>
                  </a:lnTo>
                  <a:lnTo>
                    <a:pt x="19836" y="4787"/>
                  </a:lnTo>
                  <a:close/>
                  <a:moveTo>
                    <a:pt x="4204" y="4632"/>
                  </a:moveTo>
                  <a:lnTo>
                    <a:pt x="3739" y="5096"/>
                  </a:lnTo>
                  <a:lnTo>
                    <a:pt x="3680" y="5096"/>
                  </a:lnTo>
                  <a:lnTo>
                    <a:pt x="3680" y="5156"/>
                  </a:lnTo>
                  <a:lnTo>
                    <a:pt x="3227" y="5608"/>
                  </a:lnTo>
                  <a:lnTo>
                    <a:pt x="3227" y="5322"/>
                  </a:lnTo>
                  <a:lnTo>
                    <a:pt x="3906" y="4632"/>
                  </a:lnTo>
                  <a:close/>
                  <a:moveTo>
                    <a:pt x="36017" y="5013"/>
                  </a:moveTo>
                  <a:lnTo>
                    <a:pt x="36017" y="5299"/>
                  </a:lnTo>
                  <a:lnTo>
                    <a:pt x="35553" y="5763"/>
                  </a:lnTo>
                  <a:lnTo>
                    <a:pt x="35553" y="5465"/>
                  </a:lnTo>
                  <a:lnTo>
                    <a:pt x="36017" y="5013"/>
                  </a:lnTo>
                  <a:close/>
                  <a:moveTo>
                    <a:pt x="19836" y="5156"/>
                  </a:moveTo>
                  <a:lnTo>
                    <a:pt x="19836" y="5442"/>
                  </a:lnTo>
                  <a:lnTo>
                    <a:pt x="19384" y="5906"/>
                  </a:lnTo>
                  <a:lnTo>
                    <a:pt x="19384" y="5608"/>
                  </a:lnTo>
                  <a:lnTo>
                    <a:pt x="19836" y="5156"/>
                  </a:lnTo>
                  <a:close/>
                  <a:moveTo>
                    <a:pt x="3680" y="5227"/>
                  </a:moveTo>
                  <a:lnTo>
                    <a:pt x="3680" y="5513"/>
                  </a:lnTo>
                  <a:lnTo>
                    <a:pt x="3227" y="5977"/>
                  </a:lnTo>
                  <a:lnTo>
                    <a:pt x="3227" y="5680"/>
                  </a:lnTo>
                  <a:lnTo>
                    <a:pt x="3680" y="5227"/>
                  </a:lnTo>
                  <a:close/>
                  <a:moveTo>
                    <a:pt x="36017" y="5370"/>
                  </a:moveTo>
                  <a:lnTo>
                    <a:pt x="36017" y="5668"/>
                  </a:lnTo>
                  <a:lnTo>
                    <a:pt x="35553" y="6120"/>
                  </a:lnTo>
                  <a:lnTo>
                    <a:pt x="35553" y="5834"/>
                  </a:lnTo>
                  <a:lnTo>
                    <a:pt x="36017" y="5370"/>
                  </a:lnTo>
                  <a:close/>
                  <a:moveTo>
                    <a:pt x="19836" y="5513"/>
                  </a:moveTo>
                  <a:lnTo>
                    <a:pt x="19836" y="5811"/>
                  </a:lnTo>
                  <a:lnTo>
                    <a:pt x="19384" y="6263"/>
                  </a:lnTo>
                  <a:lnTo>
                    <a:pt x="19384" y="5965"/>
                  </a:lnTo>
                  <a:lnTo>
                    <a:pt x="19836" y="5513"/>
                  </a:lnTo>
                  <a:close/>
                  <a:moveTo>
                    <a:pt x="3680" y="5584"/>
                  </a:moveTo>
                  <a:lnTo>
                    <a:pt x="3680" y="5870"/>
                  </a:lnTo>
                  <a:lnTo>
                    <a:pt x="3227" y="6335"/>
                  </a:lnTo>
                  <a:lnTo>
                    <a:pt x="3227" y="6037"/>
                  </a:lnTo>
                  <a:lnTo>
                    <a:pt x="3680" y="5584"/>
                  </a:lnTo>
                  <a:close/>
                  <a:moveTo>
                    <a:pt x="36017" y="5739"/>
                  </a:moveTo>
                  <a:lnTo>
                    <a:pt x="36017" y="6025"/>
                  </a:lnTo>
                  <a:lnTo>
                    <a:pt x="35553" y="6489"/>
                  </a:lnTo>
                  <a:lnTo>
                    <a:pt x="35553" y="6192"/>
                  </a:lnTo>
                  <a:lnTo>
                    <a:pt x="36017" y="5739"/>
                  </a:lnTo>
                  <a:close/>
                  <a:moveTo>
                    <a:pt x="19836" y="5870"/>
                  </a:moveTo>
                  <a:lnTo>
                    <a:pt x="19836" y="6168"/>
                  </a:lnTo>
                  <a:lnTo>
                    <a:pt x="19384" y="6620"/>
                  </a:lnTo>
                  <a:lnTo>
                    <a:pt x="19384" y="6335"/>
                  </a:lnTo>
                  <a:lnTo>
                    <a:pt x="19836" y="5870"/>
                  </a:lnTo>
                  <a:close/>
                  <a:moveTo>
                    <a:pt x="3680" y="5942"/>
                  </a:moveTo>
                  <a:lnTo>
                    <a:pt x="3680" y="6239"/>
                  </a:lnTo>
                  <a:lnTo>
                    <a:pt x="3227" y="6692"/>
                  </a:lnTo>
                  <a:lnTo>
                    <a:pt x="3227" y="6406"/>
                  </a:lnTo>
                  <a:lnTo>
                    <a:pt x="3680" y="5942"/>
                  </a:lnTo>
                  <a:close/>
                  <a:moveTo>
                    <a:pt x="36017" y="6096"/>
                  </a:moveTo>
                  <a:lnTo>
                    <a:pt x="36017" y="6394"/>
                  </a:lnTo>
                  <a:lnTo>
                    <a:pt x="35553" y="6846"/>
                  </a:lnTo>
                  <a:lnTo>
                    <a:pt x="35553" y="6549"/>
                  </a:lnTo>
                  <a:lnTo>
                    <a:pt x="36017" y="6096"/>
                  </a:lnTo>
                  <a:close/>
                  <a:moveTo>
                    <a:pt x="19836" y="6239"/>
                  </a:moveTo>
                  <a:lnTo>
                    <a:pt x="19836" y="6525"/>
                  </a:lnTo>
                  <a:lnTo>
                    <a:pt x="19384" y="6989"/>
                  </a:lnTo>
                  <a:lnTo>
                    <a:pt x="19384" y="6692"/>
                  </a:lnTo>
                  <a:lnTo>
                    <a:pt x="19836" y="6239"/>
                  </a:lnTo>
                  <a:close/>
                  <a:moveTo>
                    <a:pt x="3680" y="6311"/>
                  </a:moveTo>
                  <a:lnTo>
                    <a:pt x="3680" y="6596"/>
                  </a:lnTo>
                  <a:lnTo>
                    <a:pt x="3227" y="7049"/>
                  </a:lnTo>
                  <a:lnTo>
                    <a:pt x="3227" y="6763"/>
                  </a:lnTo>
                  <a:lnTo>
                    <a:pt x="3680" y="6311"/>
                  </a:lnTo>
                  <a:close/>
                  <a:moveTo>
                    <a:pt x="36017" y="6454"/>
                  </a:moveTo>
                  <a:lnTo>
                    <a:pt x="36017" y="6751"/>
                  </a:lnTo>
                  <a:lnTo>
                    <a:pt x="35553" y="7204"/>
                  </a:lnTo>
                  <a:lnTo>
                    <a:pt x="35553" y="6918"/>
                  </a:lnTo>
                  <a:lnTo>
                    <a:pt x="36017" y="6454"/>
                  </a:lnTo>
                  <a:close/>
                  <a:moveTo>
                    <a:pt x="19836" y="6596"/>
                  </a:moveTo>
                  <a:lnTo>
                    <a:pt x="19836" y="6894"/>
                  </a:lnTo>
                  <a:lnTo>
                    <a:pt x="19384" y="7347"/>
                  </a:lnTo>
                  <a:lnTo>
                    <a:pt x="19384" y="7049"/>
                  </a:lnTo>
                  <a:lnTo>
                    <a:pt x="19836" y="6596"/>
                  </a:lnTo>
                  <a:close/>
                  <a:moveTo>
                    <a:pt x="3680" y="6668"/>
                  </a:moveTo>
                  <a:lnTo>
                    <a:pt x="3680" y="6954"/>
                  </a:lnTo>
                  <a:lnTo>
                    <a:pt x="3227" y="7418"/>
                  </a:lnTo>
                  <a:lnTo>
                    <a:pt x="3227" y="7120"/>
                  </a:lnTo>
                  <a:lnTo>
                    <a:pt x="3680" y="6668"/>
                  </a:lnTo>
                  <a:close/>
                  <a:moveTo>
                    <a:pt x="36017" y="6823"/>
                  </a:moveTo>
                  <a:lnTo>
                    <a:pt x="36017" y="7108"/>
                  </a:lnTo>
                  <a:lnTo>
                    <a:pt x="35553" y="7573"/>
                  </a:lnTo>
                  <a:lnTo>
                    <a:pt x="35553" y="7275"/>
                  </a:lnTo>
                  <a:lnTo>
                    <a:pt x="36017" y="6823"/>
                  </a:lnTo>
                  <a:close/>
                  <a:moveTo>
                    <a:pt x="19836" y="6954"/>
                  </a:moveTo>
                  <a:lnTo>
                    <a:pt x="19836" y="7251"/>
                  </a:lnTo>
                  <a:lnTo>
                    <a:pt x="19384" y="7704"/>
                  </a:lnTo>
                  <a:lnTo>
                    <a:pt x="19384" y="7418"/>
                  </a:lnTo>
                  <a:lnTo>
                    <a:pt x="19836" y="6954"/>
                  </a:lnTo>
                  <a:close/>
                  <a:moveTo>
                    <a:pt x="3680" y="7025"/>
                  </a:moveTo>
                  <a:lnTo>
                    <a:pt x="3680" y="7323"/>
                  </a:lnTo>
                  <a:lnTo>
                    <a:pt x="3227" y="7775"/>
                  </a:lnTo>
                  <a:lnTo>
                    <a:pt x="3227" y="7489"/>
                  </a:lnTo>
                  <a:lnTo>
                    <a:pt x="3680" y="7025"/>
                  </a:lnTo>
                  <a:close/>
                  <a:moveTo>
                    <a:pt x="36017" y="7180"/>
                  </a:moveTo>
                  <a:lnTo>
                    <a:pt x="36017" y="7478"/>
                  </a:lnTo>
                  <a:lnTo>
                    <a:pt x="35553" y="7930"/>
                  </a:lnTo>
                  <a:lnTo>
                    <a:pt x="35553" y="7644"/>
                  </a:lnTo>
                  <a:lnTo>
                    <a:pt x="36017" y="7180"/>
                  </a:lnTo>
                  <a:close/>
                  <a:moveTo>
                    <a:pt x="19836" y="7323"/>
                  </a:moveTo>
                  <a:lnTo>
                    <a:pt x="19836" y="7608"/>
                  </a:lnTo>
                  <a:lnTo>
                    <a:pt x="19384" y="8073"/>
                  </a:lnTo>
                  <a:lnTo>
                    <a:pt x="19384" y="7775"/>
                  </a:lnTo>
                  <a:lnTo>
                    <a:pt x="19836" y="7323"/>
                  </a:lnTo>
                  <a:close/>
                  <a:moveTo>
                    <a:pt x="3680" y="7382"/>
                  </a:moveTo>
                  <a:lnTo>
                    <a:pt x="3680" y="7680"/>
                  </a:lnTo>
                  <a:lnTo>
                    <a:pt x="3227" y="8132"/>
                  </a:lnTo>
                  <a:lnTo>
                    <a:pt x="3227" y="7847"/>
                  </a:lnTo>
                  <a:lnTo>
                    <a:pt x="3680" y="7382"/>
                  </a:lnTo>
                  <a:close/>
                  <a:moveTo>
                    <a:pt x="36017" y="7549"/>
                  </a:moveTo>
                  <a:lnTo>
                    <a:pt x="36017" y="7835"/>
                  </a:lnTo>
                  <a:lnTo>
                    <a:pt x="35553" y="8299"/>
                  </a:lnTo>
                  <a:lnTo>
                    <a:pt x="35553" y="8001"/>
                  </a:lnTo>
                  <a:lnTo>
                    <a:pt x="36017" y="7549"/>
                  </a:lnTo>
                  <a:close/>
                  <a:moveTo>
                    <a:pt x="19836" y="7680"/>
                  </a:moveTo>
                  <a:lnTo>
                    <a:pt x="19836" y="7978"/>
                  </a:lnTo>
                  <a:lnTo>
                    <a:pt x="19384" y="8430"/>
                  </a:lnTo>
                  <a:lnTo>
                    <a:pt x="19384" y="8144"/>
                  </a:lnTo>
                  <a:lnTo>
                    <a:pt x="19836" y="7680"/>
                  </a:lnTo>
                  <a:close/>
                  <a:moveTo>
                    <a:pt x="3680" y="7751"/>
                  </a:moveTo>
                  <a:lnTo>
                    <a:pt x="3680" y="8037"/>
                  </a:lnTo>
                  <a:lnTo>
                    <a:pt x="3227" y="8501"/>
                  </a:lnTo>
                  <a:lnTo>
                    <a:pt x="3227" y="8204"/>
                  </a:lnTo>
                  <a:lnTo>
                    <a:pt x="3680" y="7751"/>
                  </a:lnTo>
                  <a:close/>
                  <a:moveTo>
                    <a:pt x="36017" y="7906"/>
                  </a:moveTo>
                  <a:lnTo>
                    <a:pt x="36017" y="8204"/>
                  </a:lnTo>
                  <a:lnTo>
                    <a:pt x="35553" y="8656"/>
                  </a:lnTo>
                  <a:lnTo>
                    <a:pt x="35553" y="8359"/>
                  </a:lnTo>
                  <a:lnTo>
                    <a:pt x="36017" y="7906"/>
                  </a:lnTo>
                  <a:close/>
                  <a:moveTo>
                    <a:pt x="19836" y="8037"/>
                  </a:moveTo>
                  <a:lnTo>
                    <a:pt x="19836" y="8335"/>
                  </a:lnTo>
                  <a:lnTo>
                    <a:pt x="19384" y="8799"/>
                  </a:lnTo>
                  <a:lnTo>
                    <a:pt x="19384" y="8501"/>
                  </a:lnTo>
                  <a:lnTo>
                    <a:pt x="19836" y="8037"/>
                  </a:lnTo>
                  <a:close/>
                  <a:moveTo>
                    <a:pt x="3680" y="8109"/>
                  </a:moveTo>
                  <a:lnTo>
                    <a:pt x="3680" y="8394"/>
                  </a:lnTo>
                  <a:lnTo>
                    <a:pt x="3227" y="8859"/>
                  </a:lnTo>
                  <a:lnTo>
                    <a:pt x="3227" y="8561"/>
                  </a:lnTo>
                  <a:lnTo>
                    <a:pt x="3680" y="8109"/>
                  </a:lnTo>
                  <a:close/>
                  <a:moveTo>
                    <a:pt x="36017" y="8263"/>
                  </a:moveTo>
                  <a:lnTo>
                    <a:pt x="36017" y="8561"/>
                  </a:lnTo>
                  <a:lnTo>
                    <a:pt x="35553" y="9013"/>
                  </a:lnTo>
                  <a:lnTo>
                    <a:pt x="35553" y="8728"/>
                  </a:lnTo>
                  <a:lnTo>
                    <a:pt x="36017" y="8263"/>
                  </a:lnTo>
                  <a:close/>
                  <a:moveTo>
                    <a:pt x="19836" y="8406"/>
                  </a:moveTo>
                  <a:lnTo>
                    <a:pt x="19836" y="8692"/>
                  </a:lnTo>
                  <a:lnTo>
                    <a:pt x="19384" y="9156"/>
                  </a:lnTo>
                  <a:lnTo>
                    <a:pt x="19384" y="8859"/>
                  </a:lnTo>
                  <a:lnTo>
                    <a:pt x="19836" y="8406"/>
                  </a:lnTo>
                  <a:close/>
                  <a:moveTo>
                    <a:pt x="3680" y="8466"/>
                  </a:moveTo>
                  <a:lnTo>
                    <a:pt x="3680" y="8763"/>
                  </a:lnTo>
                  <a:lnTo>
                    <a:pt x="3227" y="9216"/>
                  </a:lnTo>
                  <a:lnTo>
                    <a:pt x="3227" y="8930"/>
                  </a:lnTo>
                  <a:lnTo>
                    <a:pt x="3680" y="8466"/>
                  </a:lnTo>
                  <a:close/>
                  <a:moveTo>
                    <a:pt x="36017" y="8632"/>
                  </a:moveTo>
                  <a:lnTo>
                    <a:pt x="36017" y="8918"/>
                  </a:lnTo>
                  <a:lnTo>
                    <a:pt x="35553" y="9383"/>
                  </a:lnTo>
                  <a:lnTo>
                    <a:pt x="35553" y="9085"/>
                  </a:lnTo>
                  <a:lnTo>
                    <a:pt x="36017" y="8632"/>
                  </a:lnTo>
                  <a:close/>
                  <a:moveTo>
                    <a:pt x="19836" y="8763"/>
                  </a:moveTo>
                  <a:lnTo>
                    <a:pt x="19836" y="9061"/>
                  </a:lnTo>
                  <a:lnTo>
                    <a:pt x="19384" y="9513"/>
                  </a:lnTo>
                  <a:lnTo>
                    <a:pt x="19384" y="9228"/>
                  </a:lnTo>
                  <a:lnTo>
                    <a:pt x="19836" y="8763"/>
                  </a:lnTo>
                  <a:close/>
                  <a:moveTo>
                    <a:pt x="3680" y="8835"/>
                  </a:moveTo>
                  <a:lnTo>
                    <a:pt x="3680" y="9121"/>
                  </a:lnTo>
                  <a:lnTo>
                    <a:pt x="3227" y="9573"/>
                  </a:lnTo>
                  <a:lnTo>
                    <a:pt x="3227" y="9287"/>
                  </a:lnTo>
                  <a:lnTo>
                    <a:pt x="3680" y="8835"/>
                  </a:lnTo>
                  <a:close/>
                  <a:moveTo>
                    <a:pt x="36017" y="8990"/>
                  </a:moveTo>
                  <a:lnTo>
                    <a:pt x="36017" y="9287"/>
                  </a:lnTo>
                  <a:lnTo>
                    <a:pt x="35553" y="9740"/>
                  </a:lnTo>
                  <a:lnTo>
                    <a:pt x="35553" y="9454"/>
                  </a:lnTo>
                  <a:lnTo>
                    <a:pt x="36017" y="8990"/>
                  </a:lnTo>
                  <a:close/>
                  <a:moveTo>
                    <a:pt x="19836" y="9132"/>
                  </a:moveTo>
                  <a:lnTo>
                    <a:pt x="19836" y="9418"/>
                  </a:lnTo>
                  <a:lnTo>
                    <a:pt x="19384" y="9883"/>
                  </a:lnTo>
                  <a:lnTo>
                    <a:pt x="19384" y="9585"/>
                  </a:lnTo>
                  <a:lnTo>
                    <a:pt x="19836" y="9132"/>
                  </a:lnTo>
                  <a:close/>
                  <a:moveTo>
                    <a:pt x="3680" y="9192"/>
                  </a:moveTo>
                  <a:lnTo>
                    <a:pt x="3680" y="9478"/>
                  </a:lnTo>
                  <a:lnTo>
                    <a:pt x="3227" y="9942"/>
                  </a:lnTo>
                  <a:lnTo>
                    <a:pt x="3227" y="9644"/>
                  </a:lnTo>
                  <a:lnTo>
                    <a:pt x="3680" y="9192"/>
                  </a:lnTo>
                  <a:close/>
                  <a:moveTo>
                    <a:pt x="36017" y="9359"/>
                  </a:moveTo>
                  <a:lnTo>
                    <a:pt x="36017" y="9644"/>
                  </a:lnTo>
                  <a:lnTo>
                    <a:pt x="35553" y="10109"/>
                  </a:lnTo>
                  <a:lnTo>
                    <a:pt x="35553" y="9811"/>
                  </a:lnTo>
                  <a:lnTo>
                    <a:pt x="36017" y="9359"/>
                  </a:lnTo>
                  <a:close/>
                  <a:moveTo>
                    <a:pt x="19836" y="9490"/>
                  </a:moveTo>
                  <a:lnTo>
                    <a:pt x="19836" y="9787"/>
                  </a:lnTo>
                  <a:lnTo>
                    <a:pt x="19384" y="10240"/>
                  </a:lnTo>
                  <a:lnTo>
                    <a:pt x="19384" y="9942"/>
                  </a:lnTo>
                  <a:lnTo>
                    <a:pt x="19836" y="9490"/>
                  </a:lnTo>
                  <a:close/>
                  <a:moveTo>
                    <a:pt x="3680" y="9549"/>
                  </a:moveTo>
                  <a:lnTo>
                    <a:pt x="3680" y="9847"/>
                  </a:lnTo>
                  <a:lnTo>
                    <a:pt x="3227" y="10299"/>
                  </a:lnTo>
                  <a:lnTo>
                    <a:pt x="3227" y="10002"/>
                  </a:lnTo>
                  <a:lnTo>
                    <a:pt x="3680" y="9549"/>
                  </a:lnTo>
                  <a:close/>
                  <a:moveTo>
                    <a:pt x="36017" y="9716"/>
                  </a:moveTo>
                  <a:lnTo>
                    <a:pt x="36017" y="10014"/>
                  </a:lnTo>
                  <a:lnTo>
                    <a:pt x="35553" y="10466"/>
                  </a:lnTo>
                  <a:lnTo>
                    <a:pt x="35553" y="10168"/>
                  </a:lnTo>
                  <a:lnTo>
                    <a:pt x="36017" y="9716"/>
                  </a:lnTo>
                  <a:close/>
                  <a:moveTo>
                    <a:pt x="19836" y="9847"/>
                  </a:moveTo>
                  <a:lnTo>
                    <a:pt x="19836" y="10145"/>
                  </a:lnTo>
                  <a:lnTo>
                    <a:pt x="19384" y="10597"/>
                  </a:lnTo>
                  <a:lnTo>
                    <a:pt x="19384" y="10311"/>
                  </a:lnTo>
                  <a:lnTo>
                    <a:pt x="19836" y="9847"/>
                  </a:lnTo>
                  <a:close/>
                  <a:moveTo>
                    <a:pt x="3680" y="9906"/>
                  </a:moveTo>
                  <a:lnTo>
                    <a:pt x="3680" y="10204"/>
                  </a:lnTo>
                  <a:lnTo>
                    <a:pt x="3227" y="10656"/>
                  </a:lnTo>
                  <a:lnTo>
                    <a:pt x="3227" y="10371"/>
                  </a:lnTo>
                  <a:lnTo>
                    <a:pt x="3680" y="9906"/>
                  </a:lnTo>
                  <a:close/>
                  <a:moveTo>
                    <a:pt x="36017" y="10073"/>
                  </a:moveTo>
                  <a:lnTo>
                    <a:pt x="36017" y="10371"/>
                  </a:lnTo>
                  <a:lnTo>
                    <a:pt x="35553" y="10823"/>
                  </a:lnTo>
                  <a:lnTo>
                    <a:pt x="35553" y="10537"/>
                  </a:lnTo>
                  <a:lnTo>
                    <a:pt x="36017" y="10073"/>
                  </a:lnTo>
                  <a:close/>
                  <a:moveTo>
                    <a:pt x="19836" y="10216"/>
                  </a:moveTo>
                  <a:lnTo>
                    <a:pt x="19836" y="10502"/>
                  </a:lnTo>
                  <a:lnTo>
                    <a:pt x="19384" y="10966"/>
                  </a:lnTo>
                  <a:lnTo>
                    <a:pt x="19384" y="10668"/>
                  </a:lnTo>
                  <a:lnTo>
                    <a:pt x="19836" y="10216"/>
                  </a:lnTo>
                  <a:close/>
                  <a:moveTo>
                    <a:pt x="3680" y="10275"/>
                  </a:moveTo>
                  <a:lnTo>
                    <a:pt x="3680" y="10561"/>
                  </a:lnTo>
                  <a:lnTo>
                    <a:pt x="3227" y="11026"/>
                  </a:lnTo>
                  <a:lnTo>
                    <a:pt x="3227" y="10728"/>
                  </a:lnTo>
                  <a:lnTo>
                    <a:pt x="3680" y="10275"/>
                  </a:lnTo>
                  <a:close/>
                  <a:moveTo>
                    <a:pt x="36017" y="10442"/>
                  </a:moveTo>
                  <a:lnTo>
                    <a:pt x="36017" y="10728"/>
                  </a:lnTo>
                  <a:lnTo>
                    <a:pt x="35553" y="11192"/>
                  </a:lnTo>
                  <a:lnTo>
                    <a:pt x="35553" y="10895"/>
                  </a:lnTo>
                  <a:lnTo>
                    <a:pt x="36017" y="10442"/>
                  </a:lnTo>
                  <a:close/>
                  <a:moveTo>
                    <a:pt x="19836" y="10573"/>
                  </a:moveTo>
                  <a:lnTo>
                    <a:pt x="19836" y="10871"/>
                  </a:lnTo>
                  <a:lnTo>
                    <a:pt x="19384" y="11323"/>
                  </a:lnTo>
                  <a:lnTo>
                    <a:pt x="19384" y="11026"/>
                  </a:lnTo>
                  <a:lnTo>
                    <a:pt x="19836" y="10573"/>
                  </a:lnTo>
                  <a:close/>
                  <a:moveTo>
                    <a:pt x="3680" y="10633"/>
                  </a:moveTo>
                  <a:lnTo>
                    <a:pt x="3680" y="10918"/>
                  </a:lnTo>
                  <a:lnTo>
                    <a:pt x="3227" y="11383"/>
                  </a:lnTo>
                  <a:lnTo>
                    <a:pt x="3227" y="11085"/>
                  </a:lnTo>
                  <a:lnTo>
                    <a:pt x="3680" y="10633"/>
                  </a:lnTo>
                  <a:close/>
                  <a:moveTo>
                    <a:pt x="36017" y="10799"/>
                  </a:moveTo>
                  <a:lnTo>
                    <a:pt x="36017" y="11097"/>
                  </a:lnTo>
                  <a:lnTo>
                    <a:pt x="35553" y="11549"/>
                  </a:lnTo>
                  <a:lnTo>
                    <a:pt x="35553" y="11264"/>
                  </a:lnTo>
                  <a:lnTo>
                    <a:pt x="36017" y="10799"/>
                  </a:lnTo>
                  <a:close/>
                  <a:moveTo>
                    <a:pt x="19836" y="10930"/>
                  </a:moveTo>
                  <a:lnTo>
                    <a:pt x="19836" y="11228"/>
                  </a:lnTo>
                  <a:lnTo>
                    <a:pt x="19384" y="11680"/>
                  </a:lnTo>
                  <a:lnTo>
                    <a:pt x="19384" y="11395"/>
                  </a:lnTo>
                  <a:lnTo>
                    <a:pt x="19836" y="10930"/>
                  </a:lnTo>
                  <a:close/>
                  <a:moveTo>
                    <a:pt x="3680" y="10990"/>
                  </a:moveTo>
                  <a:lnTo>
                    <a:pt x="3680" y="11288"/>
                  </a:lnTo>
                  <a:lnTo>
                    <a:pt x="3227" y="11740"/>
                  </a:lnTo>
                  <a:lnTo>
                    <a:pt x="3227" y="11454"/>
                  </a:lnTo>
                  <a:lnTo>
                    <a:pt x="3680" y="10990"/>
                  </a:lnTo>
                  <a:close/>
                  <a:moveTo>
                    <a:pt x="36017" y="11168"/>
                  </a:moveTo>
                  <a:lnTo>
                    <a:pt x="36017" y="11454"/>
                  </a:lnTo>
                  <a:lnTo>
                    <a:pt x="35553" y="11919"/>
                  </a:lnTo>
                  <a:lnTo>
                    <a:pt x="35553" y="11621"/>
                  </a:lnTo>
                  <a:lnTo>
                    <a:pt x="36017" y="11168"/>
                  </a:lnTo>
                  <a:close/>
                  <a:moveTo>
                    <a:pt x="19836" y="11299"/>
                  </a:moveTo>
                  <a:lnTo>
                    <a:pt x="19836" y="11585"/>
                  </a:lnTo>
                  <a:lnTo>
                    <a:pt x="19384" y="12050"/>
                  </a:lnTo>
                  <a:lnTo>
                    <a:pt x="19384" y="11752"/>
                  </a:lnTo>
                  <a:lnTo>
                    <a:pt x="19836" y="11299"/>
                  </a:lnTo>
                  <a:close/>
                  <a:moveTo>
                    <a:pt x="3680" y="11347"/>
                  </a:moveTo>
                  <a:lnTo>
                    <a:pt x="3680" y="11645"/>
                  </a:lnTo>
                  <a:lnTo>
                    <a:pt x="3227" y="12097"/>
                  </a:lnTo>
                  <a:lnTo>
                    <a:pt x="3227" y="11811"/>
                  </a:lnTo>
                  <a:lnTo>
                    <a:pt x="3680" y="11347"/>
                  </a:lnTo>
                  <a:close/>
                  <a:moveTo>
                    <a:pt x="36017" y="11526"/>
                  </a:moveTo>
                  <a:lnTo>
                    <a:pt x="36017" y="11823"/>
                  </a:lnTo>
                  <a:lnTo>
                    <a:pt x="35553" y="12276"/>
                  </a:lnTo>
                  <a:lnTo>
                    <a:pt x="35553" y="11978"/>
                  </a:lnTo>
                  <a:lnTo>
                    <a:pt x="36017" y="11526"/>
                  </a:lnTo>
                  <a:close/>
                  <a:moveTo>
                    <a:pt x="19836" y="11657"/>
                  </a:moveTo>
                  <a:lnTo>
                    <a:pt x="19836" y="11954"/>
                  </a:lnTo>
                  <a:lnTo>
                    <a:pt x="19384" y="12407"/>
                  </a:lnTo>
                  <a:lnTo>
                    <a:pt x="19384" y="12121"/>
                  </a:lnTo>
                  <a:lnTo>
                    <a:pt x="19836" y="11657"/>
                  </a:lnTo>
                  <a:close/>
                  <a:moveTo>
                    <a:pt x="3680" y="11716"/>
                  </a:moveTo>
                  <a:lnTo>
                    <a:pt x="3680" y="12002"/>
                  </a:lnTo>
                  <a:lnTo>
                    <a:pt x="3227" y="12466"/>
                  </a:lnTo>
                  <a:lnTo>
                    <a:pt x="3227" y="12169"/>
                  </a:lnTo>
                  <a:lnTo>
                    <a:pt x="3680" y="11716"/>
                  </a:lnTo>
                  <a:close/>
                  <a:moveTo>
                    <a:pt x="36017" y="11883"/>
                  </a:moveTo>
                  <a:lnTo>
                    <a:pt x="36017" y="12180"/>
                  </a:lnTo>
                  <a:lnTo>
                    <a:pt x="35553" y="12645"/>
                  </a:lnTo>
                  <a:lnTo>
                    <a:pt x="35553" y="12347"/>
                  </a:lnTo>
                  <a:lnTo>
                    <a:pt x="36017" y="11883"/>
                  </a:lnTo>
                  <a:close/>
                  <a:moveTo>
                    <a:pt x="19836" y="12014"/>
                  </a:moveTo>
                  <a:lnTo>
                    <a:pt x="19836" y="12311"/>
                  </a:lnTo>
                  <a:lnTo>
                    <a:pt x="19384" y="12776"/>
                  </a:lnTo>
                  <a:lnTo>
                    <a:pt x="19384" y="12478"/>
                  </a:lnTo>
                  <a:lnTo>
                    <a:pt x="19836" y="12014"/>
                  </a:lnTo>
                  <a:close/>
                  <a:moveTo>
                    <a:pt x="3680" y="12073"/>
                  </a:moveTo>
                  <a:lnTo>
                    <a:pt x="3680" y="12371"/>
                  </a:lnTo>
                  <a:lnTo>
                    <a:pt x="3227" y="12823"/>
                  </a:lnTo>
                  <a:lnTo>
                    <a:pt x="3227" y="12526"/>
                  </a:lnTo>
                  <a:lnTo>
                    <a:pt x="3680" y="12073"/>
                  </a:lnTo>
                  <a:close/>
                  <a:moveTo>
                    <a:pt x="36017" y="12252"/>
                  </a:moveTo>
                  <a:lnTo>
                    <a:pt x="36017" y="12538"/>
                  </a:lnTo>
                  <a:lnTo>
                    <a:pt x="35553" y="13002"/>
                  </a:lnTo>
                  <a:lnTo>
                    <a:pt x="35553" y="12704"/>
                  </a:lnTo>
                  <a:lnTo>
                    <a:pt x="36017" y="12252"/>
                  </a:lnTo>
                  <a:close/>
                  <a:moveTo>
                    <a:pt x="19836" y="12383"/>
                  </a:moveTo>
                  <a:lnTo>
                    <a:pt x="19836" y="12669"/>
                  </a:lnTo>
                  <a:lnTo>
                    <a:pt x="19384" y="13133"/>
                  </a:lnTo>
                  <a:lnTo>
                    <a:pt x="19384" y="12835"/>
                  </a:lnTo>
                  <a:lnTo>
                    <a:pt x="19836" y="12383"/>
                  </a:lnTo>
                  <a:close/>
                  <a:moveTo>
                    <a:pt x="3680" y="12431"/>
                  </a:moveTo>
                  <a:lnTo>
                    <a:pt x="3680" y="12728"/>
                  </a:lnTo>
                  <a:lnTo>
                    <a:pt x="3227" y="13181"/>
                  </a:lnTo>
                  <a:lnTo>
                    <a:pt x="3227" y="12895"/>
                  </a:lnTo>
                  <a:lnTo>
                    <a:pt x="3680" y="12431"/>
                  </a:lnTo>
                  <a:close/>
                  <a:moveTo>
                    <a:pt x="36017" y="12609"/>
                  </a:moveTo>
                  <a:lnTo>
                    <a:pt x="36017" y="12907"/>
                  </a:lnTo>
                  <a:lnTo>
                    <a:pt x="35553" y="13359"/>
                  </a:lnTo>
                  <a:lnTo>
                    <a:pt x="35553" y="13073"/>
                  </a:lnTo>
                  <a:lnTo>
                    <a:pt x="36017" y="12609"/>
                  </a:lnTo>
                  <a:close/>
                  <a:moveTo>
                    <a:pt x="19836" y="12740"/>
                  </a:moveTo>
                  <a:lnTo>
                    <a:pt x="19836" y="13038"/>
                  </a:lnTo>
                  <a:lnTo>
                    <a:pt x="19384" y="13490"/>
                  </a:lnTo>
                  <a:lnTo>
                    <a:pt x="19384" y="13204"/>
                  </a:lnTo>
                  <a:lnTo>
                    <a:pt x="19836" y="12740"/>
                  </a:lnTo>
                  <a:close/>
                  <a:moveTo>
                    <a:pt x="3680" y="12800"/>
                  </a:moveTo>
                  <a:lnTo>
                    <a:pt x="3680" y="13085"/>
                  </a:lnTo>
                  <a:lnTo>
                    <a:pt x="3227" y="13550"/>
                  </a:lnTo>
                  <a:lnTo>
                    <a:pt x="3227" y="13252"/>
                  </a:lnTo>
                  <a:lnTo>
                    <a:pt x="3680" y="12800"/>
                  </a:lnTo>
                  <a:close/>
                  <a:moveTo>
                    <a:pt x="36017" y="12978"/>
                  </a:moveTo>
                  <a:lnTo>
                    <a:pt x="36017" y="13264"/>
                  </a:lnTo>
                  <a:lnTo>
                    <a:pt x="35553" y="13728"/>
                  </a:lnTo>
                  <a:lnTo>
                    <a:pt x="35553" y="13431"/>
                  </a:lnTo>
                  <a:lnTo>
                    <a:pt x="36017" y="12978"/>
                  </a:lnTo>
                  <a:close/>
                  <a:moveTo>
                    <a:pt x="19836" y="13109"/>
                  </a:moveTo>
                  <a:lnTo>
                    <a:pt x="19836" y="13395"/>
                  </a:lnTo>
                  <a:lnTo>
                    <a:pt x="19384" y="13859"/>
                  </a:lnTo>
                  <a:lnTo>
                    <a:pt x="19384" y="13562"/>
                  </a:lnTo>
                  <a:lnTo>
                    <a:pt x="19836" y="13109"/>
                  </a:lnTo>
                  <a:close/>
                  <a:moveTo>
                    <a:pt x="3680" y="13157"/>
                  </a:moveTo>
                  <a:lnTo>
                    <a:pt x="3680" y="13443"/>
                  </a:lnTo>
                  <a:lnTo>
                    <a:pt x="3227" y="13907"/>
                  </a:lnTo>
                  <a:lnTo>
                    <a:pt x="3227" y="13609"/>
                  </a:lnTo>
                  <a:lnTo>
                    <a:pt x="3680" y="13157"/>
                  </a:lnTo>
                  <a:close/>
                  <a:moveTo>
                    <a:pt x="10645" y="11228"/>
                  </a:moveTo>
                  <a:lnTo>
                    <a:pt x="10645" y="14014"/>
                  </a:lnTo>
                  <a:lnTo>
                    <a:pt x="7871" y="14014"/>
                  </a:lnTo>
                  <a:cubicBezTo>
                    <a:pt x="7883" y="12490"/>
                    <a:pt x="9121" y="11252"/>
                    <a:pt x="10645" y="11228"/>
                  </a:cubicBezTo>
                  <a:close/>
                  <a:moveTo>
                    <a:pt x="19336" y="5144"/>
                  </a:moveTo>
                  <a:lnTo>
                    <a:pt x="19336" y="14014"/>
                  </a:lnTo>
                  <a:lnTo>
                    <a:pt x="10704" y="14014"/>
                  </a:lnTo>
                  <a:lnTo>
                    <a:pt x="10704" y="11180"/>
                  </a:lnTo>
                  <a:lnTo>
                    <a:pt x="10681" y="11180"/>
                  </a:lnTo>
                  <a:cubicBezTo>
                    <a:pt x="9109" y="11180"/>
                    <a:pt x="7835" y="12442"/>
                    <a:pt x="7823" y="14014"/>
                  </a:cubicBezTo>
                  <a:lnTo>
                    <a:pt x="3727" y="14014"/>
                  </a:lnTo>
                  <a:lnTo>
                    <a:pt x="3727" y="5144"/>
                  </a:lnTo>
                  <a:close/>
                  <a:moveTo>
                    <a:pt x="34124" y="11228"/>
                  </a:moveTo>
                  <a:lnTo>
                    <a:pt x="34124" y="14014"/>
                  </a:lnTo>
                  <a:lnTo>
                    <a:pt x="31338" y="14014"/>
                  </a:lnTo>
                  <a:cubicBezTo>
                    <a:pt x="31350" y="12478"/>
                    <a:pt x="32588" y="11240"/>
                    <a:pt x="34124" y="11228"/>
                  </a:cubicBezTo>
                  <a:close/>
                  <a:moveTo>
                    <a:pt x="35505" y="560"/>
                  </a:moveTo>
                  <a:lnTo>
                    <a:pt x="35505" y="14014"/>
                  </a:lnTo>
                  <a:lnTo>
                    <a:pt x="34172" y="14014"/>
                  </a:lnTo>
                  <a:lnTo>
                    <a:pt x="34172" y="11180"/>
                  </a:lnTo>
                  <a:lnTo>
                    <a:pt x="34148" y="11180"/>
                  </a:lnTo>
                  <a:cubicBezTo>
                    <a:pt x="32576" y="11180"/>
                    <a:pt x="31302" y="12442"/>
                    <a:pt x="31290" y="14014"/>
                  </a:cubicBezTo>
                  <a:lnTo>
                    <a:pt x="19884" y="14014"/>
                  </a:lnTo>
                  <a:lnTo>
                    <a:pt x="19884" y="560"/>
                  </a:lnTo>
                  <a:close/>
                  <a:moveTo>
                    <a:pt x="179" y="14062"/>
                  </a:moveTo>
                  <a:lnTo>
                    <a:pt x="48" y="14205"/>
                  </a:lnTo>
                  <a:lnTo>
                    <a:pt x="48" y="14062"/>
                  </a:lnTo>
                  <a:close/>
                  <a:moveTo>
                    <a:pt x="10859" y="14062"/>
                  </a:moveTo>
                  <a:lnTo>
                    <a:pt x="10692" y="14228"/>
                  </a:lnTo>
                  <a:lnTo>
                    <a:pt x="10692" y="14062"/>
                  </a:lnTo>
                  <a:close/>
                  <a:moveTo>
                    <a:pt x="34493" y="14062"/>
                  </a:moveTo>
                  <a:lnTo>
                    <a:pt x="34172" y="14383"/>
                  </a:lnTo>
                  <a:lnTo>
                    <a:pt x="34172" y="14062"/>
                  </a:lnTo>
                  <a:close/>
                  <a:moveTo>
                    <a:pt x="1263" y="14062"/>
                  </a:moveTo>
                  <a:lnTo>
                    <a:pt x="810" y="14514"/>
                  </a:lnTo>
                  <a:lnTo>
                    <a:pt x="513" y="14514"/>
                  </a:lnTo>
                  <a:lnTo>
                    <a:pt x="977" y="14062"/>
                  </a:lnTo>
                  <a:close/>
                  <a:moveTo>
                    <a:pt x="1620" y="14062"/>
                  </a:moveTo>
                  <a:lnTo>
                    <a:pt x="1167" y="14514"/>
                  </a:lnTo>
                  <a:lnTo>
                    <a:pt x="882" y="14514"/>
                  </a:lnTo>
                  <a:lnTo>
                    <a:pt x="1334" y="14062"/>
                  </a:lnTo>
                  <a:close/>
                  <a:moveTo>
                    <a:pt x="1989" y="14062"/>
                  </a:moveTo>
                  <a:lnTo>
                    <a:pt x="1525" y="14514"/>
                  </a:lnTo>
                  <a:lnTo>
                    <a:pt x="1239" y="14514"/>
                  </a:lnTo>
                  <a:lnTo>
                    <a:pt x="1691" y="14062"/>
                  </a:lnTo>
                  <a:close/>
                  <a:moveTo>
                    <a:pt x="2346" y="14062"/>
                  </a:moveTo>
                  <a:lnTo>
                    <a:pt x="1894" y="14514"/>
                  </a:lnTo>
                  <a:lnTo>
                    <a:pt x="1596" y="14514"/>
                  </a:lnTo>
                  <a:lnTo>
                    <a:pt x="2060" y="14062"/>
                  </a:lnTo>
                  <a:close/>
                  <a:moveTo>
                    <a:pt x="2703" y="14062"/>
                  </a:moveTo>
                  <a:lnTo>
                    <a:pt x="2251" y="14514"/>
                  </a:lnTo>
                  <a:lnTo>
                    <a:pt x="1953" y="14514"/>
                  </a:lnTo>
                  <a:lnTo>
                    <a:pt x="2418" y="14062"/>
                  </a:lnTo>
                  <a:close/>
                  <a:moveTo>
                    <a:pt x="3072" y="14062"/>
                  </a:moveTo>
                  <a:lnTo>
                    <a:pt x="2608" y="14514"/>
                  </a:lnTo>
                  <a:lnTo>
                    <a:pt x="2322" y="14514"/>
                  </a:lnTo>
                  <a:lnTo>
                    <a:pt x="2775" y="14062"/>
                  </a:lnTo>
                  <a:close/>
                  <a:moveTo>
                    <a:pt x="3680" y="13514"/>
                  </a:moveTo>
                  <a:lnTo>
                    <a:pt x="3680" y="13812"/>
                  </a:lnTo>
                  <a:lnTo>
                    <a:pt x="2965" y="14514"/>
                  </a:lnTo>
                  <a:lnTo>
                    <a:pt x="2680" y="14514"/>
                  </a:lnTo>
                  <a:lnTo>
                    <a:pt x="3132" y="14062"/>
                  </a:lnTo>
                  <a:lnTo>
                    <a:pt x="3227" y="14062"/>
                  </a:lnTo>
                  <a:lnTo>
                    <a:pt x="3227" y="13978"/>
                  </a:lnTo>
                  <a:lnTo>
                    <a:pt x="3680" y="13514"/>
                  </a:lnTo>
                  <a:close/>
                  <a:moveTo>
                    <a:pt x="3680" y="13871"/>
                  </a:moveTo>
                  <a:lnTo>
                    <a:pt x="3680" y="14062"/>
                  </a:lnTo>
                  <a:lnTo>
                    <a:pt x="3787" y="14062"/>
                  </a:lnTo>
                  <a:lnTo>
                    <a:pt x="3334" y="14514"/>
                  </a:lnTo>
                  <a:lnTo>
                    <a:pt x="3037" y="14514"/>
                  </a:lnTo>
                  <a:lnTo>
                    <a:pt x="3680" y="13871"/>
                  </a:lnTo>
                  <a:close/>
                  <a:moveTo>
                    <a:pt x="4144" y="14062"/>
                  </a:moveTo>
                  <a:lnTo>
                    <a:pt x="3692" y="14514"/>
                  </a:lnTo>
                  <a:lnTo>
                    <a:pt x="3406" y="14514"/>
                  </a:lnTo>
                  <a:lnTo>
                    <a:pt x="3858" y="14062"/>
                  </a:lnTo>
                  <a:close/>
                  <a:moveTo>
                    <a:pt x="4513" y="14062"/>
                  </a:moveTo>
                  <a:lnTo>
                    <a:pt x="4049" y="14514"/>
                  </a:lnTo>
                  <a:lnTo>
                    <a:pt x="3763" y="14514"/>
                  </a:lnTo>
                  <a:lnTo>
                    <a:pt x="4215" y="14062"/>
                  </a:lnTo>
                  <a:close/>
                  <a:moveTo>
                    <a:pt x="4870" y="14062"/>
                  </a:moveTo>
                  <a:lnTo>
                    <a:pt x="4418" y="14514"/>
                  </a:lnTo>
                  <a:lnTo>
                    <a:pt x="4120" y="14514"/>
                  </a:lnTo>
                  <a:lnTo>
                    <a:pt x="4573" y="14062"/>
                  </a:lnTo>
                  <a:close/>
                  <a:moveTo>
                    <a:pt x="5227" y="14062"/>
                  </a:moveTo>
                  <a:lnTo>
                    <a:pt x="4775" y="14514"/>
                  </a:lnTo>
                  <a:lnTo>
                    <a:pt x="4477" y="14514"/>
                  </a:lnTo>
                  <a:lnTo>
                    <a:pt x="4942" y="14062"/>
                  </a:lnTo>
                  <a:close/>
                  <a:moveTo>
                    <a:pt x="5597" y="14062"/>
                  </a:moveTo>
                  <a:lnTo>
                    <a:pt x="5132" y="14514"/>
                  </a:lnTo>
                  <a:lnTo>
                    <a:pt x="4846" y="14514"/>
                  </a:lnTo>
                  <a:lnTo>
                    <a:pt x="5299" y="14062"/>
                  </a:lnTo>
                  <a:close/>
                  <a:moveTo>
                    <a:pt x="5954" y="14062"/>
                  </a:moveTo>
                  <a:lnTo>
                    <a:pt x="5489" y="14514"/>
                  </a:lnTo>
                  <a:lnTo>
                    <a:pt x="5204" y="14514"/>
                  </a:lnTo>
                  <a:lnTo>
                    <a:pt x="5656" y="14062"/>
                  </a:lnTo>
                  <a:close/>
                  <a:moveTo>
                    <a:pt x="6311" y="14062"/>
                  </a:moveTo>
                  <a:lnTo>
                    <a:pt x="5858" y="14514"/>
                  </a:lnTo>
                  <a:lnTo>
                    <a:pt x="5561" y="14514"/>
                  </a:lnTo>
                  <a:lnTo>
                    <a:pt x="6025" y="14062"/>
                  </a:lnTo>
                  <a:close/>
                  <a:moveTo>
                    <a:pt x="6668" y="14062"/>
                  </a:moveTo>
                  <a:lnTo>
                    <a:pt x="6216" y="14514"/>
                  </a:lnTo>
                  <a:lnTo>
                    <a:pt x="5930" y="14514"/>
                  </a:lnTo>
                  <a:lnTo>
                    <a:pt x="6382" y="14062"/>
                  </a:lnTo>
                  <a:close/>
                  <a:moveTo>
                    <a:pt x="7037" y="14062"/>
                  </a:moveTo>
                  <a:lnTo>
                    <a:pt x="6573" y="14514"/>
                  </a:lnTo>
                  <a:lnTo>
                    <a:pt x="6287" y="14514"/>
                  </a:lnTo>
                  <a:lnTo>
                    <a:pt x="6740" y="14062"/>
                  </a:lnTo>
                  <a:close/>
                  <a:moveTo>
                    <a:pt x="11216" y="14062"/>
                  </a:moveTo>
                  <a:lnTo>
                    <a:pt x="10764" y="14514"/>
                  </a:lnTo>
                  <a:lnTo>
                    <a:pt x="10692" y="14514"/>
                  </a:lnTo>
                  <a:lnTo>
                    <a:pt x="10692" y="14288"/>
                  </a:lnTo>
                  <a:lnTo>
                    <a:pt x="10931" y="14062"/>
                  </a:lnTo>
                  <a:close/>
                  <a:moveTo>
                    <a:pt x="11585" y="14062"/>
                  </a:moveTo>
                  <a:lnTo>
                    <a:pt x="11121" y="14514"/>
                  </a:lnTo>
                  <a:lnTo>
                    <a:pt x="10835" y="14514"/>
                  </a:lnTo>
                  <a:lnTo>
                    <a:pt x="11288" y="14062"/>
                  </a:lnTo>
                  <a:close/>
                  <a:moveTo>
                    <a:pt x="12669" y="14062"/>
                  </a:moveTo>
                  <a:lnTo>
                    <a:pt x="12205" y="14514"/>
                  </a:lnTo>
                  <a:lnTo>
                    <a:pt x="11919" y="14514"/>
                  </a:lnTo>
                  <a:lnTo>
                    <a:pt x="12371" y="14062"/>
                  </a:lnTo>
                  <a:close/>
                  <a:moveTo>
                    <a:pt x="13026" y="14062"/>
                  </a:moveTo>
                  <a:lnTo>
                    <a:pt x="12574" y="14514"/>
                  </a:lnTo>
                  <a:lnTo>
                    <a:pt x="12276" y="14514"/>
                  </a:lnTo>
                  <a:lnTo>
                    <a:pt x="12740" y="14062"/>
                  </a:lnTo>
                  <a:close/>
                  <a:moveTo>
                    <a:pt x="13395" y="14062"/>
                  </a:moveTo>
                  <a:lnTo>
                    <a:pt x="12931" y="14514"/>
                  </a:lnTo>
                  <a:lnTo>
                    <a:pt x="12645" y="14514"/>
                  </a:lnTo>
                  <a:lnTo>
                    <a:pt x="13097" y="14062"/>
                  </a:lnTo>
                  <a:close/>
                  <a:moveTo>
                    <a:pt x="13752" y="14062"/>
                  </a:moveTo>
                  <a:lnTo>
                    <a:pt x="13288" y="14514"/>
                  </a:lnTo>
                  <a:lnTo>
                    <a:pt x="13002" y="14514"/>
                  </a:lnTo>
                  <a:lnTo>
                    <a:pt x="13455" y="14062"/>
                  </a:lnTo>
                  <a:close/>
                  <a:moveTo>
                    <a:pt x="14110" y="14062"/>
                  </a:moveTo>
                  <a:lnTo>
                    <a:pt x="13657" y="14514"/>
                  </a:lnTo>
                  <a:lnTo>
                    <a:pt x="13359" y="14514"/>
                  </a:lnTo>
                  <a:lnTo>
                    <a:pt x="13824" y="14062"/>
                  </a:lnTo>
                  <a:close/>
                  <a:moveTo>
                    <a:pt x="14479" y="14062"/>
                  </a:moveTo>
                  <a:lnTo>
                    <a:pt x="14014" y="14514"/>
                  </a:lnTo>
                  <a:lnTo>
                    <a:pt x="13729" y="14514"/>
                  </a:lnTo>
                  <a:lnTo>
                    <a:pt x="14181" y="14062"/>
                  </a:lnTo>
                  <a:close/>
                  <a:moveTo>
                    <a:pt x="14836" y="14062"/>
                  </a:moveTo>
                  <a:lnTo>
                    <a:pt x="14383" y="14514"/>
                  </a:lnTo>
                  <a:lnTo>
                    <a:pt x="14086" y="14514"/>
                  </a:lnTo>
                  <a:lnTo>
                    <a:pt x="14538" y="14062"/>
                  </a:lnTo>
                  <a:close/>
                  <a:moveTo>
                    <a:pt x="15193" y="14062"/>
                  </a:moveTo>
                  <a:lnTo>
                    <a:pt x="14741" y="14514"/>
                  </a:lnTo>
                  <a:lnTo>
                    <a:pt x="14443" y="14514"/>
                  </a:lnTo>
                  <a:lnTo>
                    <a:pt x="14907" y="14062"/>
                  </a:lnTo>
                  <a:close/>
                  <a:moveTo>
                    <a:pt x="15562" y="14062"/>
                  </a:moveTo>
                  <a:lnTo>
                    <a:pt x="15098" y="14514"/>
                  </a:lnTo>
                  <a:lnTo>
                    <a:pt x="14812" y="14514"/>
                  </a:lnTo>
                  <a:lnTo>
                    <a:pt x="15264" y="14062"/>
                  </a:lnTo>
                  <a:close/>
                  <a:moveTo>
                    <a:pt x="15919" y="14062"/>
                  </a:moveTo>
                  <a:lnTo>
                    <a:pt x="15467" y="14514"/>
                  </a:lnTo>
                  <a:lnTo>
                    <a:pt x="15169" y="14514"/>
                  </a:lnTo>
                  <a:lnTo>
                    <a:pt x="15622" y="14062"/>
                  </a:lnTo>
                  <a:close/>
                  <a:moveTo>
                    <a:pt x="16288" y="14062"/>
                  </a:moveTo>
                  <a:lnTo>
                    <a:pt x="15824" y="14514"/>
                  </a:lnTo>
                  <a:lnTo>
                    <a:pt x="15526" y="14514"/>
                  </a:lnTo>
                  <a:lnTo>
                    <a:pt x="15991" y="14062"/>
                  </a:lnTo>
                  <a:close/>
                  <a:moveTo>
                    <a:pt x="16646" y="14062"/>
                  </a:moveTo>
                  <a:lnTo>
                    <a:pt x="16181" y="14514"/>
                  </a:lnTo>
                  <a:lnTo>
                    <a:pt x="15895" y="14514"/>
                  </a:lnTo>
                  <a:lnTo>
                    <a:pt x="16348" y="14062"/>
                  </a:lnTo>
                  <a:close/>
                  <a:moveTo>
                    <a:pt x="17003" y="14062"/>
                  </a:moveTo>
                  <a:lnTo>
                    <a:pt x="16550" y="14514"/>
                  </a:lnTo>
                  <a:lnTo>
                    <a:pt x="16253" y="14514"/>
                  </a:lnTo>
                  <a:lnTo>
                    <a:pt x="16717" y="14062"/>
                  </a:lnTo>
                  <a:close/>
                  <a:moveTo>
                    <a:pt x="17372" y="14062"/>
                  </a:moveTo>
                  <a:lnTo>
                    <a:pt x="16907" y="14514"/>
                  </a:lnTo>
                  <a:lnTo>
                    <a:pt x="16610" y="14514"/>
                  </a:lnTo>
                  <a:lnTo>
                    <a:pt x="17074" y="14062"/>
                  </a:lnTo>
                  <a:close/>
                  <a:moveTo>
                    <a:pt x="17729" y="14062"/>
                  </a:moveTo>
                  <a:lnTo>
                    <a:pt x="17265" y="14514"/>
                  </a:lnTo>
                  <a:lnTo>
                    <a:pt x="16979" y="14514"/>
                  </a:lnTo>
                  <a:lnTo>
                    <a:pt x="17431" y="14062"/>
                  </a:lnTo>
                  <a:close/>
                  <a:moveTo>
                    <a:pt x="18086" y="14062"/>
                  </a:moveTo>
                  <a:lnTo>
                    <a:pt x="17634" y="14514"/>
                  </a:lnTo>
                  <a:lnTo>
                    <a:pt x="17336" y="14514"/>
                  </a:lnTo>
                  <a:lnTo>
                    <a:pt x="17800" y="14062"/>
                  </a:lnTo>
                  <a:close/>
                  <a:moveTo>
                    <a:pt x="18455" y="14062"/>
                  </a:moveTo>
                  <a:lnTo>
                    <a:pt x="17991" y="14514"/>
                  </a:lnTo>
                  <a:lnTo>
                    <a:pt x="17705" y="14514"/>
                  </a:lnTo>
                  <a:lnTo>
                    <a:pt x="18158" y="14062"/>
                  </a:lnTo>
                  <a:close/>
                  <a:moveTo>
                    <a:pt x="18812" y="14062"/>
                  </a:moveTo>
                  <a:lnTo>
                    <a:pt x="18360" y="14514"/>
                  </a:lnTo>
                  <a:lnTo>
                    <a:pt x="18062" y="14514"/>
                  </a:lnTo>
                  <a:lnTo>
                    <a:pt x="18515" y="14062"/>
                  </a:lnTo>
                  <a:close/>
                  <a:moveTo>
                    <a:pt x="19170" y="14062"/>
                  </a:moveTo>
                  <a:lnTo>
                    <a:pt x="18717" y="14514"/>
                  </a:lnTo>
                  <a:lnTo>
                    <a:pt x="18420" y="14514"/>
                  </a:lnTo>
                  <a:lnTo>
                    <a:pt x="18884" y="14062"/>
                  </a:lnTo>
                  <a:close/>
                  <a:moveTo>
                    <a:pt x="19836" y="13466"/>
                  </a:moveTo>
                  <a:lnTo>
                    <a:pt x="19836" y="13764"/>
                  </a:lnTo>
                  <a:lnTo>
                    <a:pt x="19074" y="14514"/>
                  </a:lnTo>
                  <a:lnTo>
                    <a:pt x="18789" y="14514"/>
                  </a:lnTo>
                  <a:lnTo>
                    <a:pt x="19241" y="14062"/>
                  </a:lnTo>
                  <a:lnTo>
                    <a:pt x="19384" y="14062"/>
                  </a:lnTo>
                  <a:lnTo>
                    <a:pt x="19384" y="13919"/>
                  </a:lnTo>
                  <a:lnTo>
                    <a:pt x="19836" y="13466"/>
                  </a:lnTo>
                  <a:close/>
                  <a:moveTo>
                    <a:pt x="19836" y="13824"/>
                  </a:moveTo>
                  <a:lnTo>
                    <a:pt x="19836" y="14062"/>
                  </a:lnTo>
                  <a:lnTo>
                    <a:pt x="19896" y="14062"/>
                  </a:lnTo>
                  <a:lnTo>
                    <a:pt x="19444" y="14514"/>
                  </a:lnTo>
                  <a:lnTo>
                    <a:pt x="19146" y="14514"/>
                  </a:lnTo>
                  <a:lnTo>
                    <a:pt x="19836" y="13824"/>
                  </a:lnTo>
                  <a:close/>
                  <a:moveTo>
                    <a:pt x="20253" y="14062"/>
                  </a:moveTo>
                  <a:lnTo>
                    <a:pt x="19801" y="14514"/>
                  </a:lnTo>
                  <a:lnTo>
                    <a:pt x="19503" y="14514"/>
                  </a:lnTo>
                  <a:lnTo>
                    <a:pt x="19967" y="14062"/>
                  </a:lnTo>
                  <a:close/>
                  <a:moveTo>
                    <a:pt x="20622" y="14062"/>
                  </a:moveTo>
                  <a:lnTo>
                    <a:pt x="20158" y="14514"/>
                  </a:lnTo>
                  <a:lnTo>
                    <a:pt x="19872" y="14514"/>
                  </a:lnTo>
                  <a:lnTo>
                    <a:pt x="20325" y="14062"/>
                  </a:lnTo>
                  <a:close/>
                  <a:moveTo>
                    <a:pt x="20979" y="14062"/>
                  </a:moveTo>
                  <a:lnTo>
                    <a:pt x="20527" y="14514"/>
                  </a:lnTo>
                  <a:lnTo>
                    <a:pt x="20229" y="14514"/>
                  </a:lnTo>
                  <a:lnTo>
                    <a:pt x="20694" y="14062"/>
                  </a:lnTo>
                  <a:close/>
                  <a:moveTo>
                    <a:pt x="21349" y="14062"/>
                  </a:moveTo>
                  <a:lnTo>
                    <a:pt x="20884" y="14514"/>
                  </a:lnTo>
                  <a:lnTo>
                    <a:pt x="20587" y="14514"/>
                  </a:lnTo>
                  <a:lnTo>
                    <a:pt x="21051" y="14062"/>
                  </a:lnTo>
                  <a:close/>
                  <a:moveTo>
                    <a:pt x="21706" y="14062"/>
                  </a:moveTo>
                  <a:lnTo>
                    <a:pt x="21241" y="14514"/>
                  </a:lnTo>
                  <a:lnTo>
                    <a:pt x="20956" y="14514"/>
                  </a:lnTo>
                  <a:lnTo>
                    <a:pt x="21408" y="14062"/>
                  </a:lnTo>
                  <a:close/>
                  <a:moveTo>
                    <a:pt x="22063" y="14062"/>
                  </a:moveTo>
                  <a:lnTo>
                    <a:pt x="21610" y="14514"/>
                  </a:lnTo>
                  <a:lnTo>
                    <a:pt x="21313" y="14514"/>
                  </a:lnTo>
                  <a:lnTo>
                    <a:pt x="21777" y="14062"/>
                  </a:lnTo>
                  <a:close/>
                  <a:moveTo>
                    <a:pt x="22432" y="14062"/>
                  </a:moveTo>
                  <a:lnTo>
                    <a:pt x="21968" y="14514"/>
                  </a:lnTo>
                  <a:lnTo>
                    <a:pt x="21682" y="14514"/>
                  </a:lnTo>
                  <a:lnTo>
                    <a:pt x="22134" y="14062"/>
                  </a:lnTo>
                  <a:close/>
                  <a:moveTo>
                    <a:pt x="22789" y="14062"/>
                  </a:moveTo>
                  <a:lnTo>
                    <a:pt x="22337" y="14514"/>
                  </a:lnTo>
                  <a:lnTo>
                    <a:pt x="22039" y="14514"/>
                  </a:lnTo>
                  <a:lnTo>
                    <a:pt x="22492" y="14062"/>
                  </a:lnTo>
                  <a:close/>
                  <a:moveTo>
                    <a:pt x="23146" y="14062"/>
                  </a:moveTo>
                  <a:lnTo>
                    <a:pt x="22694" y="14514"/>
                  </a:lnTo>
                  <a:lnTo>
                    <a:pt x="22396" y="14514"/>
                  </a:lnTo>
                  <a:lnTo>
                    <a:pt x="22861" y="14062"/>
                  </a:lnTo>
                  <a:close/>
                  <a:moveTo>
                    <a:pt x="23515" y="14062"/>
                  </a:moveTo>
                  <a:lnTo>
                    <a:pt x="23051" y="14514"/>
                  </a:lnTo>
                  <a:lnTo>
                    <a:pt x="22765" y="14514"/>
                  </a:lnTo>
                  <a:lnTo>
                    <a:pt x="23218" y="14062"/>
                  </a:lnTo>
                  <a:close/>
                  <a:moveTo>
                    <a:pt x="23873" y="14062"/>
                  </a:moveTo>
                  <a:lnTo>
                    <a:pt x="23420" y="14514"/>
                  </a:lnTo>
                  <a:lnTo>
                    <a:pt x="23123" y="14514"/>
                  </a:lnTo>
                  <a:lnTo>
                    <a:pt x="23575" y="14062"/>
                  </a:lnTo>
                  <a:close/>
                  <a:moveTo>
                    <a:pt x="24230" y="14062"/>
                  </a:moveTo>
                  <a:lnTo>
                    <a:pt x="23777" y="14514"/>
                  </a:lnTo>
                  <a:lnTo>
                    <a:pt x="23480" y="14514"/>
                  </a:lnTo>
                  <a:lnTo>
                    <a:pt x="23944" y="14062"/>
                  </a:lnTo>
                  <a:close/>
                  <a:moveTo>
                    <a:pt x="24599" y="14062"/>
                  </a:moveTo>
                  <a:lnTo>
                    <a:pt x="24135" y="14514"/>
                  </a:lnTo>
                  <a:lnTo>
                    <a:pt x="23849" y="14514"/>
                  </a:lnTo>
                  <a:lnTo>
                    <a:pt x="24301" y="14062"/>
                  </a:lnTo>
                  <a:close/>
                  <a:moveTo>
                    <a:pt x="24956" y="14062"/>
                  </a:moveTo>
                  <a:lnTo>
                    <a:pt x="24504" y="14514"/>
                  </a:lnTo>
                  <a:lnTo>
                    <a:pt x="24206" y="14514"/>
                  </a:lnTo>
                  <a:lnTo>
                    <a:pt x="24670" y="14062"/>
                  </a:lnTo>
                  <a:close/>
                  <a:moveTo>
                    <a:pt x="25313" y="14062"/>
                  </a:moveTo>
                  <a:lnTo>
                    <a:pt x="24861" y="14514"/>
                  </a:lnTo>
                  <a:lnTo>
                    <a:pt x="24563" y="14514"/>
                  </a:lnTo>
                  <a:lnTo>
                    <a:pt x="25028" y="14062"/>
                  </a:lnTo>
                  <a:close/>
                  <a:moveTo>
                    <a:pt x="25682" y="14062"/>
                  </a:moveTo>
                  <a:lnTo>
                    <a:pt x="25218" y="14514"/>
                  </a:lnTo>
                  <a:lnTo>
                    <a:pt x="24932" y="14514"/>
                  </a:lnTo>
                  <a:lnTo>
                    <a:pt x="25385" y="14062"/>
                  </a:lnTo>
                  <a:close/>
                  <a:moveTo>
                    <a:pt x="26040" y="14062"/>
                  </a:moveTo>
                  <a:lnTo>
                    <a:pt x="25587" y="14514"/>
                  </a:lnTo>
                  <a:lnTo>
                    <a:pt x="25289" y="14514"/>
                  </a:lnTo>
                  <a:lnTo>
                    <a:pt x="25754" y="14062"/>
                  </a:lnTo>
                  <a:close/>
                  <a:moveTo>
                    <a:pt x="26409" y="14062"/>
                  </a:moveTo>
                  <a:lnTo>
                    <a:pt x="25944" y="14514"/>
                  </a:lnTo>
                  <a:lnTo>
                    <a:pt x="25659" y="14514"/>
                  </a:lnTo>
                  <a:lnTo>
                    <a:pt x="26111" y="14062"/>
                  </a:lnTo>
                  <a:close/>
                  <a:moveTo>
                    <a:pt x="26766" y="14062"/>
                  </a:moveTo>
                  <a:lnTo>
                    <a:pt x="26313" y="14514"/>
                  </a:lnTo>
                  <a:lnTo>
                    <a:pt x="26016" y="14514"/>
                  </a:lnTo>
                  <a:lnTo>
                    <a:pt x="26468" y="14062"/>
                  </a:lnTo>
                  <a:close/>
                  <a:moveTo>
                    <a:pt x="27123" y="14062"/>
                  </a:moveTo>
                  <a:lnTo>
                    <a:pt x="26671" y="14514"/>
                  </a:lnTo>
                  <a:lnTo>
                    <a:pt x="26373" y="14514"/>
                  </a:lnTo>
                  <a:lnTo>
                    <a:pt x="26837" y="14062"/>
                  </a:lnTo>
                  <a:close/>
                  <a:moveTo>
                    <a:pt x="27492" y="14062"/>
                  </a:moveTo>
                  <a:lnTo>
                    <a:pt x="27028" y="14514"/>
                  </a:lnTo>
                  <a:lnTo>
                    <a:pt x="26742" y="14514"/>
                  </a:lnTo>
                  <a:lnTo>
                    <a:pt x="27194" y="14062"/>
                  </a:lnTo>
                  <a:close/>
                  <a:moveTo>
                    <a:pt x="27849" y="14062"/>
                  </a:moveTo>
                  <a:lnTo>
                    <a:pt x="27397" y="14514"/>
                  </a:lnTo>
                  <a:lnTo>
                    <a:pt x="27099" y="14514"/>
                  </a:lnTo>
                  <a:lnTo>
                    <a:pt x="27552" y="14062"/>
                  </a:lnTo>
                  <a:close/>
                  <a:moveTo>
                    <a:pt x="28207" y="14062"/>
                  </a:moveTo>
                  <a:lnTo>
                    <a:pt x="27754" y="14514"/>
                  </a:lnTo>
                  <a:lnTo>
                    <a:pt x="27456" y="14514"/>
                  </a:lnTo>
                  <a:lnTo>
                    <a:pt x="27921" y="14062"/>
                  </a:lnTo>
                  <a:close/>
                  <a:moveTo>
                    <a:pt x="28576" y="14062"/>
                  </a:moveTo>
                  <a:lnTo>
                    <a:pt x="28111" y="14514"/>
                  </a:lnTo>
                  <a:lnTo>
                    <a:pt x="27826" y="14514"/>
                  </a:lnTo>
                  <a:lnTo>
                    <a:pt x="28278" y="14062"/>
                  </a:lnTo>
                  <a:close/>
                  <a:moveTo>
                    <a:pt x="28933" y="14062"/>
                  </a:moveTo>
                  <a:lnTo>
                    <a:pt x="28480" y="14514"/>
                  </a:lnTo>
                  <a:lnTo>
                    <a:pt x="28183" y="14514"/>
                  </a:lnTo>
                  <a:lnTo>
                    <a:pt x="28635" y="14062"/>
                  </a:lnTo>
                  <a:close/>
                  <a:moveTo>
                    <a:pt x="29290" y="14062"/>
                  </a:moveTo>
                  <a:lnTo>
                    <a:pt x="28838" y="14514"/>
                  </a:lnTo>
                  <a:lnTo>
                    <a:pt x="28540" y="14514"/>
                  </a:lnTo>
                  <a:lnTo>
                    <a:pt x="29004" y="14062"/>
                  </a:lnTo>
                  <a:close/>
                  <a:moveTo>
                    <a:pt x="29659" y="14062"/>
                  </a:moveTo>
                  <a:lnTo>
                    <a:pt x="29195" y="14514"/>
                  </a:lnTo>
                  <a:lnTo>
                    <a:pt x="28909" y="14514"/>
                  </a:lnTo>
                  <a:lnTo>
                    <a:pt x="29361" y="14062"/>
                  </a:lnTo>
                  <a:close/>
                  <a:moveTo>
                    <a:pt x="30016" y="14062"/>
                  </a:moveTo>
                  <a:lnTo>
                    <a:pt x="29564" y="14514"/>
                  </a:lnTo>
                  <a:lnTo>
                    <a:pt x="29266" y="14514"/>
                  </a:lnTo>
                  <a:lnTo>
                    <a:pt x="29731" y="14062"/>
                  </a:lnTo>
                  <a:close/>
                  <a:moveTo>
                    <a:pt x="30385" y="14062"/>
                  </a:moveTo>
                  <a:lnTo>
                    <a:pt x="29921" y="14514"/>
                  </a:lnTo>
                  <a:lnTo>
                    <a:pt x="29635" y="14514"/>
                  </a:lnTo>
                  <a:lnTo>
                    <a:pt x="30088" y="14062"/>
                  </a:lnTo>
                  <a:close/>
                  <a:moveTo>
                    <a:pt x="30743" y="14062"/>
                  </a:moveTo>
                  <a:lnTo>
                    <a:pt x="30278" y="14514"/>
                  </a:lnTo>
                  <a:lnTo>
                    <a:pt x="29992" y="14514"/>
                  </a:lnTo>
                  <a:lnTo>
                    <a:pt x="30445" y="14062"/>
                  </a:lnTo>
                  <a:close/>
                  <a:moveTo>
                    <a:pt x="31100" y="14062"/>
                  </a:moveTo>
                  <a:lnTo>
                    <a:pt x="30647" y="14514"/>
                  </a:lnTo>
                  <a:lnTo>
                    <a:pt x="30350" y="14514"/>
                  </a:lnTo>
                  <a:lnTo>
                    <a:pt x="30814" y="14062"/>
                  </a:lnTo>
                  <a:close/>
                  <a:moveTo>
                    <a:pt x="31290" y="14062"/>
                  </a:moveTo>
                  <a:lnTo>
                    <a:pt x="31290" y="14240"/>
                  </a:lnTo>
                  <a:lnTo>
                    <a:pt x="31004" y="14514"/>
                  </a:lnTo>
                  <a:lnTo>
                    <a:pt x="30719" y="14514"/>
                  </a:lnTo>
                  <a:lnTo>
                    <a:pt x="31171" y="14062"/>
                  </a:lnTo>
                  <a:close/>
                  <a:moveTo>
                    <a:pt x="31290" y="14300"/>
                  </a:moveTo>
                  <a:lnTo>
                    <a:pt x="31290" y="14514"/>
                  </a:lnTo>
                  <a:lnTo>
                    <a:pt x="31076" y="14514"/>
                  </a:lnTo>
                  <a:lnTo>
                    <a:pt x="31290" y="14300"/>
                  </a:lnTo>
                  <a:close/>
                  <a:moveTo>
                    <a:pt x="34124" y="14062"/>
                  </a:moveTo>
                  <a:lnTo>
                    <a:pt x="34124" y="14514"/>
                  </a:lnTo>
                  <a:lnTo>
                    <a:pt x="31338" y="14514"/>
                  </a:lnTo>
                  <a:lnTo>
                    <a:pt x="31338" y="14062"/>
                  </a:lnTo>
                  <a:close/>
                  <a:moveTo>
                    <a:pt x="34862" y="14062"/>
                  </a:moveTo>
                  <a:lnTo>
                    <a:pt x="34398" y="14514"/>
                  </a:lnTo>
                  <a:lnTo>
                    <a:pt x="34172" y="14514"/>
                  </a:lnTo>
                  <a:lnTo>
                    <a:pt x="34172" y="14455"/>
                  </a:lnTo>
                  <a:lnTo>
                    <a:pt x="34564" y="14062"/>
                  </a:lnTo>
                  <a:close/>
                  <a:moveTo>
                    <a:pt x="35219" y="14062"/>
                  </a:moveTo>
                  <a:lnTo>
                    <a:pt x="34767" y="14514"/>
                  </a:lnTo>
                  <a:lnTo>
                    <a:pt x="34469" y="14514"/>
                  </a:lnTo>
                  <a:lnTo>
                    <a:pt x="34934" y="14062"/>
                  </a:lnTo>
                  <a:close/>
                  <a:moveTo>
                    <a:pt x="36017" y="13335"/>
                  </a:moveTo>
                  <a:lnTo>
                    <a:pt x="36017" y="13633"/>
                  </a:lnTo>
                  <a:lnTo>
                    <a:pt x="35124" y="14514"/>
                  </a:lnTo>
                  <a:lnTo>
                    <a:pt x="34826" y="14514"/>
                  </a:lnTo>
                  <a:lnTo>
                    <a:pt x="35291" y="14062"/>
                  </a:lnTo>
                  <a:lnTo>
                    <a:pt x="35553" y="14062"/>
                  </a:lnTo>
                  <a:lnTo>
                    <a:pt x="35553" y="13788"/>
                  </a:lnTo>
                  <a:lnTo>
                    <a:pt x="36017" y="13335"/>
                  </a:lnTo>
                  <a:close/>
                  <a:moveTo>
                    <a:pt x="36017" y="13693"/>
                  </a:moveTo>
                  <a:lnTo>
                    <a:pt x="36017" y="13990"/>
                  </a:lnTo>
                  <a:lnTo>
                    <a:pt x="35493" y="14514"/>
                  </a:lnTo>
                  <a:lnTo>
                    <a:pt x="35195" y="14514"/>
                  </a:lnTo>
                  <a:lnTo>
                    <a:pt x="36017" y="13693"/>
                  </a:lnTo>
                  <a:close/>
                  <a:moveTo>
                    <a:pt x="36303" y="14062"/>
                  </a:moveTo>
                  <a:lnTo>
                    <a:pt x="35850" y="14514"/>
                  </a:lnTo>
                  <a:lnTo>
                    <a:pt x="35553" y="14514"/>
                  </a:lnTo>
                  <a:lnTo>
                    <a:pt x="36017" y="14062"/>
                  </a:lnTo>
                  <a:close/>
                  <a:moveTo>
                    <a:pt x="36672" y="14062"/>
                  </a:moveTo>
                  <a:lnTo>
                    <a:pt x="36208" y="14514"/>
                  </a:lnTo>
                  <a:lnTo>
                    <a:pt x="35922" y="14514"/>
                  </a:lnTo>
                  <a:lnTo>
                    <a:pt x="36374" y="14062"/>
                  </a:lnTo>
                  <a:close/>
                  <a:moveTo>
                    <a:pt x="37029" y="14062"/>
                  </a:moveTo>
                  <a:lnTo>
                    <a:pt x="36577" y="14514"/>
                  </a:lnTo>
                  <a:lnTo>
                    <a:pt x="36279" y="14514"/>
                  </a:lnTo>
                  <a:lnTo>
                    <a:pt x="36743" y="14062"/>
                  </a:lnTo>
                  <a:close/>
                  <a:moveTo>
                    <a:pt x="37398" y="14062"/>
                  </a:moveTo>
                  <a:lnTo>
                    <a:pt x="36934" y="14514"/>
                  </a:lnTo>
                  <a:lnTo>
                    <a:pt x="36648" y="14514"/>
                  </a:lnTo>
                  <a:lnTo>
                    <a:pt x="37100" y="14062"/>
                  </a:lnTo>
                  <a:close/>
                  <a:moveTo>
                    <a:pt x="37755" y="14062"/>
                  </a:moveTo>
                  <a:lnTo>
                    <a:pt x="37303" y="14514"/>
                  </a:lnTo>
                  <a:lnTo>
                    <a:pt x="37005" y="14514"/>
                  </a:lnTo>
                  <a:lnTo>
                    <a:pt x="37458" y="14062"/>
                  </a:lnTo>
                  <a:close/>
                  <a:moveTo>
                    <a:pt x="7823" y="14074"/>
                  </a:moveTo>
                  <a:lnTo>
                    <a:pt x="7823" y="14359"/>
                  </a:lnTo>
                  <a:lnTo>
                    <a:pt x="7656" y="14526"/>
                  </a:lnTo>
                  <a:lnTo>
                    <a:pt x="7371" y="14526"/>
                  </a:lnTo>
                  <a:lnTo>
                    <a:pt x="7823" y="14074"/>
                  </a:lnTo>
                  <a:close/>
                  <a:moveTo>
                    <a:pt x="7823" y="14431"/>
                  </a:moveTo>
                  <a:lnTo>
                    <a:pt x="7823" y="14526"/>
                  </a:lnTo>
                  <a:lnTo>
                    <a:pt x="7728" y="14526"/>
                  </a:lnTo>
                  <a:lnTo>
                    <a:pt x="7823" y="14431"/>
                  </a:lnTo>
                  <a:close/>
                  <a:moveTo>
                    <a:pt x="10645" y="14062"/>
                  </a:moveTo>
                  <a:lnTo>
                    <a:pt x="10645" y="14526"/>
                  </a:lnTo>
                  <a:lnTo>
                    <a:pt x="7871" y="14526"/>
                  </a:lnTo>
                  <a:lnTo>
                    <a:pt x="7871" y="14062"/>
                  </a:lnTo>
                  <a:close/>
                  <a:moveTo>
                    <a:pt x="38113" y="14062"/>
                  </a:moveTo>
                  <a:lnTo>
                    <a:pt x="37660" y="14526"/>
                  </a:lnTo>
                  <a:lnTo>
                    <a:pt x="37362" y="14526"/>
                  </a:lnTo>
                  <a:lnTo>
                    <a:pt x="37827" y="14062"/>
                  </a:lnTo>
                  <a:close/>
                  <a:moveTo>
                    <a:pt x="548" y="14062"/>
                  </a:moveTo>
                  <a:lnTo>
                    <a:pt x="48" y="14562"/>
                  </a:lnTo>
                  <a:lnTo>
                    <a:pt x="48" y="14550"/>
                  </a:lnTo>
                  <a:lnTo>
                    <a:pt x="48" y="14264"/>
                  </a:lnTo>
                  <a:lnTo>
                    <a:pt x="251" y="14062"/>
                  </a:lnTo>
                  <a:close/>
                  <a:moveTo>
                    <a:pt x="7394" y="14062"/>
                  </a:moveTo>
                  <a:lnTo>
                    <a:pt x="6751" y="14705"/>
                  </a:lnTo>
                  <a:lnTo>
                    <a:pt x="6751" y="14514"/>
                  </a:lnTo>
                  <a:lnTo>
                    <a:pt x="6644" y="14514"/>
                  </a:lnTo>
                  <a:lnTo>
                    <a:pt x="7097" y="14062"/>
                  </a:lnTo>
                  <a:close/>
                  <a:moveTo>
                    <a:pt x="11943" y="14062"/>
                  </a:moveTo>
                  <a:lnTo>
                    <a:pt x="11478" y="14526"/>
                  </a:lnTo>
                  <a:lnTo>
                    <a:pt x="11300" y="14705"/>
                  </a:lnTo>
                  <a:lnTo>
                    <a:pt x="11300" y="14514"/>
                  </a:lnTo>
                  <a:lnTo>
                    <a:pt x="11192" y="14514"/>
                  </a:lnTo>
                  <a:lnTo>
                    <a:pt x="11645" y="14062"/>
                  </a:lnTo>
                  <a:close/>
                  <a:moveTo>
                    <a:pt x="38160" y="14085"/>
                  </a:moveTo>
                  <a:lnTo>
                    <a:pt x="38160" y="14383"/>
                  </a:lnTo>
                  <a:lnTo>
                    <a:pt x="37708" y="14836"/>
                  </a:lnTo>
                  <a:lnTo>
                    <a:pt x="37708" y="14538"/>
                  </a:lnTo>
                  <a:lnTo>
                    <a:pt x="38160" y="14085"/>
                  </a:lnTo>
                  <a:close/>
                  <a:moveTo>
                    <a:pt x="905" y="14062"/>
                  </a:moveTo>
                  <a:lnTo>
                    <a:pt x="48" y="14919"/>
                  </a:lnTo>
                  <a:lnTo>
                    <a:pt x="48" y="14633"/>
                  </a:lnTo>
                  <a:lnTo>
                    <a:pt x="608" y="14062"/>
                  </a:lnTo>
                  <a:close/>
                  <a:moveTo>
                    <a:pt x="7752" y="14062"/>
                  </a:moveTo>
                  <a:lnTo>
                    <a:pt x="7299" y="14514"/>
                  </a:lnTo>
                  <a:lnTo>
                    <a:pt x="7216" y="14514"/>
                  </a:lnTo>
                  <a:lnTo>
                    <a:pt x="7216" y="14597"/>
                  </a:lnTo>
                  <a:lnTo>
                    <a:pt x="6751" y="15062"/>
                  </a:lnTo>
                  <a:lnTo>
                    <a:pt x="6751" y="14764"/>
                  </a:lnTo>
                  <a:lnTo>
                    <a:pt x="7466" y="14062"/>
                  </a:lnTo>
                  <a:close/>
                  <a:moveTo>
                    <a:pt x="12300" y="14062"/>
                  </a:moveTo>
                  <a:lnTo>
                    <a:pt x="11847" y="14514"/>
                  </a:lnTo>
                  <a:lnTo>
                    <a:pt x="11764" y="14514"/>
                  </a:lnTo>
                  <a:lnTo>
                    <a:pt x="11764" y="14609"/>
                  </a:lnTo>
                  <a:lnTo>
                    <a:pt x="11300" y="15062"/>
                  </a:lnTo>
                  <a:lnTo>
                    <a:pt x="11300" y="14776"/>
                  </a:lnTo>
                  <a:lnTo>
                    <a:pt x="12014" y="14062"/>
                  </a:lnTo>
                  <a:close/>
                  <a:moveTo>
                    <a:pt x="38160" y="14443"/>
                  </a:moveTo>
                  <a:lnTo>
                    <a:pt x="38160" y="14740"/>
                  </a:lnTo>
                  <a:lnTo>
                    <a:pt x="37708" y="15193"/>
                  </a:lnTo>
                  <a:lnTo>
                    <a:pt x="37708" y="14907"/>
                  </a:lnTo>
                  <a:lnTo>
                    <a:pt x="38160" y="14443"/>
                  </a:lnTo>
                  <a:close/>
                  <a:moveTo>
                    <a:pt x="501" y="14526"/>
                  </a:moveTo>
                  <a:lnTo>
                    <a:pt x="501" y="14824"/>
                  </a:lnTo>
                  <a:lnTo>
                    <a:pt x="48" y="15276"/>
                  </a:lnTo>
                  <a:lnTo>
                    <a:pt x="48" y="14990"/>
                  </a:lnTo>
                  <a:lnTo>
                    <a:pt x="501" y="14526"/>
                  </a:lnTo>
                  <a:close/>
                  <a:moveTo>
                    <a:pt x="7216" y="14669"/>
                  </a:moveTo>
                  <a:lnTo>
                    <a:pt x="7216" y="14967"/>
                  </a:lnTo>
                  <a:lnTo>
                    <a:pt x="6751" y="15419"/>
                  </a:lnTo>
                  <a:lnTo>
                    <a:pt x="6751" y="15133"/>
                  </a:lnTo>
                  <a:lnTo>
                    <a:pt x="7216" y="14669"/>
                  </a:lnTo>
                  <a:close/>
                  <a:moveTo>
                    <a:pt x="11764" y="14681"/>
                  </a:moveTo>
                  <a:lnTo>
                    <a:pt x="11764" y="14967"/>
                  </a:lnTo>
                  <a:lnTo>
                    <a:pt x="11300" y="15431"/>
                  </a:lnTo>
                  <a:lnTo>
                    <a:pt x="11300" y="15133"/>
                  </a:lnTo>
                  <a:lnTo>
                    <a:pt x="11764" y="14681"/>
                  </a:lnTo>
                  <a:close/>
                  <a:moveTo>
                    <a:pt x="38160" y="14812"/>
                  </a:moveTo>
                  <a:lnTo>
                    <a:pt x="38160" y="15097"/>
                  </a:lnTo>
                  <a:lnTo>
                    <a:pt x="37708" y="15562"/>
                  </a:lnTo>
                  <a:lnTo>
                    <a:pt x="37708" y="15264"/>
                  </a:lnTo>
                  <a:lnTo>
                    <a:pt x="38160" y="14812"/>
                  </a:lnTo>
                  <a:close/>
                  <a:moveTo>
                    <a:pt x="501" y="14895"/>
                  </a:moveTo>
                  <a:lnTo>
                    <a:pt x="501" y="15181"/>
                  </a:lnTo>
                  <a:lnTo>
                    <a:pt x="48" y="15645"/>
                  </a:lnTo>
                  <a:lnTo>
                    <a:pt x="48" y="15348"/>
                  </a:lnTo>
                  <a:lnTo>
                    <a:pt x="501" y="14895"/>
                  </a:lnTo>
                  <a:close/>
                  <a:moveTo>
                    <a:pt x="7216" y="15026"/>
                  </a:moveTo>
                  <a:lnTo>
                    <a:pt x="7216" y="15324"/>
                  </a:lnTo>
                  <a:lnTo>
                    <a:pt x="6751" y="15776"/>
                  </a:lnTo>
                  <a:lnTo>
                    <a:pt x="6751" y="15490"/>
                  </a:lnTo>
                  <a:lnTo>
                    <a:pt x="7216" y="15026"/>
                  </a:lnTo>
                  <a:close/>
                  <a:moveTo>
                    <a:pt x="11764" y="15038"/>
                  </a:moveTo>
                  <a:lnTo>
                    <a:pt x="11764" y="15336"/>
                  </a:lnTo>
                  <a:lnTo>
                    <a:pt x="11300" y="15788"/>
                  </a:lnTo>
                  <a:lnTo>
                    <a:pt x="11300" y="15490"/>
                  </a:lnTo>
                  <a:lnTo>
                    <a:pt x="11764" y="15038"/>
                  </a:lnTo>
                  <a:close/>
                  <a:moveTo>
                    <a:pt x="38160" y="15169"/>
                  </a:moveTo>
                  <a:lnTo>
                    <a:pt x="38160" y="15467"/>
                  </a:lnTo>
                  <a:lnTo>
                    <a:pt x="37708" y="15919"/>
                  </a:lnTo>
                  <a:lnTo>
                    <a:pt x="37708" y="15633"/>
                  </a:lnTo>
                  <a:lnTo>
                    <a:pt x="38160" y="15169"/>
                  </a:lnTo>
                  <a:close/>
                  <a:moveTo>
                    <a:pt x="501" y="15252"/>
                  </a:moveTo>
                  <a:lnTo>
                    <a:pt x="501" y="15550"/>
                  </a:lnTo>
                  <a:lnTo>
                    <a:pt x="48" y="16002"/>
                  </a:lnTo>
                  <a:lnTo>
                    <a:pt x="48" y="15705"/>
                  </a:lnTo>
                  <a:lnTo>
                    <a:pt x="501" y="15252"/>
                  </a:lnTo>
                  <a:close/>
                  <a:moveTo>
                    <a:pt x="7216" y="15395"/>
                  </a:moveTo>
                  <a:lnTo>
                    <a:pt x="7216" y="15681"/>
                  </a:lnTo>
                  <a:lnTo>
                    <a:pt x="6751" y="16145"/>
                  </a:lnTo>
                  <a:lnTo>
                    <a:pt x="6751" y="15848"/>
                  </a:lnTo>
                  <a:lnTo>
                    <a:pt x="7216" y="15395"/>
                  </a:lnTo>
                  <a:close/>
                  <a:moveTo>
                    <a:pt x="11764" y="15395"/>
                  </a:moveTo>
                  <a:lnTo>
                    <a:pt x="11764" y="15693"/>
                  </a:lnTo>
                  <a:lnTo>
                    <a:pt x="11300" y="16145"/>
                  </a:lnTo>
                  <a:lnTo>
                    <a:pt x="11300" y="15859"/>
                  </a:lnTo>
                  <a:lnTo>
                    <a:pt x="11764" y="15395"/>
                  </a:lnTo>
                  <a:close/>
                  <a:moveTo>
                    <a:pt x="501" y="15609"/>
                  </a:moveTo>
                  <a:lnTo>
                    <a:pt x="501" y="15907"/>
                  </a:lnTo>
                  <a:lnTo>
                    <a:pt x="215" y="16205"/>
                  </a:lnTo>
                  <a:lnTo>
                    <a:pt x="48" y="16205"/>
                  </a:lnTo>
                  <a:lnTo>
                    <a:pt x="48" y="16074"/>
                  </a:lnTo>
                  <a:lnTo>
                    <a:pt x="501" y="15609"/>
                  </a:lnTo>
                  <a:close/>
                  <a:moveTo>
                    <a:pt x="501" y="15979"/>
                  </a:moveTo>
                  <a:lnTo>
                    <a:pt x="501" y="16205"/>
                  </a:lnTo>
                  <a:lnTo>
                    <a:pt x="274" y="16205"/>
                  </a:lnTo>
                  <a:lnTo>
                    <a:pt x="501" y="15979"/>
                  </a:lnTo>
                  <a:close/>
                  <a:moveTo>
                    <a:pt x="38160" y="15526"/>
                  </a:moveTo>
                  <a:lnTo>
                    <a:pt x="38160" y="15824"/>
                  </a:lnTo>
                  <a:lnTo>
                    <a:pt x="37708" y="16288"/>
                  </a:lnTo>
                  <a:lnTo>
                    <a:pt x="37708" y="15990"/>
                  </a:lnTo>
                  <a:lnTo>
                    <a:pt x="38160" y="15526"/>
                  </a:lnTo>
                  <a:close/>
                  <a:moveTo>
                    <a:pt x="7216" y="15752"/>
                  </a:moveTo>
                  <a:lnTo>
                    <a:pt x="7216" y="16050"/>
                  </a:lnTo>
                  <a:lnTo>
                    <a:pt x="6751" y="16502"/>
                  </a:lnTo>
                  <a:lnTo>
                    <a:pt x="6751" y="16217"/>
                  </a:lnTo>
                  <a:lnTo>
                    <a:pt x="7216" y="15752"/>
                  </a:lnTo>
                  <a:close/>
                  <a:moveTo>
                    <a:pt x="11764" y="15764"/>
                  </a:moveTo>
                  <a:lnTo>
                    <a:pt x="11764" y="16050"/>
                  </a:lnTo>
                  <a:lnTo>
                    <a:pt x="11300" y="16514"/>
                  </a:lnTo>
                  <a:lnTo>
                    <a:pt x="11300" y="16217"/>
                  </a:lnTo>
                  <a:lnTo>
                    <a:pt x="11764" y="15764"/>
                  </a:lnTo>
                  <a:close/>
                  <a:moveTo>
                    <a:pt x="11764" y="16121"/>
                  </a:moveTo>
                  <a:lnTo>
                    <a:pt x="11764" y="16419"/>
                  </a:lnTo>
                  <a:lnTo>
                    <a:pt x="11562" y="16621"/>
                  </a:lnTo>
                  <a:lnTo>
                    <a:pt x="11300" y="16621"/>
                  </a:lnTo>
                  <a:lnTo>
                    <a:pt x="11300" y="16574"/>
                  </a:lnTo>
                  <a:lnTo>
                    <a:pt x="11764" y="16121"/>
                  </a:lnTo>
                  <a:close/>
                  <a:moveTo>
                    <a:pt x="11764" y="16479"/>
                  </a:moveTo>
                  <a:lnTo>
                    <a:pt x="11764" y="16621"/>
                  </a:lnTo>
                  <a:lnTo>
                    <a:pt x="11633" y="16621"/>
                  </a:lnTo>
                  <a:lnTo>
                    <a:pt x="11764" y="16479"/>
                  </a:lnTo>
                  <a:close/>
                  <a:moveTo>
                    <a:pt x="38160" y="15895"/>
                  </a:moveTo>
                  <a:lnTo>
                    <a:pt x="38160" y="16181"/>
                  </a:lnTo>
                  <a:lnTo>
                    <a:pt x="37708" y="16645"/>
                  </a:lnTo>
                  <a:lnTo>
                    <a:pt x="37708" y="16348"/>
                  </a:lnTo>
                  <a:lnTo>
                    <a:pt x="38160" y="15895"/>
                  </a:lnTo>
                  <a:close/>
                  <a:moveTo>
                    <a:pt x="7216" y="16110"/>
                  </a:moveTo>
                  <a:lnTo>
                    <a:pt x="7216" y="16407"/>
                  </a:lnTo>
                  <a:lnTo>
                    <a:pt x="6751" y="16860"/>
                  </a:lnTo>
                  <a:lnTo>
                    <a:pt x="6751" y="16574"/>
                  </a:lnTo>
                  <a:lnTo>
                    <a:pt x="7216" y="16110"/>
                  </a:lnTo>
                  <a:close/>
                  <a:moveTo>
                    <a:pt x="38160" y="16252"/>
                  </a:moveTo>
                  <a:lnTo>
                    <a:pt x="38160" y="16550"/>
                  </a:lnTo>
                  <a:lnTo>
                    <a:pt x="37708" y="17002"/>
                  </a:lnTo>
                  <a:lnTo>
                    <a:pt x="37708" y="16717"/>
                  </a:lnTo>
                  <a:lnTo>
                    <a:pt x="38160" y="16252"/>
                  </a:lnTo>
                  <a:close/>
                  <a:moveTo>
                    <a:pt x="7216" y="16479"/>
                  </a:moveTo>
                  <a:lnTo>
                    <a:pt x="7216" y="16764"/>
                  </a:lnTo>
                  <a:lnTo>
                    <a:pt x="6751" y="17229"/>
                  </a:lnTo>
                  <a:lnTo>
                    <a:pt x="6751" y="16931"/>
                  </a:lnTo>
                  <a:lnTo>
                    <a:pt x="7216" y="16479"/>
                  </a:lnTo>
                  <a:close/>
                  <a:moveTo>
                    <a:pt x="7216" y="16836"/>
                  </a:moveTo>
                  <a:lnTo>
                    <a:pt x="7216" y="17122"/>
                  </a:lnTo>
                  <a:lnTo>
                    <a:pt x="7109" y="17241"/>
                  </a:lnTo>
                  <a:lnTo>
                    <a:pt x="6811" y="17241"/>
                  </a:lnTo>
                  <a:lnTo>
                    <a:pt x="7216" y="16836"/>
                  </a:lnTo>
                  <a:close/>
                  <a:moveTo>
                    <a:pt x="7216" y="17193"/>
                  </a:moveTo>
                  <a:lnTo>
                    <a:pt x="7216" y="17241"/>
                  </a:lnTo>
                  <a:lnTo>
                    <a:pt x="7168" y="17241"/>
                  </a:lnTo>
                  <a:lnTo>
                    <a:pt x="7216" y="17193"/>
                  </a:lnTo>
                  <a:close/>
                  <a:moveTo>
                    <a:pt x="38160" y="16621"/>
                  </a:moveTo>
                  <a:lnTo>
                    <a:pt x="38160" y="16907"/>
                  </a:lnTo>
                  <a:lnTo>
                    <a:pt x="37708" y="17372"/>
                  </a:lnTo>
                  <a:lnTo>
                    <a:pt x="37708" y="17074"/>
                  </a:lnTo>
                  <a:lnTo>
                    <a:pt x="38160" y="16621"/>
                  </a:lnTo>
                  <a:close/>
                  <a:moveTo>
                    <a:pt x="38160" y="16979"/>
                  </a:moveTo>
                  <a:lnTo>
                    <a:pt x="38160" y="17276"/>
                  </a:lnTo>
                  <a:lnTo>
                    <a:pt x="37708" y="17729"/>
                  </a:lnTo>
                  <a:lnTo>
                    <a:pt x="37708" y="17431"/>
                  </a:lnTo>
                  <a:lnTo>
                    <a:pt x="38160" y="16979"/>
                  </a:lnTo>
                  <a:close/>
                  <a:moveTo>
                    <a:pt x="38160" y="17336"/>
                  </a:moveTo>
                  <a:lnTo>
                    <a:pt x="38160" y="17634"/>
                  </a:lnTo>
                  <a:lnTo>
                    <a:pt x="37708" y="18086"/>
                  </a:lnTo>
                  <a:lnTo>
                    <a:pt x="37708" y="17800"/>
                  </a:lnTo>
                  <a:lnTo>
                    <a:pt x="38160" y="17336"/>
                  </a:lnTo>
                  <a:close/>
                  <a:moveTo>
                    <a:pt x="38160" y="17705"/>
                  </a:moveTo>
                  <a:lnTo>
                    <a:pt x="38160" y="17991"/>
                  </a:lnTo>
                  <a:lnTo>
                    <a:pt x="37708" y="18455"/>
                  </a:lnTo>
                  <a:lnTo>
                    <a:pt x="37708" y="18157"/>
                  </a:lnTo>
                  <a:lnTo>
                    <a:pt x="38160" y="17705"/>
                  </a:lnTo>
                  <a:close/>
                  <a:moveTo>
                    <a:pt x="167" y="16252"/>
                  </a:moveTo>
                  <a:lnTo>
                    <a:pt x="167" y="18610"/>
                  </a:lnTo>
                  <a:lnTo>
                    <a:pt x="48" y="18610"/>
                  </a:lnTo>
                  <a:lnTo>
                    <a:pt x="48" y="16252"/>
                  </a:lnTo>
                  <a:close/>
                  <a:moveTo>
                    <a:pt x="334" y="16252"/>
                  </a:moveTo>
                  <a:lnTo>
                    <a:pt x="334" y="18610"/>
                  </a:lnTo>
                  <a:lnTo>
                    <a:pt x="215" y="18610"/>
                  </a:lnTo>
                  <a:lnTo>
                    <a:pt x="215" y="16252"/>
                  </a:lnTo>
                  <a:close/>
                  <a:moveTo>
                    <a:pt x="501" y="16252"/>
                  </a:moveTo>
                  <a:lnTo>
                    <a:pt x="501" y="18610"/>
                  </a:lnTo>
                  <a:lnTo>
                    <a:pt x="382" y="18610"/>
                  </a:lnTo>
                  <a:lnTo>
                    <a:pt x="382" y="16252"/>
                  </a:lnTo>
                  <a:close/>
                  <a:moveTo>
                    <a:pt x="38160" y="18419"/>
                  </a:moveTo>
                  <a:lnTo>
                    <a:pt x="38160" y="18729"/>
                  </a:lnTo>
                  <a:lnTo>
                    <a:pt x="37851" y="18729"/>
                  </a:lnTo>
                  <a:lnTo>
                    <a:pt x="38160" y="18419"/>
                  </a:lnTo>
                  <a:close/>
                  <a:moveTo>
                    <a:pt x="38160" y="18062"/>
                  </a:moveTo>
                  <a:lnTo>
                    <a:pt x="38160" y="18360"/>
                  </a:lnTo>
                  <a:lnTo>
                    <a:pt x="37779" y="18741"/>
                  </a:lnTo>
                  <a:lnTo>
                    <a:pt x="37708" y="18741"/>
                  </a:lnTo>
                  <a:lnTo>
                    <a:pt x="37708" y="18515"/>
                  </a:lnTo>
                  <a:lnTo>
                    <a:pt x="38160" y="18062"/>
                  </a:lnTo>
                  <a:close/>
                  <a:moveTo>
                    <a:pt x="274" y="18657"/>
                  </a:moveTo>
                  <a:lnTo>
                    <a:pt x="48" y="18884"/>
                  </a:lnTo>
                  <a:lnTo>
                    <a:pt x="48" y="18657"/>
                  </a:lnTo>
                  <a:close/>
                  <a:moveTo>
                    <a:pt x="501" y="18657"/>
                  </a:moveTo>
                  <a:lnTo>
                    <a:pt x="501" y="18788"/>
                  </a:lnTo>
                  <a:lnTo>
                    <a:pt x="48" y="19253"/>
                  </a:lnTo>
                  <a:lnTo>
                    <a:pt x="48" y="18955"/>
                  </a:lnTo>
                  <a:lnTo>
                    <a:pt x="346" y="18657"/>
                  </a:lnTo>
                  <a:close/>
                  <a:moveTo>
                    <a:pt x="11359" y="19491"/>
                  </a:moveTo>
                  <a:lnTo>
                    <a:pt x="11300" y="19550"/>
                  </a:lnTo>
                  <a:lnTo>
                    <a:pt x="11300" y="19491"/>
                  </a:lnTo>
                  <a:close/>
                  <a:moveTo>
                    <a:pt x="501" y="18860"/>
                  </a:moveTo>
                  <a:lnTo>
                    <a:pt x="501" y="19146"/>
                  </a:lnTo>
                  <a:lnTo>
                    <a:pt x="48" y="19610"/>
                  </a:lnTo>
                  <a:lnTo>
                    <a:pt x="48" y="19312"/>
                  </a:lnTo>
                  <a:lnTo>
                    <a:pt x="501" y="18860"/>
                  </a:lnTo>
                  <a:close/>
                  <a:moveTo>
                    <a:pt x="11728" y="19491"/>
                  </a:moveTo>
                  <a:lnTo>
                    <a:pt x="11300" y="19908"/>
                  </a:lnTo>
                  <a:lnTo>
                    <a:pt x="11300" y="19622"/>
                  </a:lnTo>
                  <a:lnTo>
                    <a:pt x="11431" y="19491"/>
                  </a:lnTo>
                  <a:close/>
                  <a:moveTo>
                    <a:pt x="501" y="19217"/>
                  </a:moveTo>
                  <a:lnTo>
                    <a:pt x="501" y="19515"/>
                  </a:lnTo>
                  <a:lnTo>
                    <a:pt x="48" y="19967"/>
                  </a:lnTo>
                  <a:lnTo>
                    <a:pt x="48" y="19681"/>
                  </a:lnTo>
                  <a:lnTo>
                    <a:pt x="501" y="19217"/>
                  </a:lnTo>
                  <a:close/>
                  <a:moveTo>
                    <a:pt x="6704" y="17288"/>
                  </a:moveTo>
                  <a:lnTo>
                    <a:pt x="6704" y="20074"/>
                  </a:lnTo>
                  <a:lnTo>
                    <a:pt x="3930" y="20074"/>
                  </a:lnTo>
                  <a:cubicBezTo>
                    <a:pt x="3942" y="18538"/>
                    <a:pt x="5180" y="17300"/>
                    <a:pt x="6704" y="17288"/>
                  </a:cubicBezTo>
                  <a:close/>
                  <a:moveTo>
                    <a:pt x="7216" y="17288"/>
                  </a:moveTo>
                  <a:lnTo>
                    <a:pt x="7216" y="20074"/>
                  </a:lnTo>
                  <a:lnTo>
                    <a:pt x="6751" y="20074"/>
                  </a:lnTo>
                  <a:lnTo>
                    <a:pt x="6751" y="17288"/>
                  </a:lnTo>
                  <a:close/>
                  <a:moveTo>
                    <a:pt x="11764" y="19515"/>
                  </a:moveTo>
                  <a:lnTo>
                    <a:pt x="11764" y="19812"/>
                  </a:lnTo>
                  <a:lnTo>
                    <a:pt x="11300" y="20265"/>
                  </a:lnTo>
                  <a:lnTo>
                    <a:pt x="11300" y="19979"/>
                  </a:lnTo>
                  <a:lnTo>
                    <a:pt x="11764" y="19515"/>
                  </a:lnTo>
                  <a:close/>
                  <a:moveTo>
                    <a:pt x="501" y="19574"/>
                  </a:moveTo>
                  <a:lnTo>
                    <a:pt x="501" y="19872"/>
                  </a:lnTo>
                  <a:lnTo>
                    <a:pt x="48" y="20324"/>
                  </a:lnTo>
                  <a:lnTo>
                    <a:pt x="48" y="20039"/>
                  </a:lnTo>
                  <a:lnTo>
                    <a:pt x="501" y="19574"/>
                  </a:lnTo>
                  <a:close/>
                  <a:moveTo>
                    <a:pt x="11764" y="19884"/>
                  </a:moveTo>
                  <a:lnTo>
                    <a:pt x="11764" y="20170"/>
                  </a:lnTo>
                  <a:lnTo>
                    <a:pt x="11300" y="20634"/>
                  </a:lnTo>
                  <a:lnTo>
                    <a:pt x="11300" y="20336"/>
                  </a:lnTo>
                  <a:lnTo>
                    <a:pt x="11764" y="19884"/>
                  </a:lnTo>
                  <a:close/>
                  <a:moveTo>
                    <a:pt x="501" y="19943"/>
                  </a:moveTo>
                  <a:lnTo>
                    <a:pt x="501" y="20229"/>
                  </a:lnTo>
                  <a:lnTo>
                    <a:pt x="48" y="20693"/>
                  </a:lnTo>
                  <a:lnTo>
                    <a:pt x="48" y="20396"/>
                  </a:lnTo>
                  <a:lnTo>
                    <a:pt x="501" y="19943"/>
                  </a:lnTo>
                  <a:close/>
                  <a:moveTo>
                    <a:pt x="6704" y="14574"/>
                  </a:moveTo>
                  <a:lnTo>
                    <a:pt x="6704" y="17241"/>
                  </a:lnTo>
                  <a:cubicBezTo>
                    <a:pt x="5144" y="17253"/>
                    <a:pt x="3882" y="18526"/>
                    <a:pt x="3882" y="20098"/>
                  </a:cubicBezTo>
                  <a:lnTo>
                    <a:pt x="3882" y="20122"/>
                  </a:lnTo>
                  <a:lnTo>
                    <a:pt x="6704" y="20122"/>
                  </a:lnTo>
                  <a:lnTo>
                    <a:pt x="6704" y="20765"/>
                  </a:lnTo>
                  <a:lnTo>
                    <a:pt x="548" y="20765"/>
                  </a:lnTo>
                  <a:lnTo>
                    <a:pt x="548" y="14574"/>
                  </a:lnTo>
                  <a:close/>
                  <a:moveTo>
                    <a:pt x="7216" y="20122"/>
                  </a:moveTo>
                  <a:lnTo>
                    <a:pt x="7216" y="20765"/>
                  </a:lnTo>
                  <a:lnTo>
                    <a:pt x="6763" y="20765"/>
                  </a:lnTo>
                  <a:lnTo>
                    <a:pt x="6763" y="20122"/>
                  </a:lnTo>
                  <a:close/>
                  <a:moveTo>
                    <a:pt x="10764" y="20812"/>
                  </a:moveTo>
                  <a:lnTo>
                    <a:pt x="10704" y="20872"/>
                  </a:lnTo>
                  <a:lnTo>
                    <a:pt x="10704" y="20812"/>
                  </a:lnTo>
                  <a:close/>
                  <a:moveTo>
                    <a:pt x="501" y="20301"/>
                  </a:moveTo>
                  <a:lnTo>
                    <a:pt x="501" y="20598"/>
                  </a:lnTo>
                  <a:lnTo>
                    <a:pt x="48" y="21051"/>
                  </a:lnTo>
                  <a:lnTo>
                    <a:pt x="48" y="20789"/>
                  </a:lnTo>
                  <a:lnTo>
                    <a:pt x="48" y="20753"/>
                  </a:lnTo>
                  <a:lnTo>
                    <a:pt x="501" y="20301"/>
                  </a:lnTo>
                  <a:close/>
                  <a:moveTo>
                    <a:pt x="11121" y="20812"/>
                  </a:moveTo>
                  <a:lnTo>
                    <a:pt x="10704" y="21241"/>
                  </a:lnTo>
                  <a:lnTo>
                    <a:pt x="10704" y="20943"/>
                  </a:lnTo>
                  <a:lnTo>
                    <a:pt x="10823" y="20812"/>
                  </a:lnTo>
                  <a:close/>
                  <a:moveTo>
                    <a:pt x="501" y="20658"/>
                  </a:moveTo>
                  <a:lnTo>
                    <a:pt x="501" y="20812"/>
                  </a:lnTo>
                  <a:lnTo>
                    <a:pt x="644" y="20812"/>
                  </a:lnTo>
                  <a:lnTo>
                    <a:pt x="179" y="21277"/>
                  </a:lnTo>
                  <a:lnTo>
                    <a:pt x="48" y="21277"/>
                  </a:lnTo>
                  <a:lnTo>
                    <a:pt x="48" y="21122"/>
                  </a:lnTo>
                  <a:lnTo>
                    <a:pt x="501" y="20658"/>
                  </a:lnTo>
                  <a:close/>
                  <a:moveTo>
                    <a:pt x="1001" y="20812"/>
                  </a:moveTo>
                  <a:lnTo>
                    <a:pt x="548" y="21277"/>
                  </a:lnTo>
                  <a:lnTo>
                    <a:pt x="251" y="21277"/>
                  </a:lnTo>
                  <a:lnTo>
                    <a:pt x="715" y="20812"/>
                  </a:lnTo>
                  <a:close/>
                  <a:moveTo>
                    <a:pt x="1358" y="20812"/>
                  </a:moveTo>
                  <a:lnTo>
                    <a:pt x="905" y="21277"/>
                  </a:lnTo>
                  <a:lnTo>
                    <a:pt x="608" y="21277"/>
                  </a:lnTo>
                  <a:lnTo>
                    <a:pt x="1072" y="20812"/>
                  </a:lnTo>
                  <a:close/>
                  <a:moveTo>
                    <a:pt x="1727" y="20812"/>
                  </a:moveTo>
                  <a:lnTo>
                    <a:pt x="1263" y="21277"/>
                  </a:lnTo>
                  <a:lnTo>
                    <a:pt x="977" y="21277"/>
                  </a:lnTo>
                  <a:lnTo>
                    <a:pt x="1429" y="20812"/>
                  </a:lnTo>
                  <a:close/>
                  <a:moveTo>
                    <a:pt x="2084" y="20812"/>
                  </a:moveTo>
                  <a:lnTo>
                    <a:pt x="1632" y="21277"/>
                  </a:lnTo>
                  <a:lnTo>
                    <a:pt x="1334" y="21277"/>
                  </a:lnTo>
                  <a:lnTo>
                    <a:pt x="1787" y="20812"/>
                  </a:lnTo>
                  <a:close/>
                  <a:moveTo>
                    <a:pt x="3168" y="20812"/>
                  </a:moveTo>
                  <a:lnTo>
                    <a:pt x="2715" y="21277"/>
                  </a:lnTo>
                  <a:lnTo>
                    <a:pt x="2418" y="21277"/>
                  </a:lnTo>
                  <a:lnTo>
                    <a:pt x="2870" y="20812"/>
                  </a:lnTo>
                  <a:close/>
                  <a:moveTo>
                    <a:pt x="3525" y="20812"/>
                  </a:moveTo>
                  <a:lnTo>
                    <a:pt x="3072" y="21277"/>
                  </a:lnTo>
                  <a:lnTo>
                    <a:pt x="2775" y="21277"/>
                  </a:lnTo>
                  <a:lnTo>
                    <a:pt x="3239" y="20812"/>
                  </a:lnTo>
                  <a:close/>
                  <a:moveTo>
                    <a:pt x="3894" y="20812"/>
                  </a:moveTo>
                  <a:lnTo>
                    <a:pt x="3430" y="21277"/>
                  </a:lnTo>
                  <a:lnTo>
                    <a:pt x="3144" y="21277"/>
                  </a:lnTo>
                  <a:lnTo>
                    <a:pt x="3596" y="20812"/>
                  </a:lnTo>
                  <a:close/>
                  <a:moveTo>
                    <a:pt x="4251" y="20812"/>
                  </a:moveTo>
                  <a:lnTo>
                    <a:pt x="3799" y="21277"/>
                  </a:lnTo>
                  <a:lnTo>
                    <a:pt x="3501" y="21277"/>
                  </a:lnTo>
                  <a:lnTo>
                    <a:pt x="3965" y="20812"/>
                  </a:lnTo>
                  <a:close/>
                  <a:moveTo>
                    <a:pt x="4620" y="20812"/>
                  </a:moveTo>
                  <a:lnTo>
                    <a:pt x="4156" y="21277"/>
                  </a:lnTo>
                  <a:lnTo>
                    <a:pt x="3858" y="21277"/>
                  </a:lnTo>
                  <a:lnTo>
                    <a:pt x="4323" y="20812"/>
                  </a:lnTo>
                  <a:close/>
                  <a:moveTo>
                    <a:pt x="4977" y="20812"/>
                  </a:moveTo>
                  <a:lnTo>
                    <a:pt x="4513" y="21277"/>
                  </a:lnTo>
                  <a:lnTo>
                    <a:pt x="4227" y="21277"/>
                  </a:lnTo>
                  <a:lnTo>
                    <a:pt x="4680" y="20812"/>
                  </a:lnTo>
                  <a:close/>
                  <a:moveTo>
                    <a:pt x="5335" y="20812"/>
                  </a:moveTo>
                  <a:lnTo>
                    <a:pt x="4882" y="21277"/>
                  </a:lnTo>
                  <a:lnTo>
                    <a:pt x="4585" y="21277"/>
                  </a:lnTo>
                  <a:lnTo>
                    <a:pt x="5049" y="20812"/>
                  </a:lnTo>
                  <a:close/>
                  <a:moveTo>
                    <a:pt x="5704" y="20812"/>
                  </a:moveTo>
                  <a:lnTo>
                    <a:pt x="5239" y="21277"/>
                  </a:lnTo>
                  <a:lnTo>
                    <a:pt x="4954" y="21277"/>
                  </a:lnTo>
                  <a:lnTo>
                    <a:pt x="5406" y="20812"/>
                  </a:lnTo>
                  <a:close/>
                  <a:moveTo>
                    <a:pt x="6061" y="20812"/>
                  </a:moveTo>
                  <a:lnTo>
                    <a:pt x="5597" y="21277"/>
                  </a:lnTo>
                  <a:lnTo>
                    <a:pt x="5311" y="21277"/>
                  </a:lnTo>
                  <a:lnTo>
                    <a:pt x="5763" y="20812"/>
                  </a:lnTo>
                  <a:close/>
                  <a:moveTo>
                    <a:pt x="6418" y="20812"/>
                  </a:moveTo>
                  <a:lnTo>
                    <a:pt x="5966" y="21277"/>
                  </a:lnTo>
                  <a:lnTo>
                    <a:pt x="5668" y="21277"/>
                  </a:lnTo>
                  <a:lnTo>
                    <a:pt x="6132" y="20812"/>
                  </a:lnTo>
                  <a:close/>
                  <a:moveTo>
                    <a:pt x="6787" y="20812"/>
                  </a:moveTo>
                  <a:lnTo>
                    <a:pt x="6323" y="21277"/>
                  </a:lnTo>
                  <a:lnTo>
                    <a:pt x="6037" y="21277"/>
                  </a:lnTo>
                  <a:lnTo>
                    <a:pt x="6490" y="20812"/>
                  </a:lnTo>
                  <a:close/>
                  <a:moveTo>
                    <a:pt x="7144" y="20812"/>
                  </a:moveTo>
                  <a:lnTo>
                    <a:pt x="6692" y="21277"/>
                  </a:lnTo>
                  <a:lnTo>
                    <a:pt x="6394" y="21277"/>
                  </a:lnTo>
                  <a:lnTo>
                    <a:pt x="6847" y="20812"/>
                  </a:lnTo>
                  <a:close/>
                  <a:moveTo>
                    <a:pt x="7502" y="20812"/>
                  </a:moveTo>
                  <a:lnTo>
                    <a:pt x="7049" y="21277"/>
                  </a:lnTo>
                  <a:lnTo>
                    <a:pt x="6751" y="21277"/>
                  </a:lnTo>
                  <a:lnTo>
                    <a:pt x="7216" y="20812"/>
                  </a:lnTo>
                  <a:close/>
                  <a:moveTo>
                    <a:pt x="7823" y="20812"/>
                  </a:moveTo>
                  <a:lnTo>
                    <a:pt x="7823" y="20860"/>
                  </a:lnTo>
                  <a:lnTo>
                    <a:pt x="7406" y="21277"/>
                  </a:lnTo>
                  <a:lnTo>
                    <a:pt x="7121" y="21277"/>
                  </a:lnTo>
                  <a:lnTo>
                    <a:pt x="7573" y="20812"/>
                  </a:lnTo>
                  <a:close/>
                  <a:moveTo>
                    <a:pt x="7823" y="20932"/>
                  </a:moveTo>
                  <a:lnTo>
                    <a:pt x="7823" y="21229"/>
                  </a:lnTo>
                  <a:lnTo>
                    <a:pt x="7775" y="21277"/>
                  </a:lnTo>
                  <a:lnTo>
                    <a:pt x="7478" y="21277"/>
                  </a:lnTo>
                  <a:lnTo>
                    <a:pt x="7823" y="20932"/>
                  </a:lnTo>
                  <a:close/>
                  <a:moveTo>
                    <a:pt x="10645" y="20812"/>
                  </a:moveTo>
                  <a:lnTo>
                    <a:pt x="10645" y="21277"/>
                  </a:lnTo>
                  <a:lnTo>
                    <a:pt x="7871" y="21277"/>
                  </a:lnTo>
                  <a:lnTo>
                    <a:pt x="7871" y="20812"/>
                  </a:lnTo>
                  <a:close/>
                  <a:moveTo>
                    <a:pt x="11764" y="20241"/>
                  </a:moveTo>
                  <a:lnTo>
                    <a:pt x="11764" y="20539"/>
                  </a:lnTo>
                  <a:lnTo>
                    <a:pt x="11026" y="21277"/>
                  </a:lnTo>
                  <a:lnTo>
                    <a:pt x="10728" y="21277"/>
                  </a:lnTo>
                  <a:lnTo>
                    <a:pt x="11192" y="20812"/>
                  </a:lnTo>
                  <a:lnTo>
                    <a:pt x="11300" y="20812"/>
                  </a:lnTo>
                  <a:lnTo>
                    <a:pt x="11300" y="20705"/>
                  </a:lnTo>
                  <a:lnTo>
                    <a:pt x="11764" y="20241"/>
                  </a:lnTo>
                  <a:close/>
                  <a:moveTo>
                    <a:pt x="11764" y="20610"/>
                  </a:moveTo>
                  <a:lnTo>
                    <a:pt x="11764" y="20896"/>
                  </a:lnTo>
                  <a:lnTo>
                    <a:pt x="11300" y="21360"/>
                  </a:lnTo>
                  <a:lnTo>
                    <a:pt x="11300" y="21277"/>
                  </a:lnTo>
                  <a:lnTo>
                    <a:pt x="11097" y="21277"/>
                  </a:lnTo>
                  <a:lnTo>
                    <a:pt x="11764" y="20610"/>
                  </a:lnTo>
                  <a:close/>
                  <a:moveTo>
                    <a:pt x="2441" y="20812"/>
                  </a:moveTo>
                  <a:lnTo>
                    <a:pt x="1882" y="21384"/>
                  </a:lnTo>
                  <a:lnTo>
                    <a:pt x="1882" y="21277"/>
                  </a:lnTo>
                  <a:lnTo>
                    <a:pt x="1691" y="21277"/>
                  </a:lnTo>
                  <a:lnTo>
                    <a:pt x="2156" y="20812"/>
                  </a:lnTo>
                  <a:close/>
                  <a:moveTo>
                    <a:pt x="11764" y="20967"/>
                  </a:moveTo>
                  <a:lnTo>
                    <a:pt x="11764" y="21253"/>
                  </a:lnTo>
                  <a:lnTo>
                    <a:pt x="11300" y="21717"/>
                  </a:lnTo>
                  <a:lnTo>
                    <a:pt x="11300" y="21420"/>
                  </a:lnTo>
                  <a:lnTo>
                    <a:pt x="11764" y="20967"/>
                  </a:lnTo>
                  <a:close/>
                  <a:moveTo>
                    <a:pt x="2810" y="20812"/>
                  </a:moveTo>
                  <a:lnTo>
                    <a:pt x="2346" y="21277"/>
                  </a:lnTo>
                  <a:lnTo>
                    <a:pt x="2334" y="21277"/>
                  </a:lnTo>
                  <a:lnTo>
                    <a:pt x="2334" y="21289"/>
                  </a:lnTo>
                  <a:lnTo>
                    <a:pt x="1882" y="21741"/>
                  </a:lnTo>
                  <a:lnTo>
                    <a:pt x="1882" y="21443"/>
                  </a:lnTo>
                  <a:lnTo>
                    <a:pt x="2513" y="20812"/>
                  </a:lnTo>
                  <a:close/>
                  <a:moveTo>
                    <a:pt x="11764" y="21324"/>
                  </a:moveTo>
                  <a:lnTo>
                    <a:pt x="11764" y="21622"/>
                  </a:lnTo>
                  <a:lnTo>
                    <a:pt x="11300" y="22075"/>
                  </a:lnTo>
                  <a:lnTo>
                    <a:pt x="11300" y="21789"/>
                  </a:lnTo>
                  <a:lnTo>
                    <a:pt x="11764" y="21324"/>
                  </a:lnTo>
                  <a:close/>
                  <a:moveTo>
                    <a:pt x="2334" y="21348"/>
                  </a:moveTo>
                  <a:lnTo>
                    <a:pt x="2334" y="21646"/>
                  </a:lnTo>
                  <a:lnTo>
                    <a:pt x="1882" y="22098"/>
                  </a:lnTo>
                  <a:lnTo>
                    <a:pt x="1882" y="21813"/>
                  </a:lnTo>
                  <a:lnTo>
                    <a:pt x="2334" y="21348"/>
                  </a:lnTo>
                  <a:close/>
                  <a:moveTo>
                    <a:pt x="11764" y="21694"/>
                  </a:moveTo>
                  <a:lnTo>
                    <a:pt x="11764" y="21979"/>
                  </a:lnTo>
                  <a:lnTo>
                    <a:pt x="11300" y="22444"/>
                  </a:lnTo>
                  <a:lnTo>
                    <a:pt x="11300" y="22146"/>
                  </a:lnTo>
                  <a:lnTo>
                    <a:pt x="11764" y="21694"/>
                  </a:lnTo>
                  <a:close/>
                  <a:moveTo>
                    <a:pt x="2334" y="21717"/>
                  </a:moveTo>
                  <a:lnTo>
                    <a:pt x="2334" y="22003"/>
                  </a:lnTo>
                  <a:lnTo>
                    <a:pt x="1882" y="22467"/>
                  </a:lnTo>
                  <a:lnTo>
                    <a:pt x="1882" y="22170"/>
                  </a:lnTo>
                  <a:lnTo>
                    <a:pt x="2334" y="21717"/>
                  </a:lnTo>
                  <a:close/>
                  <a:moveTo>
                    <a:pt x="11764" y="22051"/>
                  </a:moveTo>
                  <a:lnTo>
                    <a:pt x="11764" y="22348"/>
                  </a:lnTo>
                  <a:lnTo>
                    <a:pt x="11300" y="22801"/>
                  </a:lnTo>
                  <a:lnTo>
                    <a:pt x="11300" y="22503"/>
                  </a:lnTo>
                  <a:lnTo>
                    <a:pt x="11764" y="22051"/>
                  </a:lnTo>
                  <a:close/>
                  <a:moveTo>
                    <a:pt x="2334" y="22075"/>
                  </a:moveTo>
                  <a:lnTo>
                    <a:pt x="2334" y="22372"/>
                  </a:lnTo>
                  <a:lnTo>
                    <a:pt x="1882" y="22825"/>
                  </a:lnTo>
                  <a:lnTo>
                    <a:pt x="1882" y="22539"/>
                  </a:lnTo>
                  <a:lnTo>
                    <a:pt x="2334" y="22075"/>
                  </a:lnTo>
                  <a:close/>
                  <a:moveTo>
                    <a:pt x="11764" y="22408"/>
                  </a:moveTo>
                  <a:lnTo>
                    <a:pt x="11764" y="22706"/>
                  </a:lnTo>
                  <a:lnTo>
                    <a:pt x="11300" y="23158"/>
                  </a:lnTo>
                  <a:lnTo>
                    <a:pt x="11300" y="22872"/>
                  </a:lnTo>
                  <a:lnTo>
                    <a:pt x="11764" y="22408"/>
                  </a:lnTo>
                  <a:close/>
                  <a:moveTo>
                    <a:pt x="2334" y="22432"/>
                  </a:moveTo>
                  <a:lnTo>
                    <a:pt x="2334" y="22729"/>
                  </a:lnTo>
                  <a:lnTo>
                    <a:pt x="1882" y="23182"/>
                  </a:lnTo>
                  <a:lnTo>
                    <a:pt x="1882" y="22896"/>
                  </a:lnTo>
                  <a:lnTo>
                    <a:pt x="2334" y="22432"/>
                  </a:lnTo>
                  <a:close/>
                  <a:moveTo>
                    <a:pt x="37815" y="18788"/>
                  </a:moveTo>
                  <a:lnTo>
                    <a:pt x="37815" y="23456"/>
                  </a:lnTo>
                  <a:lnTo>
                    <a:pt x="37708" y="23456"/>
                  </a:lnTo>
                  <a:lnTo>
                    <a:pt x="37708" y="18788"/>
                  </a:lnTo>
                  <a:close/>
                  <a:moveTo>
                    <a:pt x="37993" y="18788"/>
                  </a:moveTo>
                  <a:lnTo>
                    <a:pt x="37993" y="23456"/>
                  </a:lnTo>
                  <a:lnTo>
                    <a:pt x="37862" y="23456"/>
                  </a:lnTo>
                  <a:lnTo>
                    <a:pt x="37862" y="18788"/>
                  </a:lnTo>
                  <a:close/>
                  <a:moveTo>
                    <a:pt x="38160" y="18788"/>
                  </a:moveTo>
                  <a:lnTo>
                    <a:pt x="38160" y="23456"/>
                  </a:lnTo>
                  <a:lnTo>
                    <a:pt x="38041" y="23456"/>
                  </a:lnTo>
                  <a:lnTo>
                    <a:pt x="38041" y="18788"/>
                  </a:lnTo>
                  <a:close/>
                  <a:moveTo>
                    <a:pt x="11764" y="22777"/>
                  </a:moveTo>
                  <a:lnTo>
                    <a:pt x="11764" y="23063"/>
                  </a:lnTo>
                  <a:lnTo>
                    <a:pt x="11300" y="23527"/>
                  </a:lnTo>
                  <a:lnTo>
                    <a:pt x="11300" y="23229"/>
                  </a:lnTo>
                  <a:lnTo>
                    <a:pt x="11764" y="22777"/>
                  </a:lnTo>
                  <a:close/>
                  <a:moveTo>
                    <a:pt x="2334" y="22801"/>
                  </a:moveTo>
                  <a:lnTo>
                    <a:pt x="2334" y="23087"/>
                  </a:lnTo>
                  <a:lnTo>
                    <a:pt x="1882" y="23551"/>
                  </a:lnTo>
                  <a:lnTo>
                    <a:pt x="1882" y="23253"/>
                  </a:lnTo>
                  <a:lnTo>
                    <a:pt x="2334" y="22801"/>
                  </a:lnTo>
                  <a:close/>
                  <a:moveTo>
                    <a:pt x="38077" y="23503"/>
                  </a:moveTo>
                  <a:lnTo>
                    <a:pt x="37708" y="23872"/>
                  </a:lnTo>
                  <a:lnTo>
                    <a:pt x="37708" y="23503"/>
                  </a:lnTo>
                  <a:close/>
                  <a:moveTo>
                    <a:pt x="11764" y="23134"/>
                  </a:moveTo>
                  <a:lnTo>
                    <a:pt x="11764" y="23432"/>
                  </a:lnTo>
                  <a:lnTo>
                    <a:pt x="11300" y="23884"/>
                  </a:lnTo>
                  <a:lnTo>
                    <a:pt x="11300" y="23599"/>
                  </a:lnTo>
                  <a:lnTo>
                    <a:pt x="11764" y="23134"/>
                  </a:lnTo>
                  <a:close/>
                  <a:moveTo>
                    <a:pt x="2334" y="23158"/>
                  </a:moveTo>
                  <a:lnTo>
                    <a:pt x="2334" y="23456"/>
                  </a:lnTo>
                  <a:lnTo>
                    <a:pt x="1882" y="23908"/>
                  </a:lnTo>
                  <a:lnTo>
                    <a:pt x="1882" y="23622"/>
                  </a:lnTo>
                  <a:lnTo>
                    <a:pt x="2334" y="23158"/>
                  </a:lnTo>
                  <a:close/>
                  <a:moveTo>
                    <a:pt x="10657" y="21324"/>
                  </a:moveTo>
                  <a:lnTo>
                    <a:pt x="10657" y="24099"/>
                  </a:lnTo>
                  <a:cubicBezTo>
                    <a:pt x="9121" y="24087"/>
                    <a:pt x="7883" y="22848"/>
                    <a:pt x="7871" y="21324"/>
                  </a:cubicBezTo>
                  <a:close/>
                  <a:moveTo>
                    <a:pt x="38160" y="23503"/>
                  </a:moveTo>
                  <a:lnTo>
                    <a:pt x="38160" y="23777"/>
                  </a:lnTo>
                  <a:lnTo>
                    <a:pt x="37708" y="24230"/>
                  </a:lnTo>
                  <a:lnTo>
                    <a:pt x="37708" y="23944"/>
                  </a:lnTo>
                  <a:lnTo>
                    <a:pt x="38136" y="23503"/>
                  </a:lnTo>
                  <a:close/>
                  <a:moveTo>
                    <a:pt x="11764" y="23491"/>
                  </a:moveTo>
                  <a:lnTo>
                    <a:pt x="11764" y="23789"/>
                  </a:lnTo>
                  <a:lnTo>
                    <a:pt x="11300" y="24241"/>
                  </a:lnTo>
                  <a:lnTo>
                    <a:pt x="11300" y="23956"/>
                  </a:lnTo>
                  <a:lnTo>
                    <a:pt x="11764" y="23491"/>
                  </a:lnTo>
                  <a:close/>
                  <a:moveTo>
                    <a:pt x="2334" y="23527"/>
                  </a:moveTo>
                  <a:lnTo>
                    <a:pt x="2334" y="23813"/>
                  </a:lnTo>
                  <a:lnTo>
                    <a:pt x="1882" y="24277"/>
                  </a:lnTo>
                  <a:lnTo>
                    <a:pt x="1882" y="23980"/>
                  </a:lnTo>
                  <a:lnTo>
                    <a:pt x="2334" y="23527"/>
                  </a:lnTo>
                  <a:close/>
                  <a:moveTo>
                    <a:pt x="38160" y="23849"/>
                  </a:moveTo>
                  <a:lnTo>
                    <a:pt x="38160" y="24134"/>
                  </a:lnTo>
                  <a:lnTo>
                    <a:pt x="37708" y="24599"/>
                  </a:lnTo>
                  <a:lnTo>
                    <a:pt x="37708" y="24301"/>
                  </a:lnTo>
                  <a:lnTo>
                    <a:pt x="38160" y="23849"/>
                  </a:lnTo>
                  <a:close/>
                  <a:moveTo>
                    <a:pt x="11764" y="23860"/>
                  </a:moveTo>
                  <a:lnTo>
                    <a:pt x="11764" y="24146"/>
                  </a:lnTo>
                  <a:lnTo>
                    <a:pt x="11300" y="24611"/>
                  </a:lnTo>
                  <a:lnTo>
                    <a:pt x="11300" y="24313"/>
                  </a:lnTo>
                  <a:lnTo>
                    <a:pt x="11764" y="23860"/>
                  </a:lnTo>
                  <a:close/>
                  <a:moveTo>
                    <a:pt x="2334" y="23884"/>
                  </a:moveTo>
                  <a:lnTo>
                    <a:pt x="2334" y="24170"/>
                  </a:lnTo>
                  <a:lnTo>
                    <a:pt x="1882" y="24634"/>
                  </a:lnTo>
                  <a:lnTo>
                    <a:pt x="1882" y="24337"/>
                  </a:lnTo>
                  <a:lnTo>
                    <a:pt x="2334" y="23884"/>
                  </a:lnTo>
                  <a:close/>
                  <a:moveTo>
                    <a:pt x="38160" y="24206"/>
                  </a:moveTo>
                  <a:lnTo>
                    <a:pt x="38160" y="24503"/>
                  </a:lnTo>
                  <a:lnTo>
                    <a:pt x="37708" y="24956"/>
                  </a:lnTo>
                  <a:lnTo>
                    <a:pt x="37708" y="24670"/>
                  </a:lnTo>
                  <a:lnTo>
                    <a:pt x="38160" y="24206"/>
                  </a:lnTo>
                  <a:close/>
                  <a:moveTo>
                    <a:pt x="11764" y="24218"/>
                  </a:moveTo>
                  <a:lnTo>
                    <a:pt x="11764" y="24515"/>
                  </a:lnTo>
                  <a:lnTo>
                    <a:pt x="11300" y="24968"/>
                  </a:lnTo>
                  <a:lnTo>
                    <a:pt x="11300" y="24682"/>
                  </a:lnTo>
                  <a:lnTo>
                    <a:pt x="11764" y="24218"/>
                  </a:lnTo>
                  <a:close/>
                  <a:moveTo>
                    <a:pt x="2334" y="24241"/>
                  </a:moveTo>
                  <a:lnTo>
                    <a:pt x="2334" y="24539"/>
                  </a:lnTo>
                  <a:lnTo>
                    <a:pt x="1882" y="24992"/>
                  </a:lnTo>
                  <a:lnTo>
                    <a:pt x="1882" y="24706"/>
                  </a:lnTo>
                  <a:lnTo>
                    <a:pt x="2334" y="24241"/>
                  </a:lnTo>
                  <a:close/>
                  <a:moveTo>
                    <a:pt x="38160" y="24575"/>
                  </a:moveTo>
                  <a:lnTo>
                    <a:pt x="38160" y="24861"/>
                  </a:lnTo>
                  <a:lnTo>
                    <a:pt x="37708" y="25325"/>
                  </a:lnTo>
                  <a:lnTo>
                    <a:pt x="37708" y="25027"/>
                  </a:lnTo>
                  <a:lnTo>
                    <a:pt x="38160" y="24575"/>
                  </a:lnTo>
                  <a:close/>
                  <a:moveTo>
                    <a:pt x="11764" y="24587"/>
                  </a:moveTo>
                  <a:lnTo>
                    <a:pt x="11764" y="24872"/>
                  </a:lnTo>
                  <a:lnTo>
                    <a:pt x="11300" y="25337"/>
                  </a:lnTo>
                  <a:lnTo>
                    <a:pt x="11300" y="25039"/>
                  </a:lnTo>
                  <a:lnTo>
                    <a:pt x="11764" y="24587"/>
                  </a:lnTo>
                  <a:close/>
                  <a:moveTo>
                    <a:pt x="2334" y="24611"/>
                  </a:moveTo>
                  <a:lnTo>
                    <a:pt x="2334" y="24896"/>
                  </a:lnTo>
                  <a:lnTo>
                    <a:pt x="1882" y="25361"/>
                  </a:lnTo>
                  <a:lnTo>
                    <a:pt x="1882" y="25063"/>
                  </a:lnTo>
                  <a:lnTo>
                    <a:pt x="2334" y="24611"/>
                  </a:lnTo>
                  <a:close/>
                  <a:moveTo>
                    <a:pt x="38160" y="24932"/>
                  </a:moveTo>
                  <a:lnTo>
                    <a:pt x="38160" y="25218"/>
                  </a:lnTo>
                  <a:lnTo>
                    <a:pt x="37708" y="25682"/>
                  </a:lnTo>
                  <a:lnTo>
                    <a:pt x="37708" y="25384"/>
                  </a:lnTo>
                  <a:lnTo>
                    <a:pt x="38160" y="24932"/>
                  </a:lnTo>
                  <a:close/>
                  <a:moveTo>
                    <a:pt x="11764" y="24944"/>
                  </a:moveTo>
                  <a:lnTo>
                    <a:pt x="11764" y="25230"/>
                  </a:lnTo>
                  <a:lnTo>
                    <a:pt x="11300" y="25694"/>
                  </a:lnTo>
                  <a:lnTo>
                    <a:pt x="11300" y="25396"/>
                  </a:lnTo>
                  <a:lnTo>
                    <a:pt x="11764" y="24944"/>
                  </a:lnTo>
                  <a:close/>
                  <a:moveTo>
                    <a:pt x="2334" y="24968"/>
                  </a:moveTo>
                  <a:lnTo>
                    <a:pt x="2334" y="25265"/>
                  </a:lnTo>
                  <a:lnTo>
                    <a:pt x="1882" y="25718"/>
                  </a:lnTo>
                  <a:lnTo>
                    <a:pt x="1882" y="25420"/>
                  </a:lnTo>
                  <a:lnTo>
                    <a:pt x="2334" y="24968"/>
                  </a:lnTo>
                  <a:close/>
                  <a:moveTo>
                    <a:pt x="38160" y="25289"/>
                  </a:moveTo>
                  <a:lnTo>
                    <a:pt x="38160" y="25587"/>
                  </a:lnTo>
                  <a:lnTo>
                    <a:pt x="37708" y="26039"/>
                  </a:lnTo>
                  <a:lnTo>
                    <a:pt x="37708" y="25754"/>
                  </a:lnTo>
                  <a:lnTo>
                    <a:pt x="38160" y="25289"/>
                  </a:lnTo>
                  <a:close/>
                  <a:moveTo>
                    <a:pt x="11764" y="25301"/>
                  </a:moveTo>
                  <a:lnTo>
                    <a:pt x="11764" y="25599"/>
                  </a:lnTo>
                  <a:lnTo>
                    <a:pt x="11300" y="26051"/>
                  </a:lnTo>
                  <a:lnTo>
                    <a:pt x="11300" y="25765"/>
                  </a:lnTo>
                  <a:lnTo>
                    <a:pt x="11764" y="25301"/>
                  </a:lnTo>
                  <a:close/>
                  <a:moveTo>
                    <a:pt x="2334" y="25325"/>
                  </a:moveTo>
                  <a:lnTo>
                    <a:pt x="2334" y="25623"/>
                  </a:lnTo>
                  <a:lnTo>
                    <a:pt x="1882" y="26075"/>
                  </a:lnTo>
                  <a:lnTo>
                    <a:pt x="1882" y="25789"/>
                  </a:lnTo>
                  <a:lnTo>
                    <a:pt x="2334" y="25325"/>
                  </a:lnTo>
                  <a:close/>
                  <a:moveTo>
                    <a:pt x="38160" y="25658"/>
                  </a:moveTo>
                  <a:lnTo>
                    <a:pt x="38160" y="25944"/>
                  </a:lnTo>
                  <a:lnTo>
                    <a:pt x="37708" y="26408"/>
                  </a:lnTo>
                  <a:lnTo>
                    <a:pt x="37708" y="26111"/>
                  </a:lnTo>
                  <a:lnTo>
                    <a:pt x="38160" y="25658"/>
                  </a:lnTo>
                  <a:close/>
                  <a:moveTo>
                    <a:pt x="11764" y="25670"/>
                  </a:moveTo>
                  <a:lnTo>
                    <a:pt x="11764" y="25956"/>
                  </a:lnTo>
                  <a:lnTo>
                    <a:pt x="11300" y="26420"/>
                  </a:lnTo>
                  <a:lnTo>
                    <a:pt x="11300" y="26123"/>
                  </a:lnTo>
                  <a:lnTo>
                    <a:pt x="11764" y="25670"/>
                  </a:lnTo>
                  <a:close/>
                  <a:moveTo>
                    <a:pt x="2334" y="25694"/>
                  </a:moveTo>
                  <a:lnTo>
                    <a:pt x="2334" y="25980"/>
                  </a:lnTo>
                  <a:lnTo>
                    <a:pt x="1882" y="26444"/>
                  </a:lnTo>
                  <a:lnTo>
                    <a:pt x="1882" y="26146"/>
                  </a:lnTo>
                  <a:lnTo>
                    <a:pt x="2334" y="25694"/>
                  </a:lnTo>
                  <a:close/>
                  <a:moveTo>
                    <a:pt x="38160" y="26015"/>
                  </a:moveTo>
                  <a:lnTo>
                    <a:pt x="38160" y="26301"/>
                  </a:lnTo>
                  <a:lnTo>
                    <a:pt x="37708" y="26766"/>
                  </a:lnTo>
                  <a:lnTo>
                    <a:pt x="37708" y="26468"/>
                  </a:lnTo>
                  <a:lnTo>
                    <a:pt x="38160" y="26015"/>
                  </a:lnTo>
                  <a:close/>
                  <a:moveTo>
                    <a:pt x="11764" y="26027"/>
                  </a:moveTo>
                  <a:lnTo>
                    <a:pt x="11764" y="26325"/>
                  </a:lnTo>
                  <a:lnTo>
                    <a:pt x="11300" y="26777"/>
                  </a:lnTo>
                  <a:lnTo>
                    <a:pt x="11300" y="26480"/>
                  </a:lnTo>
                  <a:lnTo>
                    <a:pt x="11764" y="26027"/>
                  </a:lnTo>
                  <a:close/>
                  <a:moveTo>
                    <a:pt x="2334" y="26051"/>
                  </a:moveTo>
                  <a:lnTo>
                    <a:pt x="2334" y="26349"/>
                  </a:lnTo>
                  <a:lnTo>
                    <a:pt x="1882" y="26801"/>
                  </a:lnTo>
                  <a:lnTo>
                    <a:pt x="1882" y="26516"/>
                  </a:lnTo>
                  <a:lnTo>
                    <a:pt x="2334" y="26051"/>
                  </a:lnTo>
                  <a:close/>
                  <a:moveTo>
                    <a:pt x="38160" y="26373"/>
                  </a:moveTo>
                  <a:lnTo>
                    <a:pt x="38160" y="26670"/>
                  </a:lnTo>
                  <a:lnTo>
                    <a:pt x="37708" y="27123"/>
                  </a:lnTo>
                  <a:lnTo>
                    <a:pt x="37708" y="26837"/>
                  </a:lnTo>
                  <a:lnTo>
                    <a:pt x="38160" y="26373"/>
                  </a:lnTo>
                  <a:close/>
                  <a:moveTo>
                    <a:pt x="11764" y="26385"/>
                  </a:moveTo>
                  <a:lnTo>
                    <a:pt x="11764" y="26682"/>
                  </a:lnTo>
                  <a:lnTo>
                    <a:pt x="11300" y="27135"/>
                  </a:lnTo>
                  <a:lnTo>
                    <a:pt x="11300" y="26849"/>
                  </a:lnTo>
                  <a:lnTo>
                    <a:pt x="11764" y="26385"/>
                  </a:lnTo>
                  <a:close/>
                  <a:moveTo>
                    <a:pt x="2334" y="26408"/>
                  </a:moveTo>
                  <a:lnTo>
                    <a:pt x="2334" y="26706"/>
                  </a:lnTo>
                  <a:lnTo>
                    <a:pt x="1882" y="27158"/>
                  </a:lnTo>
                  <a:lnTo>
                    <a:pt x="1882" y="26873"/>
                  </a:lnTo>
                  <a:lnTo>
                    <a:pt x="2334" y="26408"/>
                  </a:lnTo>
                  <a:close/>
                  <a:moveTo>
                    <a:pt x="38160" y="26742"/>
                  </a:moveTo>
                  <a:lnTo>
                    <a:pt x="38160" y="27028"/>
                  </a:lnTo>
                  <a:lnTo>
                    <a:pt x="37708" y="27492"/>
                  </a:lnTo>
                  <a:lnTo>
                    <a:pt x="37708" y="27194"/>
                  </a:lnTo>
                  <a:lnTo>
                    <a:pt x="38160" y="26742"/>
                  </a:lnTo>
                  <a:close/>
                  <a:moveTo>
                    <a:pt x="11764" y="26754"/>
                  </a:moveTo>
                  <a:lnTo>
                    <a:pt x="11764" y="27039"/>
                  </a:lnTo>
                  <a:lnTo>
                    <a:pt x="11300" y="27504"/>
                  </a:lnTo>
                  <a:lnTo>
                    <a:pt x="11300" y="27206"/>
                  </a:lnTo>
                  <a:lnTo>
                    <a:pt x="11764" y="26754"/>
                  </a:lnTo>
                  <a:close/>
                  <a:moveTo>
                    <a:pt x="2334" y="26777"/>
                  </a:moveTo>
                  <a:lnTo>
                    <a:pt x="2334" y="27063"/>
                  </a:lnTo>
                  <a:lnTo>
                    <a:pt x="1882" y="27528"/>
                  </a:lnTo>
                  <a:lnTo>
                    <a:pt x="1882" y="27230"/>
                  </a:lnTo>
                  <a:lnTo>
                    <a:pt x="2334" y="26777"/>
                  </a:lnTo>
                  <a:close/>
                  <a:moveTo>
                    <a:pt x="38160" y="27099"/>
                  </a:moveTo>
                  <a:lnTo>
                    <a:pt x="38160" y="27397"/>
                  </a:lnTo>
                  <a:lnTo>
                    <a:pt x="37708" y="27849"/>
                  </a:lnTo>
                  <a:lnTo>
                    <a:pt x="37708" y="27551"/>
                  </a:lnTo>
                  <a:lnTo>
                    <a:pt x="38160" y="27099"/>
                  </a:lnTo>
                  <a:close/>
                  <a:moveTo>
                    <a:pt x="11764" y="27111"/>
                  </a:moveTo>
                  <a:lnTo>
                    <a:pt x="11764" y="27409"/>
                  </a:lnTo>
                  <a:lnTo>
                    <a:pt x="11300" y="27861"/>
                  </a:lnTo>
                  <a:lnTo>
                    <a:pt x="11300" y="27563"/>
                  </a:lnTo>
                  <a:lnTo>
                    <a:pt x="11764" y="27111"/>
                  </a:lnTo>
                  <a:close/>
                  <a:moveTo>
                    <a:pt x="2334" y="27135"/>
                  </a:moveTo>
                  <a:lnTo>
                    <a:pt x="2334" y="27432"/>
                  </a:lnTo>
                  <a:lnTo>
                    <a:pt x="1882" y="27885"/>
                  </a:lnTo>
                  <a:lnTo>
                    <a:pt x="1882" y="27599"/>
                  </a:lnTo>
                  <a:lnTo>
                    <a:pt x="2334" y="27135"/>
                  </a:lnTo>
                  <a:close/>
                  <a:moveTo>
                    <a:pt x="38160" y="27456"/>
                  </a:moveTo>
                  <a:lnTo>
                    <a:pt x="38160" y="27754"/>
                  </a:lnTo>
                  <a:lnTo>
                    <a:pt x="37708" y="28206"/>
                  </a:lnTo>
                  <a:lnTo>
                    <a:pt x="37708" y="27920"/>
                  </a:lnTo>
                  <a:lnTo>
                    <a:pt x="38160" y="27456"/>
                  </a:lnTo>
                  <a:close/>
                  <a:moveTo>
                    <a:pt x="11764" y="27468"/>
                  </a:moveTo>
                  <a:lnTo>
                    <a:pt x="11764" y="27766"/>
                  </a:lnTo>
                  <a:lnTo>
                    <a:pt x="11300" y="28218"/>
                  </a:lnTo>
                  <a:lnTo>
                    <a:pt x="11300" y="27932"/>
                  </a:lnTo>
                  <a:lnTo>
                    <a:pt x="11764" y="27468"/>
                  </a:lnTo>
                  <a:close/>
                  <a:moveTo>
                    <a:pt x="2334" y="27492"/>
                  </a:moveTo>
                  <a:lnTo>
                    <a:pt x="2334" y="27790"/>
                  </a:lnTo>
                  <a:lnTo>
                    <a:pt x="1882" y="28254"/>
                  </a:lnTo>
                  <a:lnTo>
                    <a:pt x="1882" y="27956"/>
                  </a:lnTo>
                  <a:lnTo>
                    <a:pt x="2334" y="27492"/>
                  </a:lnTo>
                  <a:close/>
                  <a:moveTo>
                    <a:pt x="11252" y="21324"/>
                  </a:moveTo>
                  <a:lnTo>
                    <a:pt x="11252" y="28325"/>
                  </a:lnTo>
                  <a:lnTo>
                    <a:pt x="2382" y="28325"/>
                  </a:lnTo>
                  <a:lnTo>
                    <a:pt x="2382" y="21324"/>
                  </a:lnTo>
                  <a:lnTo>
                    <a:pt x="7823" y="21324"/>
                  </a:lnTo>
                  <a:cubicBezTo>
                    <a:pt x="7835" y="22884"/>
                    <a:pt x="9109" y="24146"/>
                    <a:pt x="10681" y="24146"/>
                  </a:cubicBezTo>
                  <a:lnTo>
                    <a:pt x="10704" y="24146"/>
                  </a:lnTo>
                  <a:lnTo>
                    <a:pt x="10704" y="21324"/>
                  </a:lnTo>
                  <a:close/>
                  <a:moveTo>
                    <a:pt x="34779" y="25551"/>
                  </a:moveTo>
                  <a:lnTo>
                    <a:pt x="34779" y="28325"/>
                  </a:lnTo>
                  <a:lnTo>
                    <a:pt x="32005" y="28325"/>
                  </a:lnTo>
                  <a:cubicBezTo>
                    <a:pt x="32017" y="26801"/>
                    <a:pt x="33255" y="25563"/>
                    <a:pt x="34779" y="25551"/>
                  </a:cubicBezTo>
                  <a:close/>
                  <a:moveTo>
                    <a:pt x="37660" y="14574"/>
                  </a:moveTo>
                  <a:lnTo>
                    <a:pt x="37660" y="28325"/>
                  </a:lnTo>
                  <a:lnTo>
                    <a:pt x="34826" y="28325"/>
                  </a:lnTo>
                  <a:lnTo>
                    <a:pt x="34826" y="25504"/>
                  </a:lnTo>
                  <a:lnTo>
                    <a:pt x="34803" y="25504"/>
                  </a:lnTo>
                  <a:cubicBezTo>
                    <a:pt x="33243" y="25504"/>
                    <a:pt x="31969" y="26766"/>
                    <a:pt x="31945" y="28325"/>
                  </a:cubicBezTo>
                  <a:lnTo>
                    <a:pt x="11812" y="28325"/>
                  </a:lnTo>
                  <a:lnTo>
                    <a:pt x="11812" y="19443"/>
                  </a:lnTo>
                  <a:lnTo>
                    <a:pt x="11252" y="19443"/>
                  </a:lnTo>
                  <a:lnTo>
                    <a:pt x="11252" y="20765"/>
                  </a:lnTo>
                  <a:lnTo>
                    <a:pt x="7263" y="20765"/>
                  </a:lnTo>
                  <a:lnTo>
                    <a:pt x="7263" y="14574"/>
                  </a:lnTo>
                  <a:lnTo>
                    <a:pt x="11252" y="14574"/>
                  </a:lnTo>
                  <a:lnTo>
                    <a:pt x="11252" y="16669"/>
                  </a:lnTo>
                  <a:lnTo>
                    <a:pt x="11812" y="16669"/>
                  </a:lnTo>
                  <a:lnTo>
                    <a:pt x="11812" y="14574"/>
                  </a:lnTo>
                  <a:close/>
                  <a:moveTo>
                    <a:pt x="8978" y="28373"/>
                  </a:moveTo>
                  <a:lnTo>
                    <a:pt x="8918" y="28432"/>
                  </a:lnTo>
                  <a:lnTo>
                    <a:pt x="8918" y="28373"/>
                  </a:lnTo>
                  <a:close/>
                  <a:moveTo>
                    <a:pt x="24158" y="28373"/>
                  </a:moveTo>
                  <a:lnTo>
                    <a:pt x="24099" y="28444"/>
                  </a:lnTo>
                  <a:lnTo>
                    <a:pt x="24099" y="28373"/>
                  </a:lnTo>
                  <a:close/>
                  <a:moveTo>
                    <a:pt x="8871" y="28373"/>
                  </a:moveTo>
                  <a:lnTo>
                    <a:pt x="8871" y="28504"/>
                  </a:lnTo>
                  <a:lnTo>
                    <a:pt x="4204" y="28504"/>
                  </a:lnTo>
                  <a:lnTo>
                    <a:pt x="4204" y="28373"/>
                  </a:lnTo>
                  <a:close/>
                  <a:moveTo>
                    <a:pt x="24051" y="28373"/>
                  </a:moveTo>
                  <a:lnTo>
                    <a:pt x="24039" y="28504"/>
                  </a:lnTo>
                  <a:lnTo>
                    <a:pt x="16038" y="28504"/>
                  </a:lnTo>
                  <a:lnTo>
                    <a:pt x="16038" y="28373"/>
                  </a:lnTo>
                  <a:close/>
                  <a:moveTo>
                    <a:pt x="35005" y="28373"/>
                  </a:moveTo>
                  <a:lnTo>
                    <a:pt x="34826" y="28551"/>
                  </a:lnTo>
                  <a:lnTo>
                    <a:pt x="34826" y="28373"/>
                  </a:lnTo>
                  <a:close/>
                  <a:moveTo>
                    <a:pt x="2334" y="27861"/>
                  </a:moveTo>
                  <a:lnTo>
                    <a:pt x="2334" y="28147"/>
                  </a:lnTo>
                  <a:lnTo>
                    <a:pt x="1882" y="28611"/>
                  </a:lnTo>
                  <a:lnTo>
                    <a:pt x="1882" y="28313"/>
                  </a:lnTo>
                  <a:lnTo>
                    <a:pt x="2334" y="27861"/>
                  </a:lnTo>
                  <a:close/>
                  <a:moveTo>
                    <a:pt x="8871" y="28551"/>
                  </a:moveTo>
                  <a:lnTo>
                    <a:pt x="8871" y="28671"/>
                  </a:lnTo>
                  <a:lnTo>
                    <a:pt x="4204" y="28671"/>
                  </a:lnTo>
                  <a:lnTo>
                    <a:pt x="4204" y="28551"/>
                  </a:lnTo>
                  <a:close/>
                  <a:moveTo>
                    <a:pt x="24051" y="28551"/>
                  </a:moveTo>
                  <a:lnTo>
                    <a:pt x="24039" y="28671"/>
                  </a:lnTo>
                  <a:lnTo>
                    <a:pt x="16038" y="28671"/>
                  </a:lnTo>
                  <a:lnTo>
                    <a:pt x="16038" y="28551"/>
                  </a:lnTo>
                  <a:close/>
                  <a:moveTo>
                    <a:pt x="9347" y="28373"/>
                  </a:moveTo>
                  <a:lnTo>
                    <a:pt x="8918" y="28790"/>
                  </a:lnTo>
                  <a:lnTo>
                    <a:pt x="8918" y="28718"/>
                  </a:lnTo>
                  <a:lnTo>
                    <a:pt x="8918" y="28504"/>
                  </a:lnTo>
                  <a:lnTo>
                    <a:pt x="9049" y="28373"/>
                  </a:lnTo>
                  <a:close/>
                  <a:moveTo>
                    <a:pt x="24527" y="28373"/>
                  </a:moveTo>
                  <a:lnTo>
                    <a:pt x="24099" y="28802"/>
                  </a:lnTo>
                  <a:lnTo>
                    <a:pt x="24099" y="28516"/>
                  </a:lnTo>
                  <a:lnTo>
                    <a:pt x="24230" y="28373"/>
                  </a:lnTo>
                  <a:close/>
                  <a:moveTo>
                    <a:pt x="9704" y="28373"/>
                  </a:moveTo>
                  <a:lnTo>
                    <a:pt x="9240" y="28837"/>
                  </a:lnTo>
                  <a:lnTo>
                    <a:pt x="8942" y="28837"/>
                  </a:lnTo>
                  <a:lnTo>
                    <a:pt x="9407" y="28373"/>
                  </a:lnTo>
                  <a:close/>
                  <a:moveTo>
                    <a:pt x="10061" y="28373"/>
                  </a:moveTo>
                  <a:lnTo>
                    <a:pt x="9597" y="28837"/>
                  </a:lnTo>
                  <a:lnTo>
                    <a:pt x="9299" y="28837"/>
                  </a:lnTo>
                  <a:lnTo>
                    <a:pt x="9776" y="28373"/>
                  </a:lnTo>
                  <a:close/>
                  <a:moveTo>
                    <a:pt x="10430" y="28373"/>
                  </a:moveTo>
                  <a:lnTo>
                    <a:pt x="9954" y="28837"/>
                  </a:lnTo>
                  <a:lnTo>
                    <a:pt x="9668" y="28837"/>
                  </a:lnTo>
                  <a:lnTo>
                    <a:pt x="10133" y="28373"/>
                  </a:lnTo>
                  <a:close/>
                  <a:moveTo>
                    <a:pt x="10788" y="28373"/>
                  </a:moveTo>
                  <a:lnTo>
                    <a:pt x="10323" y="28837"/>
                  </a:lnTo>
                  <a:lnTo>
                    <a:pt x="10026" y="28837"/>
                  </a:lnTo>
                  <a:lnTo>
                    <a:pt x="10502" y="28373"/>
                  </a:lnTo>
                  <a:close/>
                  <a:moveTo>
                    <a:pt x="11145" y="28373"/>
                  </a:moveTo>
                  <a:lnTo>
                    <a:pt x="10681" y="28837"/>
                  </a:lnTo>
                  <a:lnTo>
                    <a:pt x="10395" y="28837"/>
                  </a:lnTo>
                  <a:lnTo>
                    <a:pt x="10859" y="28373"/>
                  </a:lnTo>
                  <a:close/>
                  <a:moveTo>
                    <a:pt x="11764" y="27837"/>
                  </a:moveTo>
                  <a:lnTo>
                    <a:pt x="11764" y="28123"/>
                  </a:lnTo>
                  <a:lnTo>
                    <a:pt x="11038" y="28837"/>
                  </a:lnTo>
                  <a:lnTo>
                    <a:pt x="10752" y="28837"/>
                  </a:lnTo>
                  <a:lnTo>
                    <a:pt x="11216" y="28373"/>
                  </a:lnTo>
                  <a:lnTo>
                    <a:pt x="11300" y="28373"/>
                  </a:lnTo>
                  <a:lnTo>
                    <a:pt x="11300" y="28290"/>
                  </a:lnTo>
                  <a:lnTo>
                    <a:pt x="11764" y="27837"/>
                  </a:lnTo>
                  <a:close/>
                  <a:moveTo>
                    <a:pt x="11764" y="28194"/>
                  </a:moveTo>
                  <a:lnTo>
                    <a:pt x="11764" y="28373"/>
                  </a:lnTo>
                  <a:lnTo>
                    <a:pt x="11871" y="28373"/>
                  </a:lnTo>
                  <a:lnTo>
                    <a:pt x="11407" y="28837"/>
                  </a:lnTo>
                  <a:lnTo>
                    <a:pt x="11109" y="28837"/>
                  </a:lnTo>
                  <a:lnTo>
                    <a:pt x="11764" y="28194"/>
                  </a:lnTo>
                  <a:close/>
                  <a:moveTo>
                    <a:pt x="12240" y="28373"/>
                  </a:moveTo>
                  <a:lnTo>
                    <a:pt x="11764" y="28837"/>
                  </a:lnTo>
                  <a:lnTo>
                    <a:pt x="11478" y="28837"/>
                  </a:lnTo>
                  <a:lnTo>
                    <a:pt x="11943" y="28373"/>
                  </a:lnTo>
                  <a:close/>
                  <a:moveTo>
                    <a:pt x="12597" y="28373"/>
                  </a:moveTo>
                  <a:lnTo>
                    <a:pt x="12133" y="28837"/>
                  </a:lnTo>
                  <a:lnTo>
                    <a:pt x="11835" y="28837"/>
                  </a:lnTo>
                  <a:lnTo>
                    <a:pt x="12300" y="28373"/>
                  </a:lnTo>
                  <a:close/>
                  <a:moveTo>
                    <a:pt x="12955" y="28373"/>
                  </a:moveTo>
                  <a:lnTo>
                    <a:pt x="12490" y="28837"/>
                  </a:lnTo>
                  <a:lnTo>
                    <a:pt x="12193" y="28837"/>
                  </a:lnTo>
                  <a:lnTo>
                    <a:pt x="12669" y="28373"/>
                  </a:lnTo>
                  <a:close/>
                  <a:moveTo>
                    <a:pt x="13324" y="28373"/>
                  </a:moveTo>
                  <a:lnTo>
                    <a:pt x="12847" y="28837"/>
                  </a:lnTo>
                  <a:lnTo>
                    <a:pt x="12562" y="28837"/>
                  </a:lnTo>
                  <a:lnTo>
                    <a:pt x="13026" y="28373"/>
                  </a:lnTo>
                  <a:close/>
                  <a:moveTo>
                    <a:pt x="13681" y="28373"/>
                  </a:moveTo>
                  <a:lnTo>
                    <a:pt x="13217" y="28837"/>
                  </a:lnTo>
                  <a:lnTo>
                    <a:pt x="12919" y="28837"/>
                  </a:lnTo>
                  <a:lnTo>
                    <a:pt x="13383" y="28373"/>
                  </a:lnTo>
                  <a:close/>
                  <a:moveTo>
                    <a:pt x="14038" y="28373"/>
                  </a:moveTo>
                  <a:lnTo>
                    <a:pt x="13574" y="28837"/>
                  </a:lnTo>
                  <a:lnTo>
                    <a:pt x="13276" y="28837"/>
                  </a:lnTo>
                  <a:lnTo>
                    <a:pt x="13752" y="28373"/>
                  </a:lnTo>
                  <a:close/>
                  <a:moveTo>
                    <a:pt x="14407" y="28373"/>
                  </a:moveTo>
                  <a:lnTo>
                    <a:pt x="13931" y="28837"/>
                  </a:lnTo>
                  <a:lnTo>
                    <a:pt x="13645" y="28837"/>
                  </a:lnTo>
                  <a:lnTo>
                    <a:pt x="14110" y="28373"/>
                  </a:lnTo>
                  <a:close/>
                  <a:moveTo>
                    <a:pt x="14764" y="28373"/>
                  </a:moveTo>
                  <a:lnTo>
                    <a:pt x="14300" y="28837"/>
                  </a:lnTo>
                  <a:lnTo>
                    <a:pt x="14002" y="28837"/>
                  </a:lnTo>
                  <a:lnTo>
                    <a:pt x="14467" y="28373"/>
                  </a:lnTo>
                  <a:close/>
                  <a:moveTo>
                    <a:pt x="15122" y="28373"/>
                  </a:moveTo>
                  <a:lnTo>
                    <a:pt x="14657" y="28837"/>
                  </a:lnTo>
                  <a:lnTo>
                    <a:pt x="14360" y="28837"/>
                  </a:lnTo>
                  <a:lnTo>
                    <a:pt x="14836" y="28373"/>
                  </a:lnTo>
                  <a:close/>
                  <a:moveTo>
                    <a:pt x="15491" y="28373"/>
                  </a:moveTo>
                  <a:lnTo>
                    <a:pt x="15014" y="28837"/>
                  </a:lnTo>
                  <a:lnTo>
                    <a:pt x="14729" y="28837"/>
                  </a:lnTo>
                  <a:lnTo>
                    <a:pt x="15193" y="28373"/>
                  </a:lnTo>
                  <a:close/>
                  <a:moveTo>
                    <a:pt x="15848" y="28373"/>
                  </a:moveTo>
                  <a:lnTo>
                    <a:pt x="15383" y="28837"/>
                  </a:lnTo>
                  <a:lnTo>
                    <a:pt x="15086" y="28837"/>
                  </a:lnTo>
                  <a:lnTo>
                    <a:pt x="15562" y="28373"/>
                  </a:lnTo>
                  <a:close/>
                  <a:moveTo>
                    <a:pt x="15991" y="28373"/>
                  </a:moveTo>
                  <a:lnTo>
                    <a:pt x="15991" y="28504"/>
                  </a:lnTo>
                  <a:lnTo>
                    <a:pt x="15991" y="28587"/>
                  </a:lnTo>
                  <a:lnTo>
                    <a:pt x="15741" y="28837"/>
                  </a:lnTo>
                  <a:lnTo>
                    <a:pt x="15455" y="28837"/>
                  </a:lnTo>
                  <a:lnTo>
                    <a:pt x="15919" y="28373"/>
                  </a:lnTo>
                  <a:close/>
                  <a:moveTo>
                    <a:pt x="15991" y="28659"/>
                  </a:moveTo>
                  <a:lnTo>
                    <a:pt x="15991" y="28671"/>
                  </a:lnTo>
                  <a:lnTo>
                    <a:pt x="15991" y="28837"/>
                  </a:lnTo>
                  <a:lnTo>
                    <a:pt x="15812" y="28837"/>
                  </a:lnTo>
                  <a:lnTo>
                    <a:pt x="15991" y="28659"/>
                  </a:lnTo>
                  <a:close/>
                  <a:moveTo>
                    <a:pt x="24051" y="28718"/>
                  </a:moveTo>
                  <a:lnTo>
                    <a:pt x="24039" y="28837"/>
                  </a:lnTo>
                  <a:lnTo>
                    <a:pt x="16038" y="28837"/>
                  </a:lnTo>
                  <a:lnTo>
                    <a:pt x="16038" y="28718"/>
                  </a:lnTo>
                  <a:close/>
                  <a:moveTo>
                    <a:pt x="24885" y="28373"/>
                  </a:moveTo>
                  <a:lnTo>
                    <a:pt x="24420" y="28837"/>
                  </a:lnTo>
                  <a:lnTo>
                    <a:pt x="24123" y="28837"/>
                  </a:lnTo>
                  <a:lnTo>
                    <a:pt x="24599" y="28373"/>
                  </a:lnTo>
                  <a:close/>
                  <a:moveTo>
                    <a:pt x="25254" y="28373"/>
                  </a:moveTo>
                  <a:lnTo>
                    <a:pt x="24778" y="28837"/>
                  </a:lnTo>
                  <a:lnTo>
                    <a:pt x="24492" y="28837"/>
                  </a:lnTo>
                  <a:lnTo>
                    <a:pt x="24956" y="28373"/>
                  </a:lnTo>
                  <a:close/>
                  <a:moveTo>
                    <a:pt x="25611" y="28373"/>
                  </a:moveTo>
                  <a:lnTo>
                    <a:pt x="25147" y="28837"/>
                  </a:lnTo>
                  <a:lnTo>
                    <a:pt x="24849" y="28837"/>
                  </a:lnTo>
                  <a:lnTo>
                    <a:pt x="25313" y="28373"/>
                  </a:lnTo>
                  <a:close/>
                  <a:moveTo>
                    <a:pt x="25968" y="28373"/>
                  </a:moveTo>
                  <a:lnTo>
                    <a:pt x="25504" y="28837"/>
                  </a:lnTo>
                  <a:lnTo>
                    <a:pt x="25206" y="28837"/>
                  </a:lnTo>
                  <a:lnTo>
                    <a:pt x="25682" y="28373"/>
                  </a:lnTo>
                  <a:close/>
                  <a:moveTo>
                    <a:pt x="26337" y="28373"/>
                  </a:moveTo>
                  <a:lnTo>
                    <a:pt x="25861" y="28837"/>
                  </a:lnTo>
                  <a:lnTo>
                    <a:pt x="25575" y="28837"/>
                  </a:lnTo>
                  <a:lnTo>
                    <a:pt x="26040" y="28373"/>
                  </a:lnTo>
                  <a:close/>
                  <a:moveTo>
                    <a:pt x="26694" y="28373"/>
                  </a:moveTo>
                  <a:lnTo>
                    <a:pt x="26230" y="28837"/>
                  </a:lnTo>
                  <a:lnTo>
                    <a:pt x="25932" y="28837"/>
                  </a:lnTo>
                  <a:lnTo>
                    <a:pt x="26397" y="28373"/>
                  </a:lnTo>
                  <a:close/>
                  <a:moveTo>
                    <a:pt x="27052" y="28373"/>
                  </a:moveTo>
                  <a:lnTo>
                    <a:pt x="26587" y="28837"/>
                  </a:lnTo>
                  <a:lnTo>
                    <a:pt x="26290" y="28837"/>
                  </a:lnTo>
                  <a:lnTo>
                    <a:pt x="26766" y="28373"/>
                  </a:lnTo>
                  <a:close/>
                  <a:moveTo>
                    <a:pt x="27421" y="28373"/>
                  </a:moveTo>
                  <a:lnTo>
                    <a:pt x="26944" y="28837"/>
                  </a:lnTo>
                  <a:lnTo>
                    <a:pt x="26659" y="28837"/>
                  </a:lnTo>
                  <a:lnTo>
                    <a:pt x="27123" y="28373"/>
                  </a:lnTo>
                  <a:close/>
                  <a:moveTo>
                    <a:pt x="27778" y="28373"/>
                  </a:moveTo>
                  <a:lnTo>
                    <a:pt x="27314" y="28837"/>
                  </a:lnTo>
                  <a:lnTo>
                    <a:pt x="27016" y="28837"/>
                  </a:lnTo>
                  <a:lnTo>
                    <a:pt x="27480" y="28373"/>
                  </a:lnTo>
                  <a:close/>
                  <a:moveTo>
                    <a:pt x="28135" y="28373"/>
                  </a:moveTo>
                  <a:lnTo>
                    <a:pt x="27671" y="28837"/>
                  </a:lnTo>
                  <a:lnTo>
                    <a:pt x="27385" y="28837"/>
                  </a:lnTo>
                  <a:lnTo>
                    <a:pt x="27849" y="28373"/>
                  </a:lnTo>
                  <a:close/>
                  <a:moveTo>
                    <a:pt x="28504" y="28373"/>
                  </a:moveTo>
                  <a:lnTo>
                    <a:pt x="28028" y="28837"/>
                  </a:lnTo>
                  <a:lnTo>
                    <a:pt x="27742" y="28837"/>
                  </a:lnTo>
                  <a:lnTo>
                    <a:pt x="28207" y="28373"/>
                  </a:lnTo>
                  <a:close/>
                  <a:moveTo>
                    <a:pt x="28861" y="28373"/>
                  </a:moveTo>
                  <a:lnTo>
                    <a:pt x="28397" y="28837"/>
                  </a:lnTo>
                  <a:lnTo>
                    <a:pt x="28099" y="28837"/>
                  </a:lnTo>
                  <a:lnTo>
                    <a:pt x="28576" y="28373"/>
                  </a:lnTo>
                  <a:close/>
                  <a:moveTo>
                    <a:pt x="29230" y="28373"/>
                  </a:moveTo>
                  <a:lnTo>
                    <a:pt x="28754" y="28837"/>
                  </a:lnTo>
                  <a:lnTo>
                    <a:pt x="28468" y="28837"/>
                  </a:lnTo>
                  <a:lnTo>
                    <a:pt x="28933" y="28373"/>
                  </a:lnTo>
                  <a:close/>
                  <a:moveTo>
                    <a:pt x="29588" y="28373"/>
                  </a:moveTo>
                  <a:lnTo>
                    <a:pt x="29123" y="28837"/>
                  </a:lnTo>
                  <a:lnTo>
                    <a:pt x="28826" y="28837"/>
                  </a:lnTo>
                  <a:lnTo>
                    <a:pt x="29290" y="28373"/>
                  </a:lnTo>
                  <a:close/>
                  <a:moveTo>
                    <a:pt x="29945" y="28373"/>
                  </a:moveTo>
                  <a:lnTo>
                    <a:pt x="29480" y="28837"/>
                  </a:lnTo>
                  <a:lnTo>
                    <a:pt x="29183" y="28837"/>
                  </a:lnTo>
                  <a:lnTo>
                    <a:pt x="29659" y="28373"/>
                  </a:lnTo>
                  <a:close/>
                  <a:moveTo>
                    <a:pt x="30314" y="28373"/>
                  </a:moveTo>
                  <a:lnTo>
                    <a:pt x="29838" y="28837"/>
                  </a:lnTo>
                  <a:lnTo>
                    <a:pt x="29552" y="28837"/>
                  </a:lnTo>
                  <a:lnTo>
                    <a:pt x="30016" y="28373"/>
                  </a:lnTo>
                  <a:close/>
                  <a:moveTo>
                    <a:pt x="30671" y="28373"/>
                  </a:moveTo>
                  <a:lnTo>
                    <a:pt x="30207" y="28837"/>
                  </a:lnTo>
                  <a:lnTo>
                    <a:pt x="29909" y="28837"/>
                  </a:lnTo>
                  <a:lnTo>
                    <a:pt x="30373" y="28373"/>
                  </a:lnTo>
                  <a:close/>
                  <a:moveTo>
                    <a:pt x="31028" y="28373"/>
                  </a:moveTo>
                  <a:lnTo>
                    <a:pt x="30564" y="28837"/>
                  </a:lnTo>
                  <a:lnTo>
                    <a:pt x="30266" y="28837"/>
                  </a:lnTo>
                  <a:lnTo>
                    <a:pt x="30743" y="28373"/>
                  </a:lnTo>
                  <a:close/>
                  <a:moveTo>
                    <a:pt x="31397" y="28373"/>
                  </a:moveTo>
                  <a:lnTo>
                    <a:pt x="30921" y="28837"/>
                  </a:lnTo>
                  <a:lnTo>
                    <a:pt x="30635" y="28837"/>
                  </a:lnTo>
                  <a:lnTo>
                    <a:pt x="31100" y="28373"/>
                  </a:lnTo>
                  <a:close/>
                  <a:moveTo>
                    <a:pt x="31755" y="28373"/>
                  </a:moveTo>
                  <a:lnTo>
                    <a:pt x="31290" y="28837"/>
                  </a:lnTo>
                  <a:lnTo>
                    <a:pt x="30993" y="28837"/>
                  </a:lnTo>
                  <a:lnTo>
                    <a:pt x="31457" y="28373"/>
                  </a:lnTo>
                  <a:close/>
                  <a:moveTo>
                    <a:pt x="31945" y="28373"/>
                  </a:moveTo>
                  <a:lnTo>
                    <a:pt x="31945" y="28540"/>
                  </a:lnTo>
                  <a:lnTo>
                    <a:pt x="31647" y="28837"/>
                  </a:lnTo>
                  <a:lnTo>
                    <a:pt x="31350" y="28837"/>
                  </a:lnTo>
                  <a:lnTo>
                    <a:pt x="31826" y="28373"/>
                  </a:lnTo>
                  <a:close/>
                  <a:moveTo>
                    <a:pt x="31945" y="28611"/>
                  </a:moveTo>
                  <a:lnTo>
                    <a:pt x="31945" y="28837"/>
                  </a:lnTo>
                  <a:lnTo>
                    <a:pt x="31719" y="28837"/>
                  </a:lnTo>
                  <a:lnTo>
                    <a:pt x="31945" y="28611"/>
                  </a:lnTo>
                  <a:close/>
                  <a:moveTo>
                    <a:pt x="34779" y="28385"/>
                  </a:moveTo>
                  <a:lnTo>
                    <a:pt x="34779" y="28837"/>
                  </a:lnTo>
                  <a:lnTo>
                    <a:pt x="31993" y="28837"/>
                  </a:lnTo>
                  <a:lnTo>
                    <a:pt x="31993" y="28385"/>
                  </a:lnTo>
                  <a:close/>
                  <a:moveTo>
                    <a:pt x="35731" y="28373"/>
                  </a:moveTo>
                  <a:lnTo>
                    <a:pt x="35267" y="28837"/>
                  </a:lnTo>
                  <a:lnTo>
                    <a:pt x="34969" y="28837"/>
                  </a:lnTo>
                  <a:lnTo>
                    <a:pt x="35434" y="28373"/>
                  </a:lnTo>
                  <a:close/>
                  <a:moveTo>
                    <a:pt x="36088" y="28373"/>
                  </a:moveTo>
                  <a:lnTo>
                    <a:pt x="35624" y="28837"/>
                  </a:lnTo>
                  <a:lnTo>
                    <a:pt x="35326" y="28837"/>
                  </a:lnTo>
                  <a:lnTo>
                    <a:pt x="35803" y="28373"/>
                  </a:lnTo>
                  <a:close/>
                  <a:moveTo>
                    <a:pt x="36458" y="28373"/>
                  </a:moveTo>
                  <a:lnTo>
                    <a:pt x="35981" y="28837"/>
                  </a:lnTo>
                  <a:lnTo>
                    <a:pt x="35696" y="28837"/>
                  </a:lnTo>
                  <a:lnTo>
                    <a:pt x="36160" y="28373"/>
                  </a:lnTo>
                  <a:close/>
                  <a:moveTo>
                    <a:pt x="36815" y="28373"/>
                  </a:moveTo>
                  <a:lnTo>
                    <a:pt x="36350" y="28837"/>
                  </a:lnTo>
                  <a:lnTo>
                    <a:pt x="36053" y="28837"/>
                  </a:lnTo>
                  <a:lnTo>
                    <a:pt x="36529" y="28373"/>
                  </a:lnTo>
                  <a:close/>
                  <a:moveTo>
                    <a:pt x="37184" y="28373"/>
                  </a:moveTo>
                  <a:lnTo>
                    <a:pt x="36708" y="28837"/>
                  </a:lnTo>
                  <a:lnTo>
                    <a:pt x="36422" y="28837"/>
                  </a:lnTo>
                  <a:lnTo>
                    <a:pt x="36886" y="28373"/>
                  </a:lnTo>
                  <a:close/>
                  <a:moveTo>
                    <a:pt x="37541" y="28373"/>
                  </a:moveTo>
                  <a:lnTo>
                    <a:pt x="37077" y="28837"/>
                  </a:lnTo>
                  <a:lnTo>
                    <a:pt x="36779" y="28837"/>
                  </a:lnTo>
                  <a:lnTo>
                    <a:pt x="37243" y="28373"/>
                  </a:lnTo>
                  <a:close/>
                  <a:moveTo>
                    <a:pt x="38160" y="27825"/>
                  </a:moveTo>
                  <a:lnTo>
                    <a:pt x="38160" y="28111"/>
                  </a:lnTo>
                  <a:lnTo>
                    <a:pt x="37660" y="28611"/>
                  </a:lnTo>
                  <a:lnTo>
                    <a:pt x="37434" y="28837"/>
                  </a:lnTo>
                  <a:lnTo>
                    <a:pt x="37136" y="28837"/>
                  </a:lnTo>
                  <a:lnTo>
                    <a:pt x="37612" y="28373"/>
                  </a:lnTo>
                  <a:lnTo>
                    <a:pt x="37708" y="28373"/>
                  </a:lnTo>
                  <a:lnTo>
                    <a:pt x="37708" y="28278"/>
                  </a:lnTo>
                  <a:lnTo>
                    <a:pt x="38160" y="27825"/>
                  </a:lnTo>
                  <a:close/>
                  <a:moveTo>
                    <a:pt x="38160" y="28182"/>
                  </a:moveTo>
                  <a:lnTo>
                    <a:pt x="38160" y="28480"/>
                  </a:lnTo>
                  <a:lnTo>
                    <a:pt x="37791" y="28837"/>
                  </a:lnTo>
                  <a:lnTo>
                    <a:pt x="37505" y="28837"/>
                  </a:lnTo>
                  <a:lnTo>
                    <a:pt x="37696" y="28647"/>
                  </a:lnTo>
                  <a:lnTo>
                    <a:pt x="38160" y="28182"/>
                  </a:lnTo>
                  <a:close/>
                  <a:moveTo>
                    <a:pt x="38160" y="28540"/>
                  </a:moveTo>
                  <a:lnTo>
                    <a:pt x="38160" y="28837"/>
                  </a:lnTo>
                  <a:lnTo>
                    <a:pt x="37862" y="28837"/>
                  </a:lnTo>
                  <a:lnTo>
                    <a:pt x="38160" y="28540"/>
                  </a:lnTo>
                  <a:close/>
                  <a:moveTo>
                    <a:pt x="2334" y="28218"/>
                  </a:moveTo>
                  <a:lnTo>
                    <a:pt x="2334" y="28373"/>
                  </a:lnTo>
                  <a:lnTo>
                    <a:pt x="2477" y="28373"/>
                  </a:lnTo>
                  <a:lnTo>
                    <a:pt x="2013" y="28849"/>
                  </a:lnTo>
                  <a:lnTo>
                    <a:pt x="1882" y="28849"/>
                  </a:lnTo>
                  <a:lnTo>
                    <a:pt x="1882" y="28682"/>
                  </a:lnTo>
                  <a:lnTo>
                    <a:pt x="2334" y="28218"/>
                  </a:lnTo>
                  <a:close/>
                  <a:moveTo>
                    <a:pt x="2834" y="28373"/>
                  </a:moveTo>
                  <a:lnTo>
                    <a:pt x="2370" y="28849"/>
                  </a:lnTo>
                  <a:lnTo>
                    <a:pt x="2072" y="28849"/>
                  </a:lnTo>
                  <a:lnTo>
                    <a:pt x="2549" y="28373"/>
                  </a:lnTo>
                  <a:close/>
                  <a:moveTo>
                    <a:pt x="3203" y="28373"/>
                  </a:moveTo>
                  <a:lnTo>
                    <a:pt x="2727" y="28849"/>
                  </a:lnTo>
                  <a:lnTo>
                    <a:pt x="2441" y="28849"/>
                  </a:lnTo>
                  <a:lnTo>
                    <a:pt x="2906" y="28373"/>
                  </a:lnTo>
                  <a:close/>
                  <a:moveTo>
                    <a:pt x="3561" y="28373"/>
                  </a:moveTo>
                  <a:lnTo>
                    <a:pt x="3096" y="28849"/>
                  </a:lnTo>
                  <a:lnTo>
                    <a:pt x="2799" y="28849"/>
                  </a:lnTo>
                  <a:lnTo>
                    <a:pt x="3263" y="28373"/>
                  </a:lnTo>
                  <a:close/>
                  <a:moveTo>
                    <a:pt x="3918" y="28373"/>
                  </a:moveTo>
                  <a:lnTo>
                    <a:pt x="3453" y="28849"/>
                  </a:lnTo>
                  <a:lnTo>
                    <a:pt x="3156" y="28849"/>
                  </a:lnTo>
                  <a:lnTo>
                    <a:pt x="3632" y="28373"/>
                  </a:lnTo>
                  <a:close/>
                  <a:moveTo>
                    <a:pt x="4156" y="28373"/>
                  </a:moveTo>
                  <a:lnTo>
                    <a:pt x="4156" y="28504"/>
                  </a:lnTo>
                  <a:lnTo>
                    <a:pt x="4156" y="28516"/>
                  </a:lnTo>
                  <a:lnTo>
                    <a:pt x="3811" y="28849"/>
                  </a:lnTo>
                  <a:lnTo>
                    <a:pt x="3525" y="28849"/>
                  </a:lnTo>
                  <a:lnTo>
                    <a:pt x="3989" y="28373"/>
                  </a:lnTo>
                  <a:close/>
                  <a:moveTo>
                    <a:pt x="4156" y="28587"/>
                  </a:moveTo>
                  <a:lnTo>
                    <a:pt x="4156" y="28671"/>
                  </a:lnTo>
                  <a:lnTo>
                    <a:pt x="4156" y="28849"/>
                  </a:lnTo>
                  <a:lnTo>
                    <a:pt x="3882" y="28849"/>
                  </a:lnTo>
                  <a:lnTo>
                    <a:pt x="4156" y="28587"/>
                  </a:lnTo>
                  <a:close/>
                  <a:moveTo>
                    <a:pt x="8871" y="28718"/>
                  </a:moveTo>
                  <a:lnTo>
                    <a:pt x="8871" y="28849"/>
                  </a:lnTo>
                  <a:lnTo>
                    <a:pt x="4204" y="28849"/>
                  </a:lnTo>
                  <a:lnTo>
                    <a:pt x="4204" y="28718"/>
                  </a:lnTo>
                  <a:close/>
                  <a:moveTo>
                    <a:pt x="35374" y="28373"/>
                  </a:moveTo>
                  <a:lnTo>
                    <a:pt x="34898" y="28849"/>
                  </a:lnTo>
                  <a:lnTo>
                    <a:pt x="34826" y="28837"/>
                  </a:lnTo>
                  <a:lnTo>
                    <a:pt x="34826" y="28623"/>
                  </a:lnTo>
                  <a:lnTo>
                    <a:pt x="35076" y="28373"/>
                  </a:lnTo>
                  <a:close/>
                  <a:moveTo>
                    <a:pt x="19336" y="0"/>
                  </a:moveTo>
                  <a:lnTo>
                    <a:pt x="19336" y="4584"/>
                  </a:lnTo>
                  <a:lnTo>
                    <a:pt x="3180" y="4584"/>
                  </a:lnTo>
                  <a:lnTo>
                    <a:pt x="3180" y="14014"/>
                  </a:lnTo>
                  <a:lnTo>
                    <a:pt x="1" y="14014"/>
                  </a:lnTo>
                  <a:lnTo>
                    <a:pt x="1" y="21324"/>
                  </a:lnTo>
                  <a:lnTo>
                    <a:pt x="1834" y="21324"/>
                  </a:lnTo>
                  <a:lnTo>
                    <a:pt x="1834" y="28897"/>
                  </a:lnTo>
                  <a:lnTo>
                    <a:pt x="38208" y="28897"/>
                  </a:lnTo>
                  <a:lnTo>
                    <a:pt x="38208" y="14014"/>
                  </a:lnTo>
                  <a:lnTo>
                    <a:pt x="36065" y="14014"/>
                  </a:lnTo>
                  <a:lnTo>
                    <a:pt x="36065" y="0"/>
                  </a:lnTo>
                  <a:close/>
                </a:path>
              </a:pathLst>
            </a:custGeom>
            <a:solidFill>
              <a:srgbClr val="001E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0" name="Google Shape;4180;p36">
            <a:extLst>
              <a:ext uri="{FF2B5EF4-FFF2-40B4-BE49-F238E27FC236}">
                <a16:creationId xmlns:a16="http://schemas.microsoft.com/office/drawing/2014/main" id="{8D1BD03A-2ADE-545E-EB9A-77F0B4A065CF}"/>
              </a:ext>
            </a:extLst>
          </p:cNvPr>
          <p:cNvGrpSpPr/>
          <p:nvPr/>
        </p:nvGrpSpPr>
        <p:grpSpPr>
          <a:xfrm>
            <a:off x="4358207" y="2380616"/>
            <a:ext cx="1044057" cy="80700"/>
            <a:chOff x="4049973" y="1158757"/>
            <a:chExt cx="1044057" cy="80700"/>
          </a:xfrm>
          <a:solidFill>
            <a:srgbClr val="97A5BA"/>
          </a:solidFill>
        </p:grpSpPr>
        <p:sp>
          <p:nvSpPr>
            <p:cNvPr id="91" name="Google Shape;4181;p36">
              <a:extLst>
                <a:ext uri="{FF2B5EF4-FFF2-40B4-BE49-F238E27FC236}">
                  <a16:creationId xmlns:a16="http://schemas.microsoft.com/office/drawing/2014/main" id="{6CA654F7-5A18-6E46-AB49-96E40665C222}"/>
                </a:ext>
              </a:extLst>
            </p:cNvPr>
            <p:cNvSpPr/>
            <p:nvPr/>
          </p:nvSpPr>
          <p:spPr>
            <a:xfrm rot="-5400000">
              <a:off x="4049973" y="1158757"/>
              <a:ext cx="80700" cy="807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4182;p36">
              <a:extLst>
                <a:ext uri="{FF2B5EF4-FFF2-40B4-BE49-F238E27FC236}">
                  <a16:creationId xmlns:a16="http://schemas.microsoft.com/office/drawing/2014/main" id="{15757795-BE8F-F055-830E-DFCC0EC46FDB}"/>
                </a:ext>
              </a:extLst>
            </p:cNvPr>
            <p:cNvSpPr/>
            <p:nvPr/>
          </p:nvSpPr>
          <p:spPr>
            <a:xfrm rot="-5400000">
              <a:off x="4210669" y="1158757"/>
              <a:ext cx="80700" cy="807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4183;p36">
              <a:extLst>
                <a:ext uri="{FF2B5EF4-FFF2-40B4-BE49-F238E27FC236}">
                  <a16:creationId xmlns:a16="http://schemas.microsoft.com/office/drawing/2014/main" id="{78F80B3C-9C29-2ADD-4AB5-2EA280E84D98}"/>
                </a:ext>
              </a:extLst>
            </p:cNvPr>
            <p:cNvSpPr/>
            <p:nvPr/>
          </p:nvSpPr>
          <p:spPr>
            <a:xfrm rot="-5400000">
              <a:off x="4371364" y="1158757"/>
              <a:ext cx="80700" cy="807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4184;p36">
              <a:extLst>
                <a:ext uri="{FF2B5EF4-FFF2-40B4-BE49-F238E27FC236}">
                  <a16:creationId xmlns:a16="http://schemas.microsoft.com/office/drawing/2014/main" id="{45223846-0D48-4AD1-61D5-4068F5A4C067}"/>
                </a:ext>
              </a:extLst>
            </p:cNvPr>
            <p:cNvSpPr/>
            <p:nvPr/>
          </p:nvSpPr>
          <p:spPr>
            <a:xfrm rot="-5400000">
              <a:off x="4531242" y="1158757"/>
              <a:ext cx="80700" cy="807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4185;p36">
              <a:extLst>
                <a:ext uri="{FF2B5EF4-FFF2-40B4-BE49-F238E27FC236}">
                  <a16:creationId xmlns:a16="http://schemas.microsoft.com/office/drawing/2014/main" id="{636677BC-1CE1-C8E9-D0B3-7634259A5F31}"/>
                </a:ext>
              </a:extLst>
            </p:cNvPr>
            <p:cNvSpPr/>
            <p:nvPr/>
          </p:nvSpPr>
          <p:spPr>
            <a:xfrm rot="-5400000">
              <a:off x="4691938" y="1158757"/>
              <a:ext cx="80700" cy="807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4186;p36">
              <a:extLst>
                <a:ext uri="{FF2B5EF4-FFF2-40B4-BE49-F238E27FC236}">
                  <a16:creationId xmlns:a16="http://schemas.microsoft.com/office/drawing/2014/main" id="{09DF1C8B-A940-6CAA-4A26-C4C619404983}"/>
                </a:ext>
              </a:extLst>
            </p:cNvPr>
            <p:cNvSpPr/>
            <p:nvPr/>
          </p:nvSpPr>
          <p:spPr>
            <a:xfrm rot="-5400000">
              <a:off x="4852634" y="1158757"/>
              <a:ext cx="80700" cy="807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4187;p36">
              <a:extLst>
                <a:ext uri="{FF2B5EF4-FFF2-40B4-BE49-F238E27FC236}">
                  <a16:creationId xmlns:a16="http://schemas.microsoft.com/office/drawing/2014/main" id="{3701CE99-A415-403C-5A25-FA42CE1937F2}"/>
                </a:ext>
              </a:extLst>
            </p:cNvPr>
            <p:cNvSpPr/>
            <p:nvPr/>
          </p:nvSpPr>
          <p:spPr>
            <a:xfrm rot="-5400000">
              <a:off x="5013330" y="1158757"/>
              <a:ext cx="80700" cy="807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" name="Google Shape;4188;p36">
            <a:extLst>
              <a:ext uri="{FF2B5EF4-FFF2-40B4-BE49-F238E27FC236}">
                <a16:creationId xmlns:a16="http://schemas.microsoft.com/office/drawing/2014/main" id="{0B84C410-D0AA-7AD3-3948-402D6DC4EF8F}"/>
              </a:ext>
            </a:extLst>
          </p:cNvPr>
          <p:cNvGrpSpPr/>
          <p:nvPr/>
        </p:nvGrpSpPr>
        <p:grpSpPr>
          <a:xfrm>
            <a:off x="865632" y="3142311"/>
            <a:ext cx="1044057" cy="80700"/>
            <a:chOff x="557398" y="1920452"/>
            <a:chExt cx="1044057" cy="80700"/>
          </a:xfrm>
          <a:solidFill>
            <a:srgbClr val="97A5BA"/>
          </a:solidFill>
        </p:grpSpPr>
        <p:sp>
          <p:nvSpPr>
            <p:cNvPr id="104" name="Google Shape;4189;p36">
              <a:extLst>
                <a:ext uri="{FF2B5EF4-FFF2-40B4-BE49-F238E27FC236}">
                  <a16:creationId xmlns:a16="http://schemas.microsoft.com/office/drawing/2014/main" id="{EC6E89C4-6EBB-E52F-AB33-412B3CDB49E4}"/>
                </a:ext>
              </a:extLst>
            </p:cNvPr>
            <p:cNvSpPr/>
            <p:nvPr/>
          </p:nvSpPr>
          <p:spPr>
            <a:xfrm rot="-5400000">
              <a:off x="557398" y="1920452"/>
              <a:ext cx="80700" cy="807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4190;p36">
              <a:extLst>
                <a:ext uri="{FF2B5EF4-FFF2-40B4-BE49-F238E27FC236}">
                  <a16:creationId xmlns:a16="http://schemas.microsoft.com/office/drawing/2014/main" id="{23F85D07-596C-7E11-074F-0A64320071E7}"/>
                </a:ext>
              </a:extLst>
            </p:cNvPr>
            <p:cNvSpPr/>
            <p:nvPr/>
          </p:nvSpPr>
          <p:spPr>
            <a:xfrm rot="-5400000">
              <a:off x="718094" y="1920452"/>
              <a:ext cx="80700" cy="807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4191;p36">
              <a:extLst>
                <a:ext uri="{FF2B5EF4-FFF2-40B4-BE49-F238E27FC236}">
                  <a16:creationId xmlns:a16="http://schemas.microsoft.com/office/drawing/2014/main" id="{F92B6D20-F6D4-C895-7512-A28C3FF1FCA5}"/>
                </a:ext>
              </a:extLst>
            </p:cNvPr>
            <p:cNvSpPr/>
            <p:nvPr/>
          </p:nvSpPr>
          <p:spPr>
            <a:xfrm rot="-5400000">
              <a:off x="878789" y="1920452"/>
              <a:ext cx="80700" cy="807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4192;p36">
              <a:extLst>
                <a:ext uri="{FF2B5EF4-FFF2-40B4-BE49-F238E27FC236}">
                  <a16:creationId xmlns:a16="http://schemas.microsoft.com/office/drawing/2014/main" id="{61636F4E-91AE-F700-3CAF-CEAD1B261C65}"/>
                </a:ext>
              </a:extLst>
            </p:cNvPr>
            <p:cNvSpPr/>
            <p:nvPr/>
          </p:nvSpPr>
          <p:spPr>
            <a:xfrm rot="-5400000">
              <a:off x="1038667" y="1920452"/>
              <a:ext cx="80700" cy="807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4193;p36">
              <a:extLst>
                <a:ext uri="{FF2B5EF4-FFF2-40B4-BE49-F238E27FC236}">
                  <a16:creationId xmlns:a16="http://schemas.microsoft.com/office/drawing/2014/main" id="{6C464960-E831-6988-946F-C77B5DF504A9}"/>
                </a:ext>
              </a:extLst>
            </p:cNvPr>
            <p:cNvSpPr/>
            <p:nvPr/>
          </p:nvSpPr>
          <p:spPr>
            <a:xfrm rot="-5400000">
              <a:off x="1199363" y="1920452"/>
              <a:ext cx="80700" cy="807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4194;p36">
              <a:extLst>
                <a:ext uri="{FF2B5EF4-FFF2-40B4-BE49-F238E27FC236}">
                  <a16:creationId xmlns:a16="http://schemas.microsoft.com/office/drawing/2014/main" id="{E8DCF4DA-7C87-C640-3625-F4BA4F3C8A38}"/>
                </a:ext>
              </a:extLst>
            </p:cNvPr>
            <p:cNvSpPr/>
            <p:nvPr/>
          </p:nvSpPr>
          <p:spPr>
            <a:xfrm rot="-5400000">
              <a:off x="1360059" y="1920452"/>
              <a:ext cx="80700" cy="807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4195;p36">
              <a:extLst>
                <a:ext uri="{FF2B5EF4-FFF2-40B4-BE49-F238E27FC236}">
                  <a16:creationId xmlns:a16="http://schemas.microsoft.com/office/drawing/2014/main" id="{E1DAAD82-B761-D426-16A3-C05D50665BC5}"/>
                </a:ext>
              </a:extLst>
            </p:cNvPr>
            <p:cNvSpPr/>
            <p:nvPr/>
          </p:nvSpPr>
          <p:spPr>
            <a:xfrm rot="-5400000">
              <a:off x="1520755" y="1920452"/>
              <a:ext cx="80700" cy="807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1" name="Google Shape;4196;p36">
            <a:extLst>
              <a:ext uri="{FF2B5EF4-FFF2-40B4-BE49-F238E27FC236}">
                <a16:creationId xmlns:a16="http://schemas.microsoft.com/office/drawing/2014/main" id="{0C510039-C411-5696-EF54-90E7DD8E8E2E}"/>
              </a:ext>
            </a:extLst>
          </p:cNvPr>
          <p:cNvGrpSpPr/>
          <p:nvPr/>
        </p:nvGrpSpPr>
        <p:grpSpPr>
          <a:xfrm>
            <a:off x="865632" y="4979228"/>
            <a:ext cx="1044057" cy="80700"/>
            <a:chOff x="557398" y="3757369"/>
            <a:chExt cx="1044057" cy="80700"/>
          </a:xfrm>
          <a:solidFill>
            <a:srgbClr val="97A5BA"/>
          </a:solidFill>
        </p:grpSpPr>
        <p:sp>
          <p:nvSpPr>
            <p:cNvPr id="112" name="Google Shape;4197;p36">
              <a:extLst>
                <a:ext uri="{FF2B5EF4-FFF2-40B4-BE49-F238E27FC236}">
                  <a16:creationId xmlns:a16="http://schemas.microsoft.com/office/drawing/2014/main" id="{B25FA222-65E0-BB59-DFD6-CB8778B81372}"/>
                </a:ext>
              </a:extLst>
            </p:cNvPr>
            <p:cNvSpPr/>
            <p:nvPr/>
          </p:nvSpPr>
          <p:spPr>
            <a:xfrm rot="-5400000">
              <a:off x="557398" y="3757369"/>
              <a:ext cx="80700" cy="807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4198;p36">
              <a:extLst>
                <a:ext uri="{FF2B5EF4-FFF2-40B4-BE49-F238E27FC236}">
                  <a16:creationId xmlns:a16="http://schemas.microsoft.com/office/drawing/2014/main" id="{A5175BC1-DAA8-200E-7290-77B68C2C7B5B}"/>
                </a:ext>
              </a:extLst>
            </p:cNvPr>
            <p:cNvSpPr/>
            <p:nvPr/>
          </p:nvSpPr>
          <p:spPr>
            <a:xfrm rot="-5400000">
              <a:off x="718094" y="3757369"/>
              <a:ext cx="80700" cy="807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4199;p36">
              <a:extLst>
                <a:ext uri="{FF2B5EF4-FFF2-40B4-BE49-F238E27FC236}">
                  <a16:creationId xmlns:a16="http://schemas.microsoft.com/office/drawing/2014/main" id="{C1B0EB11-174D-E449-6854-90C723EB2675}"/>
                </a:ext>
              </a:extLst>
            </p:cNvPr>
            <p:cNvSpPr/>
            <p:nvPr/>
          </p:nvSpPr>
          <p:spPr>
            <a:xfrm rot="-5400000">
              <a:off x="878789" y="3757369"/>
              <a:ext cx="80700" cy="807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4200;p36">
              <a:extLst>
                <a:ext uri="{FF2B5EF4-FFF2-40B4-BE49-F238E27FC236}">
                  <a16:creationId xmlns:a16="http://schemas.microsoft.com/office/drawing/2014/main" id="{0B8D9220-7B3E-877B-1084-FB76D72745B2}"/>
                </a:ext>
              </a:extLst>
            </p:cNvPr>
            <p:cNvSpPr/>
            <p:nvPr/>
          </p:nvSpPr>
          <p:spPr>
            <a:xfrm rot="-5400000">
              <a:off x="1038667" y="3757369"/>
              <a:ext cx="80700" cy="807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4201;p36">
              <a:extLst>
                <a:ext uri="{FF2B5EF4-FFF2-40B4-BE49-F238E27FC236}">
                  <a16:creationId xmlns:a16="http://schemas.microsoft.com/office/drawing/2014/main" id="{A76AFCE5-DC01-DFF3-E6CC-3AD9858BC710}"/>
                </a:ext>
              </a:extLst>
            </p:cNvPr>
            <p:cNvSpPr/>
            <p:nvPr/>
          </p:nvSpPr>
          <p:spPr>
            <a:xfrm rot="-5400000">
              <a:off x="1199363" y="3757369"/>
              <a:ext cx="80700" cy="807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4202;p36">
              <a:extLst>
                <a:ext uri="{FF2B5EF4-FFF2-40B4-BE49-F238E27FC236}">
                  <a16:creationId xmlns:a16="http://schemas.microsoft.com/office/drawing/2014/main" id="{3271A192-C8ED-6E55-1801-7A087DAED7B8}"/>
                </a:ext>
              </a:extLst>
            </p:cNvPr>
            <p:cNvSpPr/>
            <p:nvPr/>
          </p:nvSpPr>
          <p:spPr>
            <a:xfrm rot="-5400000">
              <a:off x="1360059" y="3757369"/>
              <a:ext cx="80700" cy="807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4203;p36">
              <a:extLst>
                <a:ext uri="{FF2B5EF4-FFF2-40B4-BE49-F238E27FC236}">
                  <a16:creationId xmlns:a16="http://schemas.microsoft.com/office/drawing/2014/main" id="{3DB0019E-001A-8A67-F63A-BF4CD0F5177D}"/>
                </a:ext>
              </a:extLst>
            </p:cNvPr>
            <p:cNvSpPr/>
            <p:nvPr/>
          </p:nvSpPr>
          <p:spPr>
            <a:xfrm rot="-5400000">
              <a:off x="1520755" y="3757369"/>
              <a:ext cx="80700" cy="807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9" name="Google Shape;4211;p36">
            <a:extLst>
              <a:ext uri="{FF2B5EF4-FFF2-40B4-BE49-F238E27FC236}">
                <a16:creationId xmlns:a16="http://schemas.microsoft.com/office/drawing/2014/main" id="{6A639B31-B62C-5402-D60E-883009E16960}"/>
              </a:ext>
            </a:extLst>
          </p:cNvPr>
          <p:cNvGrpSpPr/>
          <p:nvPr/>
        </p:nvGrpSpPr>
        <p:grpSpPr>
          <a:xfrm>
            <a:off x="7853832" y="3142303"/>
            <a:ext cx="1044057" cy="80700"/>
            <a:chOff x="7545598" y="1920444"/>
            <a:chExt cx="1044057" cy="80700"/>
          </a:xfrm>
          <a:solidFill>
            <a:srgbClr val="97A5BA"/>
          </a:solidFill>
        </p:grpSpPr>
        <p:sp>
          <p:nvSpPr>
            <p:cNvPr id="120" name="Google Shape;4212;p36">
              <a:extLst>
                <a:ext uri="{FF2B5EF4-FFF2-40B4-BE49-F238E27FC236}">
                  <a16:creationId xmlns:a16="http://schemas.microsoft.com/office/drawing/2014/main" id="{0413C70D-F49F-4560-9C09-3A9C4D01065B}"/>
                </a:ext>
              </a:extLst>
            </p:cNvPr>
            <p:cNvSpPr/>
            <p:nvPr/>
          </p:nvSpPr>
          <p:spPr>
            <a:xfrm rot="-5400000">
              <a:off x="7545598" y="1920444"/>
              <a:ext cx="80700" cy="807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4213;p36">
              <a:extLst>
                <a:ext uri="{FF2B5EF4-FFF2-40B4-BE49-F238E27FC236}">
                  <a16:creationId xmlns:a16="http://schemas.microsoft.com/office/drawing/2014/main" id="{69CEEB84-AE63-23E8-A37A-D82171D8C946}"/>
                </a:ext>
              </a:extLst>
            </p:cNvPr>
            <p:cNvSpPr/>
            <p:nvPr/>
          </p:nvSpPr>
          <p:spPr>
            <a:xfrm rot="-5400000">
              <a:off x="7706294" y="1920444"/>
              <a:ext cx="80700" cy="807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4214;p36">
              <a:extLst>
                <a:ext uri="{FF2B5EF4-FFF2-40B4-BE49-F238E27FC236}">
                  <a16:creationId xmlns:a16="http://schemas.microsoft.com/office/drawing/2014/main" id="{E6D5B9A7-7783-06F0-7052-E8A30D15D48D}"/>
                </a:ext>
              </a:extLst>
            </p:cNvPr>
            <p:cNvSpPr/>
            <p:nvPr/>
          </p:nvSpPr>
          <p:spPr>
            <a:xfrm rot="-5400000">
              <a:off x="7866989" y="1920444"/>
              <a:ext cx="80700" cy="807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4215;p36">
              <a:extLst>
                <a:ext uri="{FF2B5EF4-FFF2-40B4-BE49-F238E27FC236}">
                  <a16:creationId xmlns:a16="http://schemas.microsoft.com/office/drawing/2014/main" id="{2E02F186-7E27-A50F-C472-C952249524CC}"/>
                </a:ext>
              </a:extLst>
            </p:cNvPr>
            <p:cNvSpPr/>
            <p:nvPr/>
          </p:nvSpPr>
          <p:spPr>
            <a:xfrm rot="-5400000">
              <a:off x="8026867" y="1920444"/>
              <a:ext cx="80700" cy="807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4216;p36">
              <a:extLst>
                <a:ext uri="{FF2B5EF4-FFF2-40B4-BE49-F238E27FC236}">
                  <a16:creationId xmlns:a16="http://schemas.microsoft.com/office/drawing/2014/main" id="{E10D4458-BE3D-442A-85CA-482DBF2FA2D2}"/>
                </a:ext>
              </a:extLst>
            </p:cNvPr>
            <p:cNvSpPr/>
            <p:nvPr/>
          </p:nvSpPr>
          <p:spPr>
            <a:xfrm rot="-5400000">
              <a:off x="8187563" y="1920444"/>
              <a:ext cx="80700" cy="807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4217;p36">
              <a:extLst>
                <a:ext uri="{FF2B5EF4-FFF2-40B4-BE49-F238E27FC236}">
                  <a16:creationId xmlns:a16="http://schemas.microsoft.com/office/drawing/2014/main" id="{5156F191-E13D-D83C-9E49-9DB4FE45E9E1}"/>
                </a:ext>
              </a:extLst>
            </p:cNvPr>
            <p:cNvSpPr/>
            <p:nvPr/>
          </p:nvSpPr>
          <p:spPr>
            <a:xfrm rot="-5400000">
              <a:off x="8348259" y="1920444"/>
              <a:ext cx="80700" cy="807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4218;p36">
              <a:extLst>
                <a:ext uri="{FF2B5EF4-FFF2-40B4-BE49-F238E27FC236}">
                  <a16:creationId xmlns:a16="http://schemas.microsoft.com/office/drawing/2014/main" id="{E643AC1D-0B28-1F32-2F2A-237995F45C04}"/>
                </a:ext>
              </a:extLst>
            </p:cNvPr>
            <p:cNvSpPr/>
            <p:nvPr/>
          </p:nvSpPr>
          <p:spPr>
            <a:xfrm rot="-5400000">
              <a:off x="8508955" y="1920444"/>
              <a:ext cx="80700" cy="807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7" name="Google Shape;4219;p36">
            <a:extLst>
              <a:ext uri="{FF2B5EF4-FFF2-40B4-BE49-F238E27FC236}">
                <a16:creationId xmlns:a16="http://schemas.microsoft.com/office/drawing/2014/main" id="{E714802A-9F62-F005-3C5A-705274A03A04}"/>
              </a:ext>
            </a:extLst>
          </p:cNvPr>
          <p:cNvGrpSpPr/>
          <p:nvPr/>
        </p:nvGrpSpPr>
        <p:grpSpPr>
          <a:xfrm>
            <a:off x="7853832" y="4979228"/>
            <a:ext cx="1044057" cy="80700"/>
            <a:chOff x="7545598" y="3757369"/>
            <a:chExt cx="1044057" cy="80700"/>
          </a:xfrm>
          <a:solidFill>
            <a:srgbClr val="97A5BA"/>
          </a:solidFill>
        </p:grpSpPr>
        <p:sp>
          <p:nvSpPr>
            <p:cNvPr id="128" name="Google Shape;4220;p36">
              <a:extLst>
                <a:ext uri="{FF2B5EF4-FFF2-40B4-BE49-F238E27FC236}">
                  <a16:creationId xmlns:a16="http://schemas.microsoft.com/office/drawing/2014/main" id="{06679404-C45A-F013-B7D0-DCAD30808991}"/>
                </a:ext>
              </a:extLst>
            </p:cNvPr>
            <p:cNvSpPr/>
            <p:nvPr/>
          </p:nvSpPr>
          <p:spPr>
            <a:xfrm rot="-5400000">
              <a:off x="7545598" y="3757369"/>
              <a:ext cx="80700" cy="807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4221;p36">
              <a:extLst>
                <a:ext uri="{FF2B5EF4-FFF2-40B4-BE49-F238E27FC236}">
                  <a16:creationId xmlns:a16="http://schemas.microsoft.com/office/drawing/2014/main" id="{6A69AB69-97AB-8A7E-330A-1330700DF7FC}"/>
                </a:ext>
              </a:extLst>
            </p:cNvPr>
            <p:cNvSpPr/>
            <p:nvPr/>
          </p:nvSpPr>
          <p:spPr>
            <a:xfrm rot="-5400000">
              <a:off x="7706294" y="3757369"/>
              <a:ext cx="80700" cy="807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4222;p36">
              <a:extLst>
                <a:ext uri="{FF2B5EF4-FFF2-40B4-BE49-F238E27FC236}">
                  <a16:creationId xmlns:a16="http://schemas.microsoft.com/office/drawing/2014/main" id="{7535E65B-DFB9-F6FB-9B57-029EB3A65393}"/>
                </a:ext>
              </a:extLst>
            </p:cNvPr>
            <p:cNvSpPr/>
            <p:nvPr/>
          </p:nvSpPr>
          <p:spPr>
            <a:xfrm rot="-5400000">
              <a:off x="7866989" y="3757369"/>
              <a:ext cx="80700" cy="807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4223;p36">
              <a:extLst>
                <a:ext uri="{FF2B5EF4-FFF2-40B4-BE49-F238E27FC236}">
                  <a16:creationId xmlns:a16="http://schemas.microsoft.com/office/drawing/2014/main" id="{8465F230-806D-476C-3114-F545C7F21BA1}"/>
                </a:ext>
              </a:extLst>
            </p:cNvPr>
            <p:cNvSpPr/>
            <p:nvPr/>
          </p:nvSpPr>
          <p:spPr>
            <a:xfrm rot="-5400000">
              <a:off x="8026867" y="3757369"/>
              <a:ext cx="80700" cy="807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4224;p36">
              <a:extLst>
                <a:ext uri="{FF2B5EF4-FFF2-40B4-BE49-F238E27FC236}">
                  <a16:creationId xmlns:a16="http://schemas.microsoft.com/office/drawing/2014/main" id="{45BA3AB3-C827-8481-61E5-FD8BFDAEC0C5}"/>
                </a:ext>
              </a:extLst>
            </p:cNvPr>
            <p:cNvSpPr/>
            <p:nvPr/>
          </p:nvSpPr>
          <p:spPr>
            <a:xfrm rot="-5400000">
              <a:off x="8187563" y="3757369"/>
              <a:ext cx="80700" cy="807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4225;p36">
              <a:extLst>
                <a:ext uri="{FF2B5EF4-FFF2-40B4-BE49-F238E27FC236}">
                  <a16:creationId xmlns:a16="http://schemas.microsoft.com/office/drawing/2014/main" id="{89D18CC4-77B7-0937-2491-B4E31526173B}"/>
                </a:ext>
              </a:extLst>
            </p:cNvPr>
            <p:cNvSpPr/>
            <p:nvPr/>
          </p:nvSpPr>
          <p:spPr>
            <a:xfrm rot="-5400000">
              <a:off x="8348259" y="3757369"/>
              <a:ext cx="80700" cy="807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4226;p36">
              <a:extLst>
                <a:ext uri="{FF2B5EF4-FFF2-40B4-BE49-F238E27FC236}">
                  <a16:creationId xmlns:a16="http://schemas.microsoft.com/office/drawing/2014/main" id="{ED0D2325-6A8E-7F4D-1DC9-FE5AFDEAF84D}"/>
                </a:ext>
              </a:extLst>
            </p:cNvPr>
            <p:cNvSpPr/>
            <p:nvPr/>
          </p:nvSpPr>
          <p:spPr>
            <a:xfrm rot="-5400000">
              <a:off x="8508955" y="3757369"/>
              <a:ext cx="80700" cy="807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5" name="Google Shape;4227;p36">
            <a:extLst>
              <a:ext uri="{FF2B5EF4-FFF2-40B4-BE49-F238E27FC236}">
                <a16:creationId xmlns:a16="http://schemas.microsoft.com/office/drawing/2014/main" id="{1FE043F2-6791-A8A8-94B5-A84280A4D2C9}"/>
              </a:ext>
            </a:extLst>
          </p:cNvPr>
          <p:cNvSpPr/>
          <p:nvPr/>
        </p:nvSpPr>
        <p:spPr>
          <a:xfrm>
            <a:off x="1990384" y="3185734"/>
            <a:ext cx="1340746" cy="1835300"/>
          </a:xfrm>
          <a:custGeom>
            <a:avLst/>
            <a:gdLst/>
            <a:ahLst/>
            <a:cxnLst/>
            <a:rect l="l" t="t" r="r" b="b"/>
            <a:pathLst>
              <a:path w="47226" h="73412" extrusionOk="0">
                <a:moveTo>
                  <a:pt x="0" y="0"/>
                </a:moveTo>
                <a:lnTo>
                  <a:pt x="47226" y="0"/>
                </a:lnTo>
                <a:lnTo>
                  <a:pt x="47226" y="73412"/>
                </a:lnTo>
              </a:path>
            </a:pathLst>
          </a:custGeom>
          <a:noFill/>
          <a:ln w="9525" cap="flat" cmpd="sng">
            <a:solidFill>
              <a:srgbClr val="001E5A"/>
            </a:solidFill>
            <a:prstDash val="solid"/>
            <a:round/>
            <a:headEnd type="none" w="med" len="med"/>
            <a:tailEnd type="diamond" w="med" len="med"/>
          </a:ln>
        </p:spPr>
      </p:sp>
      <p:sp>
        <p:nvSpPr>
          <p:cNvPr id="136" name="Google Shape;4228;p36">
            <a:extLst>
              <a:ext uri="{FF2B5EF4-FFF2-40B4-BE49-F238E27FC236}">
                <a16:creationId xmlns:a16="http://schemas.microsoft.com/office/drawing/2014/main" id="{989904A0-E896-3180-FD00-D05485367E2C}"/>
              </a:ext>
            </a:extLst>
          </p:cNvPr>
          <p:cNvSpPr/>
          <p:nvPr/>
        </p:nvSpPr>
        <p:spPr>
          <a:xfrm>
            <a:off x="1990384" y="5021030"/>
            <a:ext cx="1672820" cy="607880"/>
          </a:xfrm>
          <a:custGeom>
            <a:avLst/>
            <a:gdLst/>
            <a:ahLst/>
            <a:cxnLst/>
            <a:rect l="l" t="t" r="r" b="b"/>
            <a:pathLst>
              <a:path w="67801" h="23380" extrusionOk="0">
                <a:moveTo>
                  <a:pt x="0" y="0"/>
                </a:moveTo>
                <a:lnTo>
                  <a:pt x="22444" y="0"/>
                </a:lnTo>
                <a:lnTo>
                  <a:pt x="22444" y="23380"/>
                </a:lnTo>
                <a:lnTo>
                  <a:pt x="67801" y="23380"/>
                </a:lnTo>
              </a:path>
            </a:pathLst>
          </a:custGeom>
          <a:noFill/>
          <a:ln w="9525" cap="flat" cmpd="sng">
            <a:solidFill>
              <a:srgbClr val="001E5A"/>
            </a:solidFill>
            <a:prstDash val="solid"/>
            <a:round/>
            <a:headEnd type="none" w="med" len="med"/>
            <a:tailEnd type="diamond" w="med" len="med"/>
          </a:ln>
        </p:spPr>
      </p:sp>
      <p:sp>
        <p:nvSpPr>
          <p:cNvPr id="137" name="Google Shape;4229;p36">
            <a:extLst>
              <a:ext uri="{FF2B5EF4-FFF2-40B4-BE49-F238E27FC236}">
                <a16:creationId xmlns:a16="http://schemas.microsoft.com/office/drawing/2014/main" id="{0BAE4C4D-48B9-65C9-99EB-5E22E1B85016}"/>
              </a:ext>
            </a:extLst>
          </p:cNvPr>
          <p:cNvSpPr/>
          <p:nvPr/>
        </p:nvSpPr>
        <p:spPr>
          <a:xfrm>
            <a:off x="4025584" y="2422284"/>
            <a:ext cx="252258" cy="1920884"/>
          </a:xfrm>
          <a:custGeom>
            <a:avLst/>
            <a:gdLst/>
            <a:ahLst/>
            <a:cxnLst/>
            <a:rect l="l" t="t" r="r" b="b"/>
            <a:pathLst>
              <a:path w="12157" h="76218" extrusionOk="0">
                <a:moveTo>
                  <a:pt x="12157" y="0"/>
                </a:moveTo>
                <a:lnTo>
                  <a:pt x="0" y="0"/>
                </a:lnTo>
                <a:lnTo>
                  <a:pt x="0" y="76218"/>
                </a:lnTo>
              </a:path>
            </a:pathLst>
          </a:custGeom>
          <a:noFill/>
          <a:ln w="9525" cap="flat" cmpd="sng">
            <a:solidFill>
              <a:srgbClr val="001E5A"/>
            </a:solidFill>
            <a:prstDash val="solid"/>
            <a:round/>
            <a:headEnd type="none" w="med" len="med"/>
            <a:tailEnd type="diamond" w="med" len="med"/>
          </a:ln>
        </p:spPr>
      </p:sp>
      <p:sp>
        <p:nvSpPr>
          <p:cNvPr id="138" name="Google Shape;4230;p36">
            <a:extLst>
              <a:ext uri="{FF2B5EF4-FFF2-40B4-BE49-F238E27FC236}">
                <a16:creationId xmlns:a16="http://schemas.microsoft.com/office/drawing/2014/main" id="{456C489B-F27D-F467-8415-699E6A3FC872}"/>
              </a:ext>
            </a:extLst>
          </p:cNvPr>
          <p:cNvSpPr/>
          <p:nvPr/>
        </p:nvSpPr>
        <p:spPr>
          <a:xfrm>
            <a:off x="5732284" y="3185734"/>
            <a:ext cx="2040771" cy="923471"/>
          </a:xfrm>
          <a:custGeom>
            <a:avLst/>
            <a:gdLst/>
            <a:ahLst/>
            <a:cxnLst/>
            <a:rect l="l" t="t" r="r" b="b"/>
            <a:pathLst>
              <a:path w="72477" h="36472" extrusionOk="0">
                <a:moveTo>
                  <a:pt x="72477" y="0"/>
                </a:moveTo>
                <a:lnTo>
                  <a:pt x="51903" y="0"/>
                </a:lnTo>
                <a:lnTo>
                  <a:pt x="51903" y="36472"/>
                </a:lnTo>
                <a:lnTo>
                  <a:pt x="0" y="36472"/>
                </a:lnTo>
              </a:path>
            </a:pathLst>
          </a:custGeom>
          <a:noFill/>
          <a:ln w="9525" cap="flat" cmpd="sng">
            <a:solidFill>
              <a:srgbClr val="001E5A"/>
            </a:solidFill>
            <a:prstDash val="solid"/>
            <a:round/>
            <a:headEnd type="none" w="med" len="med"/>
            <a:tailEnd type="diamond" w="med" len="med"/>
          </a:ln>
        </p:spPr>
      </p:sp>
      <p:sp>
        <p:nvSpPr>
          <p:cNvPr id="139" name="Google Shape;4231;p36">
            <a:extLst>
              <a:ext uri="{FF2B5EF4-FFF2-40B4-BE49-F238E27FC236}">
                <a16:creationId xmlns:a16="http://schemas.microsoft.com/office/drawing/2014/main" id="{EFC4FB0C-4C88-38D7-DDC2-1FC23DB583B5}"/>
              </a:ext>
            </a:extLst>
          </p:cNvPr>
          <p:cNvSpPr/>
          <p:nvPr/>
        </p:nvSpPr>
        <p:spPr>
          <a:xfrm>
            <a:off x="5440034" y="5032734"/>
            <a:ext cx="2333025" cy="303925"/>
          </a:xfrm>
          <a:custGeom>
            <a:avLst/>
            <a:gdLst/>
            <a:ahLst/>
            <a:cxnLst/>
            <a:rect l="l" t="t" r="r" b="b"/>
            <a:pathLst>
              <a:path w="93321" h="12157" extrusionOk="0">
                <a:moveTo>
                  <a:pt x="93321" y="0"/>
                </a:moveTo>
                <a:lnTo>
                  <a:pt x="70210" y="39"/>
                </a:lnTo>
                <a:lnTo>
                  <a:pt x="70167" y="12026"/>
                </a:lnTo>
                <a:lnTo>
                  <a:pt x="0" y="12157"/>
                </a:lnTo>
              </a:path>
            </a:pathLst>
          </a:custGeom>
          <a:noFill/>
          <a:ln w="9525" cap="flat" cmpd="sng">
            <a:solidFill>
              <a:srgbClr val="001E5A"/>
            </a:solidFill>
            <a:prstDash val="solid"/>
            <a:round/>
            <a:headEnd type="none" w="med" len="med"/>
            <a:tailEnd type="diamond" w="med" len="med"/>
          </a:ln>
        </p:spPr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1E3947B6-9824-29C6-C71D-BD708764426F}"/>
              </a:ext>
            </a:extLst>
          </p:cNvPr>
          <p:cNvSpPr txBox="1"/>
          <p:nvPr/>
        </p:nvSpPr>
        <p:spPr>
          <a:xfrm>
            <a:off x="7277653" y="3223003"/>
            <a:ext cx="1941806" cy="1496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22CFF71F-FA10-EDC1-69CB-08D03CB4CDB2}"/>
              </a:ext>
            </a:extLst>
          </p:cNvPr>
          <p:cNvSpPr txBox="1"/>
          <p:nvPr/>
        </p:nvSpPr>
        <p:spPr>
          <a:xfrm>
            <a:off x="687632" y="3245023"/>
            <a:ext cx="1941806" cy="1496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DE6BCD63-5876-0928-6381-B6689280F780}"/>
              </a:ext>
            </a:extLst>
          </p:cNvPr>
          <p:cNvSpPr txBox="1"/>
          <p:nvPr/>
        </p:nvSpPr>
        <p:spPr>
          <a:xfrm>
            <a:off x="3195648" y="1104196"/>
            <a:ext cx="3368356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E04D0B61-34C5-9276-4ECF-297C93C7C7F4}"/>
              </a:ext>
            </a:extLst>
          </p:cNvPr>
          <p:cNvSpPr txBox="1"/>
          <p:nvPr/>
        </p:nvSpPr>
        <p:spPr>
          <a:xfrm>
            <a:off x="285176" y="5080323"/>
            <a:ext cx="2209058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3339F4F2-5E07-1613-E953-AB32C8D6B67E}"/>
              </a:ext>
            </a:extLst>
          </p:cNvPr>
          <p:cNvSpPr txBox="1"/>
          <p:nvPr/>
        </p:nvSpPr>
        <p:spPr>
          <a:xfrm>
            <a:off x="7081806" y="5026060"/>
            <a:ext cx="2209058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36727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140" grpId="0"/>
      <p:bldP spid="141" grpId="0"/>
      <p:bldP spid="142" grpId="0"/>
      <p:bldP spid="143" grpId="0"/>
      <p:bldP spid="14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1C55A32-279A-0CB8-DCF8-BBA0B11DBF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en-US" smtClean="0"/>
              <a:pPr/>
              <a:t>31</a:t>
            </a:fld>
            <a:endParaRPr lang="en-US" dirty="0"/>
          </a:p>
        </p:txBody>
      </p:sp>
      <p:pic>
        <p:nvPicPr>
          <p:cNvPr id="95" name="Picture Placeholder 94">
            <a:extLst>
              <a:ext uri="{FF2B5EF4-FFF2-40B4-BE49-F238E27FC236}">
                <a16:creationId xmlns:a16="http://schemas.microsoft.com/office/drawing/2014/main" id="{1557DAD6-ED31-8B1C-7511-05FFEDE8FFC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97"/>
          <a:stretch/>
        </p:blipFill>
        <p:spPr>
          <a:xfrm>
            <a:off x="161538" y="1058975"/>
            <a:ext cx="9283334" cy="2715208"/>
          </a:xfr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8950D8F4-7483-E48A-27EC-9AC27197EBA6}"/>
              </a:ext>
            </a:extLst>
          </p:cNvPr>
          <p:cNvSpPr/>
          <p:nvPr/>
        </p:nvSpPr>
        <p:spPr>
          <a:xfrm>
            <a:off x="11531160" y="3092403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A070DDA4-EE68-B5BF-5450-D454460579D2}"/>
              </a:ext>
            </a:extLst>
          </p:cNvPr>
          <p:cNvSpPr/>
          <p:nvPr/>
        </p:nvSpPr>
        <p:spPr>
          <a:xfrm>
            <a:off x="11531160" y="3886972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810BDE26-46C8-A637-B8C9-68BBF1603151}"/>
              </a:ext>
            </a:extLst>
          </p:cNvPr>
          <p:cNvSpPr/>
          <p:nvPr/>
        </p:nvSpPr>
        <p:spPr>
          <a:xfrm>
            <a:off x="11531160" y="4658998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F0D742E-80B7-8A2A-E4F5-B9C4F667FA3C}"/>
              </a:ext>
            </a:extLst>
          </p:cNvPr>
          <p:cNvSpPr/>
          <p:nvPr/>
        </p:nvSpPr>
        <p:spPr>
          <a:xfrm>
            <a:off x="11531160" y="5452149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BF07716-6971-F8A0-D536-22904D2F1A01}"/>
              </a:ext>
            </a:extLst>
          </p:cNvPr>
          <p:cNvSpPr/>
          <p:nvPr/>
        </p:nvSpPr>
        <p:spPr>
          <a:xfrm>
            <a:off x="11530172" y="2317349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0D06756B-3224-BA68-5C83-BBC27D9D48FE}"/>
              </a:ext>
            </a:extLst>
          </p:cNvPr>
          <p:cNvSpPr/>
          <p:nvPr/>
        </p:nvSpPr>
        <p:spPr>
          <a:xfrm>
            <a:off x="11518882" y="1495237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oogle Shape;9637;p64">
            <a:extLst>
              <a:ext uri="{FF2B5EF4-FFF2-40B4-BE49-F238E27FC236}">
                <a16:creationId xmlns:a16="http://schemas.microsoft.com/office/drawing/2014/main" id="{979E7E2D-A910-5294-5552-DCDDB6FA01B6}"/>
              </a:ext>
            </a:extLst>
          </p:cNvPr>
          <p:cNvGrpSpPr/>
          <p:nvPr/>
        </p:nvGrpSpPr>
        <p:grpSpPr>
          <a:xfrm>
            <a:off x="11467737" y="3870079"/>
            <a:ext cx="409885" cy="319555"/>
            <a:chOff x="2611458" y="3816374"/>
            <a:chExt cx="426329" cy="332375"/>
          </a:xfrm>
          <a:solidFill>
            <a:srgbClr val="002060"/>
          </a:solidFill>
        </p:grpSpPr>
        <p:sp>
          <p:nvSpPr>
            <p:cNvPr id="11" name="Google Shape;9638;p64">
              <a:extLst>
                <a:ext uri="{FF2B5EF4-FFF2-40B4-BE49-F238E27FC236}">
                  <a16:creationId xmlns:a16="http://schemas.microsoft.com/office/drawing/2014/main" id="{F1803BA3-19C9-DFDA-C709-E9960535E0B3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639;p64">
              <a:extLst>
                <a:ext uri="{FF2B5EF4-FFF2-40B4-BE49-F238E27FC236}">
                  <a16:creationId xmlns:a16="http://schemas.microsoft.com/office/drawing/2014/main" id="{AE137CD2-8E7C-BF54-ECF9-A98E387AE400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640;p64">
              <a:extLst>
                <a:ext uri="{FF2B5EF4-FFF2-40B4-BE49-F238E27FC236}">
                  <a16:creationId xmlns:a16="http://schemas.microsoft.com/office/drawing/2014/main" id="{FE223222-73EF-F6A8-21EF-3AD1DF51165D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9641;p64">
              <a:extLst>
                <a:ext uri="{FF2B5EF4-FFF2-40B4-BE49-F238E27FC236}">
                  <a16:creationId xmlns:a16="http://schemas.microsoft.com/office/drawing/2014/main" id="{DBC05C38-9E69-35BB-39C4-6DA069382E05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9642;p64">
              <a:extLst>
                <a:ext uri="{FF2B5EF4-FFF2-40B4-BE49-F238E27FC236}">
                  <a16:creationId xmlns:a16="http://schemas.microsoft.com/office/drawing/2014/main" id="{4A3F7065-CF53-6EEF-8A4B-890583B1C085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643;p64">
              <a:extLst>
                <a:ext uri="{FF2B5EF4-FFF2-40B4-BE49-F238E27FC236}">
                  <a16:creationId xmlns:a16="http://schemas.microsoft.com/office/drawing/2014/main" id="{EB47FD61-D980-DACD-A34A-099F0A6B7E4D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644;p64">
              <a:extLst>
                <a:ext uri="{FF2B5EF4-FFF2-40B4-BE49-F238E27FC236}">
                  <a16:creationId xmlns:a16="http://schemas.microsoft.com/office/drawing/2014/main" id="{EE882045-BB72-B359-FE24-4E7937C41BB3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645;p64">
              <a:extLst>
                <a:ext uri="{FF2B5EF4-FFF2-40B4-BE49-F238E27FC236}">
                  <a16:creationId xmlns:a16="http://schemas.microsoft.com/office/drawing/2014/main" id="{834B0857-B793-4C29-8957-6672E849F174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646;p64">
              <a:extLst>
                <a:ext uri="{FF2B5EF4-FFF2-40B4-BE49-F238E27FC236}">
                  <a16:creationId xmlns:a16="http://schemas.microsoft.com/office/drawing/2014/main" id="{5E12581F-8B5F-C5BD-B969-47930C6CD06C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9647;p64">
              <a:extLst>
                <a:ext uri="{FF2B5EF4-FFF2-40B4-BE49-F238E27FC236}">
                  <a16:creationId xmlns:a16="http://schemas.microsoft.com/office/drawing/2014/main" id="{446F2D9F-4A44-E7EE-43AE-041ACBBD786C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" name="Google Shape;9201;p64">
            <a:extLst>
              <a:ext uri="{FF2B5EF4-FFF2-40B4-BE49-F238E27FC236}">
                <a16:creationId xmlns:a16="http://schemas.microsoft.com/office/drawing/2014/main" id="{1BDE367A-4538-3E1C-4F3D-D4769555972E}"/>
              </a:ext>
            </a:extLst>
          </p:cNvPr>
          <p:cNvGrpSpPr/>
          <p:nvPr/>
        </p:nvGrpSpPr>
        <p:grpSpPr>
          <a:xfrm>
            <a:off x="11492106" y="2264506"/>
            <a:ext cx="361147" cy="361529"/>
            <a:chOff x="7538896" y="1970156"/>
            <a:chExt cx="361147" cy="361529"/>
          </a:xfrm>
          <a:solidFill>
            <a:srgbClr val="002060"/>
          </a:solidFill>
        </p:grpSpPr>
        <p:sp>
          <p:nvSpPr>
            <p:cNvPr id="22" name="Google Shape;9202;p64">
              <a:extLst>
                <a:ext uri="{FF2B5EF4-FFF2-40B4-BE49-F238E27FC236}">
                  <a16:creationId xmlns:a16="http://schemas.microsoft.com/office/drawing/2014/main" id="{5C20CB23-CEAE-8FBE-0014-0D6A566E1FFA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203;p64">
              <a:extLst>
                <a:ext uri="{FF2B5EF4-FFF2-40B4-BE49-F238E27FC236}">
                  <a16:creationId xmlns:a16="http://schemas.microsoft.com/office/drawing/2014/main" id="{BCEDA5CB-157E-8F51-2C91-1AF5218368D1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204;p64">
              <a:extLst>
                <a:ext uri="{FF2B5EF4-FFF2-40B4-BE49-F238E27FC236}">
                  <a16:creationId xmlns:a16="http://schemas.microsoft.com/office/drawing/2014/main" id="{8972D03F-0935-8450-EEEB-985E1888CEF6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205;p64">
              <a:extLst>
                <a:ext uri="{FF2B5EF4-FFF2-40B4-BE49-F238E27FC236}">
                  <a16:creationId xmlns:a16="http://schemas.microsoft.com/office/drawing/2014/main" id="{04BD9844-30D2-5A43-9979-CE7041210006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206;p64">
              <a:extLst>
                <a:ext uri="{FF2B5EF4-FFF2-40B4-BE49-F238E27FC236}">
                  <a16:creationId xmlns:a16="http://schemas.microsoft.com/office/drawing/2014/main" id="{C9E404A7-A609-F22D-B17F-F7F4EC3F5808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9207;p64">
              <a:extLst>
                <a:ext uri="{FF2B5EF4-FFF2-40B4-BE49-F238E27FC236}">
                  <a16:creationId xmlns:a16="http://schemas.microsoft.com/office/drawing/2014/main" id="{1A9A14A5-FBCE-18E2-0C12-9D7412CBD184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" name="Google Shape;9261;p64">
            <a:extLst>
              <a:ext uri="{FF2B5EF4-FFF2-40B4-BE49-F238E27FC236}">
                <a16:creationId xmlns:a16="http://schemas.microsoft.com/office/drawing/2014/main" id="{8D8B534A-64DF-612A-3DCB-D8555340EE2B}"/>
              </a:ext>
            </a:extLst>
          </p:cNvPr>
          <p:cNvGrpSpPr/>
          <p:nvPr/>
        </p:nvGrpSpPr>
        <p:grpSpPr>
          <a:xfrm>
            <a:off x="11506683" y="4638562"/>
            <a:ext cx="331993" cy="331993"/>
            <a:chOff x="870939" y="2439293"/>
            <a:chExt cx="331993" cy="331993"/>
          </a:xfrm>
          <a:solidFill>
            <a:srgbClr val="002060"/>
          </a:solidFill>
        </p:grpSpPr>
        <p:sp>
          <p:nvSpPr>
            <p:cNvPr id="29" name="Google Shape;9262;p64">
              <a:extLst>
                <a:ext uri="{FF2B5EF4-FFF2-40B4-BE49-F238E27FC236}">
                  <a16:creationId xmlns:a16="http://schemas.microsoft.com/office/drawing/2014/main" id="{203C3D57-A2CC-5A7D-F57E-651738F7E494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263;p64">
              <a:extLst>
                <a:ext uri="{FF2B5EF4-FFF2-40B4-BE49-F238E27FC236}">
                  <a16:creationId xmlns:a16="http://schemas.microsoft.com/office/drawing/2014/main" id="{AA67BDCA-B011-0A61-AE45-952361238A73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264;p64">
              <a:extLst>
                <a:ext uri="{FF2B5EF4-FFF2-40B4-BE49-F238E27FC236}">
                  <a16:creationId xmlns:a16="http://schemas.microsoft.com/office/drawing/2014/main" id="{936BE482-D1C5-3896-E3E2-CF19F0CA7216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265;p64">
              <a:extLst>
                <a:ext uri="{FF2B5EF4-FFF2-40B4-BE49-F238E27FC236}">
                  <a16:creationId xmlns:a16="http://schemas.microsoft.com/office/drawing/2014/main" id="{F223A3E9-5556-11E7-E7AD-DEE8D0A7C804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266;p64">
              <a:extLst>
                <a:ext uri="{FF2B5EF4-FFF2-40B4-BE49-F238E27FC236}">
                  <a16:creationId xmlns:a16="http://schemas.microsoft.com/office/drawing/2014/main" id="{8B3331C6-FEBD-D899-9A76-D28953CFF85B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267;p64">
              <a:extLst>
                <a:ext uri="{FF2B5EF4-FFF2-40B4-BE49-F238E27FC236}">
                  <a16:creationId xmlns:a16="http://schemas.microsoft.com/office/drawing/2014/main" id="{98BC4230-D533-511C-F181-6B262D65C3F3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68;p64">
              <a:extLst>
                <a:ext uri="{FF2B5EF4-FFF2-40B4-BE49-F238E27FC236}">
                  <a16:creationId xmlns:a16="http://schemas.microsoft.com/office/drawing/2014/main" id="{5B265D43-A53B-6BB9-B897-2744A5B599F4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269;p64">
              <a:extLst>
                <a:ext uri="{FF2B5EF4-FFF2-40B4-BE49-F238E27FC236}">
                  <a16:creationId xmlns:a16="http://schemas.microsoft.com/office/drawing/2014/main" id="{BB20E465-BE17-4539-60CB-BEC3A2588041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70;p64">
              <a:extLst>
                <a:ext uri="{FF2B5EF4-FFF2-40B4-BE49-F238E27FC236}">
                  <a16:creationId xmlns:a16="http://schemas.microsoft.com/office/drawing/2014/main" id="{17FBE28A-E4E6-EF84-6B75-A4223BCCB66E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9271;p64">
              <a:extLst>
                <a:ext uri="{FF2B5EF4-FFF2-40B4-BE49-F238E27FC236}">
                  <a16:creationId xmlns:a16="http://schemas.microsoft.com/office/drawing/2014/main" id="{C7DE9172-6EA9-FC10-C47A-C3D4D656A66A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9272;p64">
              <a:extLst>
                <a:ext uri="{FF2B5EF4-FFF2-40B4-BE49-F238E27FC236}">
                  <a16:creationId xmlns:a16="http://schemas.microsoft.com/office/drawing/2014/main" id="{749A7691-DCE3-BFB3-E426-EF5E618E78A5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73;p64">
              <a:extLst>
                <a:ext uri="{FF2B5EF4-FFF2-40B4-BE49-F238E27FC236}">
                  <a16:creationId xmlns:a16="http://schemas.microsoft.com/office/drawing/2014/main" id="{3382AF74-4AEB-7C83-C6B9-5DC8A0A60D2D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74;p64">
              <a:extLst>
                <a:ext uri="{FF2B5EF4-FFF2-40B4-BE49-F238E27FC236}">
                  <a16:creationId xmlns:a16="http://schemas.microsoft.com/office/drawing/2014/main" id="{A3C98621-6016-B05B-EC05-BB1582A0F8CE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75;p64">
              <a:extLst>
                <a:ext uri="{FF2B5EF4-FFF2-40B4-BE49-F238E27FC236}">
                  <a16:creationId xmlns:a16="http://schemas.microsoft.com/office/drawing/2014/main" id="{ABFAC84C-56D0-A301-E926-96F2FA049A9E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76;p64">
              <a:extLst>
                <a:ext uri="{FF2B5EF4-FFF2-40B4-BE49-F238E27FC236}">
                  <a16:creationId xmlns:a16="http://schemas.microsoft.com/office/drawing/2014/main" id="{7206ADB9-34F8-9DD5-BC6F-670592794702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9277;p64">
              <a:extLst>
                <a:ext uri="{FF2B5EF4-FFF2-40B4-BE49-F238E27FC236}">
                  <a16:creationId xmlns:a16="http://schemas.microsoft.com/office/drawing/2014/main" id="{44BEF6DC-5BD7-EF57-6BDF-E78C1644A630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" name="Google Shape;9284;p64">
            <a:extLst>
              <a:ext uri="{FF2B5EF4-FFF2-40B4-BE49-F238E27FC236}">
                <a16:creationId xmlns:a16="http://schemas.microsoft.com/office/drawing/2014/main" id="{AC19CA28-9910-5784-B220-8F3B1FC3AD30}"/>
              </a:ext>
            </a:extLst>
          </p:cNvPr>
          <p:cNvGrpSpPr/>
          <p:nvPr/>
        </p:nvGrpSpPr>
        <p:grpSpPr>
          <a:xfrm>
            <a:off x="11542505" y="1453286"/>
            <a:ext cx="260349" cy="362292"/>
            <a:chOff x="5388757" y="2414659"/>
            <a:chExt cx="260349" cy="362292"/>
          </a:xfrm>
          <a:solidFill>
            <a:srgbClr val="002060"/>
          </a:solidFill>
        </p:grpSpPr>
        <p:sp>
          <p:nvSpPr>
            <p:cNvPr id="46" name="Google Shape;9285;p64">
              <a:extLst>
                <a:ext uri="{FF2B5EF4-FFF2-40B4-BE49-F238E27FC236}">
                  <a16:creationId xmlns:a16="http://schemas.microsoft.com/office/drawing/2014/main" id="{B9C1B0DF-44EB-0402-9DD2-51C0B91441D8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86;p64">
              <a:extLst>
                <a:ext uri="{FF2B5EF4-FFF2-40B4-BE49-F238E27FC236}">
                  <a16:creationId xmlns:a16="http://schemas.microsoft.com/office/drawing/2014/main" id="{71683868-3C3C-2F30-0828-BB6C6F480B19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87;p64">
              <a:extLst>
                <a:ext uri="{FF2B5EF4-FFF2-40B4-BE49-F238E27FC236}">
                  <a16:creationId xmlns:a16="http://schemas.microsoft.com/office/drawing/2014/main" id="{683D537B-ACB5-C138-FCD9-B6F5FE33718B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88;p64">
              <a:extLst>
                <a:ext uri="{FF2B5EF4-FFF2-40B4-BE49-F238E27FC236}">
                  <a16:creationId xmlns:a16="http://schemas.microsoft.com/office/drawing/2014/main" id="{58AB4EEB-A8DB-C292-C883-2ACA0474F188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89;p64">
              <a:extLst>
                <a:ext uri="{FF2B5EF4-FFF2-40B4-BE49-F238E27FC236}">
                  <a16:creationId xmlns:a16="http://schemas.microsoft.com/office/drawing/2014/main" id="{833F97B8-A928-5C17-2491-84012DECAC78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90;p64">
              <a:extLst>
                <a:ext uri="{FF2B5EF4-FFF2-40B4-BE49-F238E27FC236}">
                  <a16:creationId xmlns:a16="http://schemas.microsoft.com/office/drawing/2014/main" id="{5EDBE8C8-A80F-3C42-9BBA-DC20AAC1CC52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91;p64">
              <a:extLst>
                <a:ext uri="{FF2B5EF4-FFF2-40B4-BE49-F238E27FC236}">
                  <a16:creationId xmlns:a16="http://schemas.microsoft.com/office/drawing/2014/main" id="{F9C4216E-9167-F095-ABFB-FF9DA9864595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92;p64">
              <a:extLst>
                <a:ext uri="{FF2B5EF4-FFF2-40B4-BE49-F238E27FC236}">
                  <a16:creationId xmlns:a16="http://schemas.microsoft.com/office/drawing/2014/main" id="{A2883177-2E33-0D18-2786-75C7A123C7DE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293;p64">
              <a:extLst>
                <a:ext uri="{FF2B5EF4-FFF2-40B4-BE49-F238E27FC236}">
                  <a16:creationId xmlns:a16="http://schemas.microsoft.com/office/drawing/2014/main" id="{5A345399-D60D-821F-7124-5B92300D6AFE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294;p64">
              <a:extLst>
                <a:ext uri="{FF2B5EF4-FFF2-40B4-BE49-F238E27FC236}">
                  <a16:creationId xmlns:a16="http://schemas.microsoft.com/office/drawing/2014/main" id="{3A4C3396-652F-B97F-36D4-453651293F64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295;p64">
              <a:extLst>
                <a:ext uri="{FF2B5EF4-FFF2-40B4-BE49-F238E27FC236}">
                  <a16:creationId xmlns:a16="http://schemas.microsoft.com/office/drawing/2014/main" id="{408C8525-5163-105F-610A-904698EB1E5B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296;p64">
              <a:extLst>
                <a:ext uri="{FF2B5EF4-FFF2-40B4-BE49-F238E27FC236}">
                  <a16:creationId xmlns:a16="http://schemas.microsoft.com/office/drawing/2014/main" id="{D24A6ACA-BF22-8818-991C-F239C757A09C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297;p64">
              <a:extLst>
                <a:ext uri="{FF2B5EF4-FFF2-40B4-BE49-F238E27FC236}">
                  <a16:creationId xmlns:a16="http://schemas.microsoft.com/office/drawing/2014/main" id="{CD02691A-DB67-67C3-CD70-575BDCA33060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9298;p64">
              <a:extLst>
                <a:ext uri="{FF2B5EF4-FFF2-40B4-BE49-F238E27FC236}">
                  <a16:creationId xmlns:a16="http://schemas.microsoft.com/office/drawing/2014/main" id="{AF5207E9-1307-FFD9-1958-0CE334F8EDF9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9299;p64">
              <a:extLst>
                <a:ext uri="{FF2B5EF4-FFF2-40B4-BE49-F238E27FC236}">
                  <a16:creationId xmlns:a16="http://schemas.microsoft.com/office/drawing/2014/main" id="{6F77096F-8AC5-BA44-1587-9C926B4C2B64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300;p64">
              <a:extLst>
                <a:ext uri="{FF2B5EF4-FFF2-40B4-BE49-F238E27FC236}">
                  <a16:creationId xmlns:a16="http://schemas.microsoft.com/office/drawing/2014/main" id="{0E435739-B8BE-7D4D-D0CA-7ACB5896E470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301;p64">
              <a:extLst>
                <a:ext uri="{FF2B5EF4-FFF2-40B4-BE49-F238E27FC236}">
                  <a16:creationId xmlns:a16="http://schemas.microsoft.com/office/drawing/2014/main" id="{BE796ADB-4828-0434-E295-8AD01DA15204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302;p64">
              <a:extLst>
                <a:ext uri="{FF2B5EF4-FFF2-40B4-BE49-F238E27FC236}">
                  <a16:creationId xmlns:a16="http://schemas.microsoft.com/office/drawing/2014/main" id="{775C9F28-8879-07D3-1712-98EFBA62DDB9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9303;p64">
              <a:extLst>
                <a:ext uri="{FF2B5EF4-FFF2-40B4-BE49-F238E27FC236}">
                  <a16:creationId xmlns:a16="http://schemas.microsoft.com/office/drawing/2014/main" id="{98C22B1C-DAE8-6F32-DA2D-B24F93E178A3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9304;p64">
              <a:extLst>
                <a:ext uri="{FF2B5EF4-FFF2-40B4-BE49-F238E27FC236}">
                  <a16:creationId xmlns:a16="http://schemas.microsoft.com/office/drawing/2014/main" id="{F82A8B91-2397-5327-4624-E25C4AA4682C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6" name="Google Shape;9434;p64">
            <a:extLst>
              <a:ext uri="{FF2B5EF4-FFF2-40B4-BE49-F238E27FC236}">
                <a16:creationId xmlns:a16="http://schemas.microsoft.com/office/drawing/2014/main" id="{6374E8D9-45A8-46EC-19A7-096DB5B822BF}"/>
              </a:ext>
            </a:extLst>
          </p:cNvPr>
          <p:cNvGrpSpPr/>
          <p:nvPr/>
        </p:nvGrpSpPr>
        <p:grpSpPr>
          <a:xfrm>
            <a:off x="11498551" y="3074963"/>
            <a:ext cx="348257" cy="346188"/>
            <a:chOff x="3541011" y="3367320"/>
            <a:chExt cx="348257" cy="346188"/>
          </a:xfrm>
          <a:solidFill>
            <a:srgbClr val="002060"/>
          </a:solidFill>
        </p:grpSpPr>
        <p:sp>
          <p:nvSpPr>
            <p:cNvPr id="67" name="Google Shape;9435;p64">
              <a:extLst>
                <a:ext uri="{FF2B5EF4-FFF2-40B4-BE49-F238E27FC236}">
                  <a16:creationId xmlns:a16="http://schemas.microsoft.com/office/drawing/2014/main" id="{C8DD9B64-7D4A-C954-6A32-34B13366913E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9436;p64">
              <a:extLst>
                <a:ext uri="{FF2B5EF4-FFF2-40B4-BE49-F238E27FC236}">
                  <a16:creationId xmlns:a16="http://schemas.microsoft.com/office/drawing/2014/main" id="{F6FB6C64-F4DB-A0EF-F4B6-FFCA89E2379F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9437;p64">
              <a:extLst>
                <a:ext uri="{FF2B5EF4-FFF2-40B4-BE49-F238E27FC236}">
                  <a16:creationId xmlns:a16="http://schemas.microsoft.com/office/drawing/2014/main" id="{148AE361-8335-8EC7-88C8-33BB0D856112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9438;p64">
              <a:extLst>
                <a:ext uri="{FF2B5EF4-FFF2-40B4-BE49-F238E27FC236}">
                  <a16:creationId xmlns:a16="http://schemas.microsoft.com/office/drawing/2014/main" id="{4AB9E259-9DA0-AC14-76DD-0E79BA67A3E0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1" name="Google Shape;9683;p64">
            <a:extLst>
              <a:ext uri="{FF2B5EF4-FFF2-40B4-BE49-F238E27FC236}">
                <a16:creationId xmlns:a16="http://schemas.microsoft.com/office/drawing/2014/main" id="{3C234289-063F-86FE-5041-F08D8C0B47E3}"/>
              </a:ext>
            </a:extLst>
          </p:cNvPr>
          <p:cNvGrpSpPr/>
          <p:nvPr/>
        </p:nvGrpSpPr>
        <p:grpSpPr>
          <a:xfrm>
            <a:off x="11488875" y="5419482"/>
            <a:ext cx="367608" cy="350548"/>
            <a:chOff x="6659725" y="3808035"/>
            <a:chExt cx="367608" cy="350548"/>
          </a:xfrm>
          <a:solidFill>
            <a:srgbClr val="002060"/>
          </a:solidFill>
        </p:grpSpPr>
        <p:sp>
          <p:nvSpPr>
            <p:cNvPr id="72" name="Google Shape;9684;p64">
              <a:extLst>
                <a:ext uri="{FF2B5EF4-FFF2-40B4-BE49-F238E27FC236}">
                  <a16:creationId xmlns:a16="http://schemas.microsoft.com/office/drawing/2014/main" id="{F5272AB0-7E06-9E8E-5CDD-77797F5F8910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9685;p64">
              <a:extLst>
                <a:ext uri="{FF2B5EF4-FFF2-40B4-BE49-F238E27FC236}">
                  <a16:creationId xmlns:a16="http://schemas.microsoft.com/office/drawing/2014/main" id="{58495205-C161-036A-B453-2AB88898B26C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4" name="TextBox 73">
            <a:extLst>
              <a:ext uri="{FF2B5EF4-FFF2-40B4-BE49-F238E27FC236}">
                <a16:creationId xmlns:a16="http://schemas.microsoft.com/office/drawing/2014/main" id="{D3F89F91-A8DC-7B1E-7EC7-34EC3D6B5B1F}"/>
              </a:ext>
            </a:extLst>
          </p:cNvPr>
          <p:cNvSpPr txBox="1"/>
          <p:nvPr/>
        </p:nvSpPr>
        <p:spPr>
          <a:xfrm>
            <a:off x="9710590" y="1474582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7F49894-8653-C0C2-E44E-BE7903EADA89}"/>
              </a:ext>
            </a:extLst>
          </p:cNvPr>
          <p:cNvSpPr txBox="1"/>
          <p:nvPr/>
        </p:nvSpPr>
        <p:spPr>
          <a:xfrm>
            <a:off x="9710590" y="2293727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41927D24-34D9-2880-C664-C8E62E90B83E}"/>
              </a:ext>
            </a:extLst>
          </p:cNvPr>
          <p:cNvSpPr txBox="1"/>
          <p:nvPr/>
        </p:nvSpPr>
        <p:spPr>
          <a:xfrm>
            <a:off x="9710591" y="3046072"/>
            <a:ext cx="16885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41A1DBF5-7752-AE1A-22EE-59DBB2BACFAE}"/>
              </a:ext>
            </a:extLst>
          </p:cNvPr>
          <p:cNvSpPr txBox="1"/>
          <p:nvPr/>
        </p:nvSpPr>
        <p:spPr>
          <a:xfrm>
            <a:off x="9710589" y="3892419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E01FA602-2762-3209-C76F-BEB3FB71A67A}"/>
              </a:ext>
            </a:extLst>
          </p:cNvPr>
          <p:cNvSpPr txBox="1"/>
          <p:nvPr/>
        </p:nvSpPr>
        <p:spPr>
          <a:xfrm>
            <a:off x="9710588" y="4637314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4EF49CB0-8387-BA73-A1E9-3650403C76A5}"/>
              </a:ext>
            </a:extLst>
          </p:cNvPr>
          <p:cNvSpPr txBox="1"/>
          <p:nvPr/>
        </p:nvSpPr>
        <p:spPr>
          <a:xfrm>
            <a:off x="9710588" y="5456459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80" name="Graphic 79">
            <a:extLst>
              <a:ext uri="{FF2B5EF4-FFF2-40B4-BE49-F238E27FC236}">
                <a16:creationId xmlns:a16="http://schemas.microsoft.com/office/drawing/2014/main" id="{C97F5364-5D82-2B33-A5D4-C4F4285B7DC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10836" y="354981"/>
            <a:ext cx="789863" cy="789862"/>
          </a:xfrm>
          <a:prstGeom prst="rect">
            <a:avLst/>
          </a:prstGeom>
        </p:spPr>
      </p:pic>
      <p:sp>
        <p:nvSpPr>
          <p:cNvPr id="81" name="TextBox 85">
            <a:extLst>
              <a:ext uri="{FF2B5EF4-FFF2-40B4-BE49-F238E27FC236}">
                <a16:creationId xmlns:a16="http://schemas.microsoft.com/office/drawing/2014/main" id="{F75918EF-DD2A-1141-F5B3-C3EF4BB92657}"/>
              </a:ext>
            </a:extLst>
          </p:cNvPr>
          <p:cNvSpPr txBox="1"/>
          <p:nvPr/>
        </p:nvSpPr>
        <p:spPr>
          <a:xfrm>
            <a:off x="9947507" y="488677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2" name="TextBox 86">
            <a:extLst>
              <a:ext uri="{FF2B5EF4-FFF2-40B4-BE49-F238E27FC236}">
                <a16:creationId xmlns:a16="http://schemas.microsoft.com/office/drawing/2014/main" id="{7E7807DE-0A99-4DCA-521E-5BE76AE0598E}"/>
              </a:ext>
            </a:extLst>
          </p:cNvPr>
          <p:cNvSpPr txBox="1"/>
          <p:nvPr/>
        </p:nvSpPr>
        <p:spPr>
          <a:xfrm>
            <a:off x="9947506" y="860262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معماری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53F48539-70F5-297E-1F66-E9B4CC41AC06}"/>
              </a:ext>
            </a:extLst>
          </p:cNvPr>
          <p:cNvSpPr/>
          <p:nvPr/>
        </p:nvSpPr>
        <p:spPr>
          <a:xfrm>
            <a:off x="10669815" y="6236006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Google Shape;8410;p6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2D332EA-616E-79ED-79F6-D94E70B83C99}"/>
              </a:ext>
            </a:extLst>
          </p:cNvPr>
          <p:cNvSpPr/>
          <p:nvPr/>
        </p:nvSpPr>
        <p:spPr>
          <a:xfrm>
            <a:off x="10654944" y="6213002"/>
            <a:ext cx="356196" cy="328410"/>
          </a:xfrm>
          <a:custGeom>
            <a:avLst/>
            <a:gdLst/>
            <a:ahLst/>
            <a:cxnLst/>
            <a:rect l="l" t="t" r="r" b="b"/>
            <a:pathLst>
              <a:path w="11217" h="10342" extrusionOk="0">
                <a:moveTo>
                  <a:pt x="3394" y="1186"/>
                </a:moveTo>
                <a:lnTo>
                  <a:pt x="3394" y="1507"/>
                </a:lnTo>
                <a:lnTo>
                  <a:pt x="1668" y="1507"/>
                </a:lnTo>
                <a:lnTo>
                  <a:pt x="1668" y="1186"/>
                </a:lnTo>
                <a:close/>
                <a:moveTo>
                  <a:pt x="3096" y="1829"/>
                </a:moveTo>
                <a:lnTo>
                  <a:pt x="3096" y="2090"/>
                </a:lnTo>
                <a:lnTo>
                  <a:pt x="2013" y="3043"/>
                </a:lnTo>
                <a:lnTo>
                  <a:pt x="2013" y="1829"/>
                </a:lnTo>
                <a:close/>
                <a:moveTo>
                  <a:pt x="6740" y="5948"/>
                </a:moveTo>
                <a:cubicBezTo>
                  <a:pt x="6775" y="5948"/>
                  <a:pt x="6799" y="5972"/>
                  <a:pt x="6799" y="6008"/>
                </a:cubicBezTo>
                <a:lnTo>
                  <a:pt x="6799" y="10020"/>
                </a:lnTo>
                <a:lnTo>
                  <a:pt x="4644" y="10020"/>
                </a:lnTo>
                <a:lnTo>
                  <a:pt x="4644" y="6008"/>
                </a:lnTo>
                <a:cubicBezTo>
                  <a:pt x="4644" y="5972"/>
                  <a:pt x="4668" y="5948"/>
                  <a:pt x="4704" y="5948"/>
                </a:cubicBezTo>
                <a:close/>
                <a:moveTo>
                  <a:pt x="5601" y="1"/>
                </a:moveTo>
                <a:cubicBezTo>
                  <a:pt x="5543" y="1"/>
                  <a:pt x="5484" y="19"/>
                  <a:pt x="5430" y="55"/>
                </a:cubicBezTo>
                <a:lnTo>
                  <a:pt x="3692" y="1567"/>
                </a:lnTo>
                <a:lnTo>
                  <a:pt x="3692" y="1126"/>
                </a:lnTo>
                <a:cubicBezTo>
                  <a:pt x="3692" y="995"/>
                  <a:pt x="3573" y="876"/>
                  <a:pt x="3442" y="876"/>
                </a:cubicBezTo>
                <a:lnTo>
                  <a:pt x="1596" y="876"/>
                </a:lnTo>
                <a:cubicBezTo>
                  <a:pt x="1453" y="876"/>
                  <a:pt x="1334" y="995"/>
                  <a:pt x="1334" y="1126"/>
                </a:cubicBezTo>
                <a:lnTo>
                  <a:pt x="1334" y="1590"/>
                </a:lnTo>
                <a:cubicBezTo>
                  <a:pt x="1334" y="1721"/>
                  <a:pt x="1453" y="1840"/>
                  <a:pt x="1596" y="1840"/>
                </a:cubicBezTo>
                <a:lnTo>
                  <a:pt x="1691" y="1840"/>
                </a:lnTo>
                <a:lnTo>
                  <a:pt x="1691" y="3329"/>
                </a:lnTo>
                <a:lnTo>
                  <a:pt x="108" y="4710"/>
                </a:lnTo>
                <a:cubicBezTo>
                  <a:pt x="25" y="4781"/>
                  <a:pt x="1" y="4888"/>
                  <a:pt x="25" y="4984"/>
                </a:cubicBezTo>
                <a:cubicBezTo>
                  <a:pt x="60" y="5079"/>
                  <a:pt x="167" y="5138"/>
                  <a:pt x="251" y="5138"/>
                </a:cubicBezTo>
                <a:lnTo>
                  <a:pt x="1322" y="5138"/>
                </a:lnTo>
                <a:lnTo>
                  <a:pt x="1322" y="7972"/>
                </a:lnTo>
                <a:cubicBezTo>
                  <a:pt x="1322" y="8056"/>
                  <a:pt x="1394" y="8139"/>
                  <a:pt x="1489" y="8139"/>
                </a:cubicBezTo>
                <a:cubicBezTo>
                  <a:pt x="1572" y="8139"/>
                  <a:pt x="1656" y="8056"/>
                  <a:pt x="1656" y="7972"/>
                </a:cubicBezTo>
                <a:lnTo>
                  <a:pt x="1656" y="5055"/>
                </a:lnTo>
                <a:lnTo>
                  <a:pt x="5609" y="1614"/>
                </a:lnTo>
                <a:lnTo>
                  <a:pt x="9561" y="5055"/>
                </a:lnTo>
                <a:lnTo>
                  <a:pt x="9561" y="9937"/>
                </a:lnTo>
                <a:cubicBezTo>
                  <a:pt x="9561" y="9984"/>
                  <a:pt x="9526" y="10020"/>
                  <a:pt x="9478" y="10020"/>
                </a:cubicBezTo>
                <a:lnTo>
                  <a:pt x="7109" y="10020"/>
                </a:lnTo>
                <a:lnTo>
                  <a:pt x="7109" y="6008"/>
                </a:lnTo>
                <a:cubicBezTo>
                  <a:pt x="7109" y="5793"/>
                  <a:pt x="6930" y="5615"/>
                  <a:pt x="6728" y="5615"/>
                </a:cubicBezTo>
                <a:lnTo>
                  <a:pt x="4680" y="5615"/>
                </a:lnTo>
                <a:cubicBezTo>
                  <a:pt x="4478" y="5615"/>
                  <a:pt x="4299" y="5793"/>
                  <a:pt x="4299" y="6008"/>
                </a:cubicBezTo>
                <a:lnTo>
                  <a:pt x="4299" y="10020"/>
                </a:lnTo>
                <a:lnTo>
                  <a:pt x="1739" y="10020"/>
                </a:lnTo>
                <a:cubicBezTo>
                  <a:pt x="1691" y="10020"/>
                  <a:pt x="1656" y="9984"/>
                  <a:pt x="1656" y="9937"/>
                </a:cubicBezTo>
                <a:lnTo>
                  <a:pt x="1656" y="8734"/>
                </a:lnTo>
                <a:cubicBezTo>
                  <a:pt x="1656" y="8639"/>
                  <a:pt x="1572" y="8567"/>
                  <a:pt x="1489" y="8567"/>
                </a:cubicBezTo>
                <a:cubicBezTo>
                  <a:pt x="1394" y="8567"/>
                  <a:pt x="1322" y="8639"/>
                  <a:pt x="1322" y="8734"/>
                </a:cubicBezTo>
                <a:lnTo>
                  <a:pt x="1322" y="9937"/>
                </a:lnTo>
                <a:cubicBezTo>
                  <a:pt x="1322" y="10163"/>
                  <a:pt x="1501" y="10342"/>
                  <a:pt x="1727" y="10342"/>
                </a:cubicBezTo>
                <a:lnTo>
                  <a:pt x="9466" y="10342"/>
                </a:lnTo>
                <a:cubicBezTo>
                  <a:pt x="9692" y="10342"/>
                  <a:pt x="9871" y="10163"/>
                  <a:pt x="9871" y="9937"/>
                </a:cubicBezTo>
                <a:lnTo>
                  <a:pt x="9871" y="5127"/>
                </a:lnTo>
                <a:lnTo>
                  <a:pt x="10943" y="5127"/>
                </a:lnTo>
                <a:cubicBezTo>
                  <a:pt x="11038" y="5127"/>
                  <a:pt x="11133" y="5067"/>
                  <a:pt x="11157" y="4960"/>
                </a:cubicBezTo>
                <a:cubicBezTo>
                  <a:pt x="11216" y="4877"/>
                  <a:pt x="11205" y="4769"/>
                  <a:pt x="11121" y="4698"/>
                </a:cubicBezTo>
                <a:lnTo>
                  <a:pt x="8811" y="2686"/>
                </a:lnTo>
                <a:cubicBezTo>
                  <a:pt x="8785" y="2659"/>
                  <a:pt x="8748" y="2647"/>
                  <a:pt x="8711" y="2647"/>
                </a:cubicBezTo>
                <a:cubicBezTo>
                  <a:pt x="8665" y="2647"/>
                  <a:pt x="8618" y="2665"/>
                  <a:pt x="8585" y="2698"/>
                </a:cubicBezTo>
                <a:cubicBezTo>
                  <a:pt x="8526" y="2757"/>
                  <a:pt x="8538" y="2864"/>
                  <a:pt x="8597" y="2924"/>
                </a:cubicBezTo>
                <a:lnTo>
                  <a:pt x="10764" y="4805"/>
                </a:lnTo>
                <a:lnTo>
                  <a:pt x="9776" y="4805"/>
                </a:lnTo>
                <a:lnTo>
                  <a:pt x="5763" y="1305"/>
                </a:lnTo>
                <a:cubicBezTo>
                  <a:pt x="5716" y="1269"/>
                  <a:pt x="5659" y="1251"/>
                  <a:pt x="5601" y="1251"/>
                </a:cubicBezTo>
                <a:cubicBezTo>
                  <a:pt x="5543" y="1251"/>
                  <a:pt x="5484" y="1269"/>
                  <a:pt x="5430" y="1305"/>
                </a:cubicBezTo>
                <a:lnTo>
                  <a:pt x="1418" y="4805"/>
                </a:lnTo>
                <a:lnTo>
                  <a:pt x="429" y="4805"/>
                </a:lnTo>
                <a:lnTo>
                  <a:pt x="1918" y="3507"/>
                </a:lnTo>
                <a:lnTo>
                  <a:pt x="3335" y="2281"/>
                </a:lnTo>
                <a:lnTo>
                  <a:pt x="5609" y="340"/>
                </a:lnTo>
                <a:lnTo>
                  <a:pt x="8026" y="2436"/>
                </a:lnTo>
                <a:cubicBezTo>
                  <a:pt x="8052" y="2463"/>
                  <a:pt x="8086" y="2475"/>
                  <a:pt x="8121" y="2475"/>
                </a:cubicBezTo>
                <a:cubicBezTo>
                  <a:pt x="8164" y="2475"/>
                  <a:pt x="8207" y="2457"/>
                  <a:pt x="8240" y="2424"/>
                </a:cubicBezTo>
                <a:cubicBezTo>
                  <a:pt x="8299" y="2364"/>
                  <a:pt x="8288" y="2257"/>
                  <a:pt x="8228" y="2198"/>
                </a:cubicBezTo>
                <a:lnTo>
                  <a:pt x="5763" y="55"/>
                </a:lnTo>
                <a:cubicBezTo>
                  <a:pt x="5716" y="19"/>
                  <a:pt x="5659" y="1"/>
                  <a:pt x="5601" y="1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6647234F-C7B2-4B27-3236-B1EF28718C56}"/>
              </a:ext>
            </a:extLst>
          </p:cNvPr>
          <p:cNvSpPr/>
          <p:nvPr/>
        </p:nvSpPr>
        <p:spPr>
          <a:xfrm>
            <a:off x="11399719" y="6226240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CCA9E376-2AF3-1868-27A9-1450360F6C38}"/>
              </a:ext>
            </a:extLst>
          </p:cNvPr>
          <p:cNvSpPr/>
          <p:nvPr/>
        </p:nvSpPr>
        <p:spPr>
          <a:xfrm>
            <a:off x="9939912" y="6236006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7" name="Google Shape;10366;p6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EC55F3F-DD1A-61E6-6C3D-71333159F36F}"/>
              </a:ext>
            </a:extLst>
          </p:cNvPr>
          <p:cNvSpPr/>
          <p:nvPr/>
        </p:nvSpPr>
        <p:spPr>
          <a:xfrm rot="5400000" flipV="1">
            <a:off x="10005883" y="6184149"/>
            <a:ext cx="177196" cy="386117"/>
          </a:xfrm>
          <a:custGeom>
            <a:avLst/>
            <a:gdLst/>
            <a:ahLst/>
            <a:cxnLst/>
            <a:rect l="l" t="t" r="r" b="b"/>
            <a:pathLst>
              <a:path w="5038" h="10978" extrusionOk="0">
                <a:moveTo>
                  <a:pt x="1918" y="1893"/>
                </a:moveTo>
                <a:cubicBezTo>
                  <a:pt x="2156" y="1893"/>
                  <a:pt x="2358" y="2084"/>
                  <a:pt x="2358" y="2322"/>
                </a:cubicBezTo>
                <a:lnTo>
                  <a:pt x="2358" y="3465"/>
                </a:lnTo>
                <a:lnTo>
                  <a:pt x="1501" y="3465"/>
                </a:lnTo>
                <a:lnTo>
                  <a:pt x="1501" y="2703"/>
                </a:lnTo>
                <a:lnTo>
                  <a:pt x="1501" y="2310"/>
                </a:lnTo>
                <a:cubicBezTo>
                  <a:pt x="1501" y="2191"/>
                  <a:pt x="1549" y="2084"/>
                  <a:pt x="1620" y="2012"/>
                </a:cubicBezTo>
                <a:cubicBezTo>
                  <a:pt x="1703" y="1929"/>
                  <a:pt x="1822" y="1893"/>
                  <a:pt x="1918" y="1893"/>
                </a:cubicBezTo>
                <a:close/>
                <a:moveTo>
                  <a:pt x="751" y="322"/>
                </a:moveTo>
                <a:cubicBezTo>
                  <a:pt x="989" y="322"/>
                  <a:pt x="1180" y="524"/>
                  <a:pt x="1180" y="750"/>
                </a:cubicBezTo>
                <a:lnTo>
                  <a:pt x="1180" y="2322"/>
                </a:lnTo>
                <a:lnTo>
                  <a:pt x="1180" y="2715"/>
                </a:lnTo>
                <a:lnTo>
                  <a:pt x="1180" y="3465"/>
                </a:lnTo>
                <a:lnTo>
                  <a:pt x="715" y="3465"/>
                </a:lnTo>
                <a:cubicBezTo>
                  <a:pt x="572" y="3465"/>
                  <a:pt x="429" y="3513"/>
                  <a:pt x="310" y="3584"/>
                </a:cubicBezTo>
                <a:lnTo>
                  <a:pt x="310" y="738"/>
                </a:lnTo>
                <a:lnTo>
                  <a:pt x="334" y="738"/>
                </a:lnTo>
                <a:cubicBezTo>
                  <a:pt x="334" y="619"/>
                  <a:pt x="370" y="524"/>
                  <a:pt x="453" y="441"/>
                </a:cubicBezTo>
                <a:cubicBezTo>
                  <a:pt x="525" y="369"/>
                  <a:pt x="644" y="322"/>
                  <a:pt x="751" y="322"/>
                </a:cubicBezTo>
                <a:close/>
                <a:moveTo>
                  <a:pt x="4335" y="1870"/>
                </a:moveTo>
                <a:cubicBezTo>
                  <a:pt x="4537" y="1870"/>
                  <a:pt x="4716" y="2036"/>
                  <a:pt x="4716" y="2262"/>
                </a:cubicBezTo>
                <a:lnTo>
                  <a:pt x="4716" y="3275"/>
                </a:lnTo>
                <a:cubicBezTo>
                  <a:pt x="4704" y="3477"/>
                  <a:pt x="4537" y="3656"/>
                  <a:pt x="4335" y="3656"/>
                </a:cubicBezTo>
                <a:lnTo>
                  <a:pt x="4239" y="3656"/>
                </a:lnTo>
                <a:cubicBezTo>
                  <a:pt x="4037" y="3656"/>
                  <a:pt x="3858" y="3501"/>
                  <a:pt x="3858" y="3275"/>
                </a:cubicBezTo>
                <a:lnTo>
                  <a:pt x="3858" y="2286"/>
                </a:lnTo>
                <a:lnTo>
                  <a:pt x="3858" y="2262"/>
                </a:lnTo>
                <a:cubicBezTo>
                  <a:pt x="3858" y="2048"/>
                  <a:pt x="4013" y="1870"/>
                  <a:pt x="4239" y="1870"/>
                </a:cubicBezTo>
                <a:close/>
                <a:moveTo>
                  <a:pt x="3108" y="1870"/>
                </a:moveTo>
                <a:cubicBezTo>
                  <a:pt x="3335" y="1870"/>
                  <a:pt x="3525" y="2048"/>
                  <a:pt x="3525" y="2286"/>
                </a:cubicBezTo>
                <a:lnTo>
                  <a:pt x="3525" y="3275"/>
                </a:lnTo>
                <a:lnTo>
                  <a:pt x="3525" y="3501"/>
                </a:lnTo>
                <a:cubicBezTo>
                  <a:pt x="3525" y="3715"/>
                  <a:pt x="3346" y="3917"/>
                  <a:pt x="3108" y="3917"/>
                </a:cubicBezTo>
                <a:lnTo>
                  <a:pt x="3037" y="3917"/>
                </a:lnTo>
                <a:lnTo>
                  <a:pt x="3037" y="3620"/>
                </a:lnTo>
                <a:cubicBezTo>
                  <a:pt x="3037" y="3525"/>
                  <a:pt x="2965" y="3453"/>
                  <a:pt x="2870" y="3453"/>
                </a:cubicBezTo>
                <a:lnTo>
                  <a:pt x="2668" y="3453"/>
                </a:lnTo>
                <a:lnTo>
                  <a:pt x="2668" y="2310"/>
                </a:lnTo>
                <a:lnTo>
                  <a:pt x="2668" y="2286"/>
                </a:lnTo>
                <a:cubicBezTo>
                  <a:pt x="2668" y="2072"/>
                  <a:pt x="2846" y="1870"/>
                  <a:pt x="3085" y="1870"/>
                </a:cubicBezTo>
                <a:close/>
                <a:moveTo>
                  <a:pt x="2727" y="3763"/>
                </a:moveTo>
                <a:lnTo>
                  <a:pt x="2727" y="4632"/>
                </a:lnTo>
                <a:cubicBezTo>
                  <a:pt x="2727" y="4846"/>
                  <a:pt x="2549" y="5025"/>
                  <a:pt x="2323" y="5025"/>
                </a:cubicBezTo>
                <a:lnTo>
                  <a:pt x="727" y="5025"/>
                </a:lnTo>
                <a:cubicBezTo>
                  <a:pt x="513" y="5025"/>
                  <a:pt x="334" y="4846"/>
                  <a:pt x="334" y="4632"/>
                </a:cubicBezTo>
                <a:lnTo>
                  <a:pt x="334" y="4167"/>
                </a:lnTo>
                <a:cubicBezTo>
                  <a:pt x="334" y="3941"/>
                  <a:pt x="513" y="3763"/>
                  <a:pt x="727" y="3763"/>
                </a:cubicBezTo>
                <a:close/>
                <a:moveTo>
                  <a:pt x="763" y="0"/>
                </a:moveTo>
                <a:cubicBezTo>
                  <a:pt x="572" y="0"/>
                  <a:pt x="370" y="72"/>
                  <a:pt x="227" y="227"/>
                </a:cubicBezTo>
                <a:cubicBezTo>
                  <a:pt x="72" y="369"/>
                  <a:pt x="1" y="548"/>
                  <a:pt x="1" y="762"/>
                </a:cubicBezTo>
                <a:lnTo>
                  <a:pt x="1" y="6751"/>
                </a:lnTo>
                <a:cubicBezTo>
                  <a:pt x="1" y="6846"/>
                  <a:pt x="72" y="6918"/>
                  <a:pt x="167" y="6918"/>
                </a:cubicBezTo>
                <a:cubicBezTo>
                  <a:pt x="251" y="6918"/>
                  <a:pt x="334" y="6846"/>
                  <a:pt x="334" y="6751"/>
                </a:cubicBezTo>
                <a:lnTo>
                  <a:pt x="334" y="5239"/>
                </a:lnTo>
                <a:cubicBezTo>
                  <a:pt x="453" y="5310"/>
                  <a:pt x="584" y="5358"/>
                  <a:pt x="727" y="5358"/>
                </a:cubicBezTo>
                <a:lnTo>
                  <a:pt x="2323" y="5358"/>
                </a:lnTo>
                <a:cubicBezTo>
                  <a:pt x="2727" y="5358"/>
                  <a:pt x="3037" y="5025"/>
                  <a:pt x="3037" y="4644"/>
                </a:cubicBezTo>
                <a:lnTo>
                  <a:pt x="3037" y="4239"/>
                </a:lnTo>
                <a:lnTo>
                  <a:pt x="3108" y="4239"/>
                </a:lnTo>
                <a:cubicBezTo>
                  <a:pt x="3394" y="4239"/>
                  <a:pt x="3644" y="4072"/>
                  <a:pt x="3763" y="3822"/>
                </a:cubicBezTo>
                <a:cubicBezTo>
                  <a:pt x="3882" y="3929"/>
                  <a:pt x="4049" y="3989"/>
                  <a:pt x="4216" y="3989"/>
                </a:cubicBezTo>
                <a:lnTo>
                  <a:pt x="4299" y="3989"/>
                </a:lnTo>
                <a:cubicBezTo>
                  <a:pt x="4442" y="3989"/>
                  <a:pt x="4573" y="3941"/>
                  <a:pt x="4692" y="3870"/>
                </a:cubicBezTo>
                <a:lnTo>
                  <a:pt x="4692" y="8335"/>
                </a:lnTo>
                <a:lnTo>
                  <a:pt x="2989" y="8335"/>
                </a:lnTo>
                <a:cubicBezTo>
                  <a:pt x="2906" y="8335"/>
                  <a:pt x="2834" y="8406"/>
                  <a:pt x="2834" y="8501"/>
                </a:cubicBezTo>
                <a:cubicBezTo>
                  <a:pt x="2834" y="8585"/>
                  <a:pt x="2906" y="8656"/>
                  <a:pt x="2989" y="8656"/>
                </a:cubicBezTo>
                <a:lnTo>
                  <a:pt x="4692" y="8656"/>
                </a:lnTo>
                <a:lnTo>
                  <a:pt x="4692" y="9299"/>
                </a:lnTo>
                <a:lnTo>
                  <a:pt x="334" y="9299"/>
                </a:lnTo>
                <a:lnTo>
                  <a:pt x="334" y="8656"/>
                </a:lnTo>
                <a:lnTo>
                  <a:pt x="2311" y="8656"/>
                </a:lnTo>
                <a:cubicBezTo>
                  <a:pt x="2394" y="8656"/>
                  <a:pt x="2477" y="8585"/>
                  <a:pt x="2477" y="8501"/>
                </a:cubicBezTo>
                <a:cubicBezTo>
                  <a:pt x="2477" y="8406"/>
                  <a:pt x="2394" y="8335"/>
                  <a:pt x="2311" y="8335"/>
                </a:cubicBezTo>
                <a:lnTo>
                  <a:pt x="346" y="8335"/>
                </a:lnTo>
                <a:lnTo>
                  <a:pt x="346" y="7382"/>
                </a:lnTo>
                <a:cubicBezTo>
                  <a:pt x="346" y="7287"/>
                  <a:pt x="275" y="7215"/>
                  <a:pt x="179" y="7215"/>
                </a:cubicBezTo>
                <a:cubicBezTo>
                  <a:pt x="96" y="7215"/>
                  <a:pt x="13" y="7287"/>
                  <a:pt x="13" y="7382"/>
                </a:cubicBezTo>
                <a:lnTo>
                  <a:pt x="13" y="9454"/>
                </a:lnTo>
                <a:cubicBezTo>
                  <a:pt x="13" y="9537"/>
                  <a:pt x="96" y="9609"/>
                  <a:pt x="179" y="9609"/>
                </a:cubicBezTo>
                <a:lnTo>
                  <a:pt x="1299" y="9609"/>
                </a:lnTo>
                <a:lnTo>
                  <a:pt x="1299" y="10823"/>
                </a:lnTo>
                <a:cubicBezTo>
                  <a:pt x="1299" y="10906"/>
                  <a:pt x="1370" y="10978"/>
                  <a:pt x="1465" y="10978"/>
                </a:cubicBezTo>
                <a:lnTo>
                  <a:pt x="2203" y="10978"/>
                </a:lnTo>
                <a:cubicBezTo>
                  <a:pt x="2299" y="10978"/>
                  <a:pt x="2370" y="10906"/>
                  <a:pt x="2370" y="10823"/>
                </a:cubicBezTo>
                <a:cubicBezTo>
                  <a:pt x="2370" y="10728"/>
                  <a:pt x="2299" y="10656"/>
                  <a:pt x="2203" y="10656"/>
                </a:cubicBezTo>
                <a:lnTo>
                  <a:pt x="1608" y="10656"/>
                </a:lnTo>
                <a:lnTo>
                  <a:pt x="1608" y="9597"/>
                </a:lnTo>
                <a:lnTo>
                  <a:pt x="3442" y="9597"/>
                </a:lnTo>
                <a:lnTo>
                  <a:pt x="3442" y="10656"/>
                </a:lnTo>
                <a:lnTo>
                  <a:pt x="2834" y="10656"/>
                </a:lnTo>
                <a:cubicBezTo>
                  <a:pt x="2739" y="10656"/>
                  <a:pt x="2668" y="10728"/>
                  <a:pt x="2668" y="10823"/>
                </a:cubicBezTo>
                <a:cubicBezTo>
                  <a:pt x="2668" y="10906"/>
                  <a:pt x="2739" y="10978"/>
                  <a:pt x="2834" y="10978"/>
                </a:cubicBezTo>
                <a:lnTo>
                  <a:pt x="3585" y="10978"/>
                </a:lnTo>
                <a:cubicBezTo>
                  <a:pt x="3680" y="10978"/>
                  <a:pt x="3751" y="10906"/>
                  <a:pt x="3751" y="10823"/>
                </a:cubicBezTo>
                <a:lnTo>
                  <a:pt x="3751" y="9609"/>
                </a:lnTo>
                <a:lnTo>
                  <a:pt x="4870" y="9609"/>
                </a:lnTo>
                <a:cubicBezTo>
                  <a:pt x="4954" y="9609"/>
                  <a:pt x="5037" y="9537"/>
                  <a:pt x="5037" y="9454"/>
                </a:cubicBezTo>
                <a:lnTo>
                  <a:pt x="5037" y="2703"/>
                </a:lnTo>
                <a:lnTo>
                  <a:pt x="5037" y="2262"/>
                </a:lnTo>
                <a:cubicBezTo>
                  <a:pt x="5037" y="1870"/>
                  <a:pt x="4716" y="1560"/>
                  <a:pt x="4335" y="1560"/>
                </a:cubicBezTo>
                <a:lnTo>
                  <a:pt x="4239" y="1560"/>
                </a:lnTo>
                <a:cubicBezTo>
                  <a:pt x="4025" y="1560"/>
                  <a:pt x="3823" y="1667"/>
                  <a:pt x="3692" y="1834"/>
                </a:cubicBezTo>
                <a:cubicBezTo>
                  <a:pt x="3561" y="1667"/>
                  <a:pt x="3346" y="1560"/>
                  <a:pt x="3132" y="1560"/>
                </a:cubicBezTo>
                <a:lnTo>
                  <a:pt x="3096" y="1560"/>
                </a:lnTo>
                <a:cubicBezTo>
                  <a:pt x="2858" y="1560"/>
                  <a:pt x="2656" y="1667"/>
                  <a:pt x="2513" y="1846"/>
                </a:cubicBezTo>
                <a:cubicBezTo>
                  <a:pt x="2382" y="1679"/>
                  <a:pt x="2180" y="1560"/>
                  <a:pt x="1942" y="1560"/>
                </a:cubicBezTo>
                <a:cubicBezTo>
                  <a:pt x="1787" y="1560"/>
                  <a:pt x="1644" y="1608"/>
                  <a:pt x="1501" y="1691"/>
                </a:cubicBezTo>
                <a:lnTo>
                  <a:pt x="1501" y="738"/>
                </a:lnTo>
                <a:cubicBezTo>
                  <a:pt x="1501" y="322"/>
                  <a:pt x="1168" y="0"/>
                  <a:pt x="763" y="0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366;p6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12120AE-2F85-17CD-7297-26A1D4A96705}"/>
              </a:ext>
            </a:extLst>
          </p:cNvPr>
          <p:cNvSpPr/>
          <p:nvPr/>
        </p:nvSpPr>
        <p:spPr>
          <a:xfrm rot="16200000" flipH="1" flipV="1">
            <a:off x="11483006" y="6184149"/>
            <a:ext cx="177196" cy="386117"/>
          </a:xfrm>
          <a:custGeom>
            <a:avLst/>
            <a:gdLst/>
            <a:ahLst/>
            <a:cxnLst/>
            <a:rect l="l" t="t" r="r" b="b"/>
            <a:pathLst>
              <a:path w="5038" h="10978" extrusionOk="0">
                <a:moveTo>
                  <a:pt x="1918" y="1893"/>
                </a:moveTo>
                <a:cubicBezTo>
                  <a:pt x="2156" y="1893"/>
                  <a:pt x="2358" y="2084"/>
                  <a:pt x="2358" y="2322"/>
                </a:cubicBezTo>
                <a:lnTo>
                  <a:pt x="2358" y="3465"/>
                </a:lnTo>
                <a:lnTo>
                  <a:pt x="1501" y="3465"/>
                </a:lnTo>
                <a:lnTo>
                  <a:pt x="1501" y="2703"/>
                </a:lnTo>
                <a:lnTo>
                  <a:pt x="1501" y="2310"/>
                </a:lnTo>
                <a:cubicBezTo>
                  <a:pt x="1501" y="2191"/>
                  <a:pt x="1549" y="2084"/>
                  <a:pt x="1620" y="2012"/>
                </a:cubicBezTo>
                <a:cubicBezTo>
                  <a:pt x="1703" y="1929"/>
                  <a:pt x="1822" y="1893"/>
                  <a:pt x="1918" y="1893"/>
                </a:cubicBezTo>
                <a:close/>
                <a:moveTo>
                  <a:pt x="751" y="322"/>
                </a:moveTo>
                <a:cubicBezTo>
                  <a:pt x="989" y="322"/>
                  <a:pt x="1180" y="524"/>
                  <a:pt x="1180" y="750"/>
                </a:cubicBezTo>
                <a:lnTo>
                  <a:pt x="1180" y="2322"/>
                </a:lnTo>
                <a:lnTo>
                  <a:pt x="1180" y="2715"/>
                </a:lnTo>
                <a:lnTo>
                  <a:pt x="1180" y="3465"/>
                </a:lnTo>
                <a:lnTo>
                  <a:pt x="715" y="3465"/>
                </a:lnTo>
                <a:cubicBezTo>
                  <a:pt x="572" y="3465"/>
                  <a:pt x="429" y="3513"/>
                  <a:pt x="310" y="3584"/>
                </a:cubicBezTo>
                <a:lnTo>
                  <a:pt x="310" y="738"/>
                </a:lnTo>
                <a:lnTo>
                  <a:pt x="334" y="738"/>
                </a:lnTo>
                <a:cubicBezTo>
                  <a:pt x="334" y="619"/>
                  <a:pt x="370" y="524"/>
                  <a:pt x="453" y="441"/>
                </a:cubicBezTo>
                <a:cubicBezTo>
                  <a:pt x="525" y="369"/>
                  <a:pt x="644" y="322"/>
                  <a:pt x="751" y="322"/>
                </a:cubicBezTo>
                <a:close/>
                <a:moveTo>
                  <a:pt x="4335" y="1870"/>
                </a:moveTo>
                <a:cubicBezTo>
                  <a:pt x="4537" y="1870"/>
                  <a:pt x="4716" y="2036"/>
                  <a:pt x="4716" y="2262"/>
                </a:cubicBezTo>
                <a:lnTo>
                  <a:pt x="4716" y="3275"/>
                </a:lnTo>
                <a:cubicBezTo>
                  <a:pt x="4704" y="3477"/>
                  <a:pt x="4537" y="3656"/>
                  <a:pt x="4335" y="3656"/>
                </a:cubicBezTo>
                <a:lnTo>
                  <a:pt x="4239" y="3656"/>
                </a:lnTo>
                <a:cubicBezTo>
                  <a:pt x="4037" y="3656"/>
                  <a:pt x="3858" y="3501"/>
                  <a:pt x="3858" y="3275"/>
                </a:cubicBezTo>
                <a:lnTo>
                  <a:pt x="3858" y="2286"/>
                </a:lnTo>
                <a:lnTo>
                  <a:pt x="3858" y="2262"/>
                </a:lnTo>
                <a:cubicBezTo>
                  <a:pt x="3858" y="2048"/>
                  <a:pt x="4013" y="1870"/>
                  <a:pt x="4239" y="1870"/>
                </a:cubicBezTo>
                <a:close/>
                <a:moveTo>
                  <a:pt x="3108" y="1870"/>
                </a:moveTo>
                <a:cubicBezTo>
                  <a:pt x="3335" y="1870"/>
                  <a:pt x="3525" y="2048"/>
                  <a:pt x="3525" y="2286"/>
                </a:cubicBezTo>
                <a:lnTo>
                  <a:pt x="3525" y="3275"/>
                </a:lnTo>
                <a:lnTo>
                  <a:pt x="3525" y="3501"/>
                </a:lnTo>
                <a:cubicBezTo>
                  <a:pt x="3525" y="3715"/>
                  <a:pt x="3346" y="3917"/>
                  <a:pt x="3108" y="3917"/>
                </a:cubicBezTo>
                <a:lnTo>
                  <a:pt x="3037" y="3917"/>
                </a:lnTo>
                <a:lnTo>
                  <a:pt x="3037" y="3620"/>
                </a:lnTo>
                <a:cubicBezTo>
                  <a:pt x="3037" y="3525"/>
                  <a:pt x="2965" y="3453"/>
                  <a:pt x="2870" y="3453"/>
                </a:cubicBezTo>
                <a:lnTo>
                  <a:pt x="2668" y="3453"/>
                </a:lnTo>
                <a:lnTo>
                  <a:pt x="2668" y="2310"/>
                </a:lnTo>
                <a:lnTo>
                  <a:pt x="2668" y="2286"/>
                </a:lnTo>
                <a:cubicBezTo>
                  <a:pt x="2668" y="2072"/>
                  <a:pt x="2846" y="1870"/>
                  <a:pt x="3085" y="1870"/>
                </a:cubicBezTo>
                <a:close/>
                <a:moveTo>
                  <a:pt x="2727" y="3763"/>
                </a:moveTo>
                <a:lnTo>
                  <a:pt x="2727" y="4632"/>
                </a:lnTo>
                <a:cubicBezTo>
                  <a:pt x="2727" y="4846"/>
                  <a:pt x="2549" y="5025"/>
                  <a:pt x="2323" y="5025"/>
                </a:cubicBezTo>
                <a:lnTo>
                  <a:pt x="727" y="5025"/>
                </a:lnTo>
                <a:cubicBezTo>
                  <a:pt x="513" y="5025"/>
                  <a:pt x="334" y="4846"/>
                  <a:pt x="334" y="4632"/>
                </a:cubicBezTo>
                <a:lnTo>
                  <a:pt x="334" y="4167"/>
                </a:lnTo>
                <a:cubicBezTo>
                  <a:pt x="334" y="3941"/>
                  <a:pt x="513" y="3763"/>
                  <a:pt x="727" y="3763"/>
                </a:cubicBezTo>
                <a:close/>
                <a:moveTo>
                  <a:pt x="763" y="0"/>
                </a:moveTo>
                <a:cubicBezTo>
                  <a:pt x="572" y="0"/>
                  <a:pt x="370" y="72"/>
                  <a:pt x="227" y="227"/>
                </a:cubicBezTo>
                <a:cubicBezTo>
                  <a:pt x="72" y="369"/>
                  <a:pt x="1" y="548"/>
                  <a:pt x="1" y="762"/>
                </a:cubicBezTo>
                <a:lnTo>
                  <a:pt x="1" y="6751"/>
                </a:lnTo>
                <a:cubicBezTo>
                  <a:pt x="1" y="6846"/>
                  <a:pt x="72" y="6918"/>
                  <a:pt x="167" y="6918"/>
                </a:cubicBezTo>
                <a:cubicBezTo>
                  <a:pt x="251" y="6918"/>
                  <a:pt x="334" y="6846"/>
                  <a:pt x="334" y="6751"/>
                </a:cubicBezTo>
                <a:lnTo>
                  <a:pt x="334" y="5239"/>
                </a:lnTo>
                <a:cubicBezTo>
                  <a:pt x="453" y="5310"/>
                  <a:pt x="584" y="5358"/>
                  <a:pt x="727" y="5358"/>
                </a:cubicBezTo>
                <a:lnTo>
                  <a:pt x="2323" y="5358"/>
                </a:lnTo>
                <a:cubicBezTo>
                  <a:pt x="2727" y="5358"/>
                  <a:pt x="3037" y="5025"/>
                  <a:pt x="3037" y="4644"/>
                </a:cubicBezTo>
                <a:lnTo>
                  <a:pt x="3037" y="4239"/>
                </a:lnTo>
                <a:lnTo>
                  <a:pt x="3108" y="4239"/>
                </a:lnTo>
                <a:cubicBezTo>
                  <a:pt x="3394" y="4239"/>
                  <a:pt x="3644" y="4072"/>
                  <a:pt x="3763" y="3822"/>
                </a:cubicBezTo>
                <a:cubicBezTo>
                  <a:pt x="3882" y="3929"/>
                  <a:pt x="4049" y="3989"/>
                  <a:pt x="4216" y="3989"/>
                </a:cubicBezTo>
                <a:lnTo>
                  <a:pt x="4299" y="3989"/>
                </a:lnTo>
                <a:cubicBezTo>
                  <a:pt x="4442" y="3989"/>
                  <a:pt x="4573" y="3941"/>
                  <a:pt x="4692" y="3870"/>
                </a:cubicBezTo>
                <a:lnTo>
                  <a:pt x="4692" y="8335"/>
                </a:lnTo>
                <a:lnTo>
                  <a:pt x="2989" y="8335"/>
                </a:lnTo>
                <a:cubicBezTo>
                  <a:pt x="2906" y="8335"/>
                  <a:pt x="2834" y="8406"/>
                  <a:pt x="2834" y="8501"/>
                </a:cubicBezTo>
                <a:cubicBezTo>
                  <a:pt x="2834" y="8585"/>
                  <a:pt x="2906" y="8656"/>
                  <a:pt x="2989" y="8656"/>
                </a:cubicBezTo>
                <a:lnTo>
                  <a:pt x="4692" y="8656"/>
                </a:lnTo>
                <a:lnTo>
                  <a:pt x="4692" y="9299"/>
                </a:lnTo>
                <a:lnTo>
                  <a:pt x="334" y="9299"/>
                </a:lnTo>
                <a:lnTo>
                  <a:pt x="334" y="8656"/>
                </a:lnTo>
                <a:lnTo>
                  <a:pt x="2311" y="8656"/>
                </a:lnTo>
                <a:cubicBezTo>
                  <a:pt x="2394" y="8656"/>
                  <a:pt x="2477" y="8585"/>
                  <a:pt x="2477" y="8501"/>
                </a:cubicBezTo>
                <a:cubicBezTo>
                  <a:pt x="2477" y="8406"/>
                  <a:pt x="2394" y="8335"/>
                  <a:pt x="2311" y="8335"/>
                </a:cubicBezTo>
                <a:lnTo>
                  <a:pt x="346" y="8335"/>
                </a:lnTo>
                <a:lnTo>
                  <a:pt x="346" y="7382"/>
                </a:lnTo>
                <a:cubicBezTo>
                  <a:pt x="346" y="7287"/>
                  <a:pt x="275" y="7215"/>
                  <a:pt x="179" y="7215"/>
                </a:cubicBezTo>
                <a:cubicBezTo>
                  <a:pt x="96" y="7215"/>
                  <a:pt x="13" y="7287"/>
                  <a:pt x="13" y="7382"/>
                </a:cubicBezTo>
                <a:lnTo>
                  <a:pt x="13" y="9454"/>
                </a:lnTo>
                <a:cubicBezTo>
                  <a:pt x="13" y="9537"/>
                  <a:pt x="96" y="9609"/>
                  <a:pt x="179" y="9609"/>
                </a:cubicBezTo>
                <a:lnTo>
                  <a:pt x="1299" y="9609"/>
                </a:lnTo>
                <a:lnTo>
                  <a:pt x="1299" y="10823"/>
                </a:lnTo>
                <a:cubicBezTo>
                  <a:pt x="1299" y="10906"/>
                  <a:pt x="1370" y="10978"/>
                  <a:pt x="1465" y="10978"/>
                </a:cubicBezTo>
                <a:lnTo>
                  <a:pt x="2203" y="10978"/>
                </a:lnTo>
                <a:cubicBezTo>
                  <a:pt x="2299" y="10978"/>
                  <a:pt x="2370" y="10906"/>
                  <a:pt x="2370" y="10823"/>
                </a:cubicBezTo>
                <a:cubicBezTo>
                  <a:pt x="2370" y="10728"/>
                  <a:pt x="2299" y="10656"/>
                  <a:pt x="2203" y="10656"/>
                </a:cubicBezTo>
                <a:lnTo>
                  <a:pt x="1608" y="10656"/>
                </a:lnTo>
                <a:lnTo>
                  <a:pt x="1608" y="9597"/>
                </a:lnTo>
                <a:lnTo>
                  <a:pt x="3442" y="9597"/>
                </a:lnTo>
                <a:lnTo>
                  <a:pt x="3442" y="10656"/>
                </a:lnTo>
                <a:lnTo>
                  <a:pt x="2834" y="10656"/>
                </a:lnTo>
                <a:cubicBezTo>
                  <a:pt x="2739" y="10656"/>
                  <a:pt x="2668" y="10728"/>
                  <a:pt x="2668" y="10823"/>
                </a:cubicBezTo>
                <a:cubicBezTo>
                  <a:pt x="2668" y="10906"/>
                  <a:pt x="2739" y="10978"/>
                  <a:pt x="2834" y="10978"/>
                </a:cubicBezTo>
                <a:lnTo>
                  <a:pt x="3585" y="10978"/>
                </a:lnTo>
                <a:cubicBezTo>
                  <a:pt x="3680" y="10978"/>
                  <a:pt x="3751" y="10906"/>
                  <a:pt x="3751" y="10823"/>
                </a:cubicBezTo>
                <a:lnTo>
                  <a:pt x="3751" y="9609"/>
                </a:lnTo>
                <a:lnTo>
                  <a:pt x="4870" y="9609"/>
                </a:lnTo>
                <a:cubicBezTo>
                  <a:pt x="4954" y="9609"/>
                  <a:pt x="5037" y="9537"/>
                  <a:pt x="5037" y="9454"/>
                </a:cubicBezTo>
                <a:lnTo>
                  <a:pt x="5037" y="2703"/>
                </a:lnTo>
                <a:lnTo>
                  <a:pt x="5037" y="2262"/>
                </a:lnTo>
                <a:cubicBezTo>
                  <a:pt x="5037" y="1870"/>
                  <a:pt x="4716" y="1560"/>
                  <a:pt x="4335" y="1560"/>
                </a:cubicBezTo>
                <a:lnTo>
                  <a:pt x="4239" y="1560"/>
                </a:lnTo>
                <a:cubicBezTo>
                  <a:pt x="4025" y="1560"/>
                  <a:pt x="3823" y="1667"/>
                  <a:pt x="3692" y="1834"/>
                </a:cubicBezTo>
                <a:cubicBezTo>
                  <a:pt x="3561" y="1667"/>
                  <a:pt x="3346" y="1560"/>
                  <a:pt x="3132" y="1560"/>
                </a:cubicBezTo>
                <a:lnTo>
                  <a:pt x="3096" y="1560"/>
                </a:lnTo>
                <a:cubicBezTo>
                  <a:pt x="2858" y="1560"/>
                  <a:pt x="2656" y="1667"/>
                  <a:pt x="2513" y="1846"/>
                </a:cubicBezTo>
                <a:cubicBezTo>
                  <a:pt x="2382" y="1679"/>
                  <a:pt x="2180" y="1560"/>
                  <a:pt x="1942" y="1560"/>
                </a:cubicBezTo>
                <a:cubicBezTo>
                  <a:pt x="1787" y="1560"/>
                  <a:pt x="1644" y="1608"/>
                  <a:pt x="1501" y="1691"/>
                </a:cubicBezTo>
                <a:lnTo>
                  <a:pt x="1501" y="738"/>
                </a:lnTo>
                <a:cubicBezTo>
                  <a:pt x="1501" y="322"/>
                  <a:pt x="1168" y="0"/>
                  <a:pt x="763" y="0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60E38B7B-1D58-C58D-1132-156A12511C3F}"/>
              </a:ext>
            </a:extLst>
          </p:cNvPr>
          <p:cNvSpPr txBox="1"/>
          <p:nvPr/>
        </p:nvSpPr>
        <p:spPr>
          <a:xfrm>
            <a:off x="914400" y="383058"/>
            <a:ext cx="85109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sz="20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6" name="Rectangle: Rounded Corners 95">
            <a:extLst>
              <a:ext uri="{FF2B5EF4-FFF2-40B4-BE49-F238E27FC236}">
                <a16:creationId xmlns:a16="http://schemas.microsoft.com/office/drawing/2014/main" id="{07C04AC4-7581-9D2D-D268-4C44E62201A4}"/>
              </a:ext>
            </a:extLst>
          </p:cNvPr>
          <p:cNvSpPr/>
          <p:nvPr/>
        </p:nvSpPr>
        <p:spPr>
          <a:xfrm>
            <a:off x="364013" y="2774855"/>
            <a:ext cx="2328499" cy="2650841"/>
          </a:xfrm>
          <a:prstGeom prst="roundRect">
            <a:avLst>
              <a:gd name="adj" fmla="val 4240"/>
            </a:avLst>
          </a:prstGeom>
          <a:solidFill>
            <a:srgbClr val="F2F5F1"/>
          </a:solidFill>
          <a:ln w="19050">
            <a:noFill/>
          </a:ln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Rectangle: Rounded Corners 96">
            <a:extLst>
              <a:ext uri="{FF2B5EF4-FFF2-40B4-BE49-F238E27FC236}">
                <a16:creationId xmlns:a16="http://schemas.microsoft.com/office/drawing/2014/main" id="{DD1BFA8B-FCB0-37D9-0B66-564F845F5459}"/>
              </a:ext>
            </a:extLst>
          </p:cNvPr>
          <p:cNvSpPr/>
          <p:nvPr/>
        </p:nvSpPr>
        <p:spPr>
          <a:xfrm>
            <a:off x="3654345" y="2557091"/>
            <a:ext cx="2675673" cy="3046075"/>
          </a:xfrm>
          <a:prstGeom prst="roundRect">
            <a:avLst>
              <a:gd name="adj" fmla="val 4240"/>
            </a:avLst>
          </a:prstGeom>
          <a:solidFill>
            <a:srgbClr val="F2F5F1"/>
          </a:solidFill>
          <a:ln w="19050">
            <a:noFill/>
          </a:ln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: Rounded Corners 97">
            <a:extLst>
              <a:ext uri="{FF2B5EF4-FFF2-40B4-BE49-F238E27FC236}">
                <a16:creationId xmlns:a16="http://schemas.microsoft.com/office/drawing/2014/main" id="{1BB3D1A1-F1C3-74DA-9858-FEF9A1F7FD98}"/>
              </a:ext>
            </a:extLst>
          </p:cNvPr>
          <p:cNvSpPr/>
          <p:nvPr/>
        </p:nvSpPr>
        <p:spPr>
          <a:xfrm>
            <a:off x="6930123" y="2774855"/>
            <a:ext cx="2328499" cy="2650841"/>
          </a:xfrm>
          <a:prstGeom prst="roundRect">
            <a:avLst>
              <a:gd name="adj" fmla="val 4240"/>
            </a:avLst>
          </a:prstGeom>
          <a:solidFill>
            <a:srgbClr val="F2F5F1"/>
          </a:solidFill>
          <a:ln w="19050">
            <a:noFill/>
          </a:ln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BD5CFD96-353A-CF1F-D806-424431D0D619}"/>
              </a:ext>
            </a:extLst>
          </p:cNvPr>
          <p:cNvSpPr txBox="1"/>
          <p:nvPr/>
        </p:nvSpPr>
        <p:spPr>
          <a:xfrm>
            <a:off x="382681" y="3682686"/>
            <a:ext cx="2309830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DD5C4171-181B-B830-BF00-FEA4B139FF64}"/>
              </a:ext>
            </a:extLst>
          </p:cNvPr>
          <p:cNvSpPr txBox="1"/>
          <p:nvPr/>
        </p:nvSpPr>
        <p:spPr>
          <a:xfrm>
            <a:off x="3654345" y="3649354"/>
            <a:ext cx="2675673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100" dirty="0">
                <a:solidFill>
                  <a:srgbClr val="001E5A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1E5A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D6C327FF-C329-3A04-3B7F-38348C61802F}"/>
              </a:ext>
            </a:extLst>
          </p:cNvPr>
          <p:cNvSpPr txBox="1"/>
          <p:nvPr/>
        </p:nvSpPr>
        <p:spPr>
          <a:xfrm>
            <a:off x="6930124" y="3682686"/>
            <a:ext cx="2293505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102" name="Google Shape;409;p16">
            <a:extLst>
              <a:ext uri="{FF2B5EF4-FFF2-40B4-BE49-F238E27FC236}">
                <a16:creationId xmlns:a16="http://schemas.microsoft.com/office/drawing/2014/main" id="{FC67CF46-4505-C251-5073-B038210119C1}"/>
              </a:ext>
            </a:extLst>
          </p:cNvPr>
          <p:cNvGrpSpPr/>
          <p:nvPr/>
        </p:nvGrpSpPr>
        <p:grpSpPr>
          <a:xfrm>
            <a:off x="7771661" y="3002340"/>
            <a:ext cx="645421" cy="702369"/>
            <a:chOff x="7690764" y="1267225"/>
            <a:chExt cx="923877" cy="1005395"/>
          </a:xfrm>
          <a:solidFill>
            <a:srgbClr val="001E5A"/>
          </a:solidFill>
        </p:grpSpPr>
        <p:sp>
          <p:nvSpPr>
            <p:cNvPr id="103" name="Google Shape;410;p16">
              <a:extLst>
                <a:ext uri="{FF2B5EF4-FFF2-40B4-BE49-F238E27FC236}">
                  <a16:creationId xmlns:a16="http://schemas.microsoft.com/office/drawing/2014/main" id="{0DBCA4D2-6FCA-EAF2-BB14-D693737FAC3F}"/>
                </a:ext>
              </a:extLst>
            </p:cNvPr>
            <p:cNvSpPr/>
            <p:nvPr/>
          </p:nvSpPr>
          <p:spPr>
            <a:xfrm rot="1799993">
              <a:off x="7855336" y="1361132"/>
              <a:ext cx="594734" cy="817582"/>
            </a:xfrm>
            <a:custGeom>
              <a:avLst/>
              <a:gdLst/>
              <a:ahLst/>
              <a:cxnLst/>
              <a:rect l="l" t="t" r="r" b="b"/>
              <a:pathLst>
                <a:path w="8038" h="11050" extrusionOk="0">
                  <a:moveTo>
                    <a:pt x="5608" y="941"/>
                  </a:moveTo>
                  <a:cubicBezTo>
                    <a:pt x="6799" y="1049"/>
                    <a:pt x="7728" y="1954"/>
                    <a:pt x="7728" y="3049"/>
                  </a:cubicBezTo>
                  <a:lnTo>
                    <a:pt x="7728" y="4263"/>
                  </a:lnTo>
                  <a:cubicBezTo>
                    <a:pt x="7716" y="4454"/>
                    <a:pt x="7537" y="4621"/>
                    <a:pt x="7299" y="4621"/>
                  </a:cubicBezTo>
                  <a:lnTo>
                    <a:pt x="7073" y="4621"/>
                  </a:lnTo>
                  <a:cubicBezTo>
                    <a:pt x="7073" y="3347"/>
                    <a:pt x="7121" y="3204"/>
                    <a:pt x="6894" y="2954"/>
                  </a:cubicBezTo>
                  <a:cubicBezTo>
                    <a:pt x="6811" y="2846"/>
                    <a:pt x="6656" y="2775"/>
                    <a:pt x="6490" y="2751"/>
                  </a:cubicBezTo>
                  <a:lnTo>
                    <a:pt x="1632" y="2751"/>
                  </a:lnTo>
                  <a:cubicBezTo>
                    <a:pt x="1275" y="2751"/>
                    <a:pt x="989" y="3037"/>
                    <a:pt x="989" y="3394"/>
                  </a:cubicBezTo>
                  <a:lnTo>
                    <a:pt x="989" y="4621"/>
                  </a:lnTo>
                  <a:lnTo>
                    <a:pt x="763" y="4621"/>
                  </a:lnTo>
                  <a:cubicBezTo>
                    <a:pt x="536" y="4621"/>
                    <a:pt x="346" y="4454"/>
                    <a:pt x="346" y="4263"/>
                  </a:cubicBezTo>
                  <a:lnTo>
                    <a:pt x="346" y="3049"/>
                  </a:lnTo>
                  <a:cubicBezTo>
                    <a:pt x="346" y="1954"/>
                    <a:pt x="1263" y="1049"/>
                    <a:pt x="2453" y="941"/>
                  </a:cubicBezTo>
                  <a:lnTo>
                    <a:pt x="2453" y="1084"/>
                  </a:lnTo>
                  <a:cubicBezTo>
                    <a:pt x="2453" y="1322"/>
                    <a:pt x="2656" y="1525"/>
                    <a:pt x="2894" y="1525"/>
                  </a:cubicBezTo>
                  <a:lnTo>
                    <a:pt x="5180" y="1525"/>
                  </a:lnTo>
                  <a:cubicBezTo>
                    <a:pt x="5418" y="1525"/>
                    <a:pt x="5608" y="1322"/>
                    <a:pt x="5608" y="1084"/>
                  </a:cubicBezTo>
                  <a:lnTo>
                    <a:pt x="5608" y="941"/>
                  </a:lnTo>
                  <a:close/>
                  <a:moveTo>
                    <a:pt x="6442" y="3085"/>
                  </a:moveTo>
                  <a:cubicBezTo>
                    <a:pt x="6525" y="3085"/>
                    <a:pt x="6597" y="3108"/>
                    <a:pt x="6656" y="3180"/>
                  </a:cubicBezTo>
                  <a:cubicBezTo>
                    <a:pt x="6787" y="3335"/>
                    <a:pt x="6728" y="3454"/>
                    <a:pt x="6751" y="3942"/>
                  </a:cubicBezTo>
                  <a:cubicBezTo>
                    <a:pt x="6490" y="4025"/>
                    <a:pt x="6299" y="4263"/>
                    <a:pt x="6299" y="4525"/>
                  </a:cubicBezTo>
                  <a:lnTo>
                    <a:pt x="6299" y="5764"/>
                  </a:lnTo>
                  <a:cubicBezTo>
                    <a:pt x="6299" y="5959"/>
                    <a:pt x="6132" y="6121"/>
                    <a:pt x="5938" y="6121"/>
                  </a:cubicBezTo>
                  <a:cubicBezTo>
                    <a:pt x="5932" y="6121"/>
                    <a:pt x="5925" y="6121"/>
                    <a:pt x="5918" y="6121"/>
                  </a:cubicBezTo>
                  <a:cubicBezTo>
                    <a:pt x="5739" y="6097"/>
                    <a:pt x="5585" y="5942"/>
                    <a:pt x="5585" y="5752"/>
                  </a:cubicBezTo>
                  <a:lnTo>
                    <a:pt x="5585" y="5728"/>
                  </a:lnTo>
                  <a:cubicBezTo>
                    <a:pt x="5585" y="5644"/>
                    <a:pt x="5513" y="5561"/>
                    <a:pt x="5418" y="5561"/>
                  </a:cubicBezTo>
                  <a:cubicBezTo>
                    <a:pt x="5335" y="5561"/>
                    <a:pt x="5251" y="5644"/>
                    <a:pt x="5251" y="5728"/>
                  </a:cubicBezTo>
                  <a:lnTo>
                    <a:pt x="5251" y="5752"/>
                  </a:lnTo>
                  <a:cubicBezTo>
                    <a:pt x="5251" y="6097"/>
                    <a:pt x="5537" y="6418"/>
                    <a:pt x="5894" y="6442"/>
                  </a:cubicBezTo>
                  <a:cubicBezTo>
                    <a:pt x="5916" y="6444"/>
                    <a:pt x="5937" y="6445"/>
                    <a:pt x="5957" y="6445"/>
                  </a:cubicBezTo>
                  <a:cubicBezTo>
                    <a:pt x="6332" y="6445"/>
                    <a:pt x="6620" y="6147"/>
                    <a:pt x="6620" y="5764"/>
                  </a:cubicBezTo>
                  <a:lnTo>
                    <a:pt x="6620" y="4525"/>
                  </a:lnTo>
                  <a:cubicBezTo>
                    <a:pt x="6620" y="4430"/>
                    <a:pt x="6668" y="4347"/>
                    <a:pt x="6740" y="4299"/>
                  </a:cubicBezTo>
                  <a:lnTo>
                    <a:pt x="6740" y="9871"/>
                  </a:lnTo>
                  <a:cubicBezTo>
                    <a:pt x="6740" y="10324"/>
                    <a:pt x="6359" y="10716"/>
                    <a:pt x="5894" y="10716"/>
                  </a:cubicBezTo>
                  <a:lnTo>
                    <a:pt x="2179" y="10716"/>
                  </a:lnTo>
                  <a:cubicBezTo>
                    <a:pt x="1715" y="10716"/>
                    <a:pt x="1322" y="10324"/>
                    <a:pt x="1322" y="9871"/>
                  </a:cubicBezTo>
                  <a:lnTo>
                    <a:pt x="1322" y="4240"/>
                  </a:lnTo>
                  <a:lnTo>
                    <a:pt x="1858" y="4240"/>
                  </a:lnTo>
                  <a:cubicBezTo>
                    <a:pt x="2013" y="4240"/>
                    <a:pt x="2144" y="4359"/>
                    <a:pt x="2144" y="4525"/>
                  </a:cubicBezTo>
                  <a:lnTo>
                    <a:pt x="2144" y="5549"/>
                  </a:lnTo>
                  <a:cubicBezTo>
                    <a:pt x="2144" y="5644"/>
                    <a:pt x="2215" y="5716"/>
                    <a:pt x="2310" y="5716"/>
                  </a:cubicBezTo>
                  <a:cubicBezTo>
                    <a:pt x="2394" y="5716"/>
                    <a:pt x="2477" y="5644"/>
                    <a:pt x="2477" y="5549"/>
                  </a:cubicBezTo>
                  <a:lnTo>
                    <a:pt x="2477" y="4525"/>
                  </a:lnTo>
                  <a:cubicBezTo>
                    <a:pt x="2477" y="4180"/>
                    <a:pt x="2203" y="3918"/>
                    <a:pt x="1858" y="3918"/>
                  </a:cubicBezTo>
                  <a:lnTo>
                    <a:pt x="1322" y="3918"/>
                  </a:lnTo>
                  <a:lnTo>
                    <a:pt x="1322" y="3394"/>
                  </a:lnTo>
                  <a:cubicBezTo>
                    <a:pt x="1322" y="3216"/>
                    <a:pt x="1465" y="3085"/>
                    <a:pt x="1644" y="3085"/>
                  </a:cubicBezTo>
                  <a:close/>
                  <a:moveTo>
                    <a:pt x="2882" y="1"/>
                  </a:moveTo>
                  <a:cubicBezTo>
                    <a:pt x="2644" y="1"/>
                    <a:pt x="2441" y="191"/>
                    <a:pt x="2441" y="430"/>
                  </a:cubicBezTo>
                  <a:lnTo>
                    <a:pt x="2441" y="608"/>
                  </a:lnTo>
                  <a:cubicBezTo>
                    <a:pt x="1072" y="715"/>
                    <a:pt x="1" y="1775"/>
                    <a:pt x="1" y="3049"/>
                  </a:cubicBezTo>
                  <a:lnTo>
                    <a:pt x="1" y="4263"/>
                  </a:lnTo>
                  <a:cubicBezTo>
                    <a:pt x="1" y="4644"/>
                    <a:pt x="334" y="4942"/>
                    <a:pt x="751" y="4942"/>
                  </a:cubicBezTo>
                  <a:lnTo>
                    <a:pt x="977" y="4942"/>
                  </a:lnTo>
                  <a:lnTo>
                    <a:pt x="977" y="9871"/>
                  </a:lnTo>
                  <a:cubicBezTo>
                    <a:pt x="977" y="10526"/>
                    <a:pt x="1513" y="11050"/>
                    <a:pt x="2144" y="11050"/>
                  </a:cubicBezTo>
                  <a:lnTo>
                    <a:pt x="5870" y="11050"/>
                  </a:lnTo>
                  <a:cubicBezTo>
                    <a:pt x="6525" y="11050"/>
                    <a:pt x="7049" y="10526"/>
                    <a:pt x="7049" y="9871"/>
                  </a:cubicBezTo>
                  <a:lnTo>
                    <a:pt x="7049" y="4942"/>
                  </a:lnTo>
                  <a:lnTo>
                    <a:pt x="7263" y="4942"/>
                  </a:lnTo>
                  <a:cubicBezTo>
                    <a:pt x="7680" y="4942"/>
                    <a:pt x="8014" y="4632"/>
                    <a:pt x="8014" y="4263"/>
                  </a:cubicBezTo>
                  <a:lnTo>
                    <a:pt x="8014" y="3049"/>
                  </a:lnTo>
                  <a:cubicBezTo>
                    <a:pt x="8037" y="1775"/>
                    <a:pt x="6966" y="715"/>
                    <a:pt x="5597" y="608"/>
                  </a:cubicBezTo>
                  <a:lnTo>
                    <a:pt x="5597" y="430"/>
                  </a:lnTo>
                  <a:cubicBezTo>
                    <a:pt x="5597" y="191"/>
                    <a:pt x="5406" y="1"/>
                    <a:pt x="5168" y="1"/>
                  </a:cubicBezTo>
                  <a:lnTo>
                    <a:pt x="4037" y="1"/>
                  </a:lnTo>
                  <a:cubicBezTo>
                    <a:pt x="3953" y="1"/>
                    <a:pt x="3870" y="72"/>
                    <a:pt x="3870" y="168"/>
                  </a:cubicBezTo>
                  <a:cubicBezTo>
                    <a:pt x="3870" y="251"/>
                    <a:pt x="3953" y="334"/>
                    <a:pt x="4037" y="334"/>
                  </a:cubicBezTo>
                  <a:lnTo>
                    <a:pt x="5168" y="334"/>
                  </a:lnTo>
                  <a:cubicBezTo>
                    <a:pt x="5227" y="334"/>
                    <a:pt x="5275" y="370"/>
                    <a:pt x="5275" y="430"/>
                  </a:cubicBezTo>
                  <a:lnTo>
                    <a:pt x="5275" y="1084"/>
                  </a:lnTo>
                  <a:cubicBezTo>
                    <a:pt x="5275" y="1144"/>
                    <a:pt x="5227" y="1192"/>
                    <a:pt x="5168" y="1192"/>
                  </a:cubicBezTo>
                  <a:lnTo>
                    <a:pt x="2882" y="1192"/>
                  </a:lnTo>
                  <a:cubicBezTo>
                    <a:pt x="2822" y="1192"/>
                    <a:pt x="2775" y="1144"/>
                    <a:pt x="2775" y="1084"/>
                  </a:cubicBezTo>
                  <a:lnTo>
                    <a:pt x="2775" y="430"/>
                  </a:lnTo>
                  <a:cubicBezTo>
                    <a:pt x="2775" y="370"/>
                    <a:pt x="2822" y="334"/>
                    <a:pt x="2882" y="334"/>
                  </a:cubicBezTo>
                  <a:lnTo>
                    <a:pt x="3382" y="334"/>
                  </a:lnTo>
                  <a:cubicBezTo>
                    <a:pt x="3477" y="334"/>
                    <a:pt x="3549" y="251"/>
                    <a:pt x="3549" y="168"/>
                  </a:cubicBezTo>
                  <a:cubicBezTo>
                    <a:pt x="3549" y="72"/>
                    <a:pt x="3477" y="1"/>
                    <a:pt x="33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411;p16">
              <a:extLst>
                <a:ext uri="{FF2B5EF4-FFF2-40B4-BE49-F238E27FC236}">
                  <a16:creationId xmlns:a16="http://schemas.microsoft.com/office/drawing/2014/main" id="{B0EEA5E8-06E8-39DB-4EE9-015CEE0B8F8A}"/>
                </a:ext>
              </a:extLst>
            </p:cNvPr>
            <p:cNvSpPr/>
            <p:nvPr/>
          </p:nvSpPr>
          <p:spPr>
            <a:xfrm rot="1799993">
              <a:off x="7946385" y="1628037"/>
              <a:ext cx="167440" cy="175355"/>
            </a:xfrm>
            <a:custGeom>
              <a:avLst/>
              <a:gdLst/>
              <a:ahLst/>
              <a:cxnLst/>
              <a:rect l="l" t="t" r="r" b="b"/>
              <a:pathLst>
                <a:path w="2263" h="2370" extrusionOk="0">
                  <a:moveTo>
                    <a:pt x="1036" y="1"/>
                  </a:moveTo>
                  <a:cubicBezTo>
                    <a:pt x="953" y="1"/>
                    <a:pt x="882" y="84"/>
                    <a:pt x="882" y="167"/>
                  </a:cubicBezTo>
                  <a:cubicBezTo>
                    <a:pt x="882" y="378"/>
                    <a:pt x="704" y="522"/>
                    <a:pt x="519" y="522"/>
                  </a:cubicBezTo>
                  <a:cubicBezTo>
                    <a:pt x="443" y="522"/>
                    <a:pt x="365" y="497"/>
                    <a:pt x="298" y="441"/>
                  </a:cubicBezTo>
                  <a:cubicBezTo>
                    <a:pt x="266" y="414"/>
                    <a:pt x="227" y="402"/>
                    <a:pt x="187" y="402"/>
                  </a:cubicBezTo>
                  <a:cubicBezTo>
                    <a:pt x="140" y="402"/>
                    <a:pt x="93" y="420"/>
                    <a:pt x="60" y="453"/>
                  </a:cubicBezTo>
                  <a:cubicBezTo>
                    <a:pt x="1" y="525"/>
                    <a:pt x="12" y="632"/>
                    <a:pt x="72" y="691"/>
                  </a:cubicBezTo>
                  <a:cubicBezTo>
                    <a:pt x="204" y="797"/>
                    <a:pt x="358" y="848"/>
                    <a:pt x="513" y="848"/>
                  </a:cubicBezTo>
                  <a:cubicBezTo>
                    <a:pt x="638" y="848"/>
                    <a:pt x="765" y="815"/>
                    <a:pt x="882" y="751"/>
                  </a:cubicBezTo>
                  <a:lnTo>
                    <a:pt x="882" y="1691"/>
                  </a:lnTo>
                  <a:cubicBezTo>
                    <a:pt x="882" y="2101"/>
                    <a:pt x="1212" y="2370"/>
                    <a:pt x="1559" y="2370"/>
                  </a:cubicBezTo>
                  <a:cubicBezTo>
                    <a:pt x="1726" y="2370"/>
                    <a:pt x="1897" y="2307"/>
                    <a:pt x="2036" y="2168"/>
                  </a:cubicBezTo>
                  <a:cubicBezTo>
                    <a:pt x="2144" y="2061"/>
                    <a:pt x="2215" y="1906"/>
                    <a:pt x="2227" y="1763"/>
                  </a:cubicBezTo>
                  <a:cubicBezTo>
                    <a:pt x="2263" y="1668"/>
                    <a:pt x="2191" y="1584"/>
                    <a:pt x="2096" y="1584"/>
                  </a:cubicBezTo>
                  <a:cubicBezTo>
                    <a:pt x="2089" y="1583"/>
                    <a:pt x="2082" y="1583"/>
                    <a:pt x="2075" y="1583"/>
                  </a:cubicBezTo>
                  <a:cubicBezTo>
                    <a:pt x="1997" y="1583"/>
                    <a:pt x="1917" y="1640"/>
                    <a:pt x="1917" y="1727"/>
                  </a:cubicBezTo>
                  <a:cubicBezTo>
                    <a:pt x="1906" y="1906"/>
                    <a:pt x="1739" y="2049"/>
                    <a:pt x="1560" y="2049"/>
                  </a:cubicBezTo>
                  <a:cubicBezTo>
                    <a:pt x="1370" y="2049"/>
                    <a:pt x="1203" y="1882"/>
                    <a:pt x="1203" y="1691"/>
                  </a:cubicBezTo>
                  <a:lnTo>
                    <a:pt x="1203" y="167"/>
                  </a:lnTo>
                  <a:cubicBezTo>
                    <a:pt x="1203" y="84"/>
                    <a:pt x="1132" y="1"/>
                    <a:pt x="10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412;p16">
              <a:extLst>
                <a:ext uri="{FF2B5EF4-FFF2-40B4-BE49-F238E27FC236}">
                  <a16:creationId xmlns:a16="http://schemas.microsoft.com/office/drawing/2014/main" id="{FFF85EE5-0B8D-E23E-35A3-4537B79823F9}"/>
                </a:ext>
              </a:extLst>
            </p:cNvPr>
            <p:cNvSpPr/>
            <p:nvPr/>
          </p:nvSpPr>
          <p:spPr>
            <a:xfrm rot="1799993">
              <a:off x="8125603" y="1571321"/>
              <a:ext cx="101367" cy="217603"/>
            </a:xfrm>
            <a:custGeom>
              <a:avLst/>
              <a:gdLst/>
              <a:ahLst/>
              <a:cxnLst/>
              <a:rect l="l" t="t" r="r" b="b"/>
              <a:pathLst>
                <a:path w="1370" h="2941" extrusionOk="0">
                  <a:moveTo>
                    <a:pt x="608" y="0"/>
                  </a:moveTo>
                  <a:cubicBezTo>
                    <a:pt x="274" y="0"/>
                    <a:pt x="0" y="262"/>
                    <a:pt x="0" y="607"/>
                  </a:cubicBezTo>
                  <a:lnTo>
                    <a:pt x="0" y="2786"/>
                  </a:lnTo>
                  <a:cubicBezTo>
                    <a:pt x="0" y="2869"/>
                    <a:pt x="72" y="2941"/>
                    <a:pt x="167" y="2941"/>
                  </a:cubicBezTo>
                  <a:cubicBezTo>
                    <a:pt x="250" y="2941"/>
                    <a:pt x="334" y="2869"/>
                    <a:pt x="334" y="2786"/>
                  </a:cubicBezTo>
                  <a:lnTo>
                    <a:pt x="334" y="619"/>
                  </a:lnTo>
                  <a:cubicBezTo>
                    <a:pt x="334" y="476"/>
                    <a:pt x="453" y="345"/>
                    <a:pt x="608" y="345"/>
                  </a:cubicBezTo>
                  <a:lnTo>
                    <a:pt x="762" y="345"/>
                  </a:lnTo>
                  <a:cubicBezTo>
                    <a:pt x="905" y="345"/>
                    <a:pt x="1048" y="464"/>
                    <a:pt x="1048" y="619"/>
                  </a:cubicBezTo>
                  <a:lnTo>
                    <a:pt x="1048" y="1179"/>
                  </a:lnTo>
                  <a:cubicBezTo>
                    <a:pt x="1048" y="1262"/>
                    <a:pt x="1120" y="1334"/>
                    <a:pt x="1203" y="1334"/>
                  </a:cubicBezTo>
                  <a:cubicBezTo>
                    <a:pt x="1298" y="1334"/>
                    <a:pt x="1370" y="1262"/>
                    <a:pt x="1370" y="1179"/>
                  </a:cubicBezTo>
                  <a:lnTo>
                    <a:pt x="1370" y="619"/>
                  </a:lnTo>
                  <a:cubicBezTo>
                    <a:pt x="1370" y="286"/>
                    <a:pt x="1108" y="0"/>
                    <a:pt x="7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6" name="Google Shape;413;p16">
            <a:extLst>
              <a:ext uri="{FF2B5EF4-FFF2-40B4-BE49-F238E27FC236}">
                <a16:creationId xmlns:a16="http://schemas.microsoft.com/office/drawing/2014/main" id="{D902A1A6-FCDA-BB44-1371-6C4D7978E7CE}"/>
              </a:ext>
            </a:extLst>
          </p:cNvPr>
          <p:cNvGrpSpPr/>
          <p:nvPr/>
        </p:nvGrpSpPr>
        <p:grpSpPr>
          <a:xfrm>
            <a:off x="4555862" y="2696195"/>
            <a:ext cx="966974" cy="1103723"/>
            <a:chOff x="7700559" y="3867325"/>
            <a:chExt cx="645415" cy="736689"/>
          </a:xfrm>
          <a:solidFill>
            <a:srgbClr val="001E5A"/>
          </a:solidFill>
        </p:grpSpPr>
        <p:sp>
          <p:nvSpPr>
            <p:cNvPr id="107" name="Google Shape;414;p16">
              <a:extLst>
                <a:ext uri="{FF2B5EF4-FFF2-40B4-BE49-F238E27FC236}">
                  <a16:creationId xmlns:a16="http://schemas.microsoft.com/office/drawing/2014/main" id="{28968755-EBEA-33F3-CAA6-E0C55E61A575}"/>
                </a:ext>
              </a:extLst>
            </p:cNvPr>
            <p:cNvSpPr/>
            <p:nvPr/>
          </p:nvSpPr>
          <p:spPr>
            <a:xfrm rot="1800067">
              <a:off x="7832648" y="3920403"/>
              <a:ext cx="381238" cy="630533"/>
            </a:xfrm>
            <a:custGeom>
              <a:avLst/>
              <a:gdLst/>
              <a:ahLst/>
              <a:cxnLst/>
              <a:rect l="l" t="t" r="r" b="b"/>
              <a:pathLst>
                <a:path w="6681" h="11050" extrusionOk="0">
                  <a:moveTo>
                    <a:pt x="4918" y="334"/>
                  </a:moveTo>
                  <a:lnTo>
                    <a:pt x="4918" y="1465"/>
                  </a:lnTo>
                  <a:lnTo>
                    <a:pt x="4954" y="1465"/>
                  </a:lnTo>
                  <a:cubicBezTo>
                    <a:pt x="4954" y="1596"/>
                    <a:pt x="4847" y="1703"/>
                    <a:pt x="4716" y="1703"/>
                  </a:cubicBezTo>
                  <a:cubicBezTo>
                    <a:pt x="4597" y="1703"/>
                    <a:pt x="4490" y="1608"/>
                    <a:pt x="4478" y="1489"/>
                  </a:cubicBezTo>
                  <a:lnTo>
                    <a:pt x="4478" y="822"/>
                  </a:lnTo>
                  <a:cubicBezTo>
                    <a:pt x="4478" y="727"/>
                    <a:pt x="4406" y="656"/>
                    <a:pt x="4311" y="656"/>
                  </a:cubicBezTo>
                  <a:cubicBezTo>
                    <a:pt x="4216" y="656"/>
                    <a:pt x="4144" y="727"/>
                    <a:pt x="4144" y="822"/>
                  </a:cubicBezTo>
                  <a:lnTo>
                    <a:pt x="4144" y="1620"/>
                  </a:lnTo>
                  <a:lnTo>
                    <a:pt x="4144" y="2263"/>
                  </a:lnTo>
                  <a:cubicBezTo>
                    <a:pt x="4144" y="2394"/>
                    <a:pt x="4037" y="2501"/>
                    <a:pt x="3906" y="2501"/>
                  </a:cubicBezTo>
                  <a:cubicBezTo>
                    <a:pt x="3775" y="2501"/>
                    <a:pt x="3668" y="2394"/>
                    <a:pt x="3668" y="2263"/>
                  </a:cubicBezTo>
                  <a:lnTo>
                    <a:pt x="3668" y="632"/>
                  </a:lnTo>
                  <a:cubicBezTo>
                    <a:pt x="3668" y="537"/>
                    <a:pt x="3597" y="465"/>
                    <a:pt x="3501" y="465"/>
                  </a:cubicBezTo>
                  <a:lnTo>
                    <a:pt x="3489" y="465"/>
                  </a:lnTo>
                  <a:cubicBezTo>
                    <a:pt x="3406" y="465"/>
                    <a:pt x="3347" y="525"/>
                    <a:pt x="3323" y="608"/>
                  </a:cubicBezTo>
                  <a:cubicBezTo>
                    <a:pt x="3311" y="727"/>
                    <a:pt x="3204" y="822"/>
                    <a:pt x="3085" y="822"/>
                  </a:cubicBezTo>
                  <a:cubicBezTo>
                    <a:pt x="2966" y="822"/>
                    <a:pt x="2870" y="727"/>
                    <a:pt x="2846" y="608"/>
                  </a:cubicBezTo>
                  <a:cubicBezTo>
                    <a:pt x="2835" y="525"/>
                    <a:pt x="2763" y="465"/>
                    <a:pt x="2668" y="465"/>
                  </a:cubicBezTo>
                  <a:cubicBezTo>
                    <a:pt x="2585" y="465"/>
                    <a:pt x="2513" y="537"/>
                    <a:pt x="2513" y="632"/>
                  </a:cubicBezTo>
                  <a:lnTo>
                    <a:pt x="2513" y="1382"/>
                  </a:lnTo>
                  <a:cubicBezTo>
                    <a:pt x="2513" y="1525"/>
                    <a:pt x="2406" y="1620"/>
                    <a:pt x="2275" y="1620"/>
                  </a:cubicBezTo>
                  <a:cubicBezTo>
                    <a:pt x="2132" y="1620"/>
                    <a:pt x="2037" y="1525"/>
                    <a:pt x="2037" y="1382"/>
                  </a:cubicBezTo>
                  <a:lnTo>
                    <a:pt x="2037" y="334"/>
                  </a:lnTo>
                  <a:close/>
                  <a:moveTo>
                    <a:pt x="5263" y="4537"/>
                  </a:moveTo>
                  <a:lnTo>
                    <a:pt x="5263" y="5406"/>
                  </a:lnTo>
                  <a:cubicBezTo>
                    <a:pt x="5263" y="5823"/>
                    <a:pt x="4918" y="6168"/>
                    <a:pt x="4501" y="6168"/>
                  </a:cubicBezTo>
                  <a:lnTo>
                    <a:pt x="2168" y="6168"/>
                  </a:lnTo>
                  <a:cubicBezTo>
                    <a:pt x="1751" y="6168"/>
                    <a:pt x="1406" y="5823"/>
                    <a:pt x="1406" y="5406"/>
                  </a:cubicBezTo>
                  <a:lnTo>
                    <a:pt x="1406" y="4537"/>
                  </a:lnTo>
                  <a:close/>
                  <a:moveTo>
                    <a:pt x="1215" y="1"/>
                  </a:moveTo>
                  <a:cubicBezTo>
                    <a:pt x="906" y="1"/>
                    <a:pt x="656" y="251"/>
                    <a:pt x="656" y="572"/>
                  </a:cubicBezTo>
                  <a:lnTo>
                    <a:pt x="656" y="1168"/>
                  </a:lnTo>
                  <a:cubicBezTo>
                    <a:pt x="656" y="1251"/>
                    <a:pt x="727" y="1322"/>
                    <a:pt x="810" y="1322"/>
                  </a:cubicBezTo>
                  <a:cubicBezTo>
                    <a:pt x="906" y="1322"/>
                    <a:pt x="977" y="1251"/>
                    <a:pt x="977" y="1168"/>
                  </a:cubicBezTo>
                  <a:lnTo>
                    <a:pt x="977" y="572"/>
                  </a:lnTo>
                  <a:cubicBezTo>
                    <a:pt x="977" y="430"/>
                    <a:pt x="1084" y="334"/>
                    <a:pt x="1215" y="334"/>
                  </a:cubicBezTo>
                  <a:lnTo>
                    <a:pt x="1739" y="334"/>
                  </a:lnTo>
                  <a:lnTo>
                    <a:pt x="1739" y="1382"/>
                  </a:lnTo>
                  <a:cubicBezTo>
                    <a:pt x="1739" y="1703"/>
                    <a:pt x="1989" y="1954"/>
                    <a:pt x="2299" y="1954"/>
                  </a:cubicBezTo>
                  <a:cubicBezTo>
                    <a:pt x="2620" y="1954"/>
                    <a:pt x="2870" y="1703"/>
                    <a:pt x="2870" y="1382"/>
                  </a:cubicBezTo>
                  <a:lnTo>
                    <a:pt x="2870" y="1108"/>
                  </a:lnTo>
                  <a:cubicBezTo>
                    <a:pt x="2942" y="1132"/>
                    <a:pt x="3013" y="1144"/>
                    <a:pt x="3108" y="1144"/>
                  </a:cubicBezTo>
                  <a:cubicBezTo>
                    <a:pt x="3192" y="1144"/>
                    <a:pt x="3275" y="1132"/>
                    <a:pt x="3347" y="1108"/>
                  </a:cubicBezTo>
                  <a:lnTo>
                    <a:pt x="3347" y="2263"/>
                  </a:lnTo>
                  <a:cubicBezTo>
                    <a:pt x="3347" y="2573"/>
                    <a:pt x="3597" y="2835"/>
                    <a:pt x="3906" y="2835"/>
                  </a:cubicBezTo>
                  <a:cubicBezTo>
                    <a:pt x="4228" y="2835"/>
                    <a:pt x="4478" y="2573"/>
                    <a:pt x="4478" y="2263"/>
                  </a:cubicBezTo>
                  <a:lnTo>
                    <a:pt x="4478" y="1977"/>
                  </a:lnTo>
                  <a:cubicBezTo>
                    <a:pt x="4549" y="2013"/>
                    <a:pt x="4620" y="2025"/>
                    <a:pt x="4716" y="2025"/>
                  </a:cubicBezTo>
                  <a:cubicBezTo>
                    <a:pt x="5025" y="2025"/>
                    <a:pt x="5275" y="1775"/>
                    <a:pt x="5275" y="1465"/>
                  </a:cubicBezTo>
                  <a:lnTo>
                    <a:pt x="5275" y="334"/>
                  </a:lnTo>
                  <a:lnTo>
                    <a:pt x="5442" y="334"/>
                  </a:lnTo>
                  <a:cubicBezTo>
                    <a:pt x="5573" y="334"/>
                    <a:pt x="5680" y="430"/>
                    <a:pt x="5680" y="572"/>
                  </a:cubicBezTo>
                  <a:lnTo>
                    <a:pt x="5680" y="2989"/>
                  </a:lnTo>
                  <a:lnTo>
                    <a:pt x="4311" y="2989"/>
                  </a:lnTo>
                  <a:cubicBezTo>
                    <a:pt x="4228" y="2989"/>
                    <a:pt x="4144" y="3073"/>
                    <a:pt x="4144" y="3156"/>
                  </a:cubicBezTo>
                  <a:cubicBezTo>
                    <a:pt x="4144" y="3251"/>
                    <a:pt x="4228" y="3323"/>
                    <a:pt x="4311" y="3323"/>
                  </a:cubicBezTo>
                  <a:lnTo>
                    <a:pt x="5906" y="3323"/>
                  </a:lnTo>
                  <a:cubicBezTo>
                    <a:pt x="5954" y="3323"/>
                    <a:pt x="5978" y="3323"/>
                    <a:pt x="6025" y="3335"/>
                  </a:cubicBezTo>
                  <a:cubicBezTo>
                    <a:pt x="6216" y="3382"/>
                    <a:pt x="6347" y="3561"/>
                    <a:pt x="6347" y="3763"/>
                  </a:cubicBezTo>
                  <a:cubicBezTo>
                    <a:pt x="6347" y="4001"/>
                    <a:pt x="6156" y="4216"/>
                    <a:pt x="5906" y="4216"/>
                  </a:cubicBezTo>
                  <a:lnTo>
                    <a:pt x="751" y="4216"/>
                  </a:lnTo>
                  <a:cubicBezTo>
                    <a:pt x="513" y="4216"/>
                    <a:pt x="310" y="4025"/>
                    <a:pt x="310" y="3763"/>
                  </a:cubicBezTo>
                  <a:cubicBezTo>
                    <a:pt x="310" y="3561"/>
                    <a:pt x="441" y="3394"/>
                    <a:pt x="632" y="3335"/>
                  </a:cubicBezTo>
                  <a:cubicBezTo>
                    <a:pt x="668" y="3323"/>
                    <a:pt x="715" y="3323"/>
                    <a:pt x="751" y="3323"/>
                  </a:cubicBezTo>
                  <a:lnTo>
                    <a:pt x="3656" y="3323"/>
                  </a:lnTo>
                  <a:cubicBezTo>
                    <a:pt x="3751" y="3323"/>
                    <a:pt x="3823" y="3251"/>
                    <a:pt x="3823" y="3156"/>
                  </a:cubicBezTo>
                  <a:cubicBezTo>
                    <a:pt x="3823" y="3073"/>
                    <a:pt x="3751" y="2989"/>
                    <a:pt x="3656" y="2989"/>
                  </a:cubicBezTo>
                  <a:lnTo>
                    <a:pt x="977" y="2989"/>
                  </a:lnTo>
                  <a:lnTo>
                    <a:pt x="977" y="1834"/>
                  </a:lnTo>
                  <a:cubicBezTo>
                    <a:pt x="977" y="1739"/>
                    <a:pt x="906" y="1668"/>
                    <a:pt x="810" y="1668"/>
                  </a:cubicBezTo>
                  <a:cubicBezTo>
                    <a:pt x="727" y="1668"/>
                    <a:pt x="656" y="1739"/>
                    <a:pt x="656" y="1834"/>
                  </a:cubicBezTo>
                  <a:lnTo>
                    <a:pt x="656" y="3013"/>
                  </a:lnTo>
                  <a:cubicBezTo>
                    <a:pt x="275" y="3073"/>
                    <a:pt x="1" y="3382"/>
                    <a:pt x="1" y="3763"/>
                  </a:cubicBezTo>
                  <a:cubicBezTo>
                    <a:pt x="1" y="4204"/>
                    <a:pt x="334" y="4537"/>
                    <a:pt x="775" y="4537"/>
                  </a:cubicBezTo>
                  <a:lnTo>
                    <a:pt x="1084" y="4537"/>
                  </a:lnTo>
                  <a:lnTo>
                    <a:pt x="1084" y="5406"/>
                  </a:lnTo>
                  <a:cubicBezTo>
                    <a:pt x="1084" y="6002"/>
                    <a:pt x="1572" y="6490"/>
                    <a:pt x="2168" y="6490"/>
                  </a:cubicBezTo>
                  <a:lnTo>
                    <a:pt x="2323" y="6490"/>
                  </a:lnTo>
                  <a:lnTo>
                    <a:pt x="2323" y="10014"/>
                  </a:lnTo>
                  <a:cubicBezTo>
                    <a:pt x="2323" y="10586"/>
                    <a:pt x="2775" y="11050"/>
                    <a:pt x="3347" y="11050"/>
                  </a:cubicBezTo>
                  <a:cubicBezTo>
                    <a:pt x="3906" y="11050"/>
                    <a:pt x="4370" y="10586"/>
                    <a:pt x="4370" y="10014"/>
                  </a:cubicBezTo>
                  <a:lnTo>
                    <a:pt x="4370" y="8633"/>
                  </a:lnTo>
                  <a:cubicBezTo>
                    <a:pt x="4370" y="8550"/>
                    <a:pt x="4299" y="8466"/>
                    <a:pt x="4204" y="8466"/>
                  </a:cubicBezTo>
                  <a:cubicBezTo>
                    <a:pt x="4120" y="8466"/>
                    <a:pt x="4049" y="8550"/>
                    <a:pt x="4049" y="8633"/>
                  </a:cubicBezTo>
                  <a:lnTo>
                    <a:pt x="4049" y="10014"/>
                  </a:lnTo>
                  <a:cubicBezTo>
                    <a:pt x="4049" y="10407"/>
                    <a:pt x="3728" y="10716"/>
                    <a:pt x="3347" y="10716"/>
                  </a:cubicBezTo>
                  <a:cubicBezTo>
                    <a:pt x="2954" y="10716"/>
                    <a:pt x="2644" y="10407"/>
                    <a:pt x="2644" y="10014"/>
                  </a:cubicBezTo>
                  <a:lnTo>
                    <a:pt x="2644" y="6490"/>
                  </a:lnTo>
                  <a:lnTo>
                    <a:pt x="4025" y="6490"/>
                  </a:lnTo>
                  <a:lnTo>
                    <a:pt x="4025" y="7978"/>
                  </a:lnTo>
                  <a:cubicBezTo>
                    <a:pt x="4025" y="8073"/>
                    <a:pt x="4097" y="8145"/>
                    <a:pt x="4192" y="8145"/>
                  </a:cubicBezTo>
                  <a:cubicBezTo>
                    <a:pt x="4275" y="8145"/>
                    <a:pt x="4359" y="8073"/>
                    <a:pt x="4359" y="7978"/>
                  </a:cubicBezTo>
                  <a:lnTo>
                    <a:pt x="4359" y="6490"/>
                  </a:lnTo>
                  <a:lnTo>
                    <a:pt x="4501" y="6490"/>
                  </a:lnTo>
                  <a:cubicBezTo>
                    <a:pt x="5097" y="6490"/>
                    <a:pt x="5585" y="6002"/>
                    <a:pt x="5585" y="5406"/>
                  </a:cubicBezTo>
                  <a:lnTo>
                    <a:pt x="5585" y="4537"/>
                  </a:lnTo>
                  <a:lnTo>
                    <a:pt x="5906" y="4537"/>
                  </a:lnTo>
                  <a:cubicBezTo>
                    <a:pt x="6335" y="4537"/>
                    <a:pt x="6680" y="4204"/>
                    <a:pt x="6680" y="3763"/>
                  </a:cubicBezTo>
                  <a:cubicBezTo>
                    <a:pt x="6680" y="3394"/>
                    <a:pt x="6395" y="3073"/>
                    <a:pt x="6014" y="3013"/>
                  </a:cubicBezTo>
                  <a:lnTo>
                    <a:pt x="6014" y="572"/>
                  </a:lnTo>
                  <a:cubicBezTo>
                    <a:pt x="6014" y="251"/>
                    <a:pt x="5752" y="1"/>
                    <a:pt x="54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415;p16">
              <a:extLst>
                <a:ext uri="{FF2B5EF4-FFF2-40B4-BE49-F238E27FC236}">
                  <a16:creationId xmlns:a16="http://schemas.microsoft.com/office/drawing/2014/main" id="{7131F8BF-6504-8307-0DBB-367696A3CDBC}"/>
                </a:ext>
              </a:extLst>
            </p:cNvPr>
            <p:cNvSpPr/>
            <p:nvPr/>
          </p:nvSpPr>
          <p:spPr>
            <a:xfrm rot="1800067">
              <a:off x="7883065" y="4423442"/>
              <a:ext cx="59174" cy="57861"/>
            </a:xfrm>
            <a:custGeom>
              <a:avLst/>
              <a:gdLst/>
              <a:ahLst/>
              <a:cxnLst/>
              <a:rect l="l" t="t" r="r" b="b"/>
              <a:pathLst>
                <a:path w="1037" h="1014" extrusionOk="0">
                  <a:moveTo>
                    <a:pt x="598" y="0"/>
                  </a:moveTo>
                  <a:cubicBezTo>
                    <a:pt x="521" y="0"/>
                    <a:pt x="440" y="57"/>
                    <a:pt x="429" y="145"/>
                  </a:cubicBezTo>
                  <a:cubicBezTo>
                    <a:pt x="418" y="228"/>
                    <a:pt x="477" y="323"/>
                    <a:pt x="560" y="335"/>
                  </a:cubicBezTo>
                  <a:cubicBezTo>
                    <a:pt x="656" y="347"/>
                    <a:pt x="691" y="418"/>
                    <a:pt x="691" y="514"/>
                  </a:cubicBezTo>
                  <a:cubicBezTo>
                    <a:pt x="691" y="597"/>
                    <a:pt x="620" y="692"/>
                    <a:pt x="513" y="692"/>
                  </a:cubicBezTo>
                  <a:cubicBezTo>
                    <a:pt x="429" y="692"/>
                    <a:pt x="358" y="633"/>
                    <a:pt x="334" y="537"/>
                  </a:cubicBezTo>
                  <a:cubicBezTo>
                    <a:pt x="323" y="461"/>
                    <a:pt x="243" y="405"/>
                    <a:pt x="165" y="405"/>
                  </a:cubicBezTo>
                  <a:cubicBezTo>
                    <a:pt x="158" y="405"/>
                    <a:pt x="151" y="406"/>
                    <a:pt x="144" y="407"/>
                  </a:cubicBezTo>
                  <a:cubicBezTo>
                    <a:pt x="60" y="418"/>
                    <a:pt x="1" y="514"/>
                    <a:pt x="13" y="597"/>
                  </a:cubicBezTo>
                  <a:cubicBezTo>
                    <a:pt x="60" y="835"/>
                    <a:pt x="263" y="1014"/>
                    <a:pt x="501" y="1014"/>
                  </a:cubicBezTo>
                  <a:cubicBezTo>
                    <a:pt x="787" y="1014"/>
                    <a:pt x="1013" y="799"/>
                    <a:pt x="1013" y="514"/>
                  </a:cubicBezTo>
                  <a:cubicBezTo>
                    <a:pt x="1037" y="264"/>
                    <a:pt x="858" y="49"/>
                    <a:pt x="620" y="2"/>
                  </a:cubicBezTo>
                  <a:cubicBezTo>
                    <a:pt x="613" y="1"/>
                    <a:pt x="606" y="0"/>
                    <a:pt x="5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9" name="Google Shape;416;p16">
            <a:extLst>
              <a:ext uri="{FF2B5EF4-FFF2-40B4-BE49-F238E27FC236}">
                <a16:creationId xmlns:a16="http://schemas.microsoft.com/office/drawing/2014/main" id="{AA3CD2E8-3775-8B78-2333-F17A062AB51D}"/>
              </a:ext>
            </a:extLst>
          </p:cNvPr>
          <p:cNvGrpSpPr/>
          <p:nvPr/>
        </p:nvGrpSpPr>
        <p:grpSpPr>
          <a:xfrm>
            <a:off x="1256565" y="3071955"/>
            <a:ext cx="600294" cy="651978"/>
            <a:chOff x="7875181" y="2569200"/>
            <a:chExt cx="600294" cy="651978"/>
          </a:xfrm>
          <a:solidFill>
            <a:srgbClr val="001E5A"/>
          </a:solidFill>
        </p:grpSpPr>
        <p:sp>
          <p:nvSpPr>
            <p:cNvPr id="110" name="Google Shape;417;p16">
              <a:extLst>
                <a:ext uri="{FF2B5EF4-FFF2-40B4-BE49-F238E27FC236}">
                  <a16:creationId xmlns:a16="http://schemas.microsoft.com/office/drawing/2014/main" id="{C7CDD326-8D29-7AD5-29A9-000C61B14BBE}"/>
                </a:ext>
              </a:extLst>
            </p:cNvPr>
            <p:cNvSpPr/>
            <p:nvPr/>
          </p:nvSpPr>
          <p:spPr>
            <a:xfrm rot="1800231">
              <a:off x="8012213" y="2588666"/>
              <a:ext cx="242082" cy="613046"/>
            </a:xfrm>
            <a:custGeom>
              <a:avLst/>
              <a:gdLst/>
              <a:ahLst/>
              <a:cxnLst/>
              <a:rect l="l" t="t" r="r" b="b"/>
              <a:pathLst>
                <a:path w="4335" h="10978" extrusionOk="0">
                  <a:moveTo>
                    <a:pt x="4001" y="5656"/>
                  </a:moveTo>
                  <a:lnTo>
                    <a:pt x="4001" y="8918"/>
                  </a:lnTo>
                  <a:lnTo>
                    <a:pt x="2989" y="8918"/>
                  </a:lnTo>
                  <a:cubicBezTo>
                    <a:pt x="2763" y="8918"/>
                    <a:pt x="2596" y="8739"/>
                    <a:pt x="2596" y="8525"/>
                  </a:cubicBezTo>
                  <a:lnTo>
                    <a:pt x="2596" y="6037"/>
                  </a:lnTo>
                  <a:cubicBezTo>
                    <a:pt x="2596" y="5822"/>
                    <a:pt x="2775" y="5656"/>
                    <a:pt x="2989" y="5656"/>
                  </a:cubicBezTo>
                  <a:close/>
                  <a:moveTo>
                    <a:pt x="2168" y="0"/>
                  </a:moveTo>
                  <a:cubicBezTo>
                    <a:pt x="2084" y="0"/>
                    <a:pt x="2001" y="72"/>
                    <a:pt x="2001" y="167"/>
                  </a:cubicBezTo>
                  <a:cubicBezTo>
                    <a:pt x="2001" y="250"/>
                    <a:pt x="2084" y="322"/>
                    <a:pt x="2168" y="322"/>
                  </a:cubicBezTo>
                  <a:cubicBezTo>
                    <a:pt x="2382" y="322"/>
                    <a:pt x="2549" y="477"/>
                    <a:pt x="2573" y="667"/>
                  </a:cubicBezTo>
                  <a:cubicBezTo>
                    <a:pt x="2561" y="667"/>
                    <a:pt x="2525" y="655"/>
                    <a:pt x="2513" y="655"/>
                  </a:cubicBezTo>
                  <a:cubicBezTo>
                    <a:pt x="2406" y="655"/>
                    <a:pt x="2334" y="738"/>
                    <a:pt x="2334" y="834"/>
                  </a:cubicBezTo>
                  <a:cubicBezTo>
                    <a:pt x="2334" y="941"/>
                    <a:pt x="2430" y="1012"/>
                    <a:pt x="2513" y="1012"/>
                  </a:cubicBezTo>
                  <a:cubicBezTo>
                    <a:pt x="2549" y="1012"/>
                    <a:pt x="2561" y="1012"/>
                    <a:pt x="2584" y="1000"/>
                  </a:cubicBezTo>
                  <a:lnTo>
                    <a:pt x="2584" y="1262"/>
                  </a:lnTo>
                  <a:lnTo>
                    <a:pt x="1751" y="1262"/>
                  </a:lnTo>
                  <a:lnTo>
                    <a:pt x="1751" y="727"/>
                  </a:lnTo>
                  <a:cubicBezTo>
                    <a:pt x="1751" y="667"/>
                    <a:pt x="1775" y="596"/>
                    <a:pt x="1799" y="536"/>
                  </a:cubicBezTo>
                  <a:cubicBezTo>
                    <a:pt x="1846" y="465"/>
                    <a:pt x="1811" y="357"/>
                    <a:pt x="1727" y="310"/>
                  </a:cubicBezTo>
                  <a:cubicBezTo>
                    <a:pt x="1707" y="297"/>
                    <a:pt x="1685" y="291"/>
                    <a:pt x="1661" y="291"/>
                  </a:cubicBezTo>
                  <a:cubicBezTo>
                    <a:pt x="1601" y="291"/>
                    <a:pt x="1535" y="330"/>
                    <a:pt x="1501" y="381"/>
                  </a:cubicBezTo>
                  <a:cubicBezTo>
                    <a:pt x="1453" y="488"/>
                    <a:pt x="1430" y="608"/>
                    <a:pt x="1430" y="715"/>
                  </a:cubicBezTo>
                  <a:lnTo>
                    <a:pt x="1430" y="1298"/>
                  </a:lnTo>
                  <a:cubicBezTo>
                    <a:pt x="1263" y="1334"/>
                    <a:pt x="1096" y="1393"/>
                    <a:pt x="953" y="1489"/>
                  </a:cubicBezTo>
                  <a:cubicBezTo>
                    <a:pt x="882" y="1536"/>
                    <a:pt x="846" y="1631"/>
                    <a:pt x="894" y="1715"/>
                  </a:cubicBezTo>
                  <a:cubicBezTo>
                    <a:pt x="927" y="1764"/>
                    <a:pt x="982" y="1791"/>
                    <a:pt x="1041" y="1791"/>
                  </a:cubicBezTo>
                  <a:cubicBezTo>
                    <a:pt x="1067" y="1791"/>
                    <a:pt x="1094" y="1785"/>
                    <a:pt x="1120" y="1774"/>
                  </a:cubicBezTo>
                  <a:cubicBezTo>
                    <a:pt x="1215" y="1715"/>
                    <a:pt x="1322" y="1667"/>
                    <a:pt x="1430" y="1631"/>
                  </a:cubicBezTo>
                  <a:cubicBezTo>
                    <a:pt x="1537" y="1608"/>
                    <a:pt x="1632" y="1572"/>
                    <a:pt x="1751" y="1572"/>
                  </a:cubicBezTo>
                  <a:lnTo>
                    <a:pt x="2584" y="1572"/>
                  </a:lnTo>
                  <a:cubicBezTo>
                    <a:pt x="2692" y="1596"/>
                    <a:pt x="2811" y="1608"/>
                    <a:pt x="2918" y="1631"/>
                  </a:cubicBezTo>
                  <a:cubicBezTo>
                    <a:pt x="3537" y="1834"/>
                    <a:pt x="4001" y="2429"/>
                    <a:pt x="4001" y="3108"/>
                  </a:cubicBezTo>
                  <a:lnTo>
                    <a:pt x="4001" y="3572"/>
                  </a:lnTo>
                  <a:cubicBezTo>
                    <a:pt x="4001" y="3632"/>
                    <a:pt x="3954" y="3679"/>
                    <a:pt x="3894" y="3679"/>
                  </a:cubicBezTo>
                  <a:lnTo>
                    <a:pt x="429" y="3679"/>
                  </a:lnTo>
                  <a:cubicBezTo>
                    <a:pt x="370" y="3679"/>
                    <a:pt x="322" y="3632"/>
                    <a:pt x="322" y="3572"/>
                  </a:cubicBezTo>
                  <a:lnTo>
                    <a:pt x="322" y="3108"/>
                  </a:lnTo>
                  <a:cubicBezTo>
                    <a:pt x="322" y="2763"/>
                    <a:pt x="441" y="2429"/>
                    <a:pt x="656" y="2155"/>
                  </a:cubicBezTo>
                  <a:cubicBezTo>
                    <a:pt x="715" y="2084"/>
                    <a:pt x="703" y="1977"/>
                    <a:pt x="620" y="1929"/>
                  </a:cubicBezTo>
                  <a:cubicBezTo>
                    <a:pt x="592" y="1906"/>
                    <a:pt x="559" y="1895"/>
                    <a:pt x="526" y="1895"/>
                  </a:cubicBezTo>
                  <a:cubicBezTo>
                    <a:pt x="476" y="1895"/>
                    <a:pt x="427" y="1921"/>
                    <a:pt x="406" y="1965"/>
                  </a:cubicBezTo>
                  <a:cubicBezTo>
                    <a:pt x="132" y="2286"/>
                    <a:pt x="1" y="2691"/>
                    <a:pt x="1" y="3120"/>
                  </a:cubicBezTo>
                  <a:lnTo>
                    <a:pt x="1" y="10013"/>
                  </a:lnTo>
                  <a:cubicBezTo>
                    <a:pt x="1" y="10549"/>
                    <a:pt x="429" y="10978"/>
                    <a:pt x="953" y="10978"/>
                  </a:cubicBezTo>
                  <a:lnTo>
                    <a:pt x="1418" y="10978"/>
                  </a:lnTo>
                  <a:cubicBezTo>
                    <a:pt x="1501" y="10978"/>
                    <a:pt x="1572" y="10906"/>
                    <a:pt x="1572" y="10823"/>
                  </a:cubicBezTo>
                  <a:cubicBezTo>
                    <a:pt x="1572" y="10728"/>
                    <a:pt x="1501" y="10656"/>
                    <a:pt x="1418" y="10656"/>
                  </a:cubicBezTo>
                  <a:lnTo>
                    <a:pt x="953" y="10656"/>
                  </a:lnTo>
                  <a:cubicBezTo>
                    <a:pt x="608" y="10656"/>
                    <a:pt x="322" y="10371"/>
                    <a:pt x="322" y="10013"/>
                  </a:cubicBezTo>
                  <a:lnTo>
                    <a:pt x="322" y="4001"/>
                  </a:lnTo>
                  <a:cubicBezTo>
                    <a:pt x="358" y="4013"/>
                    <a:pt x="382" y="4013"/>
                    <a:pt x="429" y="4013"/>
                  </a:cubicBezTo>
                  <a:lnTo>
                    <a:pt x="3894" y="4013"/>
                  </a:lnTo>
                  <a:cubicBezTo>
                    <a:pt x="3930" y="4013"/>
                    <a:pt x="3954" y="4013"/>
                    <a:pt x="4001" y="4001"/>
                  </a:cubicBezTo>
                  <a:lnTo>
                    <a:pt x="4001" y="5299"/>
                  </a:lnTo>
                  <a:lnTo>
                    <a:pt x="2989" y="5299"/>
                  </a:lnTo>
                  <a:cubicBezTo>
                    <a:pt x="2584" y="5299"/>
                    <a:pt x="2275" y="5620"/>
                    <a:pt x="2275" y="6013"/>
                  </a:cubicBezTo>
                  <a:lnTo>
                    <a:pt x="2275" y="8501"/>
                  </a:lnTo>
                  <a:cubicBezTo>
                    <a:pt x="2275" y="8894"/>
                    <a:pt x="2608" y="9216"/>
                    <a:pt x="2989" y="9216"/>
                  </a:cubicBezTo>
                  <a:lnTo>
                    <a:pt x="4001" y="9216"/>
                  </a:lnTo>
                  <a:lnTo>
                    <a:pt x="4001" y="10013"/>
                  </a:lnTo>
                  <a:cubicBezTo>
                    <a:pt x="4001" y="10371"/>
                    <a:pt x="3716" y="10656"/>
                    <a:pt x="3382" y="10656"/>
                  </a:cubicBezTo>
                  <a:lnTo>
                    <a:pt x="2084" y="10656"/>
                  </a:lnTo>
                  <a:cubicBezTo>
                    <a:pt x="1989" y="10656"/>
                    <a:pt x="1918" y="10728"/>
                    <a:pt x="1918" y="10823"/>
                  </a:cubicBezTo>
                  <a:cubicBezTo>
                    <a:pt x="1918" y="10906"/>
                    <a:pt x="1989" y="10978"/>
                    <a:pt x="2084" y="10978"/>
                  </a:cubicBezTo>
                  <a:lnTo>
                    <a:pt x="3382" y="10978"/>
                  </a:lnTo>
                  <a:cubicBezTo>
                    <a:pt x="3894" y="10978"/>
                    <a:pt x="4335" y="10549"/>
                    <a:pt x="4335" y="10013"/>
                  </a:cubicBezTo>
                  <a:lnTo>
                    <a:pt x="4335" y="9049"/>
                  </a:lnTo>
                  <a:lnTo>
                    <a:pt x="4335" y="5441"/>
                  </a:lnTo>
                  <a:lnTo>
                    <a:pt x="4335" y="3108"/>
                  </a:lnTo>
                  <a:cubicBezTo>
                    <a:pt x="4335" y="2262"/>
                    <a:pt x="3739" y="1536"/>
                    <a:pt x="2918" y="1322"/>
                  </a:cubicBezTo>
                  <a:lnTo>
                    <a:pt x="2918" y="738"/>
                  </a:lnTo>
                  <a:cubicBezTo>
                    <a:pt x="2918" y="346"/>
                    <a:pt x="2584" y="0"/>
                    <a:pt x="2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418;p16">
              <a:extLst>
                <a:ext uri="{FF2B5EF4-FFF2-40B4-BE49-F238E27FC236}">
                  <a16:creationId xmlns:a16="http://schemas.microsoft.com/office/drawing/2014/main" id="{D3521510-49FA-3EFE-B5C5-047AF722164D}"/>
                </a:ext>
              </a:extLst>
            </p:cNvPr>
            <p:cNvSpPr/>
            <p:nvPr/>
          </p:nvSpPr>
          <p:spPr>
            <a:xfrm rot="1800231">
              <a:off x="8383210" y="2801711"/>
              <a:ext cx="39928" cy="31216"/>
            </a:xfrm>
            <a:custGeom>
              <a:avLst/>
              <a:gdLst/>
              <a:ahLst/>
              <a:cxnLst/>
              <a:rect l="l" t="t" r="r" b="b"/>
              <a:pathLst>
                <a:path w="715" h="559" extrusionOk="0">
                  <a:moveTo>
                    <a:pt x="188" y="1"/>
                  </a:moveTo>
                  <a:cubicBezTo>
                    <a:pt x="130" y="1"/>
                    <a:pt x="72" y="33"/>
                    <a:pt x="48" y="82"/>
                  </a:cubicBezTo>
                  <a:cubicBezTo>
                    <a:pt x="0" y="154"/>
                    <a:pt x="24" y="261"/>
                    <a:pt x="107" y="308"/>
                  </a:cubicBezTo>
                  <a:cubicBezTo>
                    <a:pt x="238" y="380"/>
                    <a:pt x="345" y="439"/>
                    <a:pt x="417" y="511"/>
                  </a:cubicBezTo>
                  <a:cubicBezTo>
                    <a:pt x="441" y="547"/>
                    <a:pt x="488" y="558"/>
                    <a:pt x="524" y="558"/>
                  </a:cubicBezTo>
                  <a:cubicBezTo>
                    <a:pt x="560" y="558"/>
                    <a:pt x="607" y="535"/>
                    <a:pt x="643" y="499"/>
                  </a:cubicBezTo>
                  <a:cubicBezTo>
                    <a:pt x="714" y="427"/>
                    <a:pt x="703" y="332"/>
                    <a:pt x="643" y="273"/>
                  </a:cubicBezTo>
                  <a:cubicBezTo>
                    <a:pt x="536" y="189"/>
                    <a:pt x="417" y="106"/>
                    <a:pt x="262" y="23"/>
                  </a:cubicBezTo>
                  <a:cubicBezTo>
                    <a:pt x="240" y="8"/>
                    <a:pt x="214" y="1"/>
                    <a:pt x="1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419;p16">
              <a:extLst>
                <a:ext uri="{FF2B5EF4-FFF2-40B4-BE49-F238E27FC236}">
                  <a16:creationId xmlns:a16="http://schemas.microsoft.com/office/drawing/2014/main" id="{9A3F15F6-8E04-180A-65BB-41119A4BD8B5}"/>
                </a:ext>
              </a:extLst>
            </p:cNvPr>
            <p:cNvSpPr/>
            <p:nvPr/>
          </p:nvSpPr>
          <p:spPr>
            <a:xfrm rot="1800231">
              <a:off x="8303724" y="2715437"/>
              <a:ext cx="43949" cy="22728"/>
            </a:xfrm>
            <a:custGeom>
              <a:avLst/>
              <a:gdLst/>
              <a:ahLst/>
              <a:cxnLst/>
              <a:rect l="l" t="t" r="r" b="b"/>
              <a:pathLst>
                <a:path w="787" h="407" extrusionOk="0">
                  <a:moveTo>
                    <a:pt x="190" y="0"/>
                  </a:moveTo>
                  <a:cubicBezTo>
                    <a:pt x="106" y="0"/>
                    <a:pt x="35" y="57"/>
                    <a:pt x="24" y="133"/>
                  </a:cubicBezTo>
                  <a:cubicBezTo>
                    <a:pt x="0" y="228"/>
                    <a:pt x="72" y="311"/>
                    <a:pt x="155" y="323"/>
                  </a:cubicBezTo>
                  <a:cubicBezTo>
                    <a:pt x="155" y="323"/>
                    <a:pt x="322" y="359"/>
                    <a:pt x="560" y="407"/>
                  </a:cubicBezTo>
                  <a:lnTo>
                    <a:pt x="584" y="407"/>
                  </a:lnTo>
                  <a:cubicBezTo>
                    <a:pt x="655" y="407"/>
                    <a:pt x="738" y="359"/>
                    <a:pt x="750" y="264"/>
                  </a:cubicBezTo>
                  <a:cubicBezTo>
                    <a:pt x="786" y="192"/>
                    <a:pt x="727" y="109"/>
                    <a:pt x="631" y="85"/>
                  </a:cubicBezTo>
                  <a:cubicBezTo>
                    <a:pt x="381" y="26"/>
                    <a:pt x="215" y="2"/>
                    <a:pt x="215" y="2"/>
                  </a:cubicBezTo>
                  <a:cubicBezTo>
                    <a:pt x="206" y="1"/>
                    <a:pt x="198" y="0"/>
                    <a:pt x="1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420;p16">
              <a:extLst>
                <a:ext uri="{FF2B5EF4-FFF2-40B4-BE49-F238E27FC236}">
                  <a16:creationId xmlns:a16="http://schemas.microsoft.com/office/drawing/2014/main" id="{9C94E5B1-CD9E-9080-22F6-07880381F17B}"/>
                </a:ext>
              </a:extLst>
            </p:cNvPr>
            <p:cNvSpPr/>
            <p:nvPr/>
          </p:nvSpPr>
          <p:spPr>
            <a:xfrm rot="1800231">
              <a:off x="8346852" y="2756039"/>
              <a:ext cx="42609" cy="25632"/>
            </a:xfrm>
            <a:custGeom>
              <a:avLst/>
              <a:gdLst/>
              <a:ahLst/>
              <a:cxnLst/>
              <a:rect l="l" t="t" r="r" b="b"/>
              <a:pathLst>
                <a:path w="763" h="459" extrusionOk="0">
                  <a:moveTo>
                    <a:pt x="200" y="1"/>
                  </a:moveTo>
                  <a:cubicBezTo>
                    <a:pt x="128" y="1"/>
                    <a:pt x="57" y="52"/>
                    <a:pt x="37" y="113"/>
                  </a:cubicBezTo>
                  <a:cubicBezTo>
                    <a:pt x="1" y="196"/>
                    <a:pt x="61" y="292"/>
                    <a:pt x="132" y="315"/>
                  </a:cubicBezTo>
                  <a:cubicBezTo>
                    <a:pt x="275" y="363"/>
                    <a:pt x="406" y="411"/>
                    <a:pt x="525" y="434"/>
                  </a:cubicBezTo>
                  <a:cubicBezTo>
                    <a:pt x="537" y="434"/>
                    <a:pt x="549" y="458"/>
                    <a:pt x="584" y="458"/>
                  </a:cubicBezTo>
                  <a:cubicBezTo>
                    <a:pt x="656" y="458"/>
                    <a:pt x="715" y="411"/>
                    <a:pt x="727" y="351"/>
                  </a:cubicBezTo>
                  <a:cubicBezTo>
                    <a:pt x="763" y="256"/>
                    <a:pt x="715" y="173"/>
                    <a:pt x="644" y="137"/>
                  </a:cubicBezTo>
                  <a:cubicBezTo>
                    <a:pt x="525" y="101"/>
                    <a:pt x="370" y="53"/>
                    <a:pt x="239" y="6"/>
                  </a:cubicBezTo>
                  <a:cubicBezTo>
                    <a:pt x="226" y="2"/>
                    <a:pt x="213" y="1"/>
                    <a:pt x="2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421;p16">
              <a:extLst>
                <a:ext uri="{FF2B5EF4-FFF2-40B4-BE49-F238E27FC236}">
                  <a16:creationId xmlns:a16="http://schemas.microsoft.com/office/drawing/2014/main" id="{8A097BC5-A1FC-23E1-6185-726305246A97}"/>
                </a:ext>
              </a:extLst>
            </p:cNvPr>
            <p:cNvSpPr/>
            <p:nvPr/>
          </p:nvSpPr>
          <p:spPr>
            <a:xfrm rot="1800231">
              <a:off x="8317027" y="2691880"/>
              <a:ext cx="42609" cy="20718"/>
            </a:xfrm>
            <a:custGeom>
              <a:avLst/>
              <a:gdLst/>
              <a:ahLst/>
              <a:cxnLst/>
              <a:rect l="l" t="t" r="r" b="b"/>
              <a:pathLst>
                <a:path w="763" h="371" extrusionOk="0">
                  <a:moveTo>
                    <a:pt x="593" y="0"/>
                  </a:moveTo>
                  <a:cubicBezTo>
                    <a:pt x="586" y="0"/>
                    <a:pt x="579" y="1"/>
                    <a:pt x="572" y="2"/>
                  </a:cubicBezTo>
                  <a:lnTo>
                    <a:pt x="155" y="61"/>
                  </a:lnTo>
                  <a:cubicBezTo>
                    <a:pt x="60" y="73"/>
                    <a:pt x="0" y="144"/>
                    <a:pt x="24" y="240"/>
                  </a:cubicBezTo>
                  <a:cubicBezTo>
                    <a:pt x="36" y="311"/>
                    <a:pt x="96" y="371"/>
                    <a:pt x="179" y="371"/>
                  </a:cubicBezTo>
                  <a:lnTo>
                    <a:pt x="215" y="371"/>
                  </a:lnTo>
                  <a:lnTo>
                    <a:pt x="631" y="311"/>
                  </a:lnTo>
                  <a:cubicBezTo>
                    <a:pt x="703" y="311"/>
                    <a:pt x="762" y="228"/>
                    <a:pt x="750" y="133"/>
                  </a:cubicBezTo>
                  <a:cubicBezTo>
                    <a:pt x="740" y="56"/>
                    <a:pt x="669" y="0"/>
                    <a:pt x="5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422;p16">
              <a:extLst>
                <a:ext uri="{FF2B5EF4-FFF2-40B4-BE49-F238E27FC236}">
                  <a16:creationId xmlns:a16="http://schemas.microsoft.com/office/drawing/2014/main" id="{540D5F26-8A3E-C0AB-6EC0-829C4A32CCF2}"/>
                </a:ext>
              </a:extLst>
            </p:cNvPr>
            <p:cNvSpPr/>
            <p:nvPr/>
          </p:nvSpPr>
          <p:spPr>
            <a:xfrm rot="1800231">
              <a:off x="8372400" y="2713910"/>
              <a:ext cx="42609" cy="21388"/>
            </a:xfrm>
            <a:custGeom>
              <a:avLst/>
              <a:gdLst/>
              <a:ahLst/>
              <a:cxnLst/>
              <a:rect l="l" t="t" r="r" b="b"/>
              <a:pathLst>
                <a:path w="763" h="383" extrusionOk="0">
                  <a:moveTo>
                    <a:pt x="593" y="0"/>
                  </a:moveTo>
                  <a:cubicBezTo>
                    <a:pt x="587" y="0"/>
                    <a:pt x="580" y="1"/>
                    <a:pt x="572" y="2"/>
                  </a:cubicBezTo>
                  <a:lnTo>
                    <a:pt x="156" y="61"/>
                  </a:lnTo>
                  <a:cubicBezTo>
                    <a:pt x="61" y="85"/>
                    <a:pt x="1" y="157"/>
                    <a:pt x="13" y="240"/>
                  </a:cubicBezTo>
                  <a:cubicBezTo>
                    <a:pt x="37" y="323"/>
                    <a:pt x="96" y="383"/>
                    <a:pt x="180" y="383"/>
                  </a:cubicBezTo>
                  <a:lnTo>
                    <a:pt x="215" y="383"/>
                  </a:lnTo>
                  <a:lnTo>
                    <a:pt x="632" y="323"/>
                  </a:lnTo>
                  <a:cubicBezTo>
                    <a:pt x="703" y="299"/>
                    <a:pt x="763" y="228"/>
                    <a:pt x="751" y="145"/>
                  </a:cubicBezTo>
                  <a:cubicBezTo>
                    <a:pt x="729" y="58"/>
                    <a:pt x="668" y="0"/>
                    <a:pt x="5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423;p16">
              <a:extLst>
                <a:ext uri="{FF2B5EF4-FFF2-40B4-BE49-F238E27FC236}">
                  <a16:creationId xmlns:a16="http://schemas.microsoft.com/office/drawing/2014/main" id="{037A986C-30EE-58A8-6612-94FC68FC68A9}"/>
                </a:ext>
              </a:extLst>
            </p:cNvPr>
            <p:cNvSpPr/>
            <p:nvPr/>
          </p:nvSpPr>
          <p:spPr>
            <a:xfrm rot="1800231">
              <a:off x="8429381" y="2728933"/>
              <a:ext cx="41938" cy="27866"/>
            </a:xfrm>
            <a:custGeom>
              <a:avLst/>
              <a:gdLst/>
              <a:ahLst/>
              <a:cxnLst/>
              <a:rect l="l" t="t" r="r" b="b"/>
              <a:pathLst>
                <a:path w="751" h="499" extrusionOk="0">
                  <a:moveTo>
                    <a:pt x="564" y="0"/>
                  </a:moveTo>
                  <a:cubicBezTo>
                    <a:pt x="537" y="0"/>
                    <a:pt x="511" y="7"/>
                    <a:pt x="489" y="22"/>
                  </a:cubicBezTo>
                  <a:cubicBezTo>
                    <a:pt x="382" y="81"/>
                    <a:pt x="263" y="129"/>
                    <a:pt x="132" y="165"/>
                  </a:cubicBezTo>
                  <a:cubicBezTo>
                    <a:pt x="36" y="200"/>
                    <a:pt x="1" y="284"/>
                    <a:pt x="25" y="379"/>
                  </a:cubicBezTo>
                  <a:cubicBezTo>
                    <a:pt x="36" y="450"/>
                    <a:pt x="120" y="498"/>
                    <a:pt x="179" y="498"/>
                  </a:cubicBezTo>
                  <a:lnTo>
                    <a:pt x="215" y="498"/>
                  </a:lnTo>
                  <a:cubicBezTo>
                    <a:pt x="370" y="450"/>
                    <a:pt x="513" y="391"/>
                    <a:pt x="632" y="331"/>
                  </a:cubicBezTo>
                  <a:cubicBezTo>
                    <a:pt x="727" y="272"/>
                    <a:pt x="751" y="165"/>
                    <a:pt x="715" y="81"/>
                  </a:cubicBezTo>
                  <a:cubicBezTo>
                    <a:pt x="682" y="32"/>
                    <a:pt x="622" y="0"/>
                    <a:pt x="5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82625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96" grpId="0" animBg="1"/>
      <p:bldP spid="97" grpId="0" animBg="1"/>
      <p:bldP spid="98" grpId="0" animBg="1"/>
      <p:bldP spid="99" grpId="0"/>
      <p:bldP spid="100" grpId="0"/>
      <p:bldP spid="10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Oval 75">
            <a:extLst>
              <a:ext uri="{FF2B5EF4-FFF2-40B4-BE49-F238E27FC236}">
                <a16:creationId xmlns:a16="http://schemas.microsoft.com/office/drawing/2014/main" id="{9BA9B8F6-4CD5-F4B8-1599-D4AAA7D5C179}"/>
              </a:ext>
            </a:extLst>
          </p:cNvPr>
          <p:cNvSpPr/>
          <p:nvPr/>
        </p:nvSpPr>
        <p:spPr>
          <a:xfrm>
            <a:off x="11531160" y="3092403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40439144-5DA7-8A96-A515-27915A116953}"/>
              </a:ext>
            </a:extLst>
          </p:cNvPr>
          <p:cNvSpPr/>
          <p:nvPr/>
        </p:nvSpPr>
        <p:spPr>
          <a:xfrm>
            <a:off x="11531160" y="3886972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F4BAFB25-1B6E-206F-C2FD-CB0ED468F165}"/>
              </a:ext>
            </a:extLst>
          </p:cNvPr>
          <p:cNvSpPr/>
          <p:nvPr/>
        </p:nvSpPr>
        <p:spPr>
          <a:xfrm>
            <a:off x="11531160" y="4658998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DF1C4409-F547-FE68-B6EB-DDFB775FD76F}"/>
              </a:ext>
            </a:extLst>
          </p:cNvPr>
          <p:cNvSpPr/>
          <p:nvPr/>
        </p:nvSpPr>
        <p:spPr>
          <a:xfrm>
            <a:off x="11531160" y="5452149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C8683BDB-1F4C-4BF7-D61B-B75A8A4C5D96}"/>
              </a:ext>
            </a:extLst>
          </p:cNvPr>
          <p:cNvSpPr/>
          <p:nvPr/>
        </p:nvSpPr>
        <p:spPr>
          <a:xfrm>
            <a:off x="11530172" y="2317349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B5B8948B-6410-6F95-A5BB-B388891E05BA}"/>
              </a:ext>
            </a:extLst>
          </p:cNvPr>
          <p:cNvSpPr/>
          <p:nvPr/>
        </p:nvSpPr>
        <p:spPr>
          <a:xfrm>
            <a:off x="11518882" y="1495237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58CFFC3-1E3C-0BC4-54FE-004DADD09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en-US" smtClean="0"/>
              <a:pPr/>
              <a:t>32</a:t>
            </a:fld>
            <a:endParaRPr lang="en-US" dirty="0"/>
          </a:p>
        </p:txBody>
      </p:sp>
      <p:grpSp>
        <p:nvGrpSpPr>
          <p:cNvPr id="3" name="Google Shape;9637;p64">
            <a:extLst>
              <a:ext uri="{FF2B5EF4-FFF2-40B4-BE49-F238E27FC236}">
                <a16:creationId xmlns:a16="http://schemas.microsoft.com/office/drawing/2014/main" id="{C925ED75-C0D0-C029-B00E-CAA00F109669}"/>
              </a:ext>
            </a:extLst>
          </p:cNvPr>
          <p:cNvGrpSpPr/>
          <p:nvPr/>
        </p:nvGrpSpPr>
        <p:grpSpPr>
          <a:xfrm>
            <a:off x="11467737" y="3870079"/>
            <a:ext cx="409885" cy="319555"/>
            <a:chOff x="2611458" y="3816374"/>
            <a:chExt cx="426329" cy="332375"/>
          </a:xfrm>
          <a:solidFill>
            <a:srgbClr val="002060"/>
          </a:solidFill>
        </p:grpSpPr>
        <p:sp>
          <p:nvSpPr>
            <p:cNvPr id="4" name="Google Shape;9638;p64">
              <a:extLst>
                <a:ext uri="{FF2B5EF4-FFF2-40B4-BE49-F238E27FC236}">
                  <a16:creationId xmlns:a16="http://schemas.microsoft.com/office/drawing/2014/main" id="{9384065A-4A54-65ED-8F8C-3FF3672780D6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9639;p64">
              <a:extLst>
                <a:ext uri="{FF2B5EF4-FFF2-40B4-BE49-F238E27FC236}">
                  <a16:creationId xmlns:a16="http://schemas.microsoft.com/office/drawing/2014/main" id="{650BC25A-C536-4C44-E857-4334A2FB3E27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9640;p64">
              <a:extLst>
                <a:ext uri="{FF2B5EF4-FFF2-40B4-BE49-F238E27FC236}">
                  <a16:creationId xmlns:a16="http://schemas.microsoft.com/office/drawing/2014/main" id="{49FA0C96-2FA0-7737-0440-A7439C5FEA11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9641;p64">
              <a:extLst>
                <a:ext uri="{FF2B5EF4-FFF2-40B4-BE49-F238E27FC236}">
                  <a16:creationId xmlns:a16="http://schemas.microsoft.com/office/drawing/2014/main" id="{94D874E3-4AF4-BEA1-AD68-B4537A9FC029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9642;p64">
              <a:extLst>
                <a:ext uri="{FF2B5EF4-FFF2-40B4-BE49-F238E27FC236}">
                  <a16:creationId xmlns:a16="http://schemas.microsoft.com/office/drawing/2014/main" id="{4B4BC31E-F565-52B9-628E-8CAB46ADED90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9643;p64">
              <a:extLst>
                <a:ext uri="{FF2B5EF4-FFF2-40B4-BE49-F238E27FC236}">
                  <a16:creationId xmlns:a16="http://schemas.microsoft.com/office/drawing/2014/main" id="{AD317BF8-52C2-97FD-614F-99ABF20FA0A4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9644;p64">
              <a:extLst>
                <a:ext uri="{FF2B5EF4-FFF2-40B4-BE49-F238E27FC236}">
                  <a16:creationId xmlns:a16="http://schemas.microsoft.com/office/drawing/2014/main" id="{446B60AE-E069-5473-0A03-B6653A159027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645;p64">
              <a:extLst>
                <a:ext uri="{FF2B5EF4-FFF2-40B4-BE49-F238E27FC236}">
                  <a16:creationId xmlns:a16="http://schemas.microsoft.com/office/drawing/2014/main" id="{FE452003-019C-1C58-FB00-9474027663A9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646;p64">
              <a:extLst>
                <a:ext uri="{FF2B5EF4-FFF2-40B4-BE49-F238E27FC236}">
                  <a16:creationId xmlns:a16="http://schemas.microsoft.com/office/drawing/2014/main" id="{7A5E1941-943A-4A04-61E3-DC3AC4DBCF8C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647;p64">
              <a:extLst>
                <a:ext uri="{FF2B5EF4-FFF2-40B4-BE49-F238E27FC236}">
                  <a16:creationId xmlns:a16="http://schemas.microsoft.com/office/drawing/2014/main" id="{1B38CF05-E1F0-2AFE-1DF6-C16239361383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" name="Google Shape;9201;p64">
            <a:extLst>
              <a:ext uri="{FF2B5EF4-FFF2-40B4-BE49-F238E27FC236}">
                <a16:creationId xmlns:a16="http://schemas.microsoft.com/office/drawing/2014/main" id="{14FCB0E1-5002-E953-D756-8CEE4F61621D}"/>
              </a:ext>
            </a:extLst>
          </p:cNvPr>
          <p:cNvGrpSpPr/>
          <p:nvPr/>
        </p:nvGrpSpPr>
        <p:grpSpPr>
          <a:xfrm>
            <a:off x="11492106" y="2264506"/>
            <a:ext cx="361147" cy="361529"/>
            <a:chOff x="7538896" y="1970156"/>
            <a:chExt cx="361147" cy="361529"/>
          </a:xfrm>
          <a:solidFill>
            <a:srgbClr val="002060"/>
          </a:solidFill>
        </p:grpSpPr>
        <p:sp>
          <p:nvSpPr>
            <p:cNvPr id="15" name="Google Shape;9202;p64">
              <a:extLst>
                <a:ext uri="{FF2B5EF4-FFF2-40B4-BE49-F238E27FC236}">
                  <a16:creationId xmlns:a16="http://schemas.microsoft.com/office/drawing/2014/main" id="{4DCF91D6-AD84-1F74-5D72-318339C3BB70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203;p64">
              <a:extLst>
                <a:ext uri="{FF2B5EF4-FFF2-40B4-BE49-F238E27FC236}">
                  <a16:creationId xmlns:a16="http://schemas.microsoft.com/office/drawing/2014/main" id="{EEADFACC-118C-138B-369B-C3F917B3FC42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204;p64">
              <a:extLst>
                <a:ext uri="{FF2B5EF4-FFF2-40B4-BE49-F238E27FC236}">
                  <a16:creationId xmlns:a16="http://schemas.microsoft.com/office/drawing/2014/main" id="{AB504380-7B3B-A451-FECB-9BB9BA95E95C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205;p64">
              <a:extLst>
                <a:ext uri="{FF2B5EF4-FFF2-40B4-BE49-F238E27FC236}">
                  <a16:creationId xmlns:a16="http://schemas.microsoft.com/office/drawing/2014/main" id="{CA4E5571-3190-AEF0-486E-2303B71792F0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206;p64">
              <a:extLst>
                <a:ext uri="{FF2B5EF4-FFF2-40B4-BE49-F238E27FC236}">
                  <a16:creationId xmlns:a16="http://schemas.microsoft.com/office/drawing/2014/main" id="{322D9888-5304-3CC7-B9C5-3B2E2C72C57B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9207;p64">
              <a:extLst>
                <a:ext uri="{FF2B5EF4-FFF2-40B4-BE49-F238E27FC236}">
                  <a16:creationId xmlns:a16="http://schemas.microsoft.com/office/drawing/2014/main" id="{45D75996-2C6C-BB00-1FFC-01D1FABD5560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" name="Google Shape;9261;p64">
            <a:extLst>
              <a:ext uri="{FF2B5EF4-FFF2-40B4-BE49-F238E27FC236}">
                <a16:creationId xmlns:a16="http://schemas.microsoft.com/office/drawing/2014/main" id="{276825B8-E873-BCC5-C73C-B28F71D48CBC}"/>
              </a:ext>
            </a:extLst>
          </p:cNvPr>
          <p:cNvGrpSpPr/>
          <p:nvPr/>
        </p:nvGrpSpPr>
        <p:grpSpPr>
          <a:xfrm>
            <a:off x="11506683" y="4638562"/>
            <a:ext cx="331993" cy="331993"/>
            <a:chOff x="870939" y="2439293"/>
            <a:chExt cx="331993" cy="331993"/>
          </a:xfrm>
          <a:solidFill>
            <a:srgbClr val="002060"/>
          </a:solidFill>
        </p:grpSpPr>
        <p:sp>
          <p:nvSpPr>
            <p:cNvPr id="22" name="Google Shape;9262;p64">
              <a:extLst>
                <a:ext uri="{FF2B5EF4-FFF2-40B4-BE49-F238E27FC236}">
                  <a16:creationId xmlns:a16="http://schemas.microsoft.com/office/drawing/2014/main" id="{3A2D6C67-0B3F-9E66-D2BF-BA7FEB85AB36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263;p64">
              <a:extLst>
                <a:ext uri="{FF2B5EF4-FFF2-40B4-BE49-F238E27FC236}">
                  <a16:creationId xmlns:a16="http://schemas.microsoft.com/office/drawing/2014/main" id="{0136E113-84FF-E495-6571-5E44C27A6034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264;p64">
              <a:extLst>
                <a:ext uri="{FF2B5EF4-FFF2-40B4-BE49-F238E27FC236}">
                  <a16:creationId xmlns:a16="http://schemas.microsoft.com/office/drawing/2014/main" id="{83DEA688-68FC-7507-E835-B0BFB76A80C6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265;p64">
              <a:extLst>
                <a:ext uri="{FF2B5EF4-FFF2-40B4-BE49-F238E27FC236}">
                  <a16:creationId xmlns:a16="http://schemas.microsoft.com/office/drawing/2014/main" id="{FF107C38-D975-EAFF-A796-5351D66F00D5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266;p64">
              <a:extLst>
                <a:ext uri="{FF2B5EF4-FFF2-40B4-BE49-F238E27FC236}">
                  <a16:creationId xmlns:a16="http://schemas.microsoft.com/office/drawing/2014/main" id="{857DF390-C1A3-F365-080B-AC83243169A5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9267;p64">
              <a:extLst>
                <a:ext uri="{FF2B5EF4-FFF2-40B4-BE49-F238E27FC236}">
                  <a16:creationId xmlns:a16="http://schemas.microsoft.com/office/drawing/2014/main" id="{8DBE09D3-7235-E6C6-5629-02E1E1C79246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9268;p64">
              <a:extLst>
                <a:ext uri="{FF2B5EF4-FFF2-40B4-BE49-F238E27FC236}">
                  <a16:creationId xmlns:a16="http://schemas.microsoft.com/office/drawing/2014/main" id="{878BA3A2-D547-C95D-99A8-E41C6E540912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269;p64">
              <a:extLst>
                <a:ext uri="{FF2B5EF4-FFF2-40B4-BE49-F238E27FC236}">
                  <a16:creationId xmlns:a16="http://schemas.microsoft.com/office/drawing/2014/main" id="{B47BD659-8528-F049-A683-9092703ADCBD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270;p64">
              <a:extLst>
                <a:ext uri="{FF2B5EF4-FFF2-40B4-BE49-F238E27FC236}">
                  <a16:creationId xmlns:a16="http://schemas.microsoft.com/office/drawing/2014/main" id="{07A0049F-66EE-5180-EB6C-BD1D26FAE68D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271;p64">
              <a:extLst>
                <a:ext uri="{FF2B5EF4-FFF2-40B4-BE49-F238E27FC236}">
                  <a16:creationId xmlns:a16="http://schemas.microsoft.com/office/drawing/2014/main" id="{C75DF272-FE21-3729-DD3D-E772FB46FD2C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272;p64">
              <a:extLst>
                <a:ext uri="{FF2B5EF4-FFF2-40B4-BE49-F238E27FC236}">
                  <a16:creationId xmlns:a16="http://schemas.microsoft.com/office/drawing/2014/main" id="{812F177F-5113-6B65-D270-E1CA4E55B823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273;p64">
              <a:extLst>
                <a:ext uri="{FF2B5EF4-FFF2-40B4-BE49-F238E27FC236}">
                  <a16:creationId xmlns:a16="http://schemas.microsoft.com/office/drawing/2014/main" id="{6E358DAE-492C-FF72-1D7F-8761B1831EFB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274;p64">
              <a:extLst>
                <a:ext uri="{FF2B5EF4-FFF2-40B4-BE49-F238E27FC236}">
                  <a16:creationId xmlns:a16="http://schemas.microsoft.com/office/drawing/2014/main" id="{053C994D-3F81-C3EF-883E-6E23473190C5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75;p64">
              <a:extLst>
                <a:ext uri="{FF2B5EF4-FFF2-40B4-BE49-F238E27FC236}">
                  <a16:creationId xmlns:a16="http://schemas.microsoft.com/office/drawing/2014/main" id="{6D11BAF1-2E69-DD05-A1BB-526AF22A9598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276;p64">
              <a:extLst>
                <a:ext uri="{FF2B5EF4-FFF2-40B4-BE49-F238E27FC236}">
                  <a16:creationId xmlns:a16="http://schemas.microsoft.com/office/drawing/2014/main" id="{E381D34A-2FDF-A295-190B-BD974CF77559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77;p64">
              <a:extLst>
                <a:ext uri="{FF2B5EF4-FFF2-40B4-BE49-F238E27FC236}">
                  <a16:creationId xmlns:a16="http://schemas.microsoft.com/office/drawing/2014/main" id="{E0431019-643C-ABBC-D3CD-B03A7C3B25A5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" name="Google Shape;9284;p64">
            <a:extLst>
              <a:ext uri="{FF2B5EF4-FFF2-40B4-BE49-F238E27FC236}">
                <a16:creationId xmlns:a16="http://schemas.microsoft.com/office/drawing/2014/main" id="{FEE7C1C8-34A5-D1CC-6A40-B0847905EBF4}"/>
              </a:ext>
            </a:extLst>
          </p:cNvPr>
          <p:cNvGrpSpPr/>
          <p:nvPr/>
        </p:nvGrpSpPr>
        <p:grpSpPr>
          <a:xfrm>
            <a:off x="11542505" y="1453286"/>
            <a:ext cx="260349" cy="362292"/>
            <a:chOff x="5388757" y="2414659"/>
            <a:chExt cx="260349" cy="362292"/>
          </a:xfrm>
          <a:solidFill>
            <a:srgbClr val="002060"/>
          </a:solidFill>
        </p:grpSpPr>
        <p:sp>
          <p:nvSpPr>
            <p:cNvPr id="39" name="Google Shape;9285;p64">
              <a:extLst>
                <a:ext uri="{FF2B5EF4-FFF2-40B4-BE49-F238E27FC236}">
                  <a16:creationId xmlns:a16="http://schemas.microsoft.com/office/drawing/2014/main" id="{8FD19B36-34FA-8890-18B2-E07F32C4A864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86;p64">
              <a:extLst>
                <a:ext uri="{FF2B5EF4-FFF2-40B4-BE49-F238E27FC236}">
                  <a16:creationId xmlns:a16="http://schemas.microsoft.com/office/drawing/2014/main" id="{5C936794-2AFC-B2AF-6FAE-EB3B83BFD7CB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87;p64">
              <a:extLst>
                <a:ext uri="{FF2B5EF4-FFF2-40B4-BE49-F238E27FC236}">
                  <a16:creationId xmlns:a16="http://schemas.microsoft.com/office/drawing/2014/main" id="{BBC7A435-203A-3437-C3A7-C4F87EB11AE7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88;p64">
              <a:extLst>
                <a:ext uri="{FF2B5EF4-FFF2-40B4-BE49-F238E27FC236}">
                  <a16:creationId xmlns:a16="http://schemas.microsoft.com/office/drawing/2014/main" id="{2359C3BE-0AB6-47D5-4BAD-8E3F9D2DDE7E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89;p64">
              <a:extLst>
                <a:ext uri="{FF2B5EF4-FFF2-40B4-BE49-F238E27FC236}">
                  <a16:creationId xmlns:a16="http://schemas.microsoft.com/office/drawing/2014/main" id="{E10A65C6-2978-E077-5DE5-24FCAEE9E9FD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9290;p64">
              <a:extLst>
                <a:ext uri="{FF2B5EF4-FFF2-40B4-BE49-F238E27FC236}">
                  <a16:creationId xmlns:a16="http://schemas.microsoft.com/office/drawing/2014/main" id="{A85D43AA-3B7A-056C-072F-9E8FF2C2FDE0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9291;p64">
              <a:extLst>
                <a:ext uri="{FF2B5EF4-FFF2-40B4-BE49-F238E27FC236}">
                  <a16:creationId xmlns:a16="http://schemas.microsoft.com/office/drawing/2014/main" id="{183775B8-9186-F1B9-1C2C-2699CB4F7D2D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92;p64">
              <a:extLst>
                <a:ext uri="{FF2B5EF4-FFF2-40B4-BE49-F238E27FC236}">
                  <a16:creationId xmlns:a16="http://schemas.microsoft.com/office/drawing/2014/main" id="{CAEE706D-27E8-C6A9-CAEB-09D00C546B80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93;p64">
              <a:extLst>
                <a:ext uri="{FF2B5EF4-FFF2-40B4-BE49-F238E27FC236}">
                  <a16:creationId xmlns:a16="http://schemas.microsoft.com/office/drawing/2014/main" id="{2A937EEF-B32A-704C-28C2-30561BF1DA93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94;p64">
              <a:extLst>
                <a:ext uri="{FF2B5EF4-FFF2-40B4-BE49-F238E27FC236}">
                  <a16:creationId xmlns:a16="http://schemas.microsoft.com/office/drawing/2014/main" id="{551DF1A7-63E5-B0DC-FE37-D8FA4A05A249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95;p64">
              <a:extLst>
                <a:ext uri="{FF2B5EF4-FFF2-40B4-BE49-F238E27FC236}">
                  <a16:creationId xmlns:a16="http://schemas.microsoft.com/office/drawing/2014/main" id="{F3F89716-973B-F1CB-1DEC-63B063AC0F63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96;p64">
              <a:extLst>
                <a:ext uri="{FF2B5EF4-FFF2-40B4-BE49-F238E27FC236}">
                  <a16:creationId xmlns:a16="http://schemas.microsoft.com/office/drawing/2014/main" id="{CA6F2EBA-28F1-519C-0262-A89D22CD291F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97;p64">
              <a:extLst>
                <a:ext uri="{FF2B5EF4-FFF2-40B4-BE49-F238E27FC236}">
                  <a16:creationId xmlns:a16="http://schemas.microsoft.com/office/drawing/2014/main" id="{6CC3A580-1A44-66F5-AFBF-F7E9176B8D91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98;p64">
              <a:extLst>
                <a:ext uri="{FF2B5EF4-FFF2-40B4-BE49-F238E27FC236}">
                  <a16:creationId xmlns:a16="http://schemas.microsoft.com/office/drawing/2014/main" id="{2F42A46C-E50A-AEF3-8053-D88279010ED6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99;p64">
              <a:extLst>
                <a:ext uri="{FF2B5EF4-FFF2-40B4-BE49-F238E27FC236}">
                  <a16:creationId xmlns:a16="http://schemas.microsoft.com/office/drawing/2014/main" id="{BCBA4D3C-EB26-1BB9-7B05-7CA603682831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300;p64">
              <a:extLst>
                <a:ext uri="{FF2B5EF4-FFF2-40B4-BE49-F238E27FC236}">
                  <a16:creationId xmlns:a16="http://schemas.microsoft.com/office/drawing/2014/main" id="{5091F25C-CAC7-DCA3-2507-CCA9AFBC5113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301;p64">
              <a:extLst>
                <a:ext uri="{FF2B5EF4-FFF2-40B4-BE49-F238E27FC236}">
                  <a16:creationId xmlns:a16="http://schemas.microsoft.com/office/drawing/2014/main" id="{4CDCB322-B91E-1F17-916F-3162DE7C3C30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302;p64">
              <a:extLst>
                <a:ext uri="{FF2B5EF4-FFF2-40B4-BE49-F238E27FC236}">
                  <a16:creationId xmlns:a16="http://schemas.microsoft.com/office/drawing/2014/main" id="{E8F3597D-B364-ACBF-B2BE-CD96993F897D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303;p64">
              <a:extLst>
                <a:ext uri="{FF2B5EF4-FFF2-40B4-BE49-F238E27FC236}">
                  <a16:creationId xmlns:a16="http://schemas.microsoft.com/office/drawing/2014/main" id="{958524EA-A76C-6DAC-4811-17AAAB49AB9D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304;p64">
              <a:extLst>
                <a:ext uri="{FF2B5EF4-FFF2-40B4-BE49-F238E27FC236}">
                  <a16:creationId xmlns:a16="http://schemas.microsoft.com/office/drawing/2014/main" id="{F993B122-EA01-7ED0-2CA7-41DA4747C13D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" name="Google Shape;9434;p64">
            <a:extLst>
              <a:ext uri="{FF2B5EF4-FFF2-40B4-BE49-F238E27FC236}">
                <a16:creationId xmlns:a16="http://schemas.microsoft.com/office/drawing/2014/main" id="{2051F3CD-C655-068E-7651-2CB01F6A1D42}"/>
              </a:ext>
            </a:extLst>
          </p:cNvPr>
          <p:cNvGrpSpPr/>
          <p:nvPr/>
        </p:nvGrpSpPr>
        <p:grpSpPr>
          <a:xfrm>
            <a:off x="11498551" y="3074963"/>
            <a:ext cx="348257" cy="346188"/>
            <a:chOff x="3541011" y="3367320"/>
            <a:chExt cx="348257" cy="346188"/>
          </a:xfrm>
          <a:solidFill>
            <a:srgbClr val="002060"/>
          </a:solidFill>
        </p:grpSpPr>
        <p:sp>
          <p:nvSpPr>
            <p:cNvPr id="60" name="Google Shape;9435;p64">
              <a:extLst>
                <a:ext uri="{FF2B5EF4-FFF2-40B4-BE49-F238E27FC236}">
                  <a16:creationId xmlns:a16="http://schemas.microsoft.com/office/drawing/2014/main" id="{93057411-5783-5BBC-CA94-B0E3977C4A81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436;p64">
              <a:extLst>
                <a:ext uri="{FF2B5EF4-FFF2-40B4-BE49-F238E27FC236}">
                  <a16:creationId xmlns:a16="http://schemas.microsoft.com/office/drawing/2014/main" id="{9FC986FF-A50D-114A-3E93-6EF6209D2F42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437;p64">
              <a:extLst>
                <a:ext uri="{FF2B5EF4-FFF2-40B4-BE49-F238E27FC236}">
                  <a16:creationId xmlns:a16="http://schemas.microsoft.com/office/drawing/2014/main" id="{03A9FC58-CCE1-ADDC-1F13-7B69DFBD56C6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438;p64">
              <a:extLst>
                <a:ext uri="{FF2B5EF4-FFF2-40B4-BE49-F238E27FC236}">
                  <a16:creationId xmlns:a16="http://schemas.microsoft.com/office/drawing/2014/main" id="{D907B9E1-E0F2-08E9-286B-8D51B59E4F1F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" name="Google Shape;9683;p64">
            <a:extLst>
              <a:ext uri="{FF2B5EF4-FFF2-40B4-BE49-F238E27FC236}">
                <a16:creationId xmlns:a16="http://schemas.microsoft.com/office/drawing/2014/main" id="{6F6C40C8-1788-403D-BA62-DCAE4BCE2939}"/>
              </a:ext>
            </a:extLst>
          </p:cNvPr>
          <p:cNvGrpSpPr/>
          <p:nvPr/>
        </p:nvGrpSpPr>
        <p:grpSpPr>
          <a:xfrm>
            <a:off x="11488875" y="5419482"/>
            <a:ext cx="367608" cy="350548"/>
            <a:chOff x="6659725" y="3808035"/>
            <a:chExt cx="367608" cy="350548"/>
          </a:xfrm>
          <a:solidFill>
            <a:srgbClr val="002060"/>
          </a:solidFill>
        </p:grpSpPr>
        <p:sp>
          <p:nvSpPr>
            <p:cNvPr id="65" name="Google Shape;9684;p64">
              <a:extLst>
                <a:ext uri="{FF2B5EF4-FFF2-40B4-BE49-F238E27FC236}">
                  <a16:creationId xmlns:a16="http://schemas.microsoft.com/office/drawing/2014/main" id="{A4C93BF1-EC96-9DC2-3059-527BAC727610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9685;p64">
              <a:extLst>
                <a:ext uri="{FF2B5EF4-FFF2-40B4-BE49-F238E27FC236}">
                  <a16:creationId xmlns:a16="http://schemas.microsoft.com/office/drawing/2014/main" id="{90538037-F86E-A782-191D-39FFA15CB27F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66855285-EE03-9480-852F-366CADBAE516}"/>
              </a:ext>
            </a:extLst>
          </p:cNvPr>
          <p:cNvSpPr txBox="1"/>
          <p:nvPr/>
        </p:nvSpPr>
        <p:spPr>
          <a:xfrm>
            <a:off x="9710590" y="1474582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A54C165-BBC5-86ED-29CE-6F952266D9D8}"/>
              </a:ext>
            </a:extLst>
          </p:cNvPr>
          <p:cNvSpPr txBox="1"/>
          <p:nvPr/>
        </p:nvSpPr>
        <p:spPr>
          <a:xfrm>
            <a:off x="9710590" y="2293727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A2B4424-72CA-CBCB-293F-10BC90C44E96}"/>
              </a:ext>
            </a:extLst>
          </p:cNvPr>
          <p:cNvSpPr txBox="1"/>
          <p:nvPr/>
        </p:nvSpPr>
        <p:spPr>
          <a:xfrm>
            <a:off x="9710591" y="3046072"/>
            <a:ext cx="16885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C8671A0-2562-4BE6-EA4C-19095117D56B}"/>
              </a:ext>
            </a:extLst>
          </p:cNvPr>
          <p:cNvSpPr txBox="1"/>
          <p:nvPr/>
        </p:nvSpPr>
        <p:spPr>
          <a:xfrm>
            <a:off x="9710589" y="3892419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B45D249A-BF09-E55D-1E11-014FD7B2A474}"/>
              </a:ext>
            </a:extLst>
          </p:cNvPr>
          <p:cNvSpPr txBox="1"/>
          <p:nvPr/>
        </p:nvSpPr>
        <p:spPr>
          <a:xfrm>
            <a:off x="9710588" y="4637314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4A0A5D3-019F-7386-1810-B862D27A2562}"/>
              </a:ext>
            </a:extLst>
          </p:cNvPr>
          <p:cNvSpPr txBox="1"/>
          <p:nvPr/>
        </p:nvSpPr>
        <p:spPr>
          <a:xfrm>
            <a:off x="9710588" y="5456459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73" name="Graphic 72">
            <a:extLst>
              <a:ext uri="{FF2B5EF4-FFF2-40B4-BE49-F238E27FC236}">
                <a16:creationId xmlns:a16="http://schemas.microsoft.com/office/drawing/2014/main" id="{CE71A881-97AC-0F01-3DC9-D60F8A80D45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10836" y="354981"/>
            <a:ext cx="789863" cy="789862"/>
          </a:xfrm>
          <a:prstGeom prst="rect">
            <a:avLst/>
          </a:prstGeom>
        </p:spPr>
      </p:pic>
      <p:sp>
        <p:nvSpPr>
          <p:cNvPr id="80" name="TextBox 85">
            <a:extLst>
              <a:ext uri="{FF2B5EF4-FFF2-40B4-BE49-F238E27FC236}">
                <a16:creationId xmlns:a16="http://schemas.microsoft.com/office/drawing/2014/main" id="{85F8FBAA-8672-2A7E-A18A-12B7F09435CE}"/>
              </a:ext>
            </a:extLst>
          </p:cNvPr>
          <p:cNvSpPr txBox="1"/>
          <p:nvPr/>
        </p:nvSpPr>
        <p:spPr>
          <a:xfrm>
            <a:off x="9947507" y="488677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6">
            <a:extLst>
              <a:ext uri="{FF2B5EF4-FFF2-40B4-BE49-F238E27FC236}">
                <a16:creationId xmlns:a16="http://schemas.microsoft.com/office/drawing/2014/main" id="{3F481433-F748-2EFD-A4FB-78C437D3F275}"/>
              </a:ext>
            </a:extLst>
          </p:cNvPr>
          <p:cNvSpPr txBox="1"/>
          <p:nvPr/>
        </p:nvSpPr>
        <p:spPr>
          <a:xfrm>
            <a:off x="9947506" y="860262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معماری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D3954B71-73AA-2469-9B2C-AC1A37175917}"/>
              </a:ext>
            </a:extLst>
          </p:cNvPr>
          <p:cNvSpPr/>
          <p:nvPr/>
        </p:nvSpPr>
        <p:spPr>
          <a:xfrm>
            <a:off x="10669815" y="6236006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Google Shape;8410;p6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DF0838F-3F41-481A-6545-CBD7CDF71E29}"/>
              </a:ext>
            </a:extLst>
          </p:cNvPr>
          <p:cNvSpPr/>
          <p:nvPr/>
        </p:nvSpPr>
        <p:spPr>
          <a:xfrm>
            <a:off x="10654944" y="6213002"/>
            <a:ext cx="356196" cy="328410"/>
          </a:xfrm>
          <a:custGeom>
            <a:avLst/>
            <a:gdLst/>
            <a:ahLst/>
            <a:cxnLst/>
            <a:rect l="l" t="t" r="r" b="b"/>
            <a:pathLst>
              <a:path w="11217" h="10342" extrusionOk="0">
                <a:moveTo>
                  <a:pt x="3394" y="1186"/>
                </a:moveTo>
                <a:lnTo>
                  <a:pt x="3394" y="1507"/>
                </a:lnTo>
                <a:lnTo>
                  <a:pt x="1668" y="1507"/>
                </a:lnTo>
                <a:lnTo>
                  <a:pt x="1668" y="1186"/>
                </a:lnTo>
                <a:close/>
                <a:moveTo>
                  <a:pt x="3096" y="1829"/>
                </a:moveTo>
                <a:lnTo>
                  <a:pt x="3096" y="2090"/>
                </a:lnTo>
                <a:lnTo>
                  <a:pt x="2013" y="3043"/>
                </a:lnTo>
                <a:lnTo>
                  <a:pt x="2013" y="1829"/>
                </a:lnTo>
                <a:close/>
                <a:moveTo>
                  <a:pt x="6740" y="5948"/>
                </a:moveTo>
                <a:cubicBezTo>
                  <a:pt x="6775" y="5948"/>
                  <a:pt x="6799" y="5972"/>
                  <a:pt x="6799" y="6008"/>
                </a:cubicBezTo>
                <a:lnTo>
                  <a:pt x="6799" y="10020"/>
                </a:lnTo>
                <a:lnTo>
                  <a:pt x="4644" y="10020"/>
                </a:lnTo>
                <a:lnTo>
                  <a:pt x="4644" y="6008"/>
                </a:lnTo>
                <a:cubicBezTo>
                  <a:pt x="4644" y="5972"/>
                  <a:pt x="4668" y="5948"/>
                  <a:pt x="4704" y="5948"/>
                </a:cubicBezTo>
                <a:close/>
                <a:moveTo>
                  <a:pt x="5601" y="1"/>
                </a:moveTo>
                <a:cubicBezTo>
                  <a:pt x="5543" y="1"/>
                  <a:pt x="5484" y="19"/>
                  <a:pt x="5430" y="55"/>
                </a:cubicBezTo>
                <a:lnTo>
                  <a:pt x="3692" y="1567"/>
                </a:lnTo>
                <a:lnTo>
                  <a:pt x="3692" y="1126"/>
                </a:lnTo>
                <a:cubicBezTo>
                  <a:pt x="3692" y="995"/>
                  <a:pt x="3573" y="876"/>
                  <a:pt x="3442" y="876"/>
                </a:cubicBezTo>
                <a:lnTo>
                  <a:pt x="1596" y="876"/>
                </a:lnTo>
                <a:cubicBezTo>
                  <a:pt x="1453" y="876"/>
                  <a:pt x="1334" y="995"/>
                  <a:pt x="1334" y="1126"/>
                </a:cubicBezTo>
                <a:lnTo>
                  <a:pt x="1334" y="1590"/>
                </a:lnTo>
                <a:cubicBezTo>
                  <a:pt x="1334" y="1721"/>
                  <a:pt x="1453" y="1840"/>
                  <a:pt x="1596" y="1840"/>
                </a:cubicBezTo>
                <a:lnTo>
                  <a:pt x="1691" y="1840"/>
                </a:lnTo>
                <a:lnTo>
                  <a:pt x="1691" y="3329"/>
                </a:lnTo>
                <a:lnTo>
                  <a:pt x="108" y="4710"/>
                </a:lnTo>
                <a:cubicBezTo>
                  <a:pt x="25" y="4781"/>
                  <a:pt x="1" y="4888"/>
                  <a:pt x="25" y="4984"/>
                </a:cubicBezTo>
                <a:cubicBezTo>
                  <a:pt x="60" y="5079"/>
                  <a:pt x="167" y="5138"/>
                  <a:pt x="251" y="5138"/>
                </a:cubicBezTo>
                <a:lnTo>
                  <a:pt x="1322" y="5138"/>
                </a:lnTo>
                <a:lnTo>
                  <a:pt x="1322" y="7972"/>
                </a:lnTo>
                <a:cubicBezTo>
                  <a:pt x="1322" y="8056"/>
                  <a:pt x="1394" y="8139"/>
                  <a:pt x="1489" y="8139"/>
                </a:cubicBezTo>
                <a:cubicBezTo>
                  <a:pt x="1572" y="8139"/>
                  <a:pt x="1656" y="8056"/>
                  <a:pt x="1656" y="7972"/>
                </a:cubicBezTo>
                <a:lnTo>
                  <a:pt x="1656" y="5055"/>
                </a:lnTo>
                <a:lnTo>
                  <a:pt x="5609" y="1614"/>
                </a:lnTo>
                <a:lnTo>
                  <a:pt x="9561" y="5055"/>
                </a:lnTo>
                <a:lnTo>
                  <a:pt x="9561" y="9937"/>
                </a:lnTo>
                <a:cubicBezTo>
                  <a:pt x="9561" y="9984"/>
                  <a:pt x="9526" y="10020"/>
                  <a:pt x="9478" y="10020"/>
                </a:cubicBezTo>
                <a:lnTo>
                  <a:pt x="7109" y="10020"/>
                </a:lnTo>
                <a:lnTo>
                  <a:pt x="7109" y="6008"/>
                </a:lnTo>
                <a:cubicBezTo>
                  <a:pt x="7109" y="5793"/>
                  <a:pt x="6930" y="5615"/>
                  <a:pt x="6728" y="5615"/>
                </a:cubicBezTo>
                <a:lnTo>
                  <a:pt x="4680" y="5615"/>
                </a:lnTo>
                <a:cubicBezTo>
                  <a:pt x="4478" y="5615"/>
                  <a:pt x="4299" y="5793"/>
                  <a:pt x="4299" y="6008"/>
                </a:cubicBezTo>
                <a:lnTo>
                  <a:pt x="4299" y="10020"/>
                </a:lnTo>
                <a:lnTo>
                  <a:pt x="1739" y="10020"/>
                </a:lnTo>
                <a:cubicBezTo>
                  <a:pt x="1691" y="10020"/>
                  <a:pt x="1656" y="9984"/>
                  <a:pt x="1656" y="9937"/>
                </a:cubicBezTo>
                <a:lnTo>
                  <a:pt x="1656" y="8734"/>
                </a:lnTo>
                <a:cubicBezTo>
                  <a:pt x="1656" y="8639"/>
                  <a:pt x="1572" y="8567"/>
                  <a:pt x="1489" y="8567"/>
                </a:cubicBezTo>
                <a:cubicBezTo>
                  <a:pt x="1394" y="8567"/>
                  <a:pt x="1322" y="8639"/>
                  <a:pt x="1322" y="8734"/>
                </a:cubicBezTo>
                <a:lnTo>
                  <a:pt x="1322" y="9937"/>
                </a:lnTo>
                <a:cubicBezTo>
                  <a:pt x="1322" y="10163"/>
                  <a:pt x="1501" y="10342"/>
                  <a:pt x="1727" y="10342"/>
                </a:cubicBezTo>
                <a:lnTo>
                  <a:pt x="9466" y="10342"/>
                </a:lnTo>
                <a:cubicBezTo>
                  <a:pt x="9692" y="10342"/>
                  <a:pt x="9871" y="10163"/>
                  <a:pt x="9871" y="9937"/>
                </a:cubicBezTo>
                <a:lnTo>
                  <a:pt x="9871" y="5127"/>
                </a:lnTo>
                <a:lnTo>
                  <a:pt x="10943" y="5127"/>
                </a:lnTo>
                <a:cubicBezTo>
                  <a:pt x="11038" y="5127"/>
                  <a:pt x="11133" y="5067"/>
                  <a:pt x="11157" y="4960"/>
                </a:cubicBezTo>
                <a:cubicBezTo>
                  <a:pt x="11216" y="4877"/>
                  <a:pt x="11205" y="4769"/>
                  <a:pt x="11121" y="4698"/>
                </a:cubicBezTo>
                <a:lnTo>
                  <a:pt x="8811" y="2686"/>
                </a:lnTo>
                <a:cubicBezTo>
                  <a:pt x="8785" y="2659"/>
                  <a:pt x="8748" y="2647"/>
                  <a:pt x="8711" y="2647"/>
                </a:cubicBezTo>
                <a:cubicBezTo>
                  <a:pt x="8665" y="2647"/>
                  <a:pt x="8618" y="2665"/>
                  <a:pt x="8585" y="2698"/>
                </a:cubicBezTo>
                <a:cubicBezTo>
                  <a:pt x="8526" y="2757"/>
                  <a:pt x="8538" y="2864"/>
                  <a:pt x="8597" y="2924"/>
                </a:cubicBezTo>
                <a:lnTo>
                  <a:pt x="10764" y="4805"/>
                </a:lnTo>
                <a:lnTo>
                  <a:pt x="9776" y="4805"/>
                </a:lnTo>
                <a:lnTo>
                  <a:pt x="5763" y="1305"/>
                </a:lnTo>
                <a:cubicBezTo>
                  <a:pt x="5716" y="1269"/>
                  <a:pt x="5659" y="1251"/>
                  <a:pt x="5601" y="1251"/>
                </a:cubicBezTo>
                <a:cubicBezTo>
                  <a:pt x="5543" y="1251"/>
                  <a:pt x="5484" y="1269"/>
                  <a:pt x="5430" y="1305"/>
                </a:cubicBezTo>
                <a:lnTo>
                  <a:pt x="1418" y="4805"/>
                </a:lnTo>
                <a:lnTo>
                  <a:pt x="429" y="4805"/>
                </a:lnTo>
                <a:lnTo>
                  <a:pt x="1918" y="3507"/>
                </a:lnTo>
                <a:lnTo>
                  <a:pt x="3335" y="2281"/>
                </a:lnTo>
                <a:lnTo>
                  <a:pt x="5609" y="340"/>
                </a:lnTo>
                <a:lnTo>
                  <a:pt x="8026" y="2436"/>
                </a:lnTo>
                <a:cubicBezTo>
                  <a:pt x="8052" y="2463"/>
                  <a:pt x="8086" y="2475"/>
                  <a:pt x="8121" y="2475"/>
                </a:cubicBezTo>
                <a:cubicBezTo>
                  <a:pt x="8164" y="2475"/>
                  <a:pt x="8207" y="2457"/>
                  <a:pt x="8240" y="2424"/>
                </a:cubicBezTo>
                <a:cubicBezTo>
                  <a:pt x="8299" y="2364"/>
                  <a:pt x="8288" y="2257"/>
                  <a:pt x="8228" y="2198"/>
                </a:cubicBezTo>
                <a:lnTo>
                  <a:pt x="5763" y="55"/>
                </a:lnTo>
                <a:cubicBezTo>
                  <a:pt x="5716" y="19"/>
                  <a:pt x="5659" y="1"/>
                  <a:pt x="5601" y="1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3DA7F459-5B4B-5E26-5602-2A0C7108D27E}"/>
              </a:ext>
            </a:extLst>
          </p:cNvPr>
          <p:cNvSpPr/>
          <p:nvPr/>
        </p:nvSpPr>
        <p:spPr>
          <a:xfrm>
            <a:off x="11399719" y="6226240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C746704C-F38C-14BD-A71B-219098A19CAF}"/>
              </a:ext>
            </a:extLst>
          </p:cNvPr>
          <p:cNvSpPr/>
          <p:nvPr/>
        </p:nvSpPr>
        <p:spPr>
          <a:xfrm>
            <a:off x="9939912" y="6236006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7" name="Google Shape;10366;p6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5EDB533-5DCB-2942-475B-1B81CA37710C}"/>
              </a:ext>
            </a:extLst>
          </p:cNvPr>
          <p:cNvSpPr/>
          <p:nvPr/>
        </p:nvSpPr>
        <p:spPr>
          <a:xfrm rot="5400000" flipV="1">
            <a:off x="10005883" y="6184149"/>
            <a:ext cx="177196" cy="386117"/>
          </a:xfrm>
          <a:custGeom>
            <a:avLst/>
            <a:gdLst/>
            <a:ahLst/>
            <a:cxnLst/>
            <a:rect l="l" t="t" r="r" b="b"/>
            <a:pathLst>
              <a:path w="5038" h="10978" extrusionOk="0">
                <a:moveTo>
                  <a:pt x="1918" y="1893"/>
                </a:moveTo>
                <a:cubicBezTo>
                  <a:pt x="2156" y="1893"/>
                  <a:pt x="2358" y="2084"/>
                  <a:pt x="2358" y="2322"/>
                </a:cubicBezTo>
                <a:lnTo>
                  <a:pt x="2358" y="3465"/>
                </a:lnTo>
                <a:lnTo>
                  <a:pt x="1501" y="3465"/>
                </a:lnTo>
                <a:lnTo>
                  <a:pt x="1501" y="2703"/>
                </a:lnTo>
                <a:lnTo>
                  <a:pt x="1501" y="2310"/>
                </a:lnTo>
                <a:cubicBezTo>
                  <a:pt x="1501" y="2191"/>
                  <a:pt x="1549" y="2084"/>
                  <a:pt x="1620" y="2012"/>
                </a:cubicBezTo>
                <a:cubicBezTo>
                  <a:pt x="1703" y="1929"/>
                  <a:pt x="1822" y="1893"/>
                  <a:pt x="1918" y="1893"/>
                </a:cubicBezTo>
                <a:close/>
                <a:moveTo>
                  <a:pt x="751" y="322"/>
                </a:moveTo>
                <a:cubicBezTo>
                  <a:pt x="989" y="322"/>
                  <a:pt x="1180" y="524"/>
                  <a:pt x="1180" y="750"/>
                </a:cubicBezTo>
                <a:lnTo>
                  <a:pt x="1180" y="2322"/>
                </a:lnTo>
                <a:lnTo>
                  <a:pt x="1180" y="2715"/>
                </a:lnTo>
                <a:lnTo>
                  <a:pt x="1180" y="3465"/>
                </a:lnTo>
                <a:lnTo>
                  <a:pt x="715" y="3465"/>
                </a:lnTo>
                <a:cubicBezTo>
                  <a:pt x="572" y="3465"/>
                  <a:pt x="429" y="3513"/>
                  <a:pt x="310" y="3584"/>
                </a:cubicBezTo>
                <a:lnTo>
                  <a:pt x="310" y="738"/>
                </a:lnTo>
                <a:lnTo>
                  <a:pt x="334" y="738"/>
                </a:lnTo>
                <a:cubicBezTo>
                  <a:pt x="334" y="619"/>
                  <a:pt x="370" y="524"/>
                  <a:pt x="453" y="441"/>
                </a:cubicBezTo>
                <a:cubicBezTo>
                  <a:pt x="525" y="369"/>
                  <a:pt x="644" y="322"/>
                  <a:pt x="751" y="322"/>
                </a:cubicBezTo>
                <a:close/>
                <a:moveTo>
                  <a:pt x="4335" y="1870"/>
                </a:moveTo>
                <a:cubicBezTo>
                  <a:pt x="4537" y="1870"/>
                  <a:pt x="4716" y="2036"/>
                  <a:pt x="4716" y="2262"/>
                </a:cubicBezTo>
                <a:lnTo>
                  <a:pt x="4716" y="3275"/>
                </a:lnTo>
                <a:cubicBezTo>
                  <a:pt x="4704" y="3477"/>
                  <a:pt x="4537" y="3656"/>
                  <a:pt x="4335" y="3656"/>
                </a:cubicBezTo>
                <a:lnTo>
                  <a:pt x="4239" y="3656"/>
                </a:lnTo>
                <a:cubicBezTo>
                  <a:pt x="4037" y="3656"/>
                  <a:pt x="3858" y="3501"/>
                  <a:pt x="3858" y="3275"/>
                </a:cubicBezTo>
                <a:lnTo>
                  <a:pt x="3858" y="2286"/>
                </a:lnTo>
                <a:lnTo>
                  <a:pt x="3858" y="2262"/>
                </a:lnTo>
                <a:cubicBezTo>
                  <a:pt x="3858" y="2048"/>
                  <a:pt x="4013" y="1870"/>
                  <a:pt x="4239" y="1870"/>
                </a:cubicBezTo>
                <a:close/>
                <a:moveTo>
                  <a:pt x="3108" y="1870"/>
                </a:moveTo>
                <a:cubicBezTo>
                  <a:pt x="3335" y="1870"/>
                  <a:pt x="3525" y="2048"/>
                  <a:pt x="3525" y="2286"/>
                </a:cubicBezTo>
                <a:lnTo>
                  <a:pt x="3525" y="3275"/>
                </a:lnTo>
                <a:lnTo>
                  <a:pt x="3525" y="3501"/>
                </a:lnTo>
                <a:cubicBezTo>
                  <a:pt x="3525" y="3715"/>
                  <a:pt x="3346" y="3917"/>
                  <a:pt x="3108" y="3917"/>
                </a:cubicBezTo>
                <a:lnTo>
                  <a:pt x="3037" y="3917"/>
                </a:lnTo>
                <a:lnTo>
                  <a:pt x="3037" y="3620"/>
                </a:lnTo>
                <a:cubicBezTo>
                  <a:pt x="3037" y="3525"/>
                  <a:pt x="2965" y="3453"/>
                  <a:pt x="2870" y="3453"/>
                </a:cubicBezTo>
                <a:lnTo>
                  <a:pt x="2668" y="3453"/>
                </a:lnTo>
                <a:lnTo>
                  <a:pt x="2668" y="2310"/>
                </a:lnTo>
                <a:lnTo>
                  <a:pt x="2668" y="2286"/>
                </a:lnTo>
                <a:cubicBezTo>
                  <a:pt x="2668" y="2072"/>
                  <a:pt x="2846" y="1870"/>
                  <a:pt x="3085" y="1870"/>
                </a:cubicBezTo>
                <a:close/>
                <a:moveTo>
                  <a:pt x="2727" y="3763"/>
                </a:moveTo>
                <a:lnTo>
                  <a:pt x="2727" y="4632"/>
                </a:lnTo>
                <a:cubicBezTo>
                  <a:pt x="2727" y="4846"/>
                  <a:pt x="2549" y="5025"/>
                  <a:pt x="2323" y="5025"/>
                </a:cubicBezTo>
                <a:lnTo>
                  <a:pt x="727" y="5025"/>
                </a:lnTo>
                <a:cubicBezTo>
                  <a:pt x="513" y="5025"/>
                  <a:pt x="334" y="4846"/>
                  <a:pt x="334" y="4632"/>
                </a:cubicBezTo>
                <a:lnTo>
                  <a:pt x="334" y="4167"/>
                </a:lnTo>
                <a:cubicBezTo>
                  <a:pt x="334" y="3941"/>
                  <a:pt x="513" y="3763"/>
                  <a:pt x="727" y="3763"/>
                </a:cubicBezTo>
                <a:close/>
                <a:moveTo>
                  <a:pt x="763" y="0"/>
                </a:moveTo>
                <a:cubicBezTo>
                  <a:pt x="572" y="0"/>
                  <a:pt x="370" y="72"/>
                  <a:pt x="227" y="227"/>
                </a:cubicBezTo>
                <a:cubicBezTo>
                  <a:pt x="72" y="369"/>
                  <a:pt x="1" y="548"/>
                  <a:pt x="1" y="762"/>
                </a:cubicBezTo>
                <a:lnTo>
                  <a:pt x="1" y="6751"/>
                </a:lnTo>
                <a:cubicBezTo>
                  <a:pt x="1" y="6846"/>
                  <a:pt x="72" y="6918"/>
                  <a:pt x="167" y="6918"/>
                </a:cubicBezTo>
                <a:cubicBezTo>
                  <a:pt x="251" y="6918"/>
                  <a:pt x="334" y="6846"/>
                  <a:pt x="334" y="6751"/>
                </a:cubicBezTo>
                <a:lnTo>
                  <a:pt x="334" y="5239"/>
                </a:lnTo>
                <a:cubicBezTo>
                  <a:pt x="453" y="5310"/>
                  <a:pt x="584" y="5358"/>
                  <a:pt x="727" y="5358"/>
                </a:cubicBezTo>
                <a:lnTo>
                  <a:pt x="2323" y="5358"/>
                </a:lnTo>
                <a:cubicBezTo>
                  <a:pt x="2727" y="5358"/>
                  <a:pt x="3037" y="5025"/>
                  <a:pt x="3037" y="4644"/>
                </a:cubicBezTo>
                <a:lnTo>
                  <a:pt x="3037" y="4239"/>
                </a:lnTo>
                <a:lnTo>
                  <a:pt x="3108" y="4239"/>
                </a:lnTo>
                <a:cubicBezTo>
                  <a:pt x="3394" y="4239"/>
                  <a:pt x="3644" y="4072"/>
                  <a:pt x="3763" y="3822"/>
                </a:cubicBezTo>
                <a:cubicBezTo>
                  <a:pt x="3882" y="3929"/>
                  <a:pt x="4049" y="3989"/>
                  <a:pt x="4216" y="3989"/>
                </a:cubicBezTo>
                <a:lnTo>
                  <a:pt x="4299" y="3989"/>
                </a:lnTo>
                <a:cubicBezTo>
                  <a:pt x="4442" y="3989"/>
                  <a:pt x="4573" y="3941"/>
                  <a:pt x="4692" y="3870"/>
                </a:cubicBezTo>
                <a:lnTo>
                  <a:pt x="4692" y="8335"/>
                </a:lnTo>
                <a:lnTo>
                  <a:pt x="2989" y="8335"/>
                </a:lnTo>
                <a:cubicBezTo>
                  <a:pt x="2906" y="8335"/>
                  <a:pt x="2834" y="8406"/>
                  <a:pt x="2834" y="8501"/>
                </a:cubicBezTo>
                <a:cubicBezTo>
                  <a:pt x="2834" y="8585"/>
                  <a:pt x="2906" y="8656"/>
                  <a:pt x="2989" y="8656"/>
                </a:cubicBezTo>
                <a:lnTo>
                  <a:pt x="4692" y="8656"/>
                </a:lnTo>
                <a:lnTo>
                  <a:pt x="4692" y="9299"/>
                </a:lnTo>
                <a:lnTo>
                  <a:pt x="334" y="9299"/>
                </a:lnTo>
                <a:lnTo>
                  <a:pt x="334" y="8656"/>
                </a:lnTo>
                <a:lnTo>
                  <a:pt x="2311" y="8656"/>
                </a:lnTo>
                <a:cubicBezTo>
                  <a:pt x="2394" y="8656"/>
                  <a:pt x="2477" y="8585"/>
                  <a:pt x="2477" y="8501"/>
                </a:cubicBezTo>
                <a:cubicBezTo>
                  <a:pt x="2477" y="8406"/>
                  <a:pt x="2394" y="8335"/>
                  <a:pt x="2311" y="8335"/>
                </a:cubicBezTo>
                <a:lnTo>
                  <a:pt x="346" y="8335"/>
                </a:lnTo>
                <a:lnTo>
                  <a:pt x="346" y="7382"/>
                </a:lnTo>
                <a:cubicBezTo>
                  <a:pt x="346" y="7287"/>
                  <a:pt x="275" y="7215"/>
                  <a:pt x="179" y="7215"/>
                </a:cubicBezTo>
                <a:cubicBezTo>
                  <a:pt x="96" y="7215"/>
                  <a:pt x="13" y="7287"/>
                  <a:pt x="13" y="7382"/>
                </a:cubicBezTo>
                <a:lnTo>
                  <a:pt x="13" y="9454"/>
                </a:lnTo>
                <a:cubicBezTo>
                  <a:pt x="13" y="9537"/>
                  <a:pt x="96" y="9609"/>
                  <a:pt x="179" y="9609"/>
                </a:cubicBezTo>
                <a:lnTo>
                  <a:pt x="1299" y="9609"/>
                </a:lnTo>
                <a:lnTo>
                  <a:pt x="1299" y="10823"/>
                </a:lnTo>
                <a:cubicBezTo>
                  <a:pt x="1299" y="10906"/>
                  <a:pt x="1370" y="10978"/>
                  <a:pt x="1465" y="10978"/>
                </a:cubicBezTo>
                <a:lnTo>
                  <a:pt x="2203" y="10978"/>
                </a:lnTo>
                <a:cubicBezTo>
                  <a:pt x="2299" y="10978"/>
                  <a:pt x="2370" y="10906"/>
                  <a:pt x="2370" y="10823"/>
                </a:cubicBezTo>
                <a:cubicBezTo>
                  <a:pt x="2370" y="10728"/>
                  <a:pt x="2299" y="10656"/>
                  <a:pt x="2203" y="10656"/>
                </a:cubicBezTo>
                <a:lnTo>
                  <a:pt x="1608" y="10656"/>
                </a:lnTo>
                <a:lnTo>
                  <a:pt x="1608" y="9597"/>
                </a:lnTo>
                <a:lnTo>
                  <a:pt x="3442" y="9597"/>
                </a:lnTo>
                <a:lnTo>
                  <a:pt x="3442" y="10656"/>
                </a:lnTo>
                <a:lnTo>
                  <a:pt x="2834" y="10656"/>
                </a:lnTo>
                <a:cubicBezTo>
                  <a:pt x="2739" y="10656"/>
                  <a:pt x="2668" y="10728"/>
                  <a:pt x="2668" y="10823"/>
                </a:cubicBezTo>
                <a:cubicBezTo>
                  <a:pt x="2668" y="10906"/>
                  <a:pt x="2739" y="10978"/>
                  <a:pt x="2834" y="10978"/>
                </a:cubicBezTo>
                <a:lnTo>
                  <a:pt x="3585" y="10978"/>
                </a:lnTo>
                <a:cubicBezTo>
                  <a:pt x="3680" y="10978"/>
                  <a:pt x="3751" y="10906"/>
                  <a:pt x="3751" y="10823"/>
                </a:cubicBezTo>
                <a:lnTo>
                  <a:pt x="3751" y="9609"/>
                </a:lnTo>
                <a:lnTo>
                  <a:pt x="4870" y="9609"/>
                </a:lnTo>
                <a:cubicBezTo>
                  <a:pt x="4954" y="9609"/>
                  <a:pt x="5037" y="9537"/>
                  <a:pt x="5037" y="9454"/>
                </a:cubicBezTo>
                <a:lnTo>
                  <a:pt x="5037" y="2703"/>
                </a:lnTo>
                <a:lnTo>
                  <a:pt x="5037" y="2262"/>
                </a:lnTo>
                <a:cubicBezTo>
                  <a:pt x="5037" y="1870"/>
                  <a:pt x="4716" y="1560"/>
                  <a:pt x="4335" y="1560"/>
                </a:cubicBezTo>
                <a:lnTo>
                  <a:pt x="4239" y="1560"/>
                </a:lnTo>
                <a:cubicBezTo>
                  <a:pt x="4025" y="1560"/>
                  <a:pt x="3823" y="1667"/>
                  <a:pt x="3692" y="1834"/>
                </a:cubicBezTo>
                <a:cubicBezTo>
                  <a:pt x="3561" y="1667"/>
                  <a:pt x="3346" y="1560"/>
                  <a:pt x="3132" y="1560"/>
                </a:cubicBezTo>
                <a:lnTo>
                  <a:pt x="3096" y="1560"/>
                </a:lnTo>
                <a:cubicBezTo>
                  <a:pt x="2858" y="1560"/>
                  <a:pt x="2656" y="1667"/>
                  <a:pt x="2513" y="1846"/>
                </a:cubicBezTo>
                <a:cubicBezTo>
                  <a:pt x="2382" y="1679"/>
                  <a:pt x="2180" y="1560"/>
                  <a:pt x="1942" y="1560"/>
                </a:cubicBezTo>
                <a:cubicBezTo>
                  <a:pt x="1787" y="1560"/>
                  <a:pt x="1644" y="1608"/>
                  <a:pt x="1501" y="1691"/>
                </a:cubicBezTo>
                <a:lnTo>
                  <a:pt x="1501" y="738"/>
                </a:lnTo>
                <a:cubicBezTo>
                  <a:pt x="1501" y="322"/>
                  <a:pt x="1168" y="0"/>
                  <a:pt x="763" y="0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366;p6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7B1B3B9-FEF1-48B5-6106-D13E22EE04EA}"/>
              </a:ext>
            </a:extLst>
          </p:cNvPr>
          <p:cNvSpPr/>
          <p:nvPr/>
        </p:nvSpPr>
        <p:spPr>
          <a:xfrm rot="16200000" flipH="1" flipV="1">
            <a:off x="11483006" y="6184149"/>
            <a:ext cx="177196" cy="386117"/>
          </a:xfrm>
          <a:custGeom>
            <a:avLst/>
            <a:gdLst/>
            <a:ahLst/>
            <a:cxnLst/>
            <a:rect l="l" t="t" r="r" b="b"/>
            <a:pathLst>
              <a:path w="5038" h="10978" extrusionOk="0">
                <a:moveTo>
                  <a:pt x="1918" y="1893"/>
                </a:moveTo>
                <a:cubicBezTo>
                  <a:pt x="2156" y="1893"/>
                  <a:pt x="2358" y="2084"/>
                  <a:pt x="2358" y="2322"/>
                </a:cubicBezTo>
                <a:lnTo>
                  <a:pt x="2358" y="3465"/>
                </a:lnTo>
                <a:lnTo>
                  <a:pt x="1501" y="3465"/>
                </a:lnTo>
                <a:lnTo>
                  <a:pt x="1501" y="2703"/>
                </a:lnTo>
                <a:lnTo>
                  <a:pt x="1501" y="2310"/>
                </a:lnTo>
                <a:cubicBezTo>
                  <a:pt x="1501" y="2191"/>
                  <a:pt x="1549" y="2084"/>
                  <a:pt x="1620" y="2012"/>
                </a:cubicBezTo>
                <a:cubicBezTo>
                  <a:pt x="1703" y="1929"/>
                  <a:pt x="1822" y="1893"/>
                  <a:pt x="1918" y="1893"/>
                </a:cubicBezTo>
                <a:close/>
                <a:moveTo>
                  <a:pt x="751" y="322"/>
                </a:moveTo>
                <a:cubicBezTo>
                  <a:pt x="989" y="322"/>
                  <a:pt x="1180" y="524"/>
                  <a:pt x="1180" y="750"/>
                </a:cubicBezTo>
                <a:lnTo>
                  <a:pt x="1180" y="2322"/>
                </a:lnTo>
                <a:lnTo>
                  <a:pt x="1180" y="2715"/>
                </a:lnTo>
                <a:lnTo>
                  <a:pt x="1180" y="3465"/>
                </a:lnTo>
                <a:lnTo>
                  <a:pt x="715" y="3465"/>
                </a:lnTo>
                <a:cubicBezTo>
                  <a:pt x="572" y="3465"/>
                  <a:pt x="429" y="3513"/>
                  <a:pt x="310" y="3584"/>
                </a:cubicBezTo>
                <a:lnTo>
                  <a:pt x="310" y="738"/>
                </a:lnTo>
                <a:lnTo>
                  <a:pt x="334" y="738"/>
                </a:lnTo>
                <a:cubicBezTo>
                  <a:pt x="334" y="619"/>
                  <a:pt x="370" y="524"/>
                  <a:pt x="453" y="441"/>
                </a:cubicBezTo>
                <a:cubicBezTo>
                  <a:pt x="525" y="369"/>
                  <a:pt x="644" y="322"/>
                  <a:pt x="751" y="322"/>
                </a:cubicBezTo>
                <a:close/>
                <a:moveTo>
                  <a:pt x="4335" y="1870"/>
                </a:moveTo>
                <a:cubicBezTo>
                  <a:pt x="4537" y="1870"/>
                  <a:pt x="4716" y="2036"/>
                  <a:pt x="4716" y="2262"/>
                </a:cubicBezTo>
                <a:lnTo>
                  <a:pt x="4716" y="3275"/>
                </a:lnTo>
                <a:cubicBezTo>
                  <a:pt x="4704" y="3477"/>
                  <a:pt x="4537" y="3656"/>
                  <a:pt x="4335" y="3656"/>
                </a:cubicBezTo>
                <a:lnTo>
                  <a:pt x="4239" y="3656"/>
                </a:lnTo>
                <a:cubicBezTo>
                  <a:pt x="4037" y="3656"/>
                  <a:pt x="3858" y="3501"/>
                  <a:pt x="3858" y="3275"/>
                </a:cubicBezTo>
                <a:lnTo>
                  <a:pt x="3858" y="2286"/>
                </a:lnTo>
                <a:lnTo>
                  <a:pt x="3858" y="2262"/>
                </a:lnTo>
                <a:cubicBezTo>
                  <a:pt x="3858" y="2048"/>
                  <a:pt x="4013" y="1870"/>
                  <a:pt x="4239" y="1870"/>
                </a:cubicBezTo>
                <a:close/>
                <a:moveTo>
                  <a:pt x="3108" y="1870"/>
                </a:moveTo>
                <a:cubicBezTo>
                  <a:pt x="3335" y="1870"/>
                  <a:pt x="3525" y="2048"/>
                  <a:pt x="3525" y="2286"/>
                </a:cubicBezTo>
                <a:lnTo>
                  <a:pt x="3525" y="3275"/>
                </a:lnTo>
                <a:lnTo>
                  <a:pt x="3525" y="3501"/>
                </a:lnTo>
                <a:cubicBezTo>
                  <a:pt x="3525" y="3715"/>
                  <a:pt x="3346" y="3917"/>
                  <a:pt x="3108" y="3917"/>
                </a:cubicBezTo>
                <a:lnTo>
                  <a:pt x="3037" y="3917"/>
                </a:lnTo>
                <a:lnTo>
                  <a:pt x="3037" y="3620"/>
                </a:lnTo>
                <a:cubicBezTo>
                  <a:pt x="3037" y="3525"/>
                  <a:pt x="2965" y="3453"/>
                  <a:pt x="2870" y="3453"/>
                </a:cubicBezTo>
                <a:lnTo>
                  <a:pt x="2668" y="3453"/>
                </a:lnTo>
                <a:lnTo>
                  <a:pt x="2668" y="2310"/>
                </a:lnTo>
                <a:lnTo>
                  <a:pt x="2668" y="2286"/>
                </a:lnTo>
                <a:cubicBezTo>
                  <a:pt x="2668" y="2072"/>
                  <a:pt x="2846" y="1870"/>
                  <a:pt x="3085" y="1870"/>
                </a:cubicBezTo>
                <a:close/>
                <a:moveTo>
                  <a:pt x="2727" y="3763"/>
                </a:moveTo>
                <a:lnTo>
                  <a:pt x="2727" y="4632"/>
                </a:lnTo>
                <a:cubicBezTo>
                  <a:pt x="2727" y="4846"/>
                  <a:pt x="2549" y="5025"/>
                  <a:pt x="2323" y="5025"/>
                </a:cubicBezTo>
                <a:lnTo>
                  <a:pt x="727" y="5025"/>
                </a:lnTo>
                <a:cubicBezTo>
                  <a:pt x="513" y="5025"/>
                  <a:pt x="334" y="4846"/>
                  <a:pt x="334" y="4632"/>
                </a:cubicBezTo>
                <a:lnTo>
                  <a:pt x="334" y="4167"/>
                </a:lnTo>
                <a:cubicBezTo>
                  <a:pt x="334" y="3941"/>
                  <a:pt x="513" y="3763"/>
                  <a:pt x="727" y="3763"/>
                </a:cubicBezTo>
                <a:close/>
                <a:moveTo>
                  <a:pt x="763" y="0"/>
                </a:moveTo>
                <a:cubicBezTo>
                  <a:pt x="572" y="0"/>
                  <a:pt x="370" y="72"/>
                  <a:pt x="227" y="227"/>
                </a:cubicBezTo>
                <a:cubicBezTo>
                  <a:pt x="72" y="369"/>
                  <a:pt x="1" y="548"/>
                  <a:pt x="1" y="762"/>
                </a:cubicBezTo>
                <a:lnTo>
                  <a:pt x="1" y="6751"/>
                </a:lnTo>
                <a:cubicBezTo>
                  <a:pt x="1" y="6846"/>
                  <a:pt x="72" y="6918"/>
                  <a:pt x="167" y="6918"/>
                </a:cubicBezTo>
                <a:cubicBezTo>
                  <a:pt x="251" y="6918"/>
                  <a:pt x="334" y="6846"/>
                  <a:pt x="334" y="6751"/>
                </a:cubicBezTo>
                <a:lnTo>
                  <a:pt x="334" y="5239"/>
                </a:lnTo>
                <a:cubicBezTo>
                  <a:pt x="453" y="5310"/>
                  <a:pt x="584" y="5358"/>
                  <a:pt x="727" y="5358"/>
                </a:cubicBezTo>
                <a:lnTo>
                  <a:pt x="2323" y="5358"/>
                </a:lnTo>
                <a:cubicBezTo>
                  <a:pt x="2727" y="5358"/>
                  <a:pt x="3037" y="5025"/>
                  <a:pt x="3037" y="4644"/>
                </a:cubicBezTo>
                <a:lnTo>
                  <a:pt x="3037" y="4239"/>
                </a:lnTo>
                <a:lnTo>
                  <a:pt x="3108" y="4239"/>
                </a:lnTo>
                <a:cubicBezTo>
                  <a:pt x="3394" y="4239"/>
                  <a:pt x="3644" y="4072"/>
                  <a:pt x="3763" y="3822"/>
                </a:cubicBezTo>
                <a:cubicBezTo>
                  <a:pt x="3882" y="3929"/>
                  <a:pt x="4049" y="3989"/>
                  <a:pt x="4216" y="3989"/>
                </a:cubicBezTo>
                <a:lnTo>
                  <a:pt x="4299" y="3989"/>
                </a:lnTo>
                <a:cubicBezTo>
                  <a:pt x="4442" y="3989"/>
                  <a:pt x="4573" y="3941"/>
                  <a:pt x="4692" y="3870"/>
                </a:cubicBezTo>
                <a:lnTo>
                  <a:pt x="4692" y="8335"/>
                </a:lnTo>
                <a:lnTo>
                  <a:pt x="2989" y="8335"/>
                </a:lnTo>
                <a:cubicBezTo>
                  <a:pt x="2906" y="8335"/>
                  <a:pt x="2834" y="8406"/>
                  <a:pt x="2834" y="8501"/>
                </a:cubicBezTo>
                <a:cubicBezTo>
                  <a:pt x="2834" y="8585"/>
                  <a:pt x="2906" y="8656"/>
                  <a:pt x="2989" y="8656"/>
                </a:cubicBezTo>
                <a:lnTo>
                  <a:pt x="4692" y="8656"/>
                </a:lnTo>
                <a:lnTo>
                  <a:pt x="4692" y="9299"/>
                </a:lnTo>
                <a:lnTo>
                  <a:pt x="334" y="9299"/>
                </a:lnTo>
                <a:lnTo>
                  <a:pt x="334" y="8656"/>
                </a:lnTo>
                <a:lnTo>
                  <a:pt x="2311" y="8656"/>
                </a:lnTo>
                <a:cubicBezTo>
                  <a:pt x="2394" y="8656"/>
                  <a:pt x="2477" y="8585"/>
                  <a:pt x="2477" y="8501"/>
                </a:cubicBezTo>
                <a:cubicBezTo>
                  <a:pt x="2477" y="8406"/>
                  <a:pt x="2394" y="8335"/>
                  <a:pt x="2311" y="8335"/>
                </a:cubicBezTo>
                <a:lnTo>
                  <a:pt x="346" y="8335"/>
                </a:lnTo>
                <a:lnTo>
                  <a:pt x="346" y="7382"/>
                </a:lnTo>
                <a:cubicBezTo>
                  <a:pt x="346" y="7287"/>
                  <a:pt x="275" y="7215"/>
                  <a:pt x="179" y="7215"/>
                </a:cubicBezTo>
                <a:cubicBezTo>
                  <a:pt x="96" y="7215"/>
                  <a:pt x="13" y="7287"/>
                  <a:pt x="13" y="7382"/>
                </a:cubicBezTo>
                <a:lnTo>
                  <a:pt x="13" y="9454"/>
                </a:lnTo>
                <a:cubicBezTo>
                  <a:pt x="13" y="9537"/>
                  <a:pt x="96" y="9609"/>
                  <a:pt x="179" y="9609"/>
                </a:cubicBezTo>
                <a:lnTo>
                  <a:pt x="1299" y="9609"/>
                </a:lnTo>
                <a:lnTo>
                  <a:pt x="1299" y="10823"/>
                </a:lnTo>
                <a:cubicBezTo>
                  <a:pt x="1299" y="10906"/>
                  <a:pt x="1370" y="10978"/>
                  <a:pt x="1465" y="10978"/>
                </a:cubicBezTo>
                <a:lnTo>
                  <a:pt x="2203" y="10978"/>
                </a:lnTo>
                <a:cubicBezTo>
                  <a:pt x="2299" y="10978"/>
                  <a:pt x="2370" y="10906"/>
                  <a:pt x="2370" y="10823"/>
                </a:cubicBezTo>
                <a:cubicBezTo>
                  <a:pt x="2370" y="10728"/>
                  <a:pt x="2299" y="10656"/>
                  <a:pt x="2203" y="10656"/>
                </a:cubicBezTo>
                <a:lnTo>
                  <a:pt x="1608" y="10656"/>
                </a:lnTo>
                <a:lnTo>
                  <a:pt x="1608" y="9597"/>
                </a:lnTo>
                <a:lnTo>
                  <a:pt x="3442" y="9597"/>
                </a:lnTo>
                <a:lnTo>
                  <a:pt x="3442" y="10656"/>
                </a:lnTo>
                <a:lnTo>
                  <a:pt x="2834" y="10656"/>
                </a:lnTo>
                <a:cubicBezTo>
                  <a:pt x="2739" y="10656"/>
                  <a:pt x="2668" y="10728"/>
                  <a:pt x="2668" y="10823"/>
                </a:cubicBezTo>
                <a:cubicBezTo>
                  <a:pt x="2668" y="10906"/>
                  <a:pt x="2739" y="10978"/>
                  <a:pt x="2834" y="10978"/>
                </a:cubicBezTo>
                <a:lnTo>
                  <a:pt x="3585" y="10978"/>
                </a:lnTo>
                <a:cubicBezTo>
                  <a:pt x="3680" y="10978"/>
                  <a:pt x="3751" y="10906"/>
                  <a:pt x="3751" y="10823"/>
                </a:cubicBezTo>
                <a:lnTo>
                  <a:pt x="3751" y="9609"/>
                </a:lnTo>
                <a:lnTo>
                  <a:pt x="4870" y="9609"/>
                </a:lnTo>
                <a:cubicBezTo>
                  <a:pt x="4954" y="9609"/>
                  <a:pt x="5037" y="9537"/>
                  <a:pt x="5037" y="9454"/>
                </a:cubicBezTo>
                <a:lnTo>
                  <a:pt x="5037" y="2703"/>
                </a:lnTo>
                <a:lnTo>
                  <a:pt x="5037" y="2262"/>
                </a:lnTo>
                <a:cubicBezTo>
                  <a:pt x="5037" y="1870"/>
                  <a:pt x="4716" y="1560"/>
                  <a:pt x="4335" y="1560"/>
                </a:cubicBezTo>
                <a:lnTo>
                  <a:pt x="4239" y="1560"/>
                </a:lnTo>
                <a:cubicBezTo>
                  <a:pt x="4025" y="1560"/>
                  <a:pt x="3823" y="1667"/>
                  <a:pt x="3692" y="1834"/>
                </a:cubicBezTo>
                <a:cubicBezTo>
                  <a:pt x="3561" y="1667"/>
                  <a:pt x="3346" y="1560"/>
                  <a:pt x="3132" y="1560"/>
                </a:cubicBezTo>
                <a:lnTo>
                  <a:pt x="3096" y="1560"/>
                </a:lnTo>
                <a:cubicBezTo>
                  <a:pt x="2858" y="1560"/>
                  <a:pt x="2656" y="1667"/>
                  <a:pt x="2513" y="1846"/>
                </a:cubicBezTo>
                <a:cubicBezTo>
                  <a:pt x="2382" y="1679"/>
                  <a:pt x="2180" y="1560"/>
                  <a:pt x="1942" y="1560"/>
                </a:cubicBezTo>
                <a:cubicBezTo>
                  <a:pt x="1787" y="1560"/>
                  <a:pt x="1644" y="1608"/>
                  <a:pt x="1501" y="1691"/>
                </a:cubicBezTo>
                <a:lnTo>
                  <a:pt x="1501" y="738"/>
                </a:lnTo>
                <a:cubicBezTo>
                  <a:pt x="1501" y="322"/>
                  <a:pt x="1168" y="0"/>
                  <a:pt x="763" y="0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CA56EBB5-ABFA-CC73-CCF5-C5E40729F2BF}"/>
              </a:ext>
            </a:extLst>
          </p:cNvPr>
          <p:cNvSpPr txBox="1"/>
          <p:nvPr/>
        </p:nvSpPr>
        <p:spPr>
          <a:xfrm>
            <a:off x="914400" y="383058"/>
            <a:ext cx="85109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sz="20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B8B8935B-B93D-0FE7-CE1C-13AEB0DC7E91}"/>
              </a:ext>
            </a:extLst>
          </p:cNvPr>
          <p:cNvSpPr txBox="1"/>
          <p:nvPr/>
        </p:nvSpPr>
        <p:spPr>
          <a:xfrm>
            <a:off x="2070843" y="1407222"/>
            <a:ext cx="5713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 فارسی خود را بنویسید</a:t>
            </a:r>
            <a:endParaRPr lang="en-US" sz="20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45B871E5-1EFF-B076-33C4-C5F4699154B7}"/>
              </a:ext>
            </a:extLst>
          </p:cNvPr>
          <p:cNvSpPr txBox="1"/>
          <p:nvPr/>
        </p:nvSpPr>
        <p:spPr>
          <a:xfrm>
            <a:off x="632570" y="1915004"/>
            <a:ext cx="848412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40280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82" grpId="0"/>
      <p:bldP spid="8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Oval 75">
            <a:extLst>
              <a:ext uri="{FF2B5EF4-FFF2-40B4-BE49-F238E27FC236}">
                <a16:creationId xmlns:a16="http://schemas.microsoft.com/office/drawing/2014/main" id="{9BA9B8F6-4CD5-F4B8-1599-D4AAA7D5C179}"/>
              </a:ext>
            </a:extLst>
          </p:cNvPr>
          <p:cNvSpPr/>
          <p:nvPr/>
        </p:nvSpPr>
        <p:spPr>
          <a:xfrm>
            <a:off x="11531160" y="3092403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40439144-5DA7-8A96-A515-27915A116953}"/>
              </a:ext>
            </a:extLst>
          </p:cNvPr>
          <p:cNvSpPr/>
          <p:nvPr/>
        </p:nvSpPr>
        <p:spPr>
          <a:xfrm>
            <a:off x="11531160" y="3886972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F4BAFB25-1B6E-206F-C2FD-CB0ED468F165}"/>
              </a:ext>
            </a:extLst>
          </p:cNvPr>
          <p:cNvSpPr/>
          <p:nvPr/>
        </p:nvSpPr>
        <p:spPr>
          <a:xfrm>
            <a:off x="11531160" y="4658998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DF1C4409-F547-FE68-B6EB-DDFB775FD76F}"/>
              </a:ext>
            </a:extLst>
          </p:cNvPr>
          <p:cNvSpPr/>
          <p:nvPr/>
        </p:nvSpPr>
        <p:spPr>
          <a:xfrm>
            <a:off x="11531160" y="5452149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C8683BDB-1F4C-4BF7-D61B-B75A8A4C5D96}"/>
              </a:ext>
            </a:extLst>
          </p:cNvPr>
          <p:cNvSpPr/>
          <p:nvPr/>
        </p:nvSpPr>
        <p:spPr>
          <a:xfrm>
            <a:off x="11530172" y="2317349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B5B8948B-6410-6F95-A5BB-B388891E05BA}"/>
              </a:ext>
            </a:extLst>
          </p:cNvPr>
          <p:cNvSpPr/>
          <p:nvPr/>
        </p:nvSpPr>
        <p:spPr>
          <a:xfrm>
            <a:off x="11518882" y="1495237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58CFFC3-1E3C-0BC4-54FE-004DADD09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en-US" smtClean="0"/>
              <a:pPr/>
              <a:t>33</a:t>
            </a:fld>
            <a:endParaRPr lang="en-US" dirty="0"/>
          </a:p>
        </p:txBody>
      </p:sp>
      <p:grpSp>
        <p:nvGrpSpPr>
          <p:cNvPr id="3" name="Google Shape;9637;p64">
            <a:extLst>
              <a:ext uri="{FF2B5EF4-FFF2-40B4-BE49-F238E27FC236}">
                <a16:creationId xmlns:a16="http://schemas.microsoft.com/office/drawing/2014/main" id="{C925ED75-C0D0-C029-B00E-CAA00F109669}"/>
              </a:ext>
            </a:extLst>
          </p:cNvPr>
          <p:cNvGrpSpPr/>
          <p:nvPr/>
        </p:nvGrpSpPr>
        <p:grpSpPr>
          <a:xfrm>
            <a:off x="11467737" y="3870079"/>
            <a:ext cx="409885" cy="319555"/>
            <a:chOff x="2611458" y="3816374"/>
            <a:chExt cx="426329" cy="332375"/>
          </a:xfrm>
          <a:solidFill>
            <a:srgbClr val="002060"/>
          </a:solidFill>
        </p:grpSpPr>
        <p:sp>
          <p:nvSpPr>
            <p:cNvPr id="4" name="Google Shape;9638;p64">
              <a:extLst>
                <a:ext uri="{FF2B5EF4-FFF2-40B4-BE49-F238E27FC236}">
                  <a16:creationId xmlns:a16="http://schemas.microsoft.com/office/drawing/2014/main" id="{9384065A-4A54-65ED-8F8C-3FF3672780D6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9639;p64">
              <a:extLst>
                <a:ext uri="{FF2B5EF4-FFF2-40B4-BE49-F238E27FC236}">
                  <a16:creationId xmlns:a16="http://schemas.microsoft.com/office/drawing/2014/main" id="{650BC25A-C536-4C44-E857-4334A2FB3E27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9640;p64">
              <a:extLst>
                <a:ext uri="{FF2B5EF4-FFF2-40B4-BE49-F238E27FC236}">
                  <a16:creationId xmlns:a16="http://schemas.microsoft.com/office/drawing/2014/main" id="{49FA0C96-2FA0-7737-0440-A7439C5FEA11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9641;p64">
              <a:extLst>
                <a:ext uri="{FF2B5EF4-FFF2-40B4-BE49-F238E27FC236}">
                  <a16:creationId xmlns:a16="http://schemas.microsoft.com/office/drawing/2014/main" id="{94D874E3-4AF4-BEA1-AD68-B4537A9FC029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9642;p64">
              <a:extLst>
                <a:ext uri="{FF2B5EF4-FFF2-40B4-BE49-F238E27FC236}">
                  <a16:creationId xmlns:a16="http://schemas.microsoft.com/office/drawing/2014/main" id="{4B4BC31E-F565-52B9-628E-8CAB46ADED90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9643;p64">
              <a:extLst>
                <a:ext uri="{FF2B5EF4-FFF2-40B4-BE49-F238E27FC236}">
                  <a16:creationId xmlns:a16="http://schemas.microsoft.com/office/drawing/2014/main" id="{AD317BF8-52C2-97FD-614F-99ABF20FA0A4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9644;p64">
              <a:extLst>
                <a:ext uri="{FF2B5EF4-FFF2-40B4-BE49-F238E27FC236}">
                  <a16:creationId xmlns:a16="http://schemas.microsoft.com/office/drawing/2014/main" id="{446B60AE-E069-5473-0A03-B6653A159027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645;p64">
              <a:extLst>
                <a:ext uri="{FF2B5EF4-FFF2-40B4-BE49-F238E27FC236}">
                  <a16:creationId xmlns:a16="http://schemas.microsoft.com/office/drawing/2014/main" id="{FE452003-019C-1C58-FB00-9474027663A9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646;p64">
              <a:extLst>
                <a:ext uri="{FF2B5EF4-FFF2-40B4-BE49-F238E27FC236}">
                  <a16:creationId xmlns:a16="http://schemas.microsoft.com/office/drawing/2014/main" id="{7A5E1941-943A-4A04-61E3-DC3AC4DBCF8C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647;p64">
              <a:extLst>
                <a:ext uri="{FF2B5EF4-FFF2-40B4-BE49-F238E27FC236}">
                  <a16:creationId xmlns:a16="http://schemas.microsoft.com/office/drawing/2014/main" id="{1B38CF05-E1F0-2AFE-1DF6-C16239361383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" name="Google Shape;9201;p64">
            <a:extLst>
              <a:ext uri="{FF2B5EF4-FFF2-40B4-BE49-F238E27FC236}">
                <a16:creationId xmlns:a16="http://schemas.microsoft.com/office/drawing/2014/main" id="{14FCB0E1-5002-E953-D756-8CEE4F61621D}"/>
              </a:ext>
            </a:extLst>
          </p:cNvPr>
          <p:cNvGrpSpPr/>
          <p:nvPr/>
        </p:nvGrpSpPr>
        <p:grpSpPr>
          <a:xfrm>
            <a:off x="11492106" y="2264506"/>
            <a:ext cx="361147" cy="361529"/>
            <a:chOff x="7538896" y="1970156"/>
            <a:chExt cx="361147" cy="361529"/>
          </a:xfrm>
          <a:solidFill>
            <a:srgbClr val="002060"/>
          </a:solidFill>
        </p:grpSpPr>
        <p:sp>
          <p:nvSpPr>
            <p:cNvPr id="15" name="Google Shape;9202;p64">
              <a:extLst>
                <a:ext uri="{FF2B5EF4-FFF2-40B4-BE49-F238E27FC236}">
                  <a16:creationId xmlns:a16="http://schemas.microsoft.com/office/drawing/2014/main" id="{4DCF91D6-AD84-1F74-5D72-318339C3BB70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203;p64">
              <a:extLst>
                <a:ext uri="{FF2B5EF4-FFF2-40B4-BE49-F238E27FC236}">
                  <a16:creationId xmlns:a16="http://schemas.microsoft.com/office/drawing/2014/main" id="{EEADFACC-118C-138B-369B-C3F917B3FC42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204;p64">
              <a:extLst>
                <a:ext uri="{FF2B5EF4-FFF2-40B4-BE49-F238E27FC236}">
                  <a16:creationId xmlns:a16="http://schemas.microsoft.com/office/drawing/2014/main" id="{AB504380-7B3B-A451-FECB-9BB9BA95E95C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205;p64">
              <a:extLst>
                <a:ext uri="{FF2B5EF4-FFF2-40B4-BE49-F238E27FC236}">
                  <a16:creationId xmlns:a16="http://schemas.microsoft.com/office/drawing/2014/main" id="{CA4E5571-3190-AEF0-486E-2303B71792F0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206;p64">
              <a:extLst>
                <a:ext uri="{FF2B5EF4-FFF2-40B4-BE49-F238E27FC236}">
                  <a16:creationId xmlns:a16="http://schemas.microsoft.com/office/drawing/2014/main" id="{322D9888-5304-3CC7-B9C5-3B2E2C72C57B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9207;p64">
              <a:extLst>
                <a:ext uri="{FF2B5EF4-FFF2-40B4-BE49-F238E27FC236}">
                  <a16:creationId xmlns:a16="http://schemas.microsoft.com/office/drawing/2014/main" id="{45D75996-2C6C-BB00-1FFC-01D1FABD5560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" name="Google Shape;9261;p64">
            <a:extLst>
              <a:ext uri="{FF2B5EF4-FFF2-40B4-BE49-F238E27FC236}">
                <a16:creationId xmlns:a16="http://schemas.microsoft.com/office/drawing/2014/main" id="{276825B8-E873-BCC5-C73C-B28F71D48CBC}"/>
              </a:ext>
            </a:extLst>
          </p:cNvPr>
          <p:cNvGrpSpPr/>
          <p:nvPr/>
        </p:nvGrpSpPr>
        <p:grpSpPr>
          <a:xfrm>
            <a:off x="11506683" y="4638562"/>
            <a:ext cx="331993" cy="331993"/>
            <a:chOff x="870939" y="2439293"/>
            <a:chExt cx="331993" cy="331993"/>
          </a:xfrm>
          <a:solidFill>
            <a:srgbClr val="002060"/>
          </a:solidFill>
        </p:grpSpPr>
        <p:sp>
          <p:nvSpPr>
            <p:cNvPr id="22" name="Google Shape;9262;p64">
              <a:extLst>
                <a:ext uri="{FF2B5EF4-FFF2-40B4-BE49-F238E27FC236}">
                  <a16:creationId xmlns:a16="http://schemas.microsoft.com/office/drawing/2014/main" id="{3A2D6C67-0B3F-9E66-D2BF-BA7FEB85AB36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263;p64">
              <a:extLst>
                <a:ext uri="{FF2B5EF4-FFF2-40B4-BE49-F238E27FC236}">
                  <a16:creationId xmlns:a16="http://schemas.microsoft.com/office/drawing/2014/main" id="{0136E113-84FF-E495-6571-5E44C27A6034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264;p64">
              <a:extLst>
                <a:ext uri="{FF2B5EF4-FFF2-40B4-BE49-F238E27FC236}">
                  <a16:creationId xmlns:a16="http://schemas.microsoft.com/office/drawing/2014/main" id="{83DEA688-68FC-7507-E835-B0BFB76A80C6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265;p64">
              <a:extLst>
                <a:ext uri="{FF2B5EF4-FFF2-40B4-BE49-F238E27FC236}">
                  <a16:creationId xmlns:a16="http://schemas.microsoft.com/office/drawing/2014/main" id="{FF107C38-D975-EAFF-A796-5351D66F00D5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266;p64">
              <a:extLst>
                <a:ext uri="{FF2B5EF4-FFF2-40B4-BE49-F238E27FC236}">
                  <a16:creationId xmlns:a16="http://schemas.microsoft.com/office/drawing/2014/main" id="{857DF390-C1A3-F365-080B-AC83243169A5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9267;p64">
              <a:extLst>
                <a:ext uri="{FF2B5EF4-FFF2-40B4-BE49-F238E27FC236}">
                  <a16:creationId xmlns:a16="http://schemas.microsoft.com/office/drawing/2014/main" id="{8DBE09D3-7235-E6C6-5629-02E1E1C79246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9268;p64">
              <a:extLst>
                <a:ext uri="{FF2B5EF4-FFF2-40B4-BE49-F238E27FC236}">
                  <a16:creationId xmlns:a16="http://schemas.microsoft.com/office/drawing/2014/main" id="{878BA3A2-D547-C95D-99A8-E41C6E540912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269;p64">
              <a:extLst>
                <a:ext uri="{FF2B5EF4-FFF2-40B4-BE49-F238E27FC236}">
                  <a16:creationId xmlns:a16="http://schemas.microsoft.com/office/drawing/2014/main" id="{B47BD659-8528-F049-A683-9092703ADCBD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270;p64">
              <a:extLst>
                <a:ext uri="{FF2B5EF4-FFF2-40B4-BE49-F238E27FC236}">
                  <a16:creationId xmlns:a16="http://schemas.microsoft.com/office/drawing/2014/main" id="{07A0049F-66EE-5180-EB6C-BD1D26FAE68D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271;p64">
              <a:extLst>
                <a:ext uri="{FF2B5EF4-FFF2-40B4-BE49-F238E27FC236}">
                  <a16:creationId xmlns:a16="http://schemas.microsoft.com/office/drawing/2014/main" id="{C75DF272-FE21-3729-DD3D-E772FB46FD2C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272;p64">
              <a:extLst>
                <a:ext uri="{FF2B5EF4-FFF2-40B4-BE49-F238E27FC236}">
                  <a16:creationId xmlns:a16="http://schemas.microsoft.com/office/drawing/2014/main" id="{812F177F-5113-6B65-D270-E1CA4E55B823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273;p64">
              <a:extLst>
                <a:ext uri="{FF2B5EF4-FFF2-40B4-BE49-F238E27FC236}">
                  <a16:creationId xmlns:a16="http://schemas.microsoft.com/office/drawing/2014/main" id="{6E358DAE-492C-FF72-1D7F-8761B1831EFB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274;p64">
              <a:extLst>
                <a:ext uri="{FF2B5EF4-FFF2-40B4-BE49-F238E27FC236}">
                  <a16:creationId xmlns:a16="http://schemas.microsoft.com/office/drawing/2014/main" id="{053C994D-3F81-C3EF-883E-6E23473190C5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75;p64">
              <a:extLst>
                <a:ext uri="{FF2B5EF4-FFF2-40B4-BE49-F238E27FC236}">
                  <a16:creationId xmlns:a16="http://schemas.microsoft.com/office/drawing/2014/main" id="{6D11BAF1-2E69-DD05-A1BB-526AF22A9598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276;p64">
              <a:extLst>
                <a:ext uri="{FF2B5EF4-FFF2-40B4-BE49-F238E27FC236}">
                  <a16:creationId xmlns:a16="http://schemas.microsoft.com/office/drawing/2014/main" id="{E381D34A-2FDF-A295-190B-BD974CF77559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77;p64">
              <a:extLst>
                <a:ext uri="{FF2B5EF4-FFF2-40B4-BE49-F238E27FC236}">
                  <a16:creationId xmlns:a16="http://schemas.microsoft.com/office/drawing/2014/main" id="{E0431019-643C-ABBC-D3CD-B03A7C3B25A5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" name="Google Shape;9284;p64">
            <a:extLst>
              <a:ext uri="{FF2B5EF4-FFF2-40B4-BE49-F238E27FC236}">
                <a16:creationId xmlns:a16="http://schemas.microsoft.com/office/drawing/2014/main" id="{FEE7C1C8-34A5-D1CC-6A40-B0847905EBF4}"/>
              </a:ext>
            </a:extLst>
          </p:cNvPr>
          <p:cNvGrpSpPr/>
          <p:nvPr/>
        </p:nvGrpSpPr>
        <p:grpSpPr>
          <a:xfrm>
            <a:off x="11542505" y="1453286"/>
            <a:ext cx="260349" cy="362292"/>
            <a:chOff x="5388757" y="2414659"/>
            <a:chExt cx="260349" cy="362292"/>
          </a:xfrm>
          <a:solidFill>
            <a:srgbClr val="002060"/>
          </a:solidFill>
        </p:grpSpPr>
        <p:sp>
          <p:nvSpPr>
            <p:cNvPr id="39" name="Google Shape;9285;p64">
              <a:extLst>
                <a:ext uri="{FF2B5EF4-FFF2-40B4-BE49-F238E27FC236}">
                  <a16:creationId xmlns:a16="http://schemas.microsoft.com/office/drawing/2014/main" id="{8FD19B36-34FA-8890-18B2-E07F32C4A864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86;p64">
              <a:extLst>
                <a:ext uri="{FF2B5EF4-FFF2-40B4-BE49-F238E27FC236}">
                  <a16:creationId xmlns:a16="http://schemas.microsoft.com/office/drawing/2014/main" id="{5C936794-2AFC-B2AF-6FAE-EB3B83BFD7CB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87;p64">
              <a:extLst>
                <a:ext uri="{FF2B5EF4-FFF2-40B4-BE49-F238E27FC236}">
                  <a16:creationId xmlns:a16="http://schemas.microsoft.com/office/drawing/2014/main" id="{BBC7A435-203A-3437-C3A7-C4F87EB11AE7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88;p64">
              <a:extLst>
                <a:ext uri="{FF2B5EF4-FFF2-40B4-BE49-F238E27FC236}">
                  <a16:creationId xmlns:a16="http://schemas.microsoft.com/office/drawing/2014/main" id="{2359C3BE-0AB6-47D5-4BAD-8E3F9D2DDE7E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89;p64">
              <a:extLst>
                <a:ext uri="{FF2B5EF4-FFF2-40B4-BE49-F238E27FC236}">
                  <a16:creationId xmlns:a16="http://schemas.microsoft.com/office/drawing/2014/main" id="{E10A65C6-2978-E077-5DE5-24FCAEE9E9FD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9290;p64">
              <a:extLst>
                <a:ext uri="{FF2B5EF4-FFF2-40B4-BE49-F238E27FC236}">
                  <a16:creationId xmlns:a16="http://schemas.microsoft.com/office/drawing/2014/main" id="{A85D43AA-3B7A-056C-072F-9E8FF2C2FDE0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9291;p64">
              <a:extLst>
                <a:ext uri="{FF2B5EF4-FFF2-40B4-BE49-F238E27FC236}">
                  <a16:creationId xmlns:a16="http://schemas.microsoft.com/office/drawing/2014/main" id="{183775B8-9186-F1B9-1C2C-2699CB4F7D2D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92;p64">
              <a:extLst>
                <a:ext uri="{FF2B5EF4-FFF2-40B4-BE49-F238E27FC236}">
                  <a16:creationId xmlns:a16="http://schemas.microsoft.com/office/drawing/2014/main" id="{CAEE706D-27E8-C6A9-CAEB-09D00C546B80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93;p64">
              <a:extLst>
                <a:ext uri="{FF2B5EF4-FFF2-40B4-BE49-F238E27FC236}">
                  <a16:creationId xmlns:a16="http://schemas.microsoft.com/office/drawing/2014/main" id="{2A937EEF-B32A-704C-28C2-30561BF1DA93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94;p64">
              <a:extLst>
                <a:ext uri="{FF2B5EF4-FFF2-40B4-BE49-F238E27FC236}">
                  <a16:creationId xmlns:a16="http://schemas.microsoft.com/office/drawing/2014/main" id="{551DF1A7-63E5-B0DC-FE37-D8FA4A05A249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95;p64">
              <a:extLst>
                <a:ext uri="{FF2B5EF4-FFF2-40B4-BE49-F238E27FC236}">
                  <a16:creationId xmlns:a16="http://schemas.microsoft.com/office/drawing/2014/main" id="{F3F89716-973B-F1CB-1DEC-63B063AC0F63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96;p64">
              <a:extLst>
                <a:ext uri="{FF2B5EF4-FFF2-40B4-BE49-F238E27FC236}">
                  <a16:creationId xmlns:a16="http://schemas.microsoft.com/office/drawing/2014/main" id="{CA6F2EBA-28F1-519C-0262-A89D22CD291F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97;p64">
              <a:extLst>
                <a:ext uri="{FF2B5EF4-FFF2-40B4-BE49-F238E27FC236}">
                  <a16:creationId xmlns:a16="http://schemas.microsoft.com/office/drawing/2014/main" id="{6CC3A580-1A44-66F5-AFBF-F7E9176B8D91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98;p64">
              <a:extLst>
                <a:ext uri="{FF2B5EF4-FFF2-40B4-BE49-F238E27FC236}">
                  <a16:creationId xmlns:a16="http://schemas.microsoft.com/office/drawing/2014/main" id="{2F42A46C-E50A-AEF3-8053-D88279010ED6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99;p64">
              <a:extLst>
                <a:ext uri="{FF2B5EF4-FFF2-40B4-BE49-F238E27FC236}">
                  <a16:creationId xmlns:a16="http://schemas.microsoft.com/office/drawing/2014/main" id="{BCBA4D3C-EB26-1BB9-7B05-7CA603682831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300;p64">
              <a:extLst>
                <a:ext uri="{FF2B5EF4-FFF2-40B4-BE49-F238E27FC236}">
                  <a16:creationId xmlns:a16="http://schemas.microsoft.com/office/drawing/2014/main" id="{5091F25C-CAC7-DCA3-2507-CCA9AFBC5113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301;p64">
              <a:extLst>
                <a:ext uri="{FF2B5EF4-FFF2-40B4-BE49-F238E27FC236}">
                  <a16:creationId xmlns:a16="http://schemas.microsoft.com/office/drawing/2014/main" id="{4CDCB322-B91E-1F17-916F-3162DE7C3C30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302;p64">
              <a:extLst>
                <a:ext uri="{FF2B5EF4-FFF2-40B4-BE49-F238E27FC236}">
                  <a16:creationId xmlns:a16="http://schemas.microsoft.com/office/drawing/2014/main" id="{E8F3597D-B364-ACBF-B2BE-CD96993F897D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303;p64">
              <a:extLst>
                <a:ext uri="{FF2B5EF4-FFF2-40B4-BE49-F238E27FC236}">
                  <a16:creationId xmlns:a16="http://schemas.microsoft.com/office/drawing/2014/main" id="{958524EA-A76C-6DAC-4811-17AAAB49AB9D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304;p64">
              <a:extLst>
                <a:ext uri="{FF2B5EF4-FFF2-40B4-BE49-F238E27FC236}">
                  <a16:creationId xmlns:a16="http://schemas.microsoft.com/office/drawing/2014/main" id="{F993B122-EA01-7ED0-2CA7-41DA4747C13D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" name="Google Shape;9434;p64">
            <a:extLst>
              <a:ext uri="{FF2B5EF4-FFF2-40B4-BE49-F238E27FC236}">
                <a16:creationId xmlns:a16="http://schemas.microsoft.com/office/drawing/2014/main" id="{2051F3CD-C655-068E-7651-2CB01F6A1D42}"/>
              </a:ext>
            </a:extLst>
          </p:cNvPr>
          <p:cNvGrpSpPr/>
          <p:nvPr/>
        </p:nvGrpSpPr>
        <p:grpSpPr>
          <a:xfrm>
            <a:off x="11498551" y="3074963"/>
            <a:ext cx="348257" cy="346188"/>
            <a:chOff x="3541011" y="3367320"/>
            <a:chExt cx="348257" cy="346188"/>
          </a:xfrm>
          <a:solidFill>
            <a:srgbClr val="002060"/>
          </a:solidFill>
        </p:grpSpPr>
        <p:sp>
          <p:nvSpPr>
            <p:cNvPr id="60" name="Google Shape;9435;p64">
              <a:extLst>
                <a:ext uri="{FF2B5EF4-FFF2-40B4-BE49-F238E27FC236}">
                  <a16:creationId xmlns:a16="http://schemas.microsoft.com/office/drawing/2014/main" id="{93057411-5783-5BBC-CA94-B0E3977C4A81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436;p64">
              <a:extLst>
                <a:ext uri="{FF2B5EF4-FFF2-40B4-BE49-F238E27FC236}">
                  <a16:creationId xmlns:a16="http://schemas.microsoft.com/office/drawing/2014/main" id="{9FC986FF-A50D-114A-3E93-6EF6209D2F42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437;p64">
              <a:extLst>
                <a:ext uri="{FF2B5EF4-FFF2-40B4-BE49-F238E27FC236}">
                  <a16:creationId xmlns:a16="http://schemas.microsoft.com/office/drawing/2014/main" id="{03A9FC58-CCE1-ADDC-1F13-7B69DFBD56C6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438;p64">
              <a:extLst>
                <a:ext uri="{FF2B5EF4-FFF2-40B4-BE49-F238E27FC236}">
                  <a16:creationId xmlns:a16="http://schemas.microsoft.com/office/drawing/2014/main" id="{D907B9E1-E0F2-08E9-286B-8D51B59E4F1F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" name="Google Shape;9683;p64">
            <a:extLst>
              <a:ext uri="{FF2B5EF4-FFF2-40B4-BE49-F238E27FC236}">
                <a16:creationId xmlns:a16="http://schemas.microsoft.com/office/drawing/2014/main" id="{6F6C40C8-1788-403D-BA62-DCAE4BCE2939}"/>
              </a:ext>
            </a:extLst>
          </p:cNvPr>
          <p:cNvGrpSpPr/>
          <p:nvPr/>
        </p:nvGrpSpPr>
        <p:grpSpPr>
          <a:xfrm>
            <a:off x="11488875" y="5419482"/>
            <a:ext cx="367608" cy="350548"/>
            <a:chOff x="6659725" y="3808035"/>
            <a:chExt cx="367608" cy="350548"/>
          </a:xfrm>
          <a:solidFill>
            <a:srgbClr val="002060"/>
          </a:solidFill>
        </p:grpSpPr>
        <p:sp>
          <p:nvSpPr>
            <p:cNvPr id="65" name="Google Shape;9684;p64">
              <a:extLst>
                <a:ext uri="{FF2B5EF4-FFF2-40B4-BE49-F238E27FC236}">
                  <a16:creationId xmlns:a16="http://schemas.microsoft.com/office/drawing/2014/main" id="{A4C93BF1-EC96-9DC2-3059-527BAC727610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9685;p64">
              <a:extLst>
                <a:ext uri="{FF2B5EF4-FFF2-40B4-BE49-F238E27FC236}">
                  <a16:creationId xmlns:a16="http://schemas.microsoft.com/office/drawing/2014/main" id="{90538037-F86E-A782-191D-39FFA15CB27F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66855285-EE03-9480-852F-366CADBAE516}"/>
              </a:ext>
            </a:extLst>
          </p:cNvPr>
          <p:cNvSpPr txBox="1"/>
          <p:nvPr/>
        </p:nvSpPr>
        <p:spPr>
          <a:xfrm>
            <a:off x="9710590" y="1474582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A54C165-BBC5-86ED-29CE-6F952266D9D8}"/>
              </a:ext>
            </a:extLst>
          </p:cNvPr>
          <p:cNvSpPr txBox="1"/>
          <p:nvPr/>
        </p:nvSpPr>
        <p:spPr>
          <a:xfrm>
            <a:off x="9710590" y="2293727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A2B4424-72CA-CBCB-293F-10BC90C44E96}"/>
              </a:ext>
            </a:extLst>
          </p:cNvPr>
          <p:cNvSpPr txBox="1"/>
          <p:nvPr/>
        </p:nvSpPr>
        <p:spPr>
          <a:xfrm>
            <a:off x="9710591" y="3046072"/>
            <a:ext cx="16885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C8671A0-2562-4BE6-EA4C-19095117D56B}"/>
              </a:ext>
            </a:extLst>
          </p:cNvPr>
          <p:cNvSpPr txBox="1"/>
          <p:nvPr/>
        </p:nvSpPr>
        <p:spPr>
          <a:xfrm>
            <a:off x="9710589" y="3892419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B45D249A-BF09-E55D-1E11-014FD7B2A474}"/>
              </a:ext>
            </a:extLst>
          </p:cNvPr>
          <p:cNvSpPr txBox="1"/>
          <p:nvPr/>
        </p:nvSpPr>
        <p:spPr>
          <a:xfrm>
            <a:off x="9710588" y="4637314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4A0A5D3-019F-7386-1810-B862D27A2562}"/>
              </a:ext>
            </a:extLst>
          </p:cNvPr>
          <p:cNvSpPr txBox="1"/>
          <p:nvPr/>
        </p:nvSpPr>
        <p:spPr>
          <a:xfrm>
            <a:off x="9710588" y="5456459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73" name="Graphic 72">
            <a:extLst>
              <a:ext uri="{FF2B5EF4-FFF2-40B4-BE49-F238E27FC236}">
                <a16:creationId xmlns:a16="http://schemas.microsoft.com/office/drawing/2014/main" id="{CE71A881-97AC-0F01-3DC9-D60F8A80D45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10836" y="354981"/>
            <a:ext cx="789863" cy="789862"/>
          </a:xfrm>
          <a:prstGeom prst="rect">
            <a:avLst/>
          </a:prstGeom>
        </p:spPr>
      </p:pic>
      <p:sp>
        <p:nvSpPr>
          <p:cNvPr id="80" name="TextBox 85">
            <a:extLst>
              <a:ext uri="{FF2B5EF4-FFF2-40B4-BE49-F238E27FC236}">
                <a16:creationId xmlns:a16="http://schemas.microsoft.com/office/drawing/2014/main" id="{85F8FBAA-8672-2A7E-A18A-12B7F09435CE}"/>
              </a:ext>
            </a:extLst>
          </p:cNvPr>
          <p:cNvSpPr txBox="1"/>
          <p:nvPr/>
        </p:nvSpPr>
        <p:spPr>
          <a:xfrm>
            <a:off x="9947507" y="488677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6">
            <a:extLst>
              <a:ext uri="{FF2B5EF4-FFF2-40B4-BE49-F238E27FC236}">
                <a16:creationId xmlns:a16="http://schemas.microsoft.com/office/drawing/2014/main" id="{3F481433-F748-2EFD-A4FB-78C437D3F275}"/>
              </a:ext>
            </a:extLst>
          </p:cNvPr>
          <p:cNvSpPr txBox="1"/>
          <p:nvPr/>
        </p:nvSpPr>
        <p:spPr>
          <a:xfrm>
            <a:off x="9947506" y="860262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معماری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D3954B71-73AA-2469-9B2C-AC1A37175917}"/>
              </a:ext>
            </a:extLst>
          </p:cNvPr>
          <p:cNvSpPr/>
          <p:nvPr/>
        </p:nvSpPr>
        <p:spPr>
          <a:xfrm>
            <a:off x="10669815" y="6236006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Google Shape;8410;p6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DF0838F-3F41-481A-6545-CBD7CDF71E29}"/>
              </a:ext>
            </a:extLst>
          </p:cNvPr>
          <p:cNvSpPr/>
          <p:nvPr/>
        </p:nvSpPr>
        <p:spPr>
          <a:xfrm>
            <a:off x="10654944" y="6213002"/>
            <a:ext cx="356196" cy="328410"/>
          </a:xfrm>
          <a:custGeom>
            <a:avLst/>
            <a:gdLst/>
            <a:ahLst/>
            <a:cxnLst/>
            <a:rect l="l" t="t" r="r" b="b"/>
            <a:pathLst>
              <a:path w="11217" h="10342" extrusionOk="0">
                <a:moveTo>
                  <a:pt x="3394" y="1186"/>
                </a:moveTo>
                <a:lnTo>
                  <a:pt x="3394" y="1507"/>
                </a:lnTo>
                <a:lnTo>
                  <a:pt x="1668" y="1507"/>
                </a:lnTo>
                <a:lnTo>
                  <a:pt x="1668" y="1186"/>
                </a:lnTo>
                <a:close/>
                <a:moveTo>
                  <a:pt x="3096" y="1829"/>
                </a:moveTo>
                <a:lnTo>
                  <a:pt x="3096" y="2090"/>
                </a:lnTo>
                <a:lnTo>
                  <a:pt x="2013" y="3043"/>
                </a:lnTo>
                <a:lnTo>
                  <a:pt x="2013" y="1829"/>
                </a:lnTo>
                <a:close/>
                <a:moveTo>
                  <a:pt x="6740" y="5948"/>
                </a:moveTo>
                <a:cubicBezTo>
                  <a:pt x="6775" y="5948"/>
                  <a:pt x="6799" y="5972"/>
                  <a:pt x="6799" y="6008"/>
                </a:cubicBezTo>
                <a:lnTo>
                  <a:pt x="6799" y="10020"/>
                </a:lnTo>
                <a:lnTo>
                  <a:pt x="4644" y="10020"/>
                </a:lnTo>
                <a:lnTo>
                  <a:pt x="4644" y="6008"/>
                </a:lnTo>
                <a:cubicBezTo>
                  <a:pt x="4644" y="5972"/>
                  <a:pt x="4668" y="5948"/>
                  <a:pt x="4704" y="5948"/>
                </a:cubicBezTo>
                <a:close/>
                <a:moveTo>
                  <a:pt x="5601" y="1"/>
                </a:moveTo>
                <a:cubicBezTo>
                  <a:pt x="5543" y="1"/>
                  <a:pt x="5484" y="19"/>
                  <a:pt x="5430" y="55"/>
                </a:cubicBezTo>
                <a:lnTo>
                  <a:pt x="3692" y="1567"/>
                </a:lnTo>
                <a:lnTo>
                  <a:pt x="3692" y="1126"/>
                </a:lnTo>
                <a:cubicBezTo>
                  <a:pt x="3692" y="995"/>
                  <a:pt x="3573" y="876"/>
                  <a:pt x="3442" y="876"/>
                </a:cubicBezTo>
                <a:lnTo>
                  <a:pt x="1596" y="876"/>
                </a:lnTo>
                <a:cubicBezTo>
                  <a:pt x="1453" y="876"/>
                  <a:pt x="1334" y="995"/>
                  <a:pt x="1334" y="1126"/>
                </a:cubicBezTo>
                <a:lnTo>
                  <a:pt x="1334" y="1590"/>
                </a:lnTo>
                <a:cubicBezTo>
                  <a:pt x="1334" y="1721"/>
                  <a:pt x="1453" y="1840"/>
                  <a:pt x="1596" y="1840"/>
                </a:cubicBezTo>
                <a:lnTo>
                  <a:pt x="1691" y="1840"/>
                </a:lnTo>
                <a:lnTo>
                  <a:pt x="1691" y="3329"/>
                </a:lnTo>
                <a:lnTo>
                  <a:pt x="108" y="4710"/>
                </a:lnTo>
                <a:cubicBezTo>
                  <a:pt x="25" y="4781"/>
                  <a:pt x="1" y="4888"/>
                  <a:pt x="25" y="4984"/>
                </a:cubicBezTo>
                <a:cubicBezTo>
                  <a:pt x="60" y="5079"/>
                  <a:pt x="167" y="5138"/>
                  <a:pt x="251" y="5138"/>
                </a:cubicBezTo>
                <a:lnTo>
                  <a:pt x="1322" y="5138"/>
                </a:lnTo>
                <a:lnTo>
                  <a:pt x="1322" y="7972"/>
                </a:lnTo>
                <a:cubicBezTo>
                  <a:pt x="1322" y="8056"/>
                  <a:pt x="1394" y="8139"/>
                  <a:pt x="1489" y="8139"/>
                </a:cubicBezTo>
                <a:cubicBezTo>
                  <a:pt x="1572" y="8139"/>
                  <a:pt x="1656" y="8056"/>
                  <a:pt x="1656" y="7972"/>
                </a:cubicBezTo>
                <a:lnTo>
                  <a:pt x="1656" y="5055"/>
                </a:lnTo>
                <a:lnTo>
                  <a:pt x="5609" y="1614"/>
                </a:lnTo>
                <a:lnTo>
                  <a:pt x="9561" y="5055"/>
                </a:lnTo>
                <a:lnTo>
                  <a:pt x="9561" y="9937"/>
                </a:lnTo>
                <a:cubicBezTo>
                  <a:pt x="9561" y="9984"/>
                  <a:pt x="9526" y="10020"/>
                  <a:pt x="9478" y="10020"/>
                </a:cubicBezTo>
                <a:lnTo>
                  <a:pt x="7109" y="10020"/>
                </a:lnTo>
                <a:lnTo>
                  <a:pt x="7109" y="6008"/>
                </a:lnTo>
                <a:cubicBezTo>
                  <a:pt x="7109" y="5793"/>
                  <a:pt x="6930" y="5615"/>
                  <a:pt x="6728" y="5615"/>
                </a:cubicBezTo>
                <a:lnTo>
                  <a:pt x="4680" y="5615"/>
                </a:lnTo>
                <a:cubicBezTo>
                  <a:pt x="4478" y="5615"/>
                  <a:pt x="4299" y="5793"/>
                  <a:pt x="4299" y="6008"/>
                </a:cubicBezTo>
                <a:lnTo>
                  <a:pt x="4299" y="10020"/>
                </a:lnTo>
                <a:lnTo>
                  <a:pt x="1739" y="10020"/>
                </a:lnTo>
                <a:cubicBezTo>
                  <a:pt x="1691" y="10020"/>
                  <a:pt x="1656" y="9984"/>
                  <a:pt x="1656" y="9937"/>
                </a:cubicBezTo>
                <a:lnTo>
                  <a:pt x="1656" y="8734"/>
                </a:lnTo>
                <a:cubicBezTo>
                  <a:pt x="1656" y="8639"/>
                  <a:pt x="1572" y="8567"/>
                  <a:pt x="1489" y="8567"/>
                </a:cubicBezTo>
                <a:cubicBezTo>
                  <a:pt x="1394" y="8567"/>
                  <a:pt x="1322" y="8639"/>
                  <a:pt x="1322" y="8734"/>
                </a:cubicBezTo>
                <a:lnTo>
                  <a:pt x="1322" y="9937"/>
                </a:lnTo>
                <a:cubicBezTo>
                  <a:pt x="1322" y="10163"/>
                  <a:pt x="1501" y="10342"/>
                  <a:pt x="1727" y="10342"/>
                </a:cubicBezTo>
                <a:lnTo>
                  <a:pt x="9466" y="10342"/>
                </a:lnTo>
                <a:cubicBezTo>
                  <a:pt x="9692" y="10342"/>
                  <a:pt x="9871" y="10163"/>
                  <a:pt x="9871" y="9937"/>
                </a:cubicBezTo>
                <a:lnTo>
                  <a:pt x="9871" y="5127"/>
                </a:lnTo>
                <a:lnTo>
                  <a:pt x="10943" y="5127"/>
                </a:lnTo>
                <a:cubicBezTo>
                  <a:pt x="11038" y="5127"/>
                  <a:pt x="11133" y="5067"/>
                  <a:pt x="11157" y="4960"/>
                </a:cubicBezTo>
                <a:cubicBezTo>
                  <a:pt x="11216" y="4877"/>
                  <a:pt x="11205" y="4769"/>
                  <a:pt x="11121" y="4698"/>
                </a:cubicBezTo>
                <a:lnTo>
                  <a:pt x="8811" y="2686"/>
                </a:lnTo>
                <a:cubicBezTo>
                  <a:pt x="8785" y="2659"/>
                  <a:pt x="8748" y="2647"/>
                  <a:pt x="8711" y="2647"/>
                </a:cubicBezTo>
                <a:cubicBezTo>
                  <a:pt x="8665" y="2647"/>
                  <a:pt x="8618" y="2665"/>
                  <a:pt x="8585" y="2698"/>
                </a:cubicBezTo>
                <a:cubicBezTo>
                  <a:pt x="8526" y="2757"/>
                  <a:pt x="8538" y="2864"/>
                  <a:pt x="8597" y="2924"/>
                </a:cubicBezTo>
                <a:lnTo>
                  <a:pt x="10764" y="4805"/>
                </a:lnTo>
                <a:lnTo>
                  <a:pt x="9776" y="4805"/>
                </a:lnTo>
                <a:lnTo>
                  <a:pt x="5763" y="1305"/>
                </a:lnTo>
                <a:cubicBezTo>
                  <a:pt x="5716" y="1269"/>
                  <a:pt x="5659" y="1251"/>
                  <a:pt x="5601" y="1251"/>
                </a:cubicBezTo>
                <a:cubicBezTo>
                  <a:pt x="5543" y="1251"/>
                  <a:pt x="5484" y="1269"/>
                  <a:pt x="5430" y="1305"/>
                </a:cubicBezTo>
                <a:lnTo>
                  <a:pt x="1418" y="4805"/>
                </a:lnTo>
                <a:lnTo>
                  <a:pt x="429" y="4805"/>
                </a:lnTo>
                <a:lnTo>
                  <a:pt x="1918" y="3507"/>
                </a:lnTo>
                <a:lnTo>
                  <a:pt x="3335" y="2281"/>
                </a:lnTo>
                <a:lnTo>
                  <a:pt x="5609" y="340"/>
                </a:lnTo>
                <a:lnTo>
                  <a:pt x="8026" y="2436"/>
                </a:lnTo>
                <a:cubicBezTo>
                  <a:pt x="8052" y="2463"/>
                  <a:pt x="8086" y="2475"/>
                  <a:pt x="8121" y="2475"/>
                </a:cubicBezTo>
                <a:cubicBezTo>
                  <a:pt x="8164" y="2475"/>
                  <a:pt x="8207" y="2457"/>
                  <a:pt x="8240" y="2424"/>
                </a:cubicBezTo>
                <a:cubicBezTo>
                  <a:pt x="8299" y="2364"/>
                  <a:pt x="8288" y="2257"/>
                  <a:pt x="8228" y="2198"/>
                </a:cubicBezTo>
                <a:lnTo>
                  <a:pt x="5763" y="55"/>
                </a:lnTo>
                <a:cubicBezTo>
                  <a:pt x="5716" y="19"/>
                  <a:pt x="5659" y="1"/>
                  <a:pt x="5601" y="1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3DA7F459-5B4B-5E26-5602-2A0C7108D27E}"/>
              </a:ext>
            </a:extLst>
          </p:cNvPr>
          <p:cNvSpPr/>
          <p:nvPr/>
        </p:nvSpPr>
        <p:spPr>
          <a:xfrm>
            <a:off x="11399719" y="6226240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C746704C-F38C-14BD-A71B-219098A19CAF}"/>
              </a:ext>
            </a:extLst>
          </p:cNvPr>
          <p:cNvSpPr/>
          <p:nvPr/>
        </p:nvSpPr>
        <p:spPr>
          <a:xfrm>
            <a:off x="9939912" y="6236006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7" name="Google Shape;10366;p6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5EDB533-5DCB-2942-475B-1B81CA37710C}"/>
              </a:ext>
            </a:extLst>
          </p:cNvPr>
          <p:cNvSpPr/>
          <p:nvPr/>
        </p:nvSpPr>
        <p:spPr>
          <a:xfrm rot="5400000" flipV="1">
            <a:off x="10005883" y="6184149"/>
            <a:ext cx="177196" cy="386117"/>
          </a:xfrm>
          <a:custGeom>
            <a:avLst/>
            <a:gdLst/>
            <a:ahLst/>
            <a:cxnLst/>
            <a:rect l="l" t="t" r="r" b="b"/>
            <a:pathLst>
              <a:path w="5038" h="10978" extrusionOk="0">
                <a:moveTo>
                  <a:pt x="1918" y="1893"/>
                </a:moveTo>
                <a:cubicBezTo>
                  <a:pt x="2156" y="1893"/>
                  <a:pt x="2358" y="2084"/>
                  <a:pt x="2358" y="2322"/>
                </a:cubicBezTo>
                <a:lnTo>
                  <a:pt x="2358" y="3465"/>
                </a:lnTo>
                <a:lnTo>
                  <a:pt x="1501" y="3465"/>
                </a:lnTo>
                <a:lnTo>
                  <a:pt x="1501" y="2703"/>
                </a:lnTo>
                <a:lnTo>
                  <a:pt x="1501" y="2310"/>
                </a:lnTo>
                <a:cubicBezTo>
                  <a:pt x="1501" y="2191"/>
                  <a:pt x="1549" y="2084"/>
                  <a:pt x="1620" y="2012"/>
                </a:cubicBezTo>
                <a:cubicBezTo>
                  <a:pt x="1703" y="1929"/>
                  <a:pt x="1822" y="1893"/>
                  <a:pt x="1918" y="1893"/>
                </a:cubicBezTo>
                <a:close/>
                <a:moveTo>
                  <a:pt x="751" y="322"/>
                </a:moveTo>
                <a:cubicBezTo>
                  <a:pt x="989" y="322"/>
                  <a:pt x="1180" y="524"/>
                  <a:pt x="1180" y="750"/>
                </a:cubicBezTo>
                <a:lnTo>
                  <a:pt x="1180" y="2322"/>
                </a:lnTo>
                <a:lnTo>
                  <a:pt x="1180" y="2715"/>
                </a:lnTo>
                <a:lnTo>
                  <a:pt x="1180" y="3465"/>
                </a:lnTo>
                <a:lnTo>
                  <a:pt x="715" y="3465"/>
                </a:lnTo>
                <a:cubicBezTo>
                  <a:pt x="572" y="3465"/>
                  <a:pt x="429" y="3513"/>
                  <a:pt x="310" y="3584"/>
                </a:cubicBezTo>
                <a:lnTo>
                  <a:pt x="310" y="738"/>
                </a:lnTo>
                <a:lnTo>
                  <a:pt x="334" y="738"/>
                </a:lnTo>
                <a:cubicBezTo>
                  <a:pt x="334" y="619"/>
                  <a:pt x="370" y="524"/>
                  <a:pt x="453" y="441"/>
                </a:cubicBezTo>
                <a:cubicBezTo>
                  <a:pt x="525" y="369"/>
                  <a:pt x="644" y="322"/>
                  <a:pt x="751" y="322"/>
                </a:cubicBezTo>
                <a:close/>
                <a:moveTo>
                  <a:pt x="4335" y="1870"/>
                </a:moveTo>
                <a:cubicBezTo>
                  <a:pt x="4537" y="1870"/>
                  <a:pt x="4716" y="2036"/>
                  <a:pt x="4716" y="2262"/>
                </a:cubicBezTo>
                <a:lnTo>
                  <a:pt x="4716" y="3275"/>
                </a:lnTo>
                <a:cubicBezTo>
                  <a:pt x="4704" y="3477"/>
                  <a:pt x="4537" y="3656"/>
                  <a:pt x="4335" y="3656"/>
                </a:cubicBezTo>
                <a:lnTo>
                  <a:pt x="4239" y="3656"/>
                </a:lnTo>
                <a:cubicBezTo>
                  <a:pt x="4037" y="3656"/>
                  <a:pt x="3858" y="3501"/>
                  <a:pt x="3858" y="3275"/>
                </a:cubicBezTo>
                <a:lnTo>
                  <a:pt x="3858" y="2286"/>
                </a:lnTo>
                <a:lnTo>
                  <a:pt x="3858" y="2262"/>
                </a:lnTo>
                <a:cubicBezTo>
                  <a:pt x="3858" y="2048"/>
                  <a:pt x="4013" y="1870"/>
                  <a:pt x="4239" y="1870"/>
                </a:cubicBezTo>
                <a:close/>
                <a:moveTo>
                  <a:pt x="3108" y="1870"/>
                </a:moveTo>
                <a:cubicBezTo>
                  <a:pt x="3335" y="1870"/>
                  <a:pt x="3525" y="2048"/>
                  <a:pt x="3525" y="2286"/>
                </a:cubicBezTo>
                <a:lnTo>
                  <a:pt x="3525" y="3275"/>
                </a:lnTo>
                <a:lnTo>
                  <a:pt x="3525" y="3501"/>
                </a:lnTo>
                <a:cubicBezTo>
                  <a:pt x="3525" y="3715"/>
                  <a:pt x="3346" y="3917"/>
                  <a:pt x="3108" y="3917"/>
                </a:cubicBezTo>
                <a:lnTo>
                  <a:pt x="3037" y="3917"/>
                </a:lnTo>
                <a:lnTo>
                  <a:pt x="3037" y="3620"/>
                </a:lnTo>
                <a:cubicBezTo>
                  <a:pt x="3037" y="3525"/>
                  <a:pt x="2965" y="3453"/>
                  <a:pt x="2870" y="3453"/>
                </a:cubicBezTo>
                <a:lnTo>
                  <a:pt x="2668" y="3453"/>
                </a:lnTo>
                <a:lnTo>
                  <a:pt x="2668" y="2310"/>
                </a:lnTo>
                <a:lnTo>
                  <a:pt x="2668" y="2286"/>
                </a:lnTo>
                <a:cubicBezTo>
                  <a:pt x="2668" y="2072"/>
                  <a:pt x="2846" y="1870"/>
                  <a:pt x="3085" y="1870"/>
                </a:cubicBezTo>
                <a:close/>
                <a:moveTo>
                  <a:pt x="2727" y="3763"/>
                </a:moveTo>
                <a:lnTo>
                  <a:pt x="2727" y="4632"/>
                </a:lnTo>
                <a:cubicBezTo>
                  <a:pt x="2727" y="4846"/>
                  <a:pt x="2549" y="5025"/>
                  <a:pt x="2323" y="5025"/>
                </a:cubicBezTo>
                <a:lnTo>
                  <a:pt x="727" y="5025"/>
                </a:lnTo>
                <a:cubicBezTo>
                  <a:pt x="513" y="5025"/>
                  <a:pt x="334" y="4846"/>
                  <a:pt x="334" y="4632"/>
                </a:cubicBezTo>
                <a:lnTo>
                  <a:pt x="334" y="4167"/>
                </a:lnTo>
                <a:cubicBezTo>
                  <a:pt x="334" y="3941"/>
                  <a:pt x="513" y="3763"/>
                  <a:pt x="727" y="3763"/>
                </a:cubicBezTo>
                <a:close/>
                <a:moveTo>
                  <a:pt x="763" y="0"/>
                </a:moveTo>
                <a:cubicBezTo>
                  <a:pt x="572" y="0"/>
                  <a:pt x="370" y="72"/>
                  <a:pt x="227" y="227"/>
                </a:cubicBezTo>
                <a:cubicBezTo>
                  <a:pt x="72" y="369"/>
                  <a:pt x="1" y="548"/>
                  <a:pt x="1" y="762"/>
                </a:cubicBezTo>
                <a:lnTo>
                  <a:pt x="1" y="6751"/>
                </a:lnTo>
                <a:cubicBezTo>
                  <a:pt x="1" y="6846"/>
                  <a:pt x="72" y="6918"/>
                  <a:pt x="167" y="6918"/>
                </a:cubicBezTo>
                <a:cubicBezTo>
                  <a:pt x="251" y="6918"/>
                  <a:pt x="334" y="6846"/>
                  <a:pt x="334" y="6751"/>
                </a:cubicBezTo>
                <a:lnTo>
                  <a:pt x="334" y="5239"/>
                </a:lnTo>
                <a:cubicBezTo>
                  <a:pt x="453" y="5310"/>
                  <a:pt x="584" y="5358"/>
                  <a:pt x="727" y="5358"/>
                </a:cubicBezTo>
                <a:lnTo>
                  <a:pt x="2323" y="5358"/>
                </a:lnTo>
                <a:cubicBezTo>
                  <a:pt x="2727" y="5358"/>
                  <a:pt x="3037" y="5025"/>
                  <a:pt x="3037" y="4644"/>
                </a:cubicBezTo>
                <a:lnTo>
                  <a:pt x="3037" y="4239"/>
                </a:lnTo>
                <a:lnTo>
                  <a:pt x="3108" y="4239"/>
                </a:lnTo>
                <a:cubicBezTo>
                  <a:pt x="3394" y="4239"/>
                  <a:pt x="3644" y="4072"/>
                  <a:pt x="3763" y="3822"/>
                </a:cubicBezTo>
                <a:cubicBezTo>
                  <a:pt x="3882" y="3929"/>
                  <a:pt x="4049" y="3989"/>
                  <a:pt x="4216" y="3989"/>
                </a:cubicBezTo>
                <a:lnTo>
                  <a:pt x="4299" y="3989"/>
                </a:lnTo>
                <a:cubicBezTo>
                  <a:pt x="4442" y="3989"/>
                  <a:pt x="4573" y="3941"/>
                  <a:pt x="4692" y="3870"/>
                </a:cubicBezTo>
                <a:lnTo>
                  <a:pt x="4692" y="8335"/>
                </a:lnTo>
                <a:lnTo>
                  <a:pt x="2989" y="8335"/>
                </a:lnTo>
                <a:cubicBezTo>
                  <a:pt x="2906" y="8335"/>
                  <a:pt x="2834" y="8406"/>
                  <a:pt x="2834" y="8501"/>
                </a:cubicBezTo>
                <a:cubicBezTo>
                  <a:pt x="2834" y="8585"/>
                  <a:pt x="2906" y="8656"/>
                  <a:pt x="2989" y="8656"/>
                </a:cubicBezTo>
                <a:lnTo>
                  <a:pt x="4692" y="8656"/>
                </a:lnTo>
                <a:lnTo>
                  <a:pt x="4692" y="9299"/>
                </a:lnTo>
                <a:lnTo>
                  <a:pt x="334" y="9299"/>
                </a:lnTo>
                <a:lnTo>
                  <a:pt x="334" y="8656"/>
                </a:lnTo>
                <a:lnTo>
                  <a:pt x="2311" y="8656"/>
                </a:lnTo>
                <a:cubicBezTo>
                  <a:pt x="2394" y="8656"/>
                  <a:pt x="2477" y="8585"/>
                  <a:pt x="2477" y="8501"/>
                </a:cubicBezTo>
                <a:cubicBezTo>
                  <a:pt x="2477" y="8406"/>
                  <a:pt x="2394" y="8335"/>
                  <a:pt x="2311" y="8335"/>
                </a:cubicBezTo>
                <a:lnTo>
                  <a:pt x="346" y="8335"/>
                </a:lnTo>
                <a:lnTo>
                  <a:pt x="346" y="7382"/>
                </a:lnTo>
                <a:cubicBezTo>
                  <a:pt x="346" y="7287"/>
                  <a:pt x="275" y="7215"/>
                  <a:pt x="179" y="7215"/>
                </a:cubicBezTo>
                <a:cubicBezTo>
                  <a:pt x="96" y="7215"/>
                  <a:pt x="13" y="7287"/>
                  <a:pt x="13" y="7382"/>
                </a:cubicBezTo>
                <a:lnTo>
                  <a:pt x="13" y="9454"/>
                </a:lnTo>
                <a:cubicBezTo>
                  <a:pt x="13" y="9537"/>
                  <a:pt x="96" y="9609"/>
                  <a:pt x="179" y="9609"/>
                </a:cubicBezTo>
                <a:lnTo>
                  <a:pt x="1299" y="9609"/>
                </a:lnTo>
                <a:lnTo>
                  <a:pt x="1299" y="10823"/>
                </a:lnTo>
                <a:cubicBezTo>
                  <a:pt x="1299" y="10906"/>
                  <a:pt x="1370" y="10978"/>
                  <a:pt x="1465" y="10978"/>
                </a:cubicBezTo>
                <a:lnTo>
                  <a:pt x="2203" y="10978"/>
                </a:lnTo>
                <a:cubicBezTo>
                  <a:pt x="2299" y="10978"/>
                  <a:pt x="2370" y="10906"/>
                  <a:pt x="2370" y="10823"/>
                </a:cubicBezTo>
                <a:cubicBezTo>
                  <a:pt x="2370" y="10728"/>
                  <a:pt x="2299" y="10656"/>
                  <a:pt x="2203" y="10656"/>
                </a:cubicBezTo>
                <a:lnTo>
                  <a:pt x="1608" y="10656"/>
                </a:lnTo>
                <a:lnTo>
                  <a:pt x="1608" y="9597"/>
                </a:lnTo>
                <a:lnTo>
                  <a:pt x="3442" y="9597"/>
                </a:lnTo>
                <a:lnTo>
                  <a:pt x="3442" y="10656"/>
                </a:lnTo>
                <a:lnTo>
                  <a:pt x="2834" y="10656"/>
                </a:lnTo>
                <a:cubicBezTo>
                  <a:pt x="2739" y="10656"/>
                  <a:pt x="2668" y="10728"/>
                  <a:pt x="2668" y="10823"/>
                </a:cubicBezTo>
                <a:cubicBezTo>
                  <a:pt x="2668" y="10906"/>
                  <a:pt x="2739" y="10978"/>
                  <a:pt x="2834" y="10978"/>
                </a:cubicBezTo>
                <a:lnTo>
                  <a:pt x="3585" y="10978"/>
                </a:lnTo>
                <a:cubicBezTo>
                  <a:pt x="3680" y="10978"/>
                  <a:pt x="3751" y="10906"/>
                  <a:pt x="3751" y="10823"/>
                </a:cubicBezTo>
                <a:lnTo>
                  <a:pt x="3751" y="9609"/>
                </a:lnTo>
                <a:lnTo>
                  <a:pt x="4870" y="9609"/>
                </a:lnTo>
                <a:cubicBezTo>
                  <a:pt x="4954" y="9609"/>
                  <a:pt x="5037" y="9537"/>
                  <a:pt x="5037" y="9454"/>
                </a:cubicBezTo>
                <a:lnTo>
                  <a:pt x="5037" y="2703"/>
                </a:lnTo>
                <a:lnTo>
                  <a:pt x="5037" y="2262"/>
                </a:lnTo>
                <a:cubicBezTo>
                  <a:pt x="5037" y="1870"/>
                  <a:pt x="4716" y="1560"/>
                  <a:pt x="4335" y="1560"/>
                </a:cubicBezTo>
                <a:lnTo>
                  <a:pt x="4239" y="1560"/>
                </a:lnTo>
                <a:cubicBezTo>
                  <a:pt x="4025" y="1560"/>
                  <a:pt x="3823" y="1667"/>
                  <a:pt x="3692" y="1834"/>
                </a:cubicBezTo>
                <a:cubicBezTo>
                  <a:pt x="3561" y="1667"/>
                  <a:pt x="3346" y="1560"/>
                  <a:pt x="3132" y="1560"/>
                </a:cubicBezTo>
                <a:lnTo>
                  <a:pt x="3096" y="1560"/>
                </a:lnTo>
                <a:cubicBezTo>
                  <a:pt x="2858" y="1560"/>
                  <a:pt x="2656" y="1667"/>
                  <a:pt x="2513" y="1846"/>
                </a:cubicBezTo>
                <a:cubicBezTo>
                  <a:pt x="2382" y="1679"/>
                  <a:pt x="2180" y="1560"/>
                  <a:pt x="1942" y="1560"/>
                </a:cubicBezTo>
                <a:cubicBezTo>
                  <a:pt x="1787" y="1560"/>
                  <a:pt x="1644" y="1608"/>
                  <a:pt x="1501" y="1691"/>
                </a:cubicBezTo>
                <a:lnTo>
                  <a:pt x="1501" y="738"/>
                </a:lnTo>
                <a:cubicBezTo>
                  <a:pt x="1501" y="322"/>
                  <a:pt x="1168" y="0"/>
                  <a:pt x="763" y="0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366;p6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7B1B3B9-FEF1-48B5-6106-D13E22EE04EA}"/>
              </a:ext>
            </a:extLst>
          </p:cNvPr>
          <p:cNvSpPr/>
          <p:nvPr/>
        </p:nvSpPr>
        <p:spPr>
          <a:xfrm rot="16200000" flipH="1" flipV="1">
            <a:off x="11483006" y="6184149"/>
            <a:ext cx="177196" cy="386117"/>
          </a:xfrm>
          <a:custGeom>
            <a:avLst/>
            <a:gdLst/>
            <a:ahLst/>
            <a:cxnLst/>
            <a:rect l="l" t="t" r="r" b="b"/>
            <a:pathLst>
              <a:path w="5038" h="10978" extrusionOk="0">
                <a:moveTo>
                  <a:pt x="1918" y="1893"/>
                </a:moveTo>
                <a:cubicBezTo>
                  <a:pt x="2156" y="1893"/>
                  <a:pt x="2358" y="2084"/>
                  <a:pt x="2358" y="2322"/>
                </a:cubicBezTo>
                <a:lnTo>
                  <a:pt x="2358" y="3465"/>
                </a:lnTo>
                <a:lnTo>
                  <a:pt x="1501" y="3465"/>
                </a:lnTo>
                <a:lnTo>
                  <a:pt x="1501" y="2703"/>
                </a:lnTo>
                <a:lnTo>
                  <a:pt x="1501" y="2310"/>
                </a:lnTo>
                <a:cubicBezTo>
                  <a:pt x="1501" y="2191"/>
                  <a:pt x="1549" y="2084"/>
                  <a:pt x="1620" y="2012"/>
                </a:cubicBezTo>
                <a:cubicBezTo>
                  <a:pt x="1703" y="1929"/>
                  <a:pt x="1822" y="1893"/>
                  <a:pt x="1918" y="1893"/>
                </a:cubicBezTo>
                <a:close/>
                <a:moveTo>
                  <a:pt x="751" y="322"/>
                </a:moveTo>
                <a:cubicBezTo>
                  <a:pt x="989" y="322"/>
                  <a:pt x="1180" y="524"/>
                  <a:pt x="1180" y="750"/>
                </a:cubicBezTo>
                <a:lnTo>
                  <a:pt x="1180" y="2322"/>
                </a:lnTo>
                <a:lnTo>
                  <a:pt x="1180" y="2715"/>
                </a:lnTo>
                <a:lnTo>
                  <a:pt x="1180" y="3465"/>
                </a:lnTo>
                <a:lnTo>
                  <a:pt x="715" y="3465"/>
                </a:lnTo>
                <a:cubicBezTo>
                  <a:pt x="572" y="3465"/>
                  <a:pt x="429" y="3513"/>
                  <a:pt x="310" y="3584"/>
                </a:cubicBezTo>
                <a:lnTo>
                  <a:pt x="310" y="738"/>
                </a:lnTo>
                <a:lnTo>
                  <a:pt x="334" y="738"/>
                </a:lnTo>
                <a:cubicBezTo>
                  <a:pt x="334" y="619"/>
                  <a:pt x="370" y="524"/>
                  <a:pt x="453" y="441"/>
                </a:cubicBezTo>
                <a:cubicBezTo>
                  <a:pt x="525" y="369"/>
                  <a:pt x="644" y="322"/>
                  <a:pt x="751" y="322"/>
                </a:cubicBezTo>
                <a:close/>
                <a:moveTo>
                  <a:pt x="4335" y="1870"/>
                </a:moveTo>
                <a:cubicBezTo>
                  <a:pt x="4537" y="1870"/>
                  <a:pt x="4716" y="2036"/>
                  <a:pt x="4716" y="2262"/>
                </a:cubicBezTo>
                <a:lnTo>
                  <a:pt x="4716" y="3275"/>
                </a:lnTo>
                <a:cubicBezTo>
                  <a:pt x="4704" y="3477"/>
                  <a:pt x="4537" y="3656"/>
                  <a:pt x="4335" y="3656"/>
                </a:cubicBezTo>
                <a:lnTo>
                  <a:pt x="4239" y="3656"/>
                </a:lnTo>
                <a:cubicBezTo>
                  <a:pt x="4037" y="3656"/>
                  <a:pt x="3858" y="3501"/>
                  <a:pt x="3858" y="3275"/>
                </a:cubicBezTo>
                <a:lnTo>
                  <a:pt x="3858" y="2286"/>
                </a:lnTo>
                <a:lnTo>
                  <a:pt x="3858" y="2262"/>
                </a:lnTo>
                <a:cubicBezTo>
                  <a:pt x="3858" y="2048"/>
                  <a:pt x="4013" y="1870"/>
                  <a:pt x="4239" y="1870"/>
                </a:cubicBezTo>
                <a:close/>
                <a:moveTo>
                  <a:pt x="3108" y="1870"/>
                </a:moveTo>
                <a:cubicBezTo>
                  <a:pt x="3335" y="1870"/>
                  <a:pt x="3525" y="2048"/>
                  <a:pt x="3525" y="2286"/>
                </a:cubicBezTo>
                <a:lnTo>
                  <a:pt x="3525" y="3275"/>
                </a:lnTo>
                <a:lnTo>
                  <a:pt x="3525" y="3501"/>
                </a:lnTo>
                <a:cubicBezTo>
                  <a:pt x="3525" y="3715"/>
                  <a:pt x="3346" y="3917"/>
                  <a:pt x="3108" y="3917"/>
                </a:cubicBezTo>
                <a:lnTo>
                  <a:pt x="3037" y="3917"/>
                </a:lnTo>
                <a:lnTo>
                  <a:pt x="3037" y="3620"/>
                </a:lnTo>
                <a:cubicBezTo>
                  <a:pt x="3037" y="3525"/>
                  <a:pt x="2965" y="3453"/>
                  <a:pt x="2870" y="3453"/>
                </a:cubicBezTo>
                <a:lnTo>
                  <a:pt x="2668" y="3453"/>
                </a:lnTo>
                <a:lnTo>
                  <a:pt x="2668" y="2310"/>
                </a:lnTo>
                <a:lnTo>
                  <a:pt x="2668" y="2286"/>
                </a:lnTo>
                <a:cubicBezTo>
                  <a:pt x="2668" y="2072"/>
                  <a:pt x="2846" y="1870"/>
                  <a:pt x="3085" y="1870"/>
                </a:cubicBezTo>
                <a:close/>
                <a:moveTo>
                  <a:pt x="2727" y="3763"/>
                </a:moveTo>
                <a:lnTo>
                  <a:pt x="2727" y="4632"/>
                </a:lnTo>
                <a:cubicBezTo>
                  <a:pt x="2727" y="4846"/>
                  <a:pt x="2549" y="5025"/>
                  <a:pt x="2323" y="5025"/>
                </a:cubicBezTo>
                <a:lnTo>
                  <a:pt x="727" y="5025"/>
                </a:lnTo>
                <a:cubicBezTo>
                  <a:pt x="513" y="5025"/>
                  <a:pt x="334" y="4846"/>
                  <a:pt x="334" y="4632"/>
                </a:cubicBezTo>
                <a:lnTo>
                  <a:pt x="334" y="4167"/>
                </a:lnTo>
                <a:cubicBezTo>
                  <a:pt x="334" y="3941"/>
                  <a:pt x="513" y="3763"/>
                  <a:pt x="727" y="3763"/>
                </a:cubicBezTo>
                <a:close/>
                <a:moveTo>
                  <a:pt x="763" y="0"/>
                </a:moveTo>
                <a:cubicBezTo>
                  <a:pt x="572" y="0"/>
                  <a:pt x="370" y="72"/>
                  <a:pt x="227" y="227"/>
                </a:cubicBezTo>
                <a:cubicBezTo>
                  <a:pt x="72" y="369"/>
                  <a:pt x="1" y="548"/>
                  <a:pt x="1" y="762"/>
                </a:cubicBezTo>
                <a:lnTo>
                  <a:pt x="1" y="6751"/>
                </a:lnTo>
                <a:cubicBezTo>
                  <a:pt x="1" y="6846"/>
                  <a:pt x="72" y="6918"/>
                  <a:pt x="167" y="6918"/>
                </a:cubicBezTo>
                <a:cubicBezTo>
                  <a:pt x="251" y="6918"/>
                  <a:pt x="334" y="6846"/>
                  <a:pt x="334" y="6751"/>
                </a:cubicBezTo>
                <a:lnTo>
                  <a:pt x="334" y="5239"/>
                </a:lnTo>
                <a:cubicBezTo>
                  <a:pt x="453" y="5310"/>
                  <a:pt x="584" y="5358"/>
                  <a:pt x="727" y="5358"/>
                </a:cubicBezTo>
                <a:lnTo>
                  <a:pt x="2323" y="5358"/>
                </a:lnTo>
                <a:cubicBezTo>
                  <a:pt x="2727" y="5358"/>
                  <a:pt x="3037" y="5025"/>
                  <a:pt x="3037" y="4644"/>
                </a:cubicBezTo>
                <a:lnTo>
                  <a:pt x="3037" y="4239"/>
                </a:lnTo>
                <a:lnTo>
                  <a:pt x="3108" y="4239"/>
                </a:lnTo>
                <a:cubicBezTo>
                  <a:pt x="3394" y="4239"/>
                  <a:pt x="3644" y="4072"/>
                  <a:pt x="3763" y="3822"/>
                </a:cubicBezTo>
                <a:cubicBezTo>
                  <a:pt x="3882" y="3929"/>
                  <a:pt x="4049" y="3989"/>
                  <a:pt x="4216" y="3989"/>
                </a:cubicBezTo>
                <a:lnTo>
                  <a:pt x="4299" y="3989"/>
                </a:lnTo>
                <a:cubicBezTo>
                  <a:pt x="4442" y="3989"/>
                  <a:pt x="4573" y="3941"/>
                  <a:pt x="4692" y="3870"/>
                </a:cubicBezTo>
                <a:lnTo>
                  <a:pt x="4692" y="8335"/>
                </a:lnTo>
                <a:lnTo>
                  <a:pt x="2989" y="8335"/>
                </a:lnTo>
                <a:cubicBezTo>
                  <a:pt x="2906" y="8335"/>
                  <a:pt x="2834" y="8406"/>
                  <a:pt x="2834" y="8501"/>
                </a:cubicBezTo>
                <a:cubicBezTo>
                  <a:pt x="2834" y="8585"/>
                  <a:pt x="2906" y="8656"/>
                  <a:pt x="2989" y="8656"/>
                </a:cubicBezTo>
                <a:lnTo>
                  <a:pt x="4692" y="8656"/>
                </a:lnTo>
                <a:lnTo>
                  <a:pt x="4692" y="9299"/>
                </a:lnTo>
                <a:lnTo>
                  <a:pt x="334" y="9299"/>
                </a:lnTo>
                <a:lnTo>
                  <a:pt x="334" y="8656"/>
                </a:lnTo>
                <a:lnTo>
                  <a:pt x="2311" y="8656"/>
                </a:lnTo>
                <a:cubicBezTo>
                  <a:pt x="2394" y="8656"/>
                  <a:pt x="2477" y="8585"/>
                  <a:pt x="2477" y="8501"/>
                </a:cubicBezTo>
                <a:cubicBezTo>
                  <a:pt x="2477" y="8406"/>
                  <a:pt x="2394" y="8335"/>
                  <a:pt x="2311" y="8335"/>
                </a:cubicBezTo>
                <a:lnTo>
                  <a:pt x="346" y="8335"/>
                </a:lnTo>
                <a:lnTo>
                  <a:pt x="346" y="7382"/>
                </a:lnTo>
                <a:cubicBezTo>
                  <a:pt x="346" y="7287"/>
                  <a:pt x="275" y="7215"/>
                  <a:pt x="179" y="7215"/>
                </a:cubicBezTo>
                <a:cubicBezTo>
                  <a:pt x="96" y="7215"/>
                  <a:pt x="13" y="7287"/>
                  <a:pt x="13" y="7382"/>
                </a:cubicBezTo>
                <a:lnTo>
                  <a:pt x="13" y="9454"/>
                </a:lnTo>
                <a:cubicBezTo>
                  <a:pt x="13" y="9537"/>
                  <a:pt x="96" y="9609"/>
                  <a:pt x="179" y="9609"/>
                </a:cubicBezTo>
                <a:lnTo>
                  <a:pt x="1299" y="9609"/>
                </a:lnTo>
                <a:lnTo>
                  <a:pt x="1299" y="10823"/>
                </a:lnTo>
                <a:cubicBezTo>
                  <a:pt x="1299" y="10906"/>
                  <a:pt x="1370" y="10978"/>
                  <a:pt x="1465" y="10978"/>
                </a:cubicBezTo>
                <a:lnTo>
                  <a:pt x="2203" y="10978"/>
                </a:lnTo>
                <a:cubicBezTo>
                  <a:pt x="2299" y="10978"/>
                  <a:pt x="2370" y="10906"/>
                  <a:pt x="2370" y="10823"/>
                </a:cubicBezTo>
                <a:cubicBezTo>
                  <a:pt x="2370" y="10728"/>
                  <a:pt x="2299" y="10656"/>
                  <a:pt x="2203" y="10656"/>
                </a:cubicBezTo>
                <a:lnTo>
                  <a:pt x="1608" y="10656"/>
                </a:lnTo>
                <a:lnTo>
                  <a:pt x="1608" y="9597"/>
                </a:lnTo>
                <a:lnTo>
                  <a:pt x="3442" y="9597"/>
                </a:lnTo>
                <a:lnTo>
                  <a:pt x="3442" y="10656"/>
                </a:lnTo>
                <a:lnTo>
                  <a:pt x="2834" y="10656"/>
                </a:lnTo>
                <a:cubicBezTo>
                  <a:pt x="2739" y="10656"/>
                  <a:pt x="2668" y="10728"/>
                  <a:pt x="2668" y="10823"/>
                </a:cubicBezTo>
                <a:cubicBezTo>
                  <a:pt x="2668" y="10906"/>
                  <a:pt x="2739" y="10978"/>
                  <a:pt x="2834" y="10978"/>
                </a:cubicBezTo>
                <a:lnTo>
                  <a:pt x="3585" y="10978"/>
                </a:lnTo>
                <a:cubicBezTo>
                  <a:pt x="3680" y="10978"/>
                  <a:pt x="3751" y="10906"/>
                  <a:pt x="3751" y="10823"/>
                </a:cubicBezTo>
                <a:lnTo>
                  <a:pt x="3751" y="9609"/>
                </a:lnTo>
                <a:lnTo>
                  <a:pt x="4870" y="9609"/>
                </a:lnTo>
                <a:cubicBezTo>
                  <a:pt x="4954" y="9609"/>
                  <a:pt x="5037" y="9537"/>
                  <a:pt x="5037" y="9454"/>
                </a:cubicBezTo>
                <a:lnTo>
                  <a:pt x="5037" y="2703"/>
                </a:lnTo>
                <a:lnTo>
                  <a:pt x="5037" y="2262"/>
                </a:lnTo>
                <a:cubicBezTo>
                  <a:pt x="5037" y="1870"/>
                  <a:pt x="4716" y="1560"/>
                  <a:pt x="4335" y="1560"/>
                </a:cubicBezTo>
                <a:lnTo>
                  <a:pt x="4239" y="1560"/>
                </a:lnTo>
                <a:cubicBezTo>
                  <a:pt x="4025" y="1560"/>
                  <a:pt x="3823" y="1667"/>
                  <a:pt x="3692" y="1834"/>
                </a:cubicBezTo>
                <a:cubicBezTo>
                  <a:pt x="3561" y="1667"/>
                  <a:pt x="3346" y="1560"/>
                  <a:pt x="3132" y="1560"/>
                </a:cubicBezTo>
                <a:lnTo>
                  <a:pt x="3096" y="1560"/>
                </a:lnTo>
                <a:cubicBezTo>
                  <a:pt x="2858" y="1560"/>
                  <a:pt x="2656" y="1667"/>
                  <a:pt x="2513" y="1846"/>
                </a:cubicBezTo>
                <a:cubicBezTo>
                  <a:pt x="2382" y="1679"/>
                  <a:pt x="2180" y="1560"/>
                  <a:pt x="1942" y="1560"/>
                </a:cubicBezTo>
                <a:cubicBezTo>
                  <a:pt x="1787" y="1560"/>
                  <a:pt x="1644" y="1608"/>
                  <a:pt x="1501" y="1691"/>
                </a:cubicBezTo>
                <a:lnTo>
                  <a:pt x="1501" y="738"/>
                </a:lnTo>
                <a:cubicBezTo>
                  <a:pt x="1501" y="322"/>
                  <a:pt x="1168" y="0"/>
                  <a:pt x="763" y="0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CA56EBB5-ABFA-CC73-CCF5-C5E40729F2BF}"/>
              </a:ext>
            </a:extLst>
          </p:cNvPr>
          <p:cNvSpPr txBox="1"/>
          <p:nvPr/>
        </p:nvSpPr>
        <p:spPr>
          <a:xfrm>
            <a:off x="914400" y="383058"/>
            <a:ext cx="85109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sz="20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5FCF8D16-8641-06F4-5505-A46E532C9671}"/>
              </a:ext>
            </a:extLst>
          </p:cNvPr>
          <p:cNvSpPr txBox="1"/>
          <p:nvPr/>
        </p:nvSpPr>
        <p:spPr>
          <a:xfrm>
            <a:off x="2070843" y="1407222"/>
            <a:ext cx="5713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 انگلیسی خود را بنویسید</a:t>
            </a:r>
            <a:endParaRPr lang="en-US" sz="20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BB586A8E-E6FA-BD29-8141-E22D5B26CE37}"/>
              </a:ext>
            </a:extLst>
          </p:cNvPr>
          <p:cNvSpPr txBox="1"/>
          <p:nvPr/>
        </p:nvSpPr>
        <p:spPr>
          <a:xfrm>
            <a:off x="437040" y="1870951"/>
            <a:ext cx="8910160" cy="4128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Lorem ipsum dolor sit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amet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consectetur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adipiscing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elit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sed do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eiusmod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tempor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incididunt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labore et dolore magna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aliqua</a:t>
            </a:r>
            <a:endParaRPr lang="en-US" b="0" i="0" dirty="0">
              <a:solidFill>
                <a:srgbClr val="2125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50000"/>
              </a:lnSpc>
            </a:pP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Lorem ipsum dolor sit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amet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consectetur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adipiscing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elit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sed do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eiusmod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tempor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incididunt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labore et dolore magna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aliqua</a:t>
            </a:r>
            <a:endParaRPr lang="en-US" b="0" i="0" dirty="0">
              <a:solidFill>
                <a:srgbClr val="2125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50000"/>
              </a:lnSpc>
            </a:pP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Lorem ipsum dolor sit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amet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consectetur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adipiscing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elit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sed do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eiusmod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tempor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incididunt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labore et dolore magna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aliqua</a:t>
            </a:r>
            <a:endParaRPr lang="en-US" b="0" i="0" dirty="0">
              <a:solidFill>
                <a:srgbClr val="2125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8439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107" grpId="0"/>
      <p:bldP spid="10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B5A7E05-5544-C910-A4D0-4100BB5EB5C5}"/>
              </a:ext>
            </a:extLst>
          </p:cNvPr>
          <p:cNvSpPr txBox="1"/>
          <p:nvPr/>
        </p:nvSpPr>
        <p:spPr>
          <a:xfrm>
            <a:off x="928255" y="2781242"/>
            <a:ext cx="1055716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با تشکر از توجه شما</a:t>
            </a:r>
            <a:endParaRPr lang="en-US" sz="6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46579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Oval 73">
            <a:extLst>
              <a:ext uri="{FF2B5EF4-FFF2-40B4-BE49-F238E27FC236}">
                <a16:creationId xmlns:a16="http://schemas.microsoft.com/office/drawing/2014/main" id="{B5B8948B-6410-6F95-A5BB-B388891E05BA}"/>
              </a:ext>
            </a:extLst>
          </p:cNvPr>
          <p:cNvSpPr/>
          <p:nvPr/>
        </p:nvSpPr>
        <p:spPr>
          <a:xfrm>
            <a:off x="11518882" y="1495237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58CFFC3-1E3C-0BC4-54FE-004DADD09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en-US" smtClean="0"/>
              <a:pPr/>
              <a:t>4</a:t>
            </a:fld>
            <a:endParaRPr lang="en-US" dirty="0"/>
          </a:p>
        </p:txBody>
      </p: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77CE53F9-CAF9-60D0-09CC-DBD24B9FAA2A}"/>
              </a:ext>
            </a:extLst>
          </p:cNvPr>
          <p:cNvGrpSpPr/>
          <p:nvPr/>
        </p:nvGrpSpPr>
        <p:grpSpPr>
          <a:xfrm>
            <a:off x="11467737" y="3870079"/>
            <a:ext cx="409885" cy="346831"/>
            <a:chOff x="11467737" y="3870079"/>
            <a:chExt cx="409885" cy="346831"/>
          </a:xfrm>
        </p:grpSpPr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40439144-5DA7-8A96-A515-27915A116953}"/>
                </a:ext>
              </a:extLst>
            </p:cNvPr>
            <p:cNvSpPr/>
            <p:nvPr/>
          </p:nvSpPr>
          <p:spPr>
            <a:xfrm>
              <a:off x="11531160" y="3886972"/>
              <a:ext cx="329938" cy="329938"/>
            </a:xfrm>
            <a:prstGeom prst="ellipse">
              <a:avLst/>
            </a:prstGeom>
            <a:solidFill>
              <a:srgbClr val="D5B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" name="Google Shape;9637;p64">
              <a:extLst>
                <a:ext uri="{FF2B5EF4-FFF2-40B4-BE49-F238E27FC236}">
                  <a16:creationId xmlns:a16="http://schemas.microsoft.com/office/drawing/2014/main" id="{C925ED75-C0D0-C029-B00E-CAA00F109669}"/>
                </a:ext>
              </a:extLst>
            </p:cNvPr>
            <p:cNvGrpSpPr/>
            <p:nvPr/>
          </p:nvGrpSpPr>
          <p:grpSpPr>
            <a:xfrm>
              <a:off x="11467737" y="3870079"/>
              <a:ext cx="409885" cy="319555"/>
              <a:chOff x="2611458" y="3816374"/>
              <a:chExt cx="426329" cy="332375"/>
            </a:xfrm>
            <a:solidFill>
              <a:srgbClr val="002060"/>
            </a:solidFill>
          </p:grpSpPr>
          <p:sp>
            <p:nvSpPr>
              <p:cNvPr id="4" name="Google Shape;9638;p64">
                <a:extLst>
                  <a:ext uri="{FF2B5EF4-FFF2-40B4-BE49-F238E27FC236}">
                    <a16:creationId xmlns:a16="http://schemas.microsoft.com/office/drawing/2014/main" id="{9384065A-4A54-65ED-8F8C-3FF3672780D6}"/>
                  </a:ext>
                </a:extLst>
              </p:cNvPr>
              <p:cNvSpPr/>
              <p:nvPr/>
            </p:nvSpPr>
            <p:spPr>
              <a:xfrm>
                <a:off x="2611458" y="3816374"/>
                <a:ext cx="426329" cy="332375"/>
              </a:xfrm>
              <a:custGeom>
                <a:avLst/>
                <a:gdLst/>
                <a:ahLst/>
                <a:cxnLst/>
                <a:rect l="l" t="t" r="r" b="b"/>
                <a:pathLst>
                  <a:path w="13395" h="10443" extrusionOk="0">
                    <a:moveTo>
                      <a:pt x="13002" y="429"/>
                    </a:moveTo>
                    <a:lnTo>
                      <a:pt x="12966" y="846"/>
                    </a:lnTo>
                    <a:lnTo>
                      <a:pt x="11418" y="846"/>
                    </a:lnTo>
                    <a:cubicBezTo>
                      <a:pt x="11299" y="846"/>
                      <a:pt x="11216" y="929"/>
                      <a:pt x="11216" y="1048"/>
                    </a:cubicBezTo>
                    <a:cubicBezTo>
                      <a:pt x="11216" y="1167"/>
                      <a:pt x="11299" y="1263"/>
                      <a:pt x="11418" y="1263"/>
                    </a:cubicBezTo>
                    <a:lnTo>
                      <a:pt x="12633" y="1263"/>
                    </a:lnTo>
                    <a:lnTo>
                      <a:pt x="12633" y="7501"/>
                    </a:lnTo>
                    <a:lnTo>
                      <a:pt x="5429" y="7501"/>
                    </a:lnTo>
                    <a:lnTo>
                      <a:pt x="5429" y="7287"/>
                    </a:lnTo>
                    <a:cubicBezTo>
                      <a:pt x="5429" y="7168"/>
                      <a:pt x="5334" y="7085"/>
                      <a:pt x="5215" y="7085"/>
                    </a:cubicBezTo>
                    <a:lnTo>
                      <a:pt x="4870" y="7085"/>
                    </a:lnTo>
                    <a:cubicBezTo>
                      <a:pt x="4834" y="6942"/>
                      <a:pt x="4786" y="6811"/>
                      <a:pt x="4715" y="6692"/>
                    </a:cubicBezTo>
                    <a:lnTo>
                      <a:pt x="4953" y="6454"/>
                    </a:lnTo>
                    <a:cubicBezTo>
                      <a:pt x="5036" y="6358"/>
                      <a:pt x="5036" y="6227"/>
                      <a:pt x="4953" y="6156"/>
                    </a:cubicBezTo>
                    <a:lnTo>
                      <a:pt x="4310" y="5513"/>
                    </a:lnTo>
                    <a:cubicBezTo>
                      <a:pt x="4263" y="5477"/>
                      <a:pt x="4215" y="5454"/>
                      <a:pt x="4155" y="5454"/>
                    </a:cubicBezTo>
                    <a:cubicBezTo>
                      <a:pt x="4096" y="5454"/>
                      <a:pt x="4060" y="5477"/>
                      <a:pt x="4013" y="5513"/>
                    </a:cubicBezTo>
                    <a:lnTo>
                      <a:pt x="3774" y="5751"/>
                    </a:lnTo>
                    <a:cubicBezTo>
                      <a:pt x="3655" y="5692"/>
                      <a:pt x="3524" y="5632"/>
                      <a:pt x="3382" y="5596"/>
                    </a:cubicBezTo>
                    <a:lnTo>
                      <a:pt x="3382" y="5251"/>
                    </a:lnTo>
                    <a:cubicBezTo>
                      <a:pt x="3382" y="5132"/>
                      <a:pt x="3298" y="5037"/>
                      <a:pt x="3179" y="5037"/>
                    </a:cubicBezTo>
                    <a:lnTo>
                      <a:pt x="2655" y="5037"/>
                    </a:lnTo>
                    <a:lnTo>
                      <a:pt x="2655" y="1274"/>
                    </a:lnTo>
                    <a:lnTo>
                      <a:pt x="10704" y="1274"/>
                    </a:lnTo>
                    <a:cubicBezTo>
                      <a:pt x="10823" y="1274"/>
                      <a:pt x="10918" y="1191"/>
                      <a:pt x="10918" y="1072"/>
                    </a:cubicBezTo>
                    <a:cubicBezTo>
                      <a:pt x="10918" y="953"/>
                      <a:pt x="10823" y="858"/>
                      <a:pt x="10704" y="858"/>
                    </a:cubicBezTo>
                    <a:lnTo>
                      <a:pt x="2310" y="858"/>
                    </a:lnTo>
                    <a:lnTo>
                      <a:pt x="2310" y="429"/>
                    </a:lnTo>
                    <a:close/>
                    <a:moveTo>
                      <a:pt x="12966" y="7918"/>
                    </a:moveTo>
                    <a:lnTo>
                      <a:pt x="12966" y="8347"/>
                    </a:lnTo>
                    <a:lnTo>
                      <a:pt x="5358" y="8347"/>
                    </a:lnTo>
                    <a:cubicBezTo>
                      <a:pt x="5394" y="8299"/>
                      <a:pt x="5417" y="8251"/>
                      <a:pt x="5417" y="8192"/>
                    </a:cubicBezTo>
                    <a:lnTo>
                      <a:pt x="5417" y="7954"/>
                    </a:lnTo>
                    <a:lnTo>
                      <a:pt x="12835" y="7954"/>
                    </a:lnTo>
                    <a:cubicBezTo>
                      <a:pt x="12883" y="7954"/>
                      <a:pt x="12930" y="7942"/>
                      <a:pt x="12954" y="7918"/>
                    </a:cubicBezTo>
                    <a:close/>
                    <a:moveTo>
                      <a:pt x="2953" y="5442"/>
                    </a:moveTo>
                    <a:lnTo>
                      <a:pt x="2953" y="5739"/>
                    </a:lnTo>
                    <a:cubicBezTo>
                      <a:pt x="2953" y="5846"/>
                      <a:pt x="3024" y="5918"/>
                      <a:pt x="3120" y="5954"/>
                    </a:cubicBezTo>
                    <a:cubicBezTo>
                      <a:pt x="3310" y="5989"/>
                      <a:pt x="3501" y="6073"/>
                      <a:pt x="3679" y="6192"/>
                    </a:cubicBezTo>
                    <a:cubicBezTo>
                      <a:pt x="3716" y="6215"/>
                      <a:pt x="3755" y="6225"/>
                      <a:pt x="3793" y="6225"/>
                    </a:cubicBezTo>
                    <a:cubicBezTo>
                      <a:pt x="3853" y="6225"/>
                      <a:pt x="3909" y="6200"/>
                      <a:pt x="3953" y="6156"/>
                    </a:cubicBezTo>
                    <a:lnTo>
                      <a:pt x="4155" y="5954"/>
                    </a:lnTo>
                    <a:lnTo>
                      <a:pt x="4501" y="6287"/>
                    </a:lnTo>
                    <a:lnTo>
                      <a:pt x="4298" y="6501"/>
                    </a:lnTo>
                    <a:cubicBezTo>
                      <a:pt x="4215" y="6573"/>
                      <a:pt x="4203" y="6680"/>
                      <a:pt x="4263" y="6763"/>
                    </a:cubicBezTo>
                    <a:cubicBezTo>
                      <a:pt x="4370" y="6942"/>
                      <a:pt x="4453" y="7144"/>
                      <a:pt x="4501" y="7335"/>
                    </a:cubicBezTo>
                    <a:cubicBezTo>
                      <a:pt x="4513" y="7418"/>
                      <a:pt x="4608" y="7501"/>
                      <a:pt x="4715" y="7501"/>
                    </a:cubicBezTo>
                    <a:lnTo>
                      <a:pt x="5013" y="7501"/>
                    </a:lnTo>
                    <a:lnTo>
                      <a:pt x="5013" y="7990"/>
                    </a:lnTo>
                    <a:lnTo>
                      <a:pt x="4715" y="7990"/>
                    </a:lnTo>
                    <a:cubicBezTo>
                      <a:pt x="4608" y="7990"/>
                      <a:pt x="4525" y="8061"/>
                      <a:pt x="4501" y="8156"/>
                    </a:cubicBezTo>
                    <a:cubicBezTo>
                      <a:pt x="4453" y="8347"/>
                      <a:pt x="4382" y="8537"/>
                      <a:pt x="4263" y="8716"/>
                    </a:cubicBezTo>
                    <a:cubicBezTo>
                      <a:pt x="4203" y="8811"/>
                      <a:pt x="4215" y="8906"/>
                      <a:pt x="4298" y="8990"/>
                    </a:cubicBezTo>
                    <a:lnTo>
                      <a:pt x="4501" y="9192"/>
                    </a:lnTo>
                    <a:lnTo>
                      <a:pt x="4155" y="9537"/>
                    </a:lnTo>
                    <a:lnTo>
                      <a:pt x="3953" y="9323"/>
                    </a:lnTo>
                    <a:cubicBezTo>
                      <a:pt x="3912" y="9282"/>
                      <a:pt x="3860" y="9261"/>
                      <a:pt x="3805" y="9261"/>
                    </a:cubicBezTo>
                    <a:cubicBezTo>
                      <a:pt x="3764" y="9261"/>
                      <a:pt x="3720" y="9273"/>
                      <a:pt x="3679" y="9299"/>
                    </a:cubicBezTo>
                    <a:cubicBezTo>
                      <a:pt x="3501" y="9394"/>
                      <a:pt x="3310" y="9490"/>
                      <a:pt x="3120" y="9537"/>
                    </a:cubicBezTo>
                    <a:cubicBezTo>
                      <a:pt x="3024" y="9549"/>
                      <a:pt x="2953" y="9633"/>
                      <a:pt x="2953" y="9740"/>
                    </a:cubicBezTo>
                    <a:lnTo>
                      <a:pt x="2953" y="10037"/>
                    </a:lnTo>
                    <a:lnTo>
                      <a:pt x="2465" y="10037"/>
                    </a:lnTo>
                    <a:lnTo>
                      <a:pt x="2465" y="9740"/>
                    </a:lnTo>
                    <a:cubicBezTo>
                      <a:pt x="2465" y="9633"/>
                      <a:pt x="2393" y="9561"/>
                      <a:pt x="2298" y="9537"/>
                    </a:cubicBezTo>
                    <a:cubicBezTo>
                      <a:pt x="2108" y="9490"/>
                      <a:pt x="1917" y="9418"/>
                      <a:pt x="1738" y="9299"/>
                    </a:cubicBezTo>
                    <a:cubicBezTo>
                      <a:pt x="1697" y="9273"/>
                      <a:pt x="1654" y="9261"/>
                      <a:pt x="1612" y="9261"/>
                    </a:cubicBezTo>
                    <a:cubicBezTo>
                      <a:pt x="1557" y="9261"/>
                      <a:pt x="1505" y="9282"/>
                      <a:pt x="1465" y="9323"/>
                    </a:cubicBezTo>
                    <a:lnTo>
                      <a:pt x="1262" y="9537"/>
                    </a:lnTo>
                    <a:lnTo>
                      <a:pt x="917" y="9192"/>
                    </a:lnTo>
                    <a:lnTo>
                      <a:pt x="1119" y="8990"/>
                    </a:lnTo>
                    <a:cubicBezTo>
                      <a:pt x="1203" y="8906"/>
                      <a:pt x="1215" y="8799"/>
                      <a:pt x="1155" y="8716"/>
                    </a:cubicBezTo>
                    <a:cubicBezTo>
                      <a:pt x="1048" y="8537"/>
                      <a:pt x="965" y="8347"/>
                      <a:pt x="917" y="8156"/>
                    </a:cubicBezTo>
                    <a:cubicBezTo>
                      <a:pt x="905" y="8061"/>
                      <a:pt x="810" y="7990"/>
                      <a:pt x="703" y="7990"/>
                    </a:cubicBezTo>
                    <a:lnTo>
                      <a:pt x="405" y="7990"/>
                    </a:lnTo>
                    <a:lnTo>
                      <a:pt x="405" y="7501"/>
                    </a:lnTo>
                    <a:lnTo>
                      <a:pt x="703" y="7501"/>
                    </a:lnTo>
                    <a:cubicBezTo>
                      <a:pt x="810" y="7501"/>
                      <a:pt x="881" y="7418"/>
                      <a:pt x="917" y="7335"/>
                    </a:cubicBezTo>
                    <a:cubicBezTo>
                      <a:pt x="965" y="7144"/>
                      <a:pt x="1036" y="6942"/>
                      <a:pt x="1155" y="6763"/>
                    </a:cubicBezTo>
                    <a:cubicBezTo>
                      <a:pt x="1215" y="6680"/>
                      <a:pt x="1203" y="6573"/>
                      <a:pt x="1119" y="6501"/>
                    </a:cubicBezTo>
                    <a:lnTo>
                      <a:pt x="917" y="6287"/>
                    </a:lnTo>
                    <a:lnTo>
                      <a:pt x="1262" y="5954"/>
                    </a:lnTo>
                    <a:lnTo>
                      <a:pt x="1465" y="6156"/>
                    </a:lnTo>
                    <a:cubicBezTo>
                      <a:pt x="1508" y="6200"/>
                      <a:pt x="1565" y="6225"/>
                      <a:pt x="1624" y="6225"/>
                    </a:cubicBezTo>
                    <a:cubicBezTo>
                      <a:pt x="1662" y="6225"/>
                      <a:pt x="1701" y="6215"/>
                      <a:pt x="1738" y="6192"/>
                    </a:cubicBezTo>
                    <a:cubicBezTo>
                      <a:pt x="1917" y="6085"/>
                      <a:pt x="2108" y="5989"/>
                      <a:pt x="2298" y="5954"/>
                    </a:cubicBezTo>
                    <a:cubicBezTo>
                      <a:pt x="2393" y="5930"/>
                      <a:pt x="2465" y="5846"/>
                      <a:pt x="2465" y="5739"/>
                    </a:cubicBezTo>
                    <a:lnTo>
                      <a:pt x="2465" y="5442"/>
                    </a:lnTo>
                    <a:close/>
                    <a:moveTo>
                      <a:pt x="2084" y="0"/>
                    </a:moveTo>
                    <a:cubicBezTo>
                      <a:pt x="1977" y="0"/>
                      <a:pt x="1881" y="84"/>
                      <a:pt x="1881" y="203"/>
                    </a:cubicBezTo>
                    <a:lnTo>
                      <a:pt x="1881" y="1048"/>
                    </a:lnTo>
                    <a:cubicBezTo>
                      <a:pt x="1881" y="1167"/>
                      <a:pt x="1977" y="1263"/>
                      <a:pt x="2084" y="1263"/>
                    </a:cubicBezTo>
                    <a:lnTo>
                      <a:pt x="2227" y="1263"/>
                    </a:lnTo>
                    <a:lnTo>
                      <a:pt x="2227" y="5037"/>
                    </a:lnTo>
                    <a:cubicBezTo>
                      <a:pt x="2119" y="5061"/>
                      <a:pt x="2048" y="5144"/>
                      <a:pt x="2048" y="5251"/>
                    </a:cubicBezTo>
                    <a:lnTo>
                      <a:pt x="2048" y="5584"/>
                    </a:lnTo>
                    <a:cubicBezTo>
                      <a:pt x="1905" y="5632"/>
                      <a:pt x="1774" y="5680"/>
                      <a:pt x="1655" y="5751"/>
                    </a:cubicBezTo>
                    <a:lnTo>
                      <a:pt x="1417" y="5513"/>
                    </a:lnTo>
                    <a:cubicBezTo>
                      <a:pt x="1369" y="5465"/>
                      <a:pt x="1334" y="5454"/>
                      <a:pt x="1274" y="5454"/>
                    </a:cubicBezTo>
                    <a:cubicBezTo>
                      <a:pt x="1215" y="5454"/>
                      <a:pt x="1167" y="5465"/>
                      <a:pt x="1119" y="5513"/>
                    </a:cubicBezTo>
                    <a:lnTo>
                      <a:pt x="476" y="6156"/>
                    </a:lnTo>
                    <a:cubicBezTo>
                      <a:pt x="393" y="6239"/>
                      <a:pt x="393" y="6382"/>
                      <a:pt x="476" y="6454"/>
                    </a:cubicBezTo>
                    <a:lnTo>
                      <a:pt x="715" y="6692"/>
                    </a:lnTo>
                    <a:cubicBezTo>
                      <a:pt x="655" y="6811"/>
                      <a:pt x="595" y="6942"/>
                      <a:pt x="560" y="7073"/>
                    </a:cubicBezTo>
                    <a:lnTo>
                      <a:pt x="214" y="7073"/>
                    </a:lnTo>
                    <a:cubicBezTo>
                      <a:pt x="95" y="7073"/>
                      <a:pt x="0" y="7168"/>
                      <a:pt x="0" y="7287"/>
                    </a:cubicBezTo>
                    <a:lnTo>
                      <a:pt x="0" y="8192"/>
                    </a:lnTo>
                    <a:cubicBezTo>
                      <a:pt x="0" y="8311"/>
                      <a:pt x="95" y="8406"/>
                      <a:pt x="214" y="8406"/>
                    </a:cubicBezTo>
                    <a:lnTo>
                      <a:pt x="560" y="8406"/>
                    </a:lnTo>
                    <a:cubicBezTo>
                      <a:pt x="595" y="8537"/>
                      <a:pt x="643" y="8668"/>
                      <a:pt x="715" y="8787"/>
                    </a:cubicBezTo>
                    <a:lnTo>
                      <a:pt x="476" y="9025"/>
                    </a:lnTo>
                    <a:cubicBezTo>
                      <a:pt x="393" y="9121"/>
                      <a:pt x="393" y="9252"/>
                      <a:pt x="476" y="9323"/>
                    </a:cubicBezTo>
                    <a:lnTo>
                      <a:pt x="1119" y="9966"/>
                    </a:lnTo>
                    <a:cubicBezTo>
                      <a:pt x="1167" y="10008"/>
                      <a:pt x="1223" y="10028"/>
                      <a:pt x="1277" y="10028"/>
                    </a:cubicBezTo>
                    <a:cubicBezTo>
                      <a:pt x="1331" y="10028"/>
                      <a:pt x="1381" y="10008"/>
                      <a:pt x="1417" y="9966"/>
                    </a:cubicBezTo>
                    <a:lnTo>
                      <a:pt x="1655" y="9728"/>
                    </a:lnTo>
                    <a:cubicBezTo>
                      <a:pt x="1774" y="9787"/>
                      <a:pt x="1905" y="9847"/>
                      <a:pt x="2048" y="9895"/>
                    </a:cubicBezTo>
                    <a:lnTo>
                      <a:pt x="2048" y="10228"/>
                    </a:lnTo>
                    <a:cubicBezTo>
                      <a:pt x="2048" y="10347"/>
                      <a:pt x="2131" y="10442"/>
                      <a:pt x="2250" y="10442"/>
                    </a:cubicBezTo>
                    <a:lnTo>
                      <a:pt x="3155" y="10442"/>
                    </a:lnTo>
                    <a:cubicBezTo>
                      <a:pt x="3274" y="10442"/>
                      <a:pt x="3370" y="10347"/>
                      <a:pt x="3370" y="10228"/>
                    </a:cubicBezTo>
                    <a:lnTo>
                      <a:pt x="3370" y="9895"/>
                    </a:lnTo>
                    <a:cubicBezTo>
                      <a:pt x="3501" y="9847"/>
                      <a:pt x="3632" y="9799"/>
                      <a:pt x="3751" y="9728"/>
                    </a:cubicBezTo>
                    <a:lnTo>
                      <a:pt x="3989" y="9966"/>
                    </a:lnTo>
                    <a:cubicBezTo>
                      <a:pt x="4036" y="10008"/>
                      <a:pt x="4093" y="10028"/>
                      <a:pt x="4146" y="10028"/>
                    </a:cubicBezTo>
                    <a:cubicBezTo>
                      <a:pt x="4200" y="10028"/>
                      <a:pt x="4251" y="10008"/>
                      <a:pt x="4286" y="9966"/>
                    </a:cubicBezTo>
                    <a:lnTo>
                      <a:pt x="4929" y="9323"/>
                    </a:lnTo>
                    <a:cubicBezTo>
                      <a:pt x="5025" y="9240"/>
                      <a:pt x="5025" y="9097"/>
                      <a:pt x="4929" y="9025"/>
                    </a:cubicBezTo>
                    <a:lnTo>
                      <a:pt x="4691" y="8787"/>
                    </a:lnTo>
                    <a:cubicBezTo>
                      <a:pt x="4691" y="8775"/>
                      <a:pt x="4703" y="8775"/>
                      <a:pt x="4703" y="8763"/>
                    </a:cubicBezTo>
                    <a:lnTo>
                      <a:pt x="13180" y="8763"/>
                    </a:lnTo>
                    <a:cubicBezTo>
                      <a:pt x="13299" y="8763"/>
                      <a:pt x="13383" y="8668"/>
                      <a:pt x="13383" y="8549"/>
                    </a:cubicBezTo>
                    <a:lnTo>
                      <a:pt x="13383" y="7704"/>
                    </a:lnTo>
                    <a:cubicBezTo>
                      <a:pt x="13383" y="7585"/>
                      <a:pt x="13299" y="7489"/>
                      <a:pt x="13180" y="7489"/>
                    </a:cubicBezTo>
                    <a:lnTo>
                      <a:pt x="13037" y="7489"/>
                    </a:lnTo>
                    <a:lnTo>
                      <a:pt x="13037" y="1263"/>
                    </a:lnTo>
                    <a:lnTo>
                      <a:pt x="13192" y="1263"/>
                    </a:lnTo>
                    <a:cubicBezTo>
                      <a:pt x="13311" y="1263"/>
                      <a:pt x="13395" y="1167"/>
                      <a:pt x="13395" y="1048"/>
                    </a:cubicBezTo>
                    <a:lnTo>
                      <a:pt x="13395" y="203"/>
                    </a:lnTo>
                    <a:cubicBezTo>
                      <a:pt x="13395" y="84"/>
                      <a:pt x="13311" y="0"/>
                      <a:pt x="1319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" name="Google Shape;9639;p64">
                <a:extLst>
                  <a:ext uri="{FF2B5EF4-FFF2-40B4-BE49-F238E27FC236}">
                    <a16:creationId xmlns:a16="http://schemas.microsoft.com/office/drawing/2014/main" id="{650BC25A-C536-4C44-E857-4334A2FB3E27}"/>
                  </a:ext>
                </a:extLst>
              </p:cNvPr>
              <p:cNvSpPr/>
              <p:nvPr/>
            </p:nvSpPr>
            <p:spPr>
              <a:xfrm>
                <a:off x="2803568" y="3950909"/>
                <a:ext cx="40198" cy="85648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2691" extrusionOk="0">
                    <a:moveTo>
                      <a:pt x="846" y="417"/>
                    </a:moveTo>
                    <a:lnTo>
                      <a:pt x="846" y="2262"/>
                    </a:lnTo>
                    <a:lnTo>
                      <a:pt x="417" y="2262"/>
                    </a:lnTo>
                    <a:lnTo>
                      <a:pt x="417" y="417"/>
                    </a:lnTo>
                    <a:close/>
                    <a:moveTo>
                      <a:pt x="203" y="0"/>
                    </a:moveTo>
                    <a:cubicBezTo>
                      <a:pt x="84" y="0"/>
                      <a:pt x="1" y="84"/>
                      <a:pt x="1" y="203"/>
                    </a:cubicBezTo>
                    <a:lnTo>
                      <a:pt x="1" y="2477"/>
                    </a:lnTo>
                    <a:cubicBezTo>
                      <a:pt x="1" y="2596"/>
                      <a:pt x="84" y="2691"/>
                      <a:pt x="203" y="2691"/>
                    </a:cubicBezTo>
                    <a:lnTo>
                      <a:pt x="1060" y="2691"/>
                    </a:lnTo>
                    <a:cubicBezTo>
                      <a:pt x="1167" y="2691"/>
                      <a:pt x="1263" y="2596"/>
                      <a:pt x="1263" y="2477"/>
                    </a:cubicBezTo>
                    <a:lnTo>
                      <a:pt x="1263" y="203"/>
                    </a:lnTo>
                    <a:cubicBezTo>
                      <a:pt x="1263" y="84"/>
                      <a:pt x="1179" y="0"/>
                      <a:pt x="10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" name="Google Shape;9640;p64">
                <a:extLst>
                  <a:ext uri="{FF2B5EF4-FFF2-40B4-BE49-F238E27FC236}">
                    <a16:creationId xmlns:a16="http://schemas.microsoft.com/office/drawing/2014/main" id="{49FA0C96-2FA0-7737-0440-A7439C5FEA11}"/>
                  </a:ext>
                </a:extLst>
              </p:cNvPr>
              <p:cNvSpPr/>
              <p:nvPr/>
            </p:nvSpPr>
            <p:spPr>
              <a:xfrm>
                <a:off x="2851691" y="3917935"/>
                <a:ext cx="40580" cy="118621"/>
              </a:xfrm>
              <a:custGeom>
                <a:avLst/>
                <a:gdLst/>
                <a:ahLst/>
                <a:cxnLst/>
                <a:rect l="l" t="t" r="r" b="b"/>
                <a:pathLst>
                  <a:path w="1275" h="3727" extrusionOk="0">
                    <a:moveTo>
                      <a:pt x="858" y="417"/>
                    </a:moveTo>
                    <a:lnTo>
                      <a:pt x="858" y="3298"/>
                    </a:lnTo>
                    <a:lnTo>
                      <a:pt x="417" y="3298"/>
                    </a:lnTo>
                    <a:lnTo>
                      <a:pt x="417" y="417"/>
                    </a:lnTo>
                    <a:close/>
                    <a:moveTo>
                      <a:pt x="215" y="0"/>
                    </a:moveTo>
                    <a:cubicBezTo>
                      <a:pt x="96" y="0"/>
                      <a:pt x="1" y="96"/>
                      <a:pt x="1" y="215"/>
                    </a:cubicBezTo>
                    <a:lnTo>
                      <a:pt x="1" y="3513"/>
                    </a:lnTo>
                    <a:cubicBezTo>
                      <a:pt x="1" y="3632"/>
                      <a:pt x="96" y="3727"/>
                      <a:pt x="215" y="3727"/>
                    </a:cubicBezTo>
                    <a:lnTo>
                      <a:pt x="1060" y="3727"/>
                    </a:lnTo>
                    <a:cubicBezTo>
                      <a:pt x="1179" y="3727"/>
                      <a:pt x="1275" y="3632"/>
                      <a:pt x="1275" y="3513"/>
                    </a:cubicBezTo>
                    <a:lnTo>
                      <a:pt x="1275" y="215"/>
                    </a:lnTo>
                    <a:cubicBezTo>
                      <a:pt x="1275" y="96"/>
                      <a:pt x="1179" y="0"/>
                      <a:pt x="10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" name="Google Shape;9641;p64">
                <a:extLst>
                  <a:ext uri="{FF2B5EF4-FFF2-40B4-BE49-F238E27FC236}">
                    <a16:creationId xmlns:a16="http://schemas.microsoft.com/office/drawing/2014/main" id="{94D874E3-4AF4-BEA1-AD68-B4537A9FC029}"/>
                  </a:ext>
                </a:extLst>
              </p:cNvPr>
              <p:cNvSpPr/>
              <p:nvPr/>
            </p:nvSpPr>
            <p:spPr>
              <a:xfrm>
                <a:off x="2900197" y="3934995"/>
                <a:ext cx="40198" cy="101562"/>
              </a:xfrm>
              <a:custGeom>
                <a:avLst/>
                <a:gdLst/>
                <a:ahLst/>
                <a:cxnLst/>
                <a:rect l="l" t="t" r="r" b="b"/>
                <a:pathLst>
                  <a:path w="1263" h="3191" extrusionOk="0">
                    <a:moveTo>
                      <a:pt x="846" y="417"/>
                    </a:moveTo>
                    <a:lnTo>
                      <a:pt x="846" y="2762"/>
                    </a:lnTo>
                    <a:lnTo>
                      <a:pt x="417" y="2762"/>
                    </a:lnTo>
                    <a:lnTo>
                      <a:pt x="417" y="417"/>
                    </a:lnTo>
                    <a:close/>
                    <a:moveTo>
                      <a:pt x="203" y="0"/>
                    </a:moveTo>
                    <a:cubicBezTo>
                      <a:pt x="84" y="0"/>
                      <a:pt x="1" y="95"/>
                      <a:pt x="1" y="214"/>
                    </a:cubicBezTo>
                    <a:lnTo>
                      <a:pt x="1" y="2977"/>
                    </a:lnTo>
                    <a:cubicBezTo>
                      <a:pt x="1" y="3096"/>
                      <a:pt x="84" y="3191"/>
                      <a:pt x="203" y="3191"/>
                    </a:cubicBezTo>
                    <a:lnTo>
                      <a:pt x="1048" y="3191"/>
                    </a:lnTo>
                    <a:cubicBezTo>
                      <a:pt x="1168" y="3191"/>
                      <a:pt x="1263" y="3096"/>
                      <a:pt x="1263" y="2977"/>
                    </a:cubicBezTo>
                    <a:lnTo>
                      <a:pt x="1263" y="214"/>
                    </a:lnTo>
                    <a:cubicBezTo>
                      <a:pt x="1263" y="95"/>
                      <a:pt x="1179" y="0"/>
                      <a:pt x="104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" name="Google Shape;9642;p64">
                <a:extLst>
                  <a:ext uri="{FF2B5EF4-FFF2-40B4-BE49-F238E27FC236}">
                    <a16:creationId xmlns:a16="http://schemas.microsoft.com/office/drawing/2014/main" id="{4B4BC31E-F565-52B9-628E-8CAB46ADED90}"/>
                  </a:ext>
                </a:extLst>
              </p:cNvPr>
              <p:cNvSpPr/>
              <p:nvPr/>
            </p:nvSpPr>
            <p:spPr>
              <a:xfrm>
                <a:off x="2948320" y="3879265"/>
                <a:ext cx="40580" cy="156941"/>
              </a:xfrm>
              <a:custGeom>
                <a:avLst/>
                <a:gdLst/>
                <a:ahLst/>
                <a:cxnLst/>
                <a:rect l="l" t="t" r="r" b="b"/>
                <a:pathLst>
                  <a:path w="1275" h="4931" extrusionOk="0">
                    <a:moveTo>
                      <a:pt x="858" y="430"/>
                    </a:moveTo>
                    <a:lnTo>
                      <a:pt x="858" y="4525"/>
                    </a:lnTo>
                    <a:lnTo>
                      <a:pt x="418" y="4525"/>
                    </a:lnTo>
                    <a:lnTo>
                      <a:pt x="418" y="430"/>
                    </a:lnTo>
                    <a:close/>
                    <a:moveTo>
                      <a:pt x="215" y="1"/>
                    </a:moveTo>
                    <a:cubicBezTo>
                      <a:pt x="96" y="1"/>
                      <a:pt x="1" y="108"/>
                      <a:pt x="1" y="203"/>
                    </a:cubicBezTo>
                    <a:lnTo>
                      <a:pt x="1" y="4716"/>
                    </a:lnTo>
                    <a:cubicBezTo>
                      <a:pt x="1" y="4835"/>
                      <a:pt x="96" y="4930"/>
                      <a:pt x="215" y="4930"/>
                    </a:cubicBezTo>
                    <a:lnTo>
                      <a:pt x="1060" y="4930"/>
                    </a:lnTo>
                    <a:cubicBezTo>
                      <a:pt x="1180" y="4930"/>
                      <a:pt x="1275" y="4835"/>
                      <a:pt x="1275" y="4716"/>
                    </a:cubicBezTo>
                    <a:lnTo>
                      <a:pt x="1275" y="203"/>
                    </a:lnTo>
                    <a:cubicBezTo>
                      <a:pt x="1275" y="84"/>
                      <a:pt x="1180" y="1"/>
                      <a:pt x="106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" name="Google Shape;9643;p64">
                <a:extLst>
                  <a:ext uri="{FF2B5EF4-FFF2-40B4-BE49-F238E27FC236}">
                    <a16:creationId xmlns:a16="http://schemas.microsoft.com/office/drawing/2014/main" id="{AD317BF8-52C2-97FD-614F-99ABF20FA0A4}"/>
                  </a:ext>
                </a:extLst>
              </p:cNvPr>
              <p:cNvSpPr/>
              <p:nvPr/>
            </p:nvSpPr>
            <p:spPr>
              <a:xfrm>
                <a:off x="2716807" y="3896325"/>
                <a:ext cx="49269" cy="13304"/>
              </a:xfrm>
              <a:custGeom>
                <a:avLst/>
                <a:gdLst/>
                <a:ahLst/>
                <a:cxnLst/>
                <a:rect l="l" t="t" r="r" b="b"/>
                <a:pathLst>
                  <a:path w="1548" h="418" extrusionOk="0">
                    <a:moveTo>
                      <a:pt x="214" y="1"/>
                    </a:moveTo>
                    <a:cubicBezTo>
                      <a:pt x="95" y="1"/>
                      <a:pt x="0" y="84"/>
                      <a:pt x="0" y="203"/>
                    </a:cubicBezTo>
                    <a:cubicBezTo>
                      <a:pt x="0" y="322"/>
                      <a:pt x="107" y="417"/>
                      <a:pt x="214" y="417"/>
                    </a:cubicBezTo>
                    <a:lnTo>
                      <a:pt x="1345" y="417"/>
                    </a:lnTo>
                    <a:cubicBezTo>
                      <a:pt x="1453" y="417"/>
                      <a:pt x="1548" y="322"/>
                      <a:pt x="1548" y="203"/>
                    </a:cubicBezTo>
                    <a:cubicBezTo>
                      <a:pt x="1548" y="84"/>
                      <a:pt x="1453" y="1"/>
                      <a:pt x="134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" name="Google Shape;9644;p64">
                <a:extLst>
                  <a:ext uri="{FF2B5EF4-FFF2-40B4-BE49-F238E27FC236}">
                    <a16:creationId xmlns:a16="http://schemas.microsoft.com/office/drawing/2014/main" id="{446B60AE-E069-5473-0A03-B6653A159027}"/>
                  </a:ext>
                </a:extLst>
              </p:cNvPr>
              <p:cNvSpPr/>
              <p:nvPr/>
            </p:nvSpPr>
            <p:spPr>
              <a:xfrm>
                <a:off x="2717157" y="3917553"/>
                <a:ext cx="69002" cy="13304"/>
              </a:xfrm>
              <a:custGeom>
                <a:avLst/>
                <a:gdLst/>
                <a:ahLst/>
                <a:cxnLst/>
                <a:rect l="l" t="t" r="r" b="b"/>
                <a:pathLst>
                  <a:path w="2168" h="418" extrusionOk="0">
                    <a:moveTo>
                      <a:pt x="215" y="0"/>
                    </a:moveTo>
                    <a:cubicBezTo>
                      <a:pt x="96" y="0"/>
                      <a:pt x="1" y="96"/>
                      <a:pt x="1" y="215"/>
                    </a:cubicBezTo>
                    <a:cubicBezTo>
                      <a:pt x="1" y="334"/>
                      <a:pt x="96" y="417"/>
                      <a:pt x="215" y="417"/>
                    </a:cubicBezTo>
                    <a:lnTo>
                      <a:pt x="1954" y="417"/>
                    </a:lnTo>
                    <a:cubicBezTo>
                      <a:pt x="2073" y="417"/>
                      <a:pt x="2168" y="334"/>
                      <a:pt x="2168" y="215"/>
                    </a:cubicBezTo>
                    <a:cubicBezTo>
                      <a:pt x="2168" y="96"/>
                      <a:pt x="2061" y="0"/>
                      <a:pt x="195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9645;p64">
                <a:extLst>
                  <a:ext uri="{FF2B5EF4-FFF2-40B4-BE49-F238E27FC236}">
                    <a16:creationId xmlns:a16="http://schemas.microsoft.com/office/drawing/2014/main" id="{FE452003-019C-1C58-FB00-9474027663A9}"/>
                  </a:ext>
                </a:extLst>
              </p:cNvPr>
              <p:cNvSpPr/>
              <p:nvPr/>
            </p:nvSpPr>
            <p:spPr>
              <a:xfrm>
                <a:off x="2717157" y="3938782"/>
                <a:ext cx="69002" cy="13272"/>
              </a:xfrm>
              <a:custGeom>
                <a:avLst/>
                <a:gdLst/>
                <a:ahLst/>
                <a:cxnLst/>
                <a:rect l="l" t="t" r="r" b="b"/>
                <a:pathLst>
                  <a:path w="2168" h="417" extrusionOk="0">
                    <a:moveTo>
                      <a:pt x="215" y="0"/>
                    </a:moveTo>
                    <a:cubicBezTo>
                      <a:pt x="96" y="0"/>
                      <a:pt x="1" y="95"/>
                      <a:pt x="1" y="214"/>
                    </a:cubicBezTo>
                    <a:cubicBezTo>
                      <a:pt x="1" y="334"/>
                      <a:pt x="96" y="417"/>
                      <a:pt x="215" y="417"/>
                    </a:cubicBezTo>
                    <a:lnTo>
                      <a:pt x="1954" y="417"/>
                    </a:lnTo>
                    <a:cubicBezTo>
                      <a:pt x="2073" y="417"/>
                      <a:pt x="2168" y="334"/>
                      <a:pt x="2168" y="214"/>
                    </a:cubicBezTo>
                    <a:cubicBezTo>
                      <a:pt x="2168" y="95"/>
                      <a:pt x="2061" y="0"/>
                      <a:pt x="195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9646;p64">
                <a:extLst>
                  <a:ext uri="{FF2B5EF4-FFF2-40B4-BE49-F238E27FC236}">
                    <a16:creationId xmlns:a16="http://schemas.microsoft.com/office/drawing/2014/main" id="{7A5E1941-943A-4A04-61E3-DC3AC4DBCF8C}"/>
                  </a:ext>
                </a:extLst>
              </p:cNvPr>
              <p:cNvSpPr/>
              <p:nvPr/>
            </p:nvSpPr>
            <p:spPr>
              <a:xfrm>
                <a:off x="2717157" y="3960361"/>
                <a:ext cx="69002" cy="13304"/>
              </a:xfrm>
              <a:custGeom>
                <a:avLst/>
                <a:gdLst/>
                <a:ahLst/>
                <a:cxnLst/>
                <a:rect l="l" t="t" r="r" b="b"/>
                <a:pathLst>
                  <a:path w="2168" h="418" extrusionOk="0">
                    <a:moveTo>
                      <a:pt x="215" y="1"/>
                    </a:moveTo>
                    <a:cubicBezTo>
                      <a:pt x="96" y="1"/>
                      <a:pt x="1" y="84"/>
                      <a:pt x="1" y="203"/>
                    </a:cubicBezTo>
                    <a:cubicBezTo>
                      <a:pt x="1" y="322"/>
                      <a:pt x="96" y="418"/>
                      <a:pt x="215" y="418"/>
                    </a:cubicBezTo>
                    <a:lnTo>
                      <a:pt x="1954" y="418"/>
                    </a:lnTo>
                    <a:cubicBezTo>
                      <a:pt x="2073" y="418"/>
                      <a:pt x="2168" y="322"/>
                      <a:pt x="2168" y="203"/>
                    </a:cubicBezTo>
                    <a:cubicBezTo>
                      <a:pt x="2168" y="84"/>
                      <a:pt x="2061" y="1"/>
                      <a:pt x="195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9647;p64">
                <a:extLst>
                  <a:ext uri="{FF2B5EF4-FFF2-40B4-BE49-F238E27FC236}">
                    <a16:creationId xmlns:a16="http://schemas.microsoft.com/office/drawing/2014/main" id="{1B38CF05-E1F0-2AFE-1DF6-C16239361383}"/>
                  </a:ext>
                </a:extLst>
              </p:cNvPr>
              <p:cNvSpPr/>
              <p:nvPr/>
            </p:nvSpPr>
            <p:spPr>
              <a:xfrm>
                <a:off x="2655793" y="4020993"/>
                <a:ext cx="84152" cy="82656"/>
              </a:xfrm>
              <a:custGeom>
                <a:avLst/>
                <a:gdLst/>
                <a:ahLst/>
                <a:cxnLst/>
                <a:rect l="l" t="t" r="r" b="b"/>
                <a:pathLst>
                  <a:path w="2644" h="2597" extrusionOk="0">
                    <a:moveTo>
                      <a:pt x="1322" y="1"/>
                    </a:moveTo>
                    <a:cubicBezTo>
                      <a:pt x="595" y="1"/>
                      <a:pt x="0" y="596"/>
                      <a:pt x="0" y="1322"/>
                    </a:cubicBezTo>
                    <a:cubicBezTo>
                      <a:pt x="0" y="1620"/>
                      <a:pt x="84" y="1882"/>
                      <a:pt x="262" y="2120"/>
                    </a:cubicBezTo>
                    <a:cubicBezTo>
                      <a:pt x="312" y="2177"/>
                      <a:pt x="379" y="2204"/>
                      <a:pt x="442" y="2204"/>
                    </a:cubicBezTo>
                    <a:cubicBezTo>
                      <a:pt x="485" y="2204"/>
                      <a:pt x="526" y="2192"/>
                      <a:pt x="560" y="2168"/>
                    </a:cubicBezTo>
                    <a:cubicBezTo>
                      <a:pt x="655" y="2096"/>
                      <a:pt x="667" y="1965"/>
                      <a:pt x="607" y="1870"/>
                    </a:cubicBezTo>
                    <a:cubicBezTo>
                      <a:pt x="488" y="1703"/>
                      <a:pt x="429" y="1525"/>
                      <a:pt x="429" y="1322"/>
                    </a:cubicBezTo>
                    <a:cubicBezTo>
                      <a:pt x="429" y="822"/>
                      <a:pt x="834" y="406"/>
                      <a:pt x="1334" y="406"/>
                    </a:cubicBezTo>
                    <a:cubicBezTo>
                      <a:pt x="1846" y="406"/>
                      <a:pt x="2239" y="810"/>
                      <a:pt x="2239" y="1322"/>
                    </a:cubicBezTo>
                    <a:cubicBezTo>
                      <a:pt x="2239" y="1620"/>
                      <a:pt x="2096" y="1894"/>
                      <a:pt x="1846" y="2061"/>
                    </a:cubicBezTo>
                    <a:cubicBezTo>
                      <a:pt x="1822" y="2061"/>
                      <a:pt x="1822" y="2073"/>
                      <a:pt x="1810" y="2073"/>
                    </a:cubicBezTo>
                    <a:lnTo>
                      <a:pt x="1798" y="2073"/>
                    </a:lnTo>
                    <a:cubicBezTo>
                      <a:pt x="1786" y="2073"/>
                      <a:pt x="1786" y="2096"/>
                      <a:pt x="1762" y="2096"/>
                    </a:cubicBezTo>
                    <a:lnTo>
                      <a:pt x="1750" y="2096"/>
                    </a:lnTo>
                    <a:cubicBezTo>
                      <a:pt x="1738" y="2096"/>
                      <a:pt x="1738" y="2108"/>
                      <a:pt x="1727" y="2108"/>
                    </a:cubicBezTo>
                    <a:cubicBezTo>
                      <a:pt x="1703" y="2108"/>
                      <a:pt x="1691" y="2120"/>
                      <a:pt x="1691" y="2120"/>
                    </a:cubicBezTo>
                    <a:lnTo>
                      <a:pt x="1679" y="2120"/>
                    </a:lnTo>
                    <a:cubicBezTo>
                      <a:pt x="1667" y="2120"/>
                      <a:pt x="1667" y="2120"/>
                      <a:pt x="1643" y="2144"/>
                    </a:cubicBezTo>
                    <a:lnTo>
                      <a:pt x="1631" y="2144"/>
                    </a:lnTo>
                    <a:cubicBezTo>
                      <a:pt x="1619" y="2144"/>
                      <a:pt x="1608" y="2156"/>
                      <a:pt x="1608" y="2156"/>
                    </a:cubicBezTo>
                    <a:cubicBezTo>
                      <a:pt x="1584" y="2156"/>
                      <a:pt x="1572" y="2156"/>
                      <a:pt x="1560" y="2168"/>
                    </a:cubicBezTo>
                    <a:lnTo>
                      <a:pt x="1072" y="2168"/>
                    </a:lnTo>
                    <a:cubicBezTo>
                      <a:pt x="1048" y="2168"/>
                      <a:pt x="1036" y="2168"/>
                      <a:pt x="1024" y="2156"/>
                    </a:cubicBezTo>
                    <a:cubicBezTo>
                      <a:pt x="1012" y="2156"/>
                      <a:pt x="988" y="2144"/>
                      <a:pt x="988" y="2144"/>
                    </a:cubicBezTo>
                    <a:lnTo>
                      <a:pt x="976" y="2144"/>
                    </a:lnTo>
                    <a:cubicBezTo>
                      <a:pt x="951" y="2133"/>
                      <a:pt x="925" y="2127"/>
                      <a:pt x="899" y="2127"/>
                    </a:cubicBezTo>
                    <a:cubicBezTo>
                      <a:pt x="817" y="2127"/>
                      <a:pt x="742" y="2181"/>
                      <a:pt x="715" y="2263"/>
                    </a:cubicBezTo>
                    <a:cubicBezTo>
                      <a:pt x="667" y="2358"/>
                      <a:pt x="726" y="2501"/>
                      <a:pt x="834" y="2525"/>
                    </a:cubicBezTo>
                    <a:lnTo>
                      <a:pt x="846" y="2525"/>
                    </a:lnTo>
                    <a:cubicBezTo>
                      <a:pt x="857" y="2525"/>
                      <a:pt x="869" y="2537"/>
                      <a:pt x="905" y="2537"/>
                    </a:cubicBezTo>
                    <a:cubicBezTo>
                      <a:pt x="917" y="2537"/>
                      <a:pt x="929" y="2561"/>
                      <a:pt x="965" y="2561"/>
                    </a:cubicBezTo>
                    <a:lnTo>
                      <a:pt x="976" y="2561"/>
                    </a:lnTo>
                    <a:cubicBezTo>
                      <a:pt x="988" y="2561"/>
                      <a:pt x="1012" y="2561"/>
                      <a:pt x="1024" y="2573"/>
                    </a:cubicBezTo>
                    <a:lnTo>
                      <a:pt x="1036" y="2573"/>
                    </a:lnTo>
                    <a:cubicBezTo>
                      <a:pt x="1048" y="2573"/>
                      <a:pt x="1072" y="2573"/>
                      <a:pt x="1096" y="2584"/>
                    </a:cubicBezTo>
                    <a:cubicBezTo>
                      <a:pt x="1107" y="2584"/>
                      <a:pt x="1143" y="2584"/>
                      <a:pt x="1155" y="2596"/>
                    </a:cubicBezTo>
                    <a:lnTo>
                      <a:pt x="1429" y="2596"/>
                    </a:lnTo>
                    <a:cubicBezTo>
                      <a:pt x="1441" y="2596"/>
                      <a:pt x="1465" y="2596"/>
                      <a:pt x="1488" y="2584"/>
                    </a:cubicBezTo>
                    <a:cubicBezTo>
                      <a:pt x="1500" y="2584"/>
                      <a:pt x="1524" y="2584"/>
                      <a:pt x="1548" y="2573"/>
                    </a:cubicBezTo>
                    <a:lnTo>
                      <a:pt x="1560" y="2573"/>
                    </a:lnTo>
                    <a:cubicBezTo>
                      <a:pt x="1572" y="2573"/>
                      <a:pt x="1584" y="2573"/>
                      <a:pt x="1608" y="2561"/>
                    </a:cubicBezTo>
                    <a:lnTo>
                      <a:pt x="1619" y="2561"/>
                    </a:lnTo>
                    <a:cubicBezTo>
                      <a:pt x="1631" y="2561"/>
                      <a:pt x="1643" y="2537"/>
                      <a:pt x="1679" y="2537"/>
                    </a:cubicBezTo>
                    <a:cubicBezTo>
                      <a:pt x="1691" y="2537"/>
                      <a:pt x="1703" y="2525"/>
                      <a:pt x="1738" y="2525"/>
                    </a:cubicBezTo>
                    <a:lnTo>
                      <a:pt x="1750" y="2525"/>
                    </a:lnTo>
                    <a:cubicBezTo>
                      <a:pt x="1762" y="2525"/>
                      <a:pt x="1786" y="2513"/>
                      <a:pt x="1798" y="2513"/>
                    </a:cubicBezTo>
                    <a:lnTo>
                      <a:pt x="1810" y="2513"/>
                    </a:lnTo>
                    <a:cubicBezTo>
                      <a:pt x="1822" y="2513"/>
                      <a:pt x="1846" y="2489"/>
                      <a:pt x="1858" y="2477"/>
                    </a:cubicBezTo>
                    <a:cubicBezTo>
                      <a:pt x="1869" y="2465"/>
                      <a:pt x="1881" y="2465"/>
                      <a:pt x="1905" y="2454"/>
                    </a:cubicBezTo>
                    <a:lnTo>
                      <a:pt x="1917" y="2430"/>
                    </a:lnTo>
                    <a:cubicBezTo>
                      <a:pt x="1929" y="2430"/>
                      <a:pt x="1941" y="2418"/>
                      <a:pt x="1941" y="2418"/>
                    </a:cubicBezTo>
                    <a:lnTo>
                      <a:pt x="1965" y="2406"/>
                    </a:lnTo>
                    <a:cubicBezTo>
                      <a:pt x="1977" y="2394"/>
                      <a:pt x="1989" y="2394"/>
                      <a:pt x="2000" y="2370"/>
                    </a:cubicBezTo>
                    <a:cubicBezTo>
                      <a:pt x="2381" y="2120"/>
                      <a:pt x="2584" y="1715"/>
                      <a:pt x="2584" y="1275"/>
                    </a:cubicBezTo>
                    <a:cubicBezTo>
                      <a:pt x="2643" y="596"/>
                      <a:pt x="2048" y="1"/>
                      <a:pt x="132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5832A547-AD23-6278-B5DB-446002DE4546}"/>
              </a:ext>
            </a:extLst>
          </p:cNvPr>
          <p:cNvGrpSpPr/>
          <p:nvPr/>
        </p:nvGrpSpPr>
        <p:grpSpPr>
          <a:xfrm>
            <a:off x="11492106" y="2264506"/>
            <a:ext cx="368004" cy="382781"/>
            <a:chOff x="11492106" y="2264506"/>
            <a:chExt cx="368004" cy="382781"/>
          </a:xfrm>
        </p:grpSpPr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C8683BDB-1F4C-4BF7-D61B-B75A8A4C5D96}"/>
                </a:ext>
              </a:extLst>
            </p:cNvPr>
            <p:cNvSpPr/>
            <p:nvPr/>
          </p:nvSpPr>
          <p:spPr>
            <a:xfrm>
              <a:off x="11530172" y="2317349"/>
              <a:ext cx="329938" cy="329938"/>
            </a:xfrm>
            <a:prstGeom prst="ellipse">
              <a:avLst/>
            </a:prstGeom>
            <a:solidFill>
              <a:srgbClr val="D5B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4" name="Google Shape;9201;p64">
              <a:extLst>
                <a:ext uri="{FF2B5EF4-FFF2-40B4-BE49-F238E27FC236}">
                  <a16:creationId xmlns:a16="http://schemas.microsoft.com/office/drawing/2014/main" id="{14FCB0E1-5002-E953-D756-8CEE4F61621D}"/>
                </a:ext>
              </a:extLst>
            </p:cNvPr>
            <p:cNvGrpSpPr/>
            <p:nvPr/>
          </p:nvGrpSpPr>
          <p:grpSpPr>
            <a:xfrm>
              <a:off x="11492106" y="2264506"/>
              <a:ext cx="361147" cy="361529"/>
              <a:chOff x="7538896" y="1970156"/>
              <a:chExt cx="361147" cy="361529"/>
            </a:xfrm>
            <a:solidFill>
              <a:srgbClr val="002060"/>
            </a:solidFill>
          </p:grpSpPr>
          <p:sp>
            <p:nvSpPr>
              <p:cNvPr id="15" name="Google Shape;9202;p64">
                <a:extLst>
                  <a:ext uri="{FF2B5EF4-FFF2-40B4-BE49-F238E27FC236}">
                    <a16:creationId xmlns:a16="http://schemas.microsoft.com/office/drawing/2014/main" id="{4DCF91D6-AD84-1F74-5D72-318339C3BB70}"/>
                  </a:ext>
                </a:extLst>
              </p:cNvPr>
              <p:cNvSpPr/>
              <p:nvPr/>
            </p:nvSpPr>
            <p:spPr>
              <a:xfrm>
                <a:off x="7538896" y="1970156"/>
                <a:ext cx="361147" cy="361529"/>
              </a:xfrm>
              <a:custGeom>
                <a:avLst/>
                <a:gdLst/>
                <a:ahLst/>
                <a:cxnLst/>
                <a:rect l="l" t="t" r="r" b="b"/>
                <a:pathLst>
                  <a:path w="11347" h="11359" extrusionOk="0">
                    <a:moveTo>
                      <a:pt x="8918" y="584"/>
                    </a:moveTo>
                    <a:lnTo>
                      <a:pt x="9477" y="1155"/>
                    </a:lnTo>
                    <a:lnTo>
                      <a:pt x="9632" y="1298"/>
                    </a:lnTo>
                    <a:lnTo>
                      <a:pt x="10239" y="1905"/>
                    </a:lnTo>
                    <a:lnTo>
                      <a:pt x="10704" y="2370"/>
                    </a:lnTo>
                    <a:lnTo>
                      <a:pt x="8918" y="2370"/>
                    </a:lnTo>
                    <a:lnTo>
                      <a:pt x="8918" y="584"/>
                    </a:lnTo>
                    <a:close/>
                    <a:moveTo>
                      <a:pt x="2631" y="4644"/>
                    </a:moveTo>
                    <a:cubicBezTo>
                      <a:pt x="3322" y="4644"/>
                      <a:pt x="3882" y="5215"/>
                      <a:pt x="3882" y="5894"/>
                    </a:cubicBezTo>
                    <a:lnTo>
                      <a:pt x="3882" y="6192"/>
                    </a:lnTo>
                    <a:lnTo>
                      <a:pt x="3810" y="6192"/>
                    </a:lnTo>
                    <a:cubicBezTo>
                      <a:pt x="3429" y="6108"/>
                      <a:pt x="3310" y="5596"/>
                      <a:pt x="3286" y="5596"/>
                    </a:cubicBezTo>
                    <a:cubicBezTo>
                      <a:pt x="3274" y="5525"/>
                      <a:pt x="3215" y="5477"/>
                      <a:pt x="3155" y="5465"/>
                    </a:cubicBezTo>
                    <a:cubicBezTo>
                      <a:pt x="3143" y="5463"/>
                      <a:pt x="3132" y="5462"/>
                      <a:pt x="3121" y="5462"/>
                    </a:cubicBezTo>
                    <a:cubicBezTo>
                      <a:pt x="3064" y="5462"/>
                      <a:pt x="3016" y="5487"/>
                      <a:pt x="2977" y="5537"/>
                    </a:cubicBezTo>
                    <a:cubicBezTo>
                      <a:pt x="2477" y="6156"/>
                      <a:pt x="1429" y="6156"/>
                      <a:pt x="1417" y="6156"/>
                    </a:cubicBezTo>
                    <a:lnTo>
                      <a:pt x="1298" y="6156"/>
                    </a:lnTo>
                    <a:lnTo>
                      <a:pt x="1286" y="6168"/>
                    </a:lnTo>
                    <a:lnTo>
                      <a:pt x="1262" y="6180"/>
                    </a:lnTo>
                    <a:lnTo>
                      <a:pt x="1262" y="5894"/>
                    </a:lnTo>
                    <a:cubicBezTo>
                      <a:pt x="1262" y="5215"/>
                      <a:pt x="1834" y="4644"/>
                      <a:pt x="2512" y="4644"/>
                    </a:cubicBezTo>
                    <a:close/>
                    <a:moveTo>
                      <a:pt x="1238" y="6644"/>
                    </a:moveTo>
                    <a:lnTo>
                      <a:pt x="1238" y="7192"/>
                    </a:lnTo>
                    <a:cubicBezTo>
                      <a:pt x="1107" y="7180"/>
                      <a:pt x="1000" y="7061"/>
                      <a:pt x="1000" y="6930"/>
                    </a:cubicBezTo>
                    <a:cubicBezTo>
                      <a:pt x="1000" y="6846"/>
                      <a:pt x="1024" y="6775"/>
                      <a:pt x="1084" y="6715"/>
                    </a:cubicBezTo>
                    <a:cubicBezTo>
                      <a:pt x="1143" y="6715"/>
                      <a:pt x="1191" y="6692"/>
                      <a:pt x="1226" y="6644"/>
                    </a:cubicBezTo>
                    <a:close/>
                    <a:moveTo>
                      <a:pt x="3929" y="6656"/>
                    </a:moveTo>
                    <a:cubicBezTo>
                      <a:pt x="3965" y="6680"/>
                      <a:pt x="4001" y="6715"/>
                      <a:pt x="4048" y="6715"/>
                    </a:cubicBezTo>
                    <a:cubicBezTo>
                      <a:pt x="4108" y="6763"/>
                      <a:pt x="4132" y="6835"/>
                      <a:pt x="4132" y="6918"/>
                    </a:cubicBezTo>
                    <a:cubicBezTo>
                      <a:pt x="4155" y="7061"/>
                      <a:pt x="4048" y="7180"/>
                      <a:pt x="3917" y="7192"/>
                    </a:cubicBezTo>
                    <a:lnTo>
                      <a:pt x="3917" y="6656"/>
                    </a:lnTo>
                    <a:close/>
                    <a:moveTo>
                      <a:pt x="3036" y="5942"/>
                    </a:moveTo>
                    <a:cubicBezTo>
                      <a:pt x="3120" y="6132"/>
                      <a:pt x="3286" y="6358"/>
                      <a:pt x="3572" y="6465"/>
                    </a:cubicBezTo>
                    <a:lnTo>
                      <a:pt x="3572" y="7227"/>
                    </a:lnTo>
                    <a:cubicBezTo>
                      <a:pt x="3560" y="7704"/>
                      <a:pt x="3167" y="8085"/>
                      <a:pt x="2691" y="8085"/>
                    </a:cubicBezTo>
                    <a:lnTo>
                      <a:pt x="2477" y="8085"/>
                    </a:lnTo>
                    <a:cubicBezTo>
                      <a:pt x="2000" y="8085"/>
                      <a:pt x="1607" y="7692"/>
                      <a:pt x="1607" y="7227"/>
                    </a:cubicBezTo>
                    <a:lnTo>
                      <a:pt x="1607" y="6501"/>
                    </a:lnTo>
                    <a:cubicBezTo>
                      <a:pt x="1917" y="6477"/>
                      <a:pt x="2572" y="6370"/>
                      <a:pt x="3036" y="5942"/>
                    </a:cubicBezTo>
                    <a:close/>
                    <a:moveTo>
                      <a:pt x="2917" y="8418"/>
                    </a:moveTo>
                    <a:lnTo>
                      <a:pt x="2917" y="8656"/>
                    </a:lnTo>
                    <a:lnTo>
                      <a:pt x="2917" y="8668"/>
                    </a:lnTo>
                    <a:lnTo>
                      <a:pt x="2572" y="9025"/>
                    </a:lnTo>
                    <a:lnTo>
                      <a:pt x="2250" y="8692"/>
                    </a:lnTo>
                    <a:lnTo>
                      <a:pt x="2250" y="8418"/>
                    </a:lnTo>
                    <a:cubicBezTo>
                      <a:pt x="2322" y="8430"/>
                      <a:pt x="2393" y="8430"/>
                      <a:pt x="2477" y="8430"/>
                    </a:cubicBezTo>
                    <a:lnTo>
                      <a:pt x="2691" y="8430"/>
                    </a:lnTo>
                    <a:cubicBezTo>
                      <a:pt x="2774" y="8430"/>
                      <a:pt x="2846" y="8418"/>
                      <a:pt x="2917" y="8418"/>
                    </a:cubicBezTo>
                    <a:close/>
                    <a:moveTo>
                      <a:pt x="8561" y="346"/>
                    </a:moveTo>
                    <a:lnTo>
                      <a:pt x="8561" y="2560"/>
                    </a:lnTo>
                    <a:cubicBezTo>
                      <a:pt x="8561" y="2667"/>
                      <a:pt x="8632" y="2739"/>
                      <a:pt x="8739" y="2739"/>
                    </a:cubicBezTo>
                    <a:lnTo>
                      <a:pt x="10954" y="2739"/>
                    </a:lnTo>
                    <a:lnTo>
                      <a:pt x="10954" y="10954"/>
                    </a:lnTo>
                    <a:lnTo>
                      <a:pt x="5167" y="10954"/>
                    </a:lnTo>
                    <a:lnTo>
                      <a:pt x="5167" y="10263"/>
                    </a:lnTo>
                    <a:cubicBezTo>
                      <a:pt x="5167" y="9454"/>
                      <a:pt x="4608" y="9049"/>
                      <a:pt x="4310" y="8954"/>
                    </a:cubicBezTo>
                    <a:lnTo>
                      <a:pt x="3274" y="8537"/>
                    </a:lnTo>
                    <a:lnTo>
                      <a:pt x="3274" y="8311"/>
                    </a:lnTo>
                    <a:cubicBezTo>
                      <a:pt x="3560" y="8156"/>
                      <a:pt x="3786" y="7894"/>
                      <a:pt x="3870" y="7561"/>
                    </a:cubicBezTo>
                    <a:cubicBezTo>
                      <a:pt x="4215" y="7561"/>
                      <a:pt x="4489" y="7287"/>
                      <a:pt x="4489" y="6930"/>
                    </a:cubicBezTo>
                    <a:cubicBezTo>
                      <a:pt x="4489" y="6715"/>
                      <a:pt x="4394" y="6525"/>
                      <a:pt x="4239" y="6418"/>
                    </a:cubicBezTo>
                    <a:lnTo>
                      <a:pt x="4239" y="5942"/>
                    </a:lnTo>
                    <a:cubicBezTo>
                      <a:pt x="4239" y="5108"/>
                      <a:pt x="3620" y="4429"/>
                      <a:pt x="2810" y="4346"/>
                    </a:cubicBezTo>
                    <a:lnTo>
                      <a:pt x="2810" y="346"/>
                    </a:lnTo>
                    <a:close/>
                    <a:moveTo>
                      <a:pt x="2679" y="0"/>
                    </a:moveTo>
                    <a:cubicBezTo>
                      <a:pt x="2572" y="0"/>
                      <a:pt x="2500" y="72"/>
                      <a:pt x="2500" y="179"/>
                    </a:cubicBezTo>
                    <a:lnTo>
                      <a:pt x="2500" y="4358"/>
                    </a:lnTo>
                    <a:cubicBezTo>
                      <a:pt x="1643" y="4394"/>
                      <a:pt x="953" y="5108"/>
                      <a:pt x="953" y="5965"/>
                    </a:cubicBezTo>
                    <a:lnTo>
                      <a:pt x="953" y="6442"/>
                    </a:lnTo>
                    <a:cubicBezTo>
                      <a:pt x="786" y="6561"/>
                      <a:pt x="691" y="6739"/>
                      <a:pt x="691" y="6954"/>
                    </a:cubicBezTo>
                    <a:cubicBezTo>
                      <a:pt x="691" y="7299"/>
                      <a:pt x="965" y="7597"/>
                      <a:pt x="1322" y="7597"/>
                    </a:cubicBezTo>
                    <a:cubicBezTo>
                      <a:pt x="1417" y="7918"/>
                      <a:pt x="1643" y="8192"/>
                      <a:pt x="1917" y="8335"/>
                    </a:cubicBezTo>
                    <a:lnTo>
                      <a:pt x="1917" y="8561"/>
                    </a:lnTo>
                    <a:lnTo>
                      <a:pt x="845" y="8978"/>
                    </a:lnTo>
                    <a:cubicBezTo>
                      <a:pt x="548" y="9085"/>
                      <a:pt x="0" y="9478"/>
                      <a:pt x="0" y="10287"/>
                    </a:cubicBezTo>
                    <a:lnTo>
                      <a:pt x="0" y="11180"/>
                    </a:lnTo>
                    <a:cubicBezTo>
                      <a:pt x="0" y="11287"/>
                      <a:pt x="72" y="11359"/>
                      <a:pt x="179" y="11359"/>
                    </a:cubicBezTo>
                    <a:lnTo>
                      <a:pt x="965" y="11359"/>
                    </a:lnTo>
                    <a:cubicBezTo>
                      <a:pt x="1072" y="11359"/>
                      <a:pt x="1143" y="11287"/>
                      <a:pt x="1143" y="11180"/>
                    </a:cubicBezTo>
                    <a:cubicBezTo>
                      <a:pt x="1143" y="11073"/>
                      <a:pt x="1072" y="11002"/>
                      <a:pt x="965" y="11002"/>
                    </a:cubicBezTo>
                    <a:lnTo>
                      <a:pt x="357" y="11002"/>
                    </a:lnTo>
                    <a:lnTo>
                      <a:pt x="357" y="10263"/>
                    </a:lnTo>
                    <a:cubicBezTo>
                      <a:pt x="357" y="9513"/>
                      <a:pt x="941" y="9287"/>
                      <a:pt x="965" y="9287"/>
                    </a:cubicBezTo>
                    <a:lnTo>
                      <a:pt x="988" y="9287"/>
                    </a:lnTo>
                    <a:lnTo>
                      <a:pt x="1965" y="8906"/>
                    </a:lnTo>
                    <a:lnTo>
                      <a:pt x="1977" y="8918"/>
                    </a:lnTo>
                    <a:lnTo>
                      <a:pt x="2500" y="9430"/>
                    </a:lnTo>
                    <a:cubicBezTo>
                      <a:pt x="2536" y="9454"/>
                      <a:pt x="2572" y="9466"/>
                      <a:pt x="2619" y="9466"/>
                    </a:cubicBezTo>
                    <a:cubicBezTo>
                      <a:pt x="2667" y="9466"/>
                      <a:pt x="2715" y="9454"/>
                      <a:pt x="2739" y="9406"/>
                    </a:cubicBezTo>
                    <a:lnTo>
                      <a:pt x="3251" y="8894"/>
                    </a:lnTo>
                    <a:lnTo>
                      <a:pt x="4227" y="9275"/>
                    </a:lnTo>
                    <a:lnTo>
                      <a:pt x="4239" y="9275"/>
                    </a:lnTo>
                    <a:cubicBezTo>
                      <a:pt x="4239" y="9275"/>
                      <a:pt x="4858" y="9490"/>
                      <a:pt x="4858" y="10240"/>
                    </a:cubicBezTo>
                    <a:lnTo>
                      <a:pt x="4858" y="10954"/>
                    </a:lnTo>
                    <a:lnTo>
                      <a:pt x="1607" y="10954"/>
                    </a:lnTo>
                    <a:cubicBezTo>
                      <a:pt x="1500" y="10954"/>
                      <a:pt x="1429" y="11037"/>
                      <a:pt x="1429" y="11133"/>
                    </a:cubicBezTo>
                    <a:cubicBezTo>
                      <a:pt x="1429" y="11240"/>
                      <a:pt x="1500" y="11311"/>
                      <a:pt x="1607" y="11311"/>
                    </a:cubicBezTo>
                    <a:lnTo>
                      <a:pt x="11168" y="11311"/>
                    </a:lnTo>
                    <a:cubicBezTo>
                      <a:pt x="11263" y="11311"/>
                      <a:pt x="11347" y="11240"/>
                      <a:pt x="11347" y="11133"/>
                    </a:cubicBezTo>
                    <a:lnTo>
                      <a:pt x="11311" y="2536"/>
                    </a:lnTo>
                    <a:lnTo>
                      <a:pt x="11311" y="2501"/>
                    </a:lnTo>
                    <a:lnTo>
                      <a:pt x="11311" y="2489"/>
                    </a:lnTo>
                    <a:cubicBezTo>
                      <a:pt x="11311" y="2489"/>
                      <a:pt x="11311" y="2477"/>
                      <a:pt x="11299" y="2477"/>
                    </a:cubicBezTo>
                    <a:lnTo>
                      <a:pt x="11287" y="2465"/>
                    </a:lnTo>
                    <a:lnTo>
                      <a:pt x="11263" y="2441"/>
                    </a:lnTo>
                    <a:lnTo>
                      <a:pt x="9882" y="1060"/>
                    </a:lnTo>
                    <a:lnTo>
                      <a:pt x="8870" y="48"/>
                    </a:lnTo>
                    <a:lnTo>
                      <a:pt x="8858" y="36"/>
                    </a:lnTo>
                    <a:lnTo>
                      <a:pt x="8846" y="12"/>
                    </a:lnTo>
                    <a:cubicBezTo>
                      <a:pt x="8846" y="12"/>
                      <a:pt x="8823" y="12"/>
                      <a:pt x="8823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9203;p64">
                <a:extLst>
                  <a:ext uri="{FF2B5EF4-FFF2-40B4-BE49-F238E27FC236}">
                    <a16:creationId xmlns:a16="http://schemas.microsoft.com/office/drawing/2014/main" id="{EEADFACC-118C-138B-369B-C3F917B3FC42}"/>
                  </a:ext>
                </a:extLst>
              </p:cNvPr>
              <p:cNvSpPr/>
              <p:nvPr/>
            </p:nvSpPr>
            <p:spPr>
              <a:xfrm>
                <a:off x="7685907" y="2066784"/>
                <a:ext cx="101211" cy="11394"/>
              </a:xfrm>
              <a:custGeom>
                <a:avLst/>
                <a:gdLst/>
                <a:ahLst/>
                <a:cxnLst/>
                <a:rect l="l" t="t" r="r" b="b"/>
                <a:pathLst>
                  <a:path w="3180" h="358" extrusionOk="0">
                    <a:moveTo>
                      <a:pt x="179" y="0"/>
                    </a:moveTo>
                    <a:cubicBezTo>
                      <a:pt x="72" y="0"/>
                      <a:pt x="1" y="84"/>
                      <a:pt x="1" y="179"/>
                    </a:cubicBezTo>
                    <a:cubicBezTo>
                      <a:pt x="1" y="286"/>
                      <a:pt x="72" y="358"/>
                      <a:pt x="179" y="358"/>
                    </a:cubicBezTo>
                    <a:lnTo>
                      <a:pt x="3001" y="358"/>
                    </a:lnTo>
                    <a:cubicBezTo>
                      <a:pt x="3108" y="358"/>
                      <a:pt x="3180" y="286"/>
                      <a:pt x="3180" y="179"/>
                    </a:cubicBezTo>
                    <a:cubicBezTo>
                      <a:pt x="3180" y="84"/>
                      <a:pt x="3108" y="0"/>
                      <a:pt x="3001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9204;p64">
                <a:extLst>
                  <a:ext uri="{FF2B5EF4-FFF2-40B4-BE49-F238E27FC236}">
                    <a16:creationId xmlns:a16="http://schemas.microsoft.com/office/drawing/2014/main" id="{AB504380-7B3B-A451-FECB-9BB9BA95E95C}"/>
                  </a:ext>
                </a:extLst>
              </p:cNvPr>
              <p:cNvSpPr/>
              <p:nvPr/>
            </p:nvSpPr>
            <p:spPr>
              <a:xfrm>
                <a:off x="7685907" y="2106187"/>
                <a:ext cx="147075" cy="11394"/>
              </a:xfrm>
              <a:custGeom>
                <a:avLst/>
                <a:gdLst/>
                <a:ahLst/>
                <a:cxnLst/>
                <a:rect l="l" t="t" r="r" b="b"/>
                <a:pathLst>
                  <a:path w="4621" h="358" extrusionOk="0">
                    <a:moveTo>
                      <a:pt x="179" y="1"/>
                    </a:moveTo>
                    <a:cubicBezTo>
                      <a:pt x="72" y="1"/>
                      <a:pt x="1" y="72"/>
                      <a:pt x="1" y="179"/>
                    </a:cubicBezTo>
                    <a:cubicBezTo>
                      <a:pt x="1" y="286"/>
                      <a:pt x="72" y="358"/>
                      <a:pt x="179" y="358"/>
                    </a:cubicBezTo>
                    <a:lnTo>
                      <a:pt x="4442" y="358"/>
                    </a:lnTo>
                    <a:cubicBezTo>
                      <a:pt x="4549" y="358"/>
                      <a:pt x="4620" y="286"/>
                      <a:pt x="4620" y="179"/>
                    </a:cubicBezTo>
                    <a:cubicBezTo>
                      <a:pt x="4620" y="72"/>
                      <a:pt x="4549" y="1"/>
                      <a:pt x="4442" y="1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9205;p64">
                <a:extLst>
                  <a:ext uri="{FF2B5EF4-FFF2-40B4-BE49-F238E27FC236}">
                    <a16:creationId xmlns:a16="http://schemas.microsoft.com/office/drawing/2014/main" id="{CA4E5571-3190-AEF0-486E-2303B71792F0}"/>
                  </a:ext>
                </a:extLst>
              </p:cNvPr>
              <p:cNvSpPr/>
              <p:nvPr/>
            </p:nvSpPr>
            <p:spPr>
              <a:xfrm>
                <a:off x="7685907" y="2145239"/>
                <a:ext cx="147075" cy="11394"/>
              </a:xfrm>
              <a:custGeom>
                <a:avLst/>
                <a:gdLst/>
                <a:ahLst/>
                <a:cxnLst/>
                <a:rect l="l" t="t" r="r" b="b"/>
                <a:pathLst>
                  <a:path w="4621" h="358" extrusionOk="0">
                    <a:moveTo>
                      <a:pt x="179" y="0"/>
                    </a:moveTo>
                    <a:cubicBezTo>
                      <a:pt x="72" y="0"/>
                      <a:pt x="1" y="71"/>
                      <a:pt x="1" y="179"/>
                    </a:cubicBezTo>
                    <a:cubicBezTo>
                      <a:pt x="1" y="274"/>
                      <a:pt x="72" y="357"/>
                      <a:pt x="179" y="357"/>
                    </a:cubicBezTo>
                    <a:lnTo>
                      <a:pt x="4442" y="357"/>
                    </a:lnTo>
                    <a:cubicBezTo>
                      <a:pt x="4549" y="357"/>
                      <a:pt x="4620" y="274"/>
                      <a:pt x="4620" y="179"/>
                    </a:cubicBezTo>
                    <a:cubicBezTo>
                      <a:pt x="4620" y="83"/>
                      <a:pt x="4537" y="0"/>
                      <a:pt x="4442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9206;p64">
                <a:extLst>
                  <a:ext uri="{FF2B5EF4-FFF2-40B4-BE49-F238E27FC236}">
                    <a16:creationId xmlns:a16="http://schemas.microsoft.com/office/drawing/2014/main" id="{322D9888-5304-3CC7-B9C5-3B2E2C72C57B}"/>
                  </a:ext>
                </a:extLst>
              </p:cNvPr>
              <p:cNvSpPr/>
              <p:nvPr/>
            </p:nvSpPr>
            <p:spPr>
              <a:xfrm>
                <a:off x="7685907" y="2184260"/>
                <a:ext cx="147075" cy="11394"/>
              </a:xfrm>
              <a:custGeom>
                <a:avLst/>
                <a:gdLst/>
                <a:ahLst/>
                <a:cxnLst/>
                <a:rect l="l" t="t" r="r" b="b"/>
                <a:pathLst>
                  <a:path w="4621" h="358" extrusionOk="0">
                    <a:moveTo>
                      <a:pt x="179" y="0"/>
                    </a:moveTo>
                    <a:cubicBezTo>
                      <a:pt x="72" y="0"/>
                      <a:pt x="1" y="84"/>
                      <a:pt x="1" y="179"/>
                    </a:cubicBezTo>
                    <a:cubicBezTo>
                      <a:pt x="1" y="286"/>
                      <a:pt x="72" y="358"/>
                      <a:pt x="179" y="358"/>
                    </a:cubicBezTo>
                    <a:lnTo>
                      <a:pt x="4442" y="358"/>
                    </a:lnTo>
                    <a:cubicBezTo>
                      <a:pt x="4549" y="358"/>
                      <a:pt x="4620" y="286"/>
                      <a:pt x="4620" y="179"/>
                    </a:cubicBezTo>
                    <a:cubicBezTo>
                      <a:pt x="4620" y="84"/>
                      <a:pt x="4537" y="0"/>
                      <a:pt x="4442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9207;p64">
                <a:extLst>
                  <a:ext uri="{FF2B5EF4-FFF2-40B4-BE49-F238E27FC236}">
                    <a16:creationId xmlns:a16="http://schemas.microsoft.com/office/drawing/2014/main" id="{45D75996-2C6C-BB00-1FFC-01D1FABD5560}"/>
                  </a:ext>
                </a:extLst>
              </p:cNvPr>
              <p:cNvSpPr/>
              <p:nvPr/>
            </p:nvSpPr>
            <p:spPr>
              <a:xfrm>
                <a:off x="7685907" y="2223280"/>
                <a:ext cx="147075" cy="11394"/>
              </a:xfrm>
              <a:custGeom>
                <a:avLst/>
                <a:gdLst/>
                <a:ahLst/>
                <a:cxnLst/>
                <a:rect l="l" t="t" r="r" b="b"/>
                <a:pathLst>
                  <a:path w="4621" h="358" extrusionOk="0">
                    <a:moveTo>
                      <a:pt x="179" y="1"/>
                    </a:moveTo>
                    <a:cubicBezTo>
                      <a:pt x="72" y="1"/>
                      <a:pt x="1" y="72"/>
                      <a:pt x="1" y="179"/>
                    </a:cubicBezTo>
                    <a:cubicBezTo>
                      <a:pt x="1" y="286"/>
                      <a:pt x="72" y="358"/>
                      <a:pt x="179" y="358"/>
                    </a:cubicBezTo>
                    <a:lnTo>
                      <a:pt x="4442" y="358"/>
                    </a:lnTo>
                    <a:cubicBezTo>
                      <a:pt x="4549" y="358"/>
                      <a:pt x="4620" y="286"/>
                      <a:pt x="4620" y="179"/>
                    </a:cubicBezTo>
                    <a:cubicBezTo>
                      <a:pt x="4620" y="84"/>
                      <a:pt x="4537" y="1"/>
                      <a:pt x="4442" y="1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E966B02D-2156-FF1B-733D-C50CC642C773}"/>
              </a:ext>
            </a:extLst>
          </p:cNvPr>
          <p:cNvGrpSpPr/>
          <p:nvPr/>
        </p:nvGrpSpPr>
        <p:grpSpPr>
          <a:xfrm>
            <a:off x="11506683" y="4638562"/>
            <a:ext cx="354415" cy="350374"/>
            <a:chOff x="11506683" y="4638562"/>
            <a:chExt cx="354415" cy="350374"/>
          </a:xfrm>
        </p:grpSpPr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F4BAFB25-1B6E-206F-C2FD-CB0ED468F165}"/>
                </a:ext>
              </a:extLst>
            </p:cNvPr>
            <p:cNvSpPr/>
            <p:nvPr/>
          </p:nvSpPr>
          <p:spPr>
            <a:xfrm>
              <a:off x="11531160" y="4658998"/>
              <a:ext cx="329938" cy="329938"/>
            </a:xfrm>
            <a:prstGeom prst="ellipse">
              <a:avLst/>
            </a:prstGeom>
            <a:solidFill>
              <a:srgbClr val="D5B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1" name="Google Shape;9261;p64">
              <a:extLst>
                <a:ext uri="{FF2B5EF4-FFF2-40B4-BE49-F238E27FC236}">
                  <a16:creationId xmlns:a16="http://schemas.microsoft.com/office/drawing/2014/main" id="{276825B8-E873-BCC5-C73C-B28F71D48CBC}"/>
                </a:ext>
              </a:extLst>
            </p:cNvPr>
            <p:cNvGrpSpPr/>
            <p:nvPr/>
          </p:nvGrpSpPr>
          <p:grpSpPr>
            <a:xfrm>
              <a:off x="11506683" y="4638562"/>
              <a:ext cx="331993" cy="331993"/>
              <a:chOff x="870939" y="2439293"/>
              <a:chExt cx="331993" cy="331993"/>
            </a:xfrm>
            <a:solidFill>
              <a:srgbClr val="002060"/>
            </a:solidFill>
          </p:grpSpPr>
          <p:sp>
            <p:nvSpPr>
              <p:cNvPr id="22" name="Google Shape;9262;p64">
                <a:extLst>
                  <a:ext uri="{FF2B5EF4-FFF2-40B4-BE49-F238E27FC236}">
                    <a16:creationId xmlns:a16="http://schemas.microsoft.com/office/drawing/2014/main" id="{3A2D6C67-0B3F-9E66-D2BF-BA7FEB85AB36}"/>
                  </a:ext>
                </a:extLst>
              </p:cNvPr>
              <p:cNvSpPr/>
              <p:nvPr/>
            </p:nvSpPr>
            <p:spPr>
              <a:xfrm>
                <a:off x="870939" y="2439293"/>
                <a:ext cx="331993" cy="331993"/>
              </a:xfrm>
              <a:custGeom>
                <a:avLst/>
                <a:gdLst/>
                <a:ahLst/>
                <a:cxnLst/>
                <a:rect l="l" t="t" r="r" b="b"/>
                <a:pathLst>
                  <a:path w="10431" h="10431" extrusionOk="0">
                    <a:moveTo>
                      <a:pt x="9490" y="298"/>
                    </a:moveTo>
                    <a:cubicBezTo>
                      <a:pt x="9835" y="298"/>
                      <a:pt x="10121" y="584"/>
                      <a:pt x="10121" y="917"/>
                    </a:cubicBezTo>
                    <a:lnTo>
                      <a:pt x="10121" y="9513"/>
                    </a:lnTo>
                    <a:cubicBezTo>
                      <a:pt x="10121" y="9847"/>
                      <a:pt x="9835" y="10132"/>
                      <a:pt x="9490" y="10132"/>
                    </a:cubicBezTo>
                    <a:lnTo>
                      <a:pt x="7037" y="10132"/>
                    </a:lnTo>
                    <a:lnTo>
                      <a:pt x="7037" y="9156"/>
                    </a:lnTo>
                    <a:cubicBezTo>
                      <a:pt x="7037" y="9055"/>
                      <a:pt x="6960" y="9004"/>
                      <a:pt x="6883" y="9004"/>
                    </a:cubicBezTo>
                    <a:cubicBezTo>
                      <a:pt x="6805" y="9004"/>
                      <a:pt x="6728" y="9055"/>
                      <a:pt x="6728" y="9156"/>
                    </a:cubicBezTo>
                    <a:lnTo>
                      <a:pt x="6728" y="10132"/>
                    </a:lnTo>
                    <a:lnTo>
                      <a:pt x="3644" y="10132"/>
                    </a:lnTo>
                    <a:lnTo>
                      <a:pt x="3644" y="298"/>
                    </a:lnTo>
                    <a:lnTo>
                      <a:pt x="6728" y="298"/>
                    </a:lnTo>
                    <a:lnTo>
                      <a:pt x="6728" y="8347"/>
                    </a:lnTo>
                    <a:cubicBezTo>
                      <a:pt x="6728" y="8442"/>
                      <a:pt x="6805" y="8489"/>
                      <a:pt x="6883" y="8489"/>
                    </a:cubicBezTo>
                    <a:cubicBezTo>
                      <a:pt x="6960" y="8489"/>
                      <a:pt x="7037" y="8442"/>
                      <a:pt x="7037" y="8347"/>
                    </a:cubicBezTo>
                    <a:lnTo>
                      <a:pt x="7037" y="298"/>
                    </a:lnTo>
                    <a:close/>
                    <a:moveTo>
                      <a:pt x="918" y="0"/>
                    </a:moveTo>
                    <a:cubicBezTo>
                      <a:pt x="417" y="0"/>
                      <a:pt x="1" y="417"/>
                      <a:pt x="1" y="917"/>
                    </a:cubicBezTo>
                    <a:lnTo>
                      <a:pt x="1" y="2096"/>
                    </a:lnTo>
                    <a:cubicBezTo>
                      <a:pt x="1" y="2191"/>
                      <a:pt x="78" y="2239"/>
                      <a:pt x="156" y="2239"/>
                    </a:cubicBezTo>
                    <a:cubicBezTo>
                      <a:pt x="233" y="2239"/>
                      <a:pt x="310" y="2191"/>
                      <a:pt x="310" y="2096"/>
                    </a:cubicBezTo>
                    <a:lnTo>
                      <a:pt x="310" y="917"/>
                    </a:lnTo>
                    <a:cubicBezTo>
                      <a:pt x="310" y="584"/>
                      <a:pt x="596" y="298"/>
                      <a:pt x="941" y="298"/>
                    </a:cubicBezTo>
                    <a:lnTo>
                      <a:pt x="3394" y="298"/>
                    </a:lnTo>
                    <a:lnTo>
                      <a:pt x="3394" y="10132"/>
                    </a:lnTo>
                    <a:lnTo>
                      <a:pt x="941" y="10132"/>
                    </a:lnTo>
                    <a:cubicBezTo>
                      <a:pt x="596" y="10132"/>
                      <a:pt x="310" y="9847"/>
                      <a:pt x="310" y="9513"/>
                    </a:cubicBezTo>
                    <a:lnTo>
                      <a:pt x="310" y="2965"/>
                    </a:lnTo>
                    <a:cubicBezTo>
                      <a:pt x="310" y="2864"/>
                      <a:pt x="233" y="2813"/>
                      <a:pt x="156" y="2813"/>
                    </a:cubicBezTo>
                    <a:cubicBezTo>
                      <a:pt x="78" y="2813"/>
                      <a:pt x="1" y="2864"/>
                      <a:pt x="1" y="2965"/>
                    </a:cubicBezTo>
                    <a:lnTo>
                      <a:pt x="1" y="9513"/>
                    </a:lnTo>
                    <a:cubicBezTo>
                      <a:pt x="1" y="10013"/>
                      <a:pt x="417" y="10430"/>
                      <a:pt x="918" y="10430"/>
                    </a:cubicBezTo>
                    <a:lnTo>
                      <a:pt x="9514" y="10430"/>
                    </a:lnTo>
                    <a:cubicBezTo>
                      <a:pt x="10014" y="10430"/>
                      <a:pt x="10431" y="10013"/>
                      <a:pt x="10431" y="9513"/>
                    </a:cubicBezTo>
                    <a:lnTo>
                      <a:pt x="10431" y="917"/>
                    </a:lnTo>
                    <a:cubicBezTo>
                      <a:pt x="10431" y="417"/>
                      <a:pt x="10014" y="0"/>
                      <a:pt x="9514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9263;p64">
                <a:extLst>
                  <a:ext uri="{FF2B5EF4-FFF2-40B4-BE49-F238E27FC236}">
                    <a16:creationId xmlns:a16="http://schemas.microsoft.com/office/drawing/2014/main" id="{0136E113-84FF-E495-6571-5E44C27A6034}"/>
                  </a:ext>
                </a:extLst>
              </p:cNvPr>
              <p:cNvSpPr/>
              <p:nvPr/>
            </p:nvSpPr>
            <p:spPr>
              <a:xfrm>
                <a:off x="908463" y="2696969"/>
                <a:ext cx="41726" cy="41726"/>
              </a:xfrm>
              <a:custGeom>
                <a:avLst/>
                <a:gdLst/>
                <a:ahLst/>
                <a:cxnLst/>
                <a:rect l="l" t="t" r="r" b="b"/>
                <a:pathLst>
                  <a:path w="1311" h="1311" extrusionOk="0">
                    <a:moveTo>
                      <a:pt x="673" y="309"/>
                    </a:moveTo>
                    <a:cubicBezTo>
                      <a:pt x="844" y="309"/>
                      <a:pt x="989" y="471"/>
                      <a:pt x="989" y="655"/>
                    </a:cubicBezTo>
                    <a:cubicBezTo>
                      <a:pt x="989" y="846"/>
                      <a:pt x="846" y="1001"/>
                      <a:pt x="655" y="1001"/>
                    </a:cubicBezTo>
                    <a:cubicBezTo>
                      <a:pt x="453" y="1001"/>
                      <a:pt x="310" y="846"/>
                      <a:pt x="310" y="655"/>
                    </a:cubicBezTo>
                    <a:cubicBezTo>
                      <a:pt x="310" y="465"/>
                      <a:pt x="453" y="310"/>
                      <a:pt x="655" y="310"/>
                    </a:cubicBezTo>
                    <a:cubicBezTo>
                      <a:pt x="661" y="310"/>
                      <a:pt x="667" y="309"/>
                      <a:pt x="673" y="309"/>
                    </a:cubicBezTo>
                    <a:close/>
                    <a:moveTo>
                      <a:pt x="655" y="0"/>
                    </a:moveTo>
                    <a:cubicBezTo>
                      <a:pt x="274" y="0"/>
                      <a:pt x="0" y="286"/>
                      <a:pt x="0" y="655"/>
                    </a:cubicBezTo>
                    <a:cubicBezTo>
                      <a:pt x="0" y="1012"/>
                      <a:pt x="298" y="1310"/>
                      <a:pt x="655" y="1310"/>
                    </a:cubicBezTo>
                    <a:cubicBezTo>
                      <a:pt x="1012" y="1310"/>
                      <a:pt x="1310" y="1012"/>
                      <a:pt x="1310" y="655"/>
                    </a:cubicBezTo>
                    <a:cubicBezTo>
                      <a:pt x="1310" y="298"/>
                      <a:pt x="1012" y="0"/>
                      <a:pt x="655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9264;p64">
                <a:extLst>
                  <a:ext uri="{FF2B5EF4-FFF2-40B4-BE49-F238E27FC236}">
                    <a16:creationId xmlns:a16="http://schemas.microsoft.com/office/drawing/2014/main" id="{83DEA688-68FC-7507-E835-B0BFB76A80C6}"/>
                  </a:ext>
                </a:extLst>
              </p:cNvPr>
              <p:cNvSpPr/>
              <p:nvPr/>
            </p:nvSpPr>
            <p:spPr>
              <a:xfrm>
                <a:off x="1015690" y="2696969"/>
                <a:ext cx="41726" cy="41726"/>
              </a:xfrm>
              <a:custGeom>
                <a:avLst/>
                <a:gdLst/>
                <a:ahLst/>
                <a:cxnLst/>
                <a:rect l="l" t="t" r="r" b="b"/>
                <a:pathLst>
                  <a:path w="1311" h="1311" extrusionOk="0">
                    <a:moveTo>
                      <a:pt x="656" y="310"/>
                    </a:moveTo>
                    <a:cubicBezTo>
                      <a:pt x="858" y="310"/>
                      <a:pt x="1001" y="465"/>
                      <a:pt x="1001" y="655"/>
                    </a:cubicBezTo>
                    <a:cubicBezTo>
                      <a:pt x="1001" y="846"/>
                      <a:pt x="858" y="1001"/>
                      <a:pt x="656" y="1001"/>
                    </a:cubicBezTo>
                    <a:cubicBezTo>
                      <a:pt x="465" y="1001"/>
                      <a:pt x="322" y="846"/>
                      <a:pt x="322" y="655"/>
                    </a:cubicBezTo>
                    <a:cubicBezTo>
                      <a:pt x="322" y="465"/>
                      <a:pt x="465" y="310"/>
                      <a:pt x="656" y="310"/>
                    </a:cubicBezTo>
                    <a:close/>
                    <a:moveTo>
                      <a:pt x="656" y="0"/>
                    </a:moveTo>
                    <a:cubicBezTo>
                      <a:pt x="299" y="0"/>
                      <a:pt x="1" y="298"/>
                      <a:pt x="1" y="655"/>
                    </a:cubicBezTo>
                    <a:cubicBezTo>
                      <a:pt x="1" y="1012"/>
                      <a:pt x="299" y="1310"/>
                      <a:pt x="656" y="1310"/>
                    </a:cubicBezTo>
                    <a:cubicBezTo>
                      <a:pt x="1013" y="1310"/>
                      <a:pt x="1311" y="1012"/>
                      <a:pt x="1311" y="655"/>
                    </a:cubicBezTo>
                    <a:cubicBezTo>
                      <a:pt x="1311" y="298"/>
                      <a:pt x="1013" y="0"/>
                      <a:pt x="656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9265;p64">
                <a:extLst>
                  <a:ext uri="{FF2B5EF4-FFF2-40B4-BE49-F238E27FC236}">
                    <a16:creationId xmlns:a16="http://schemas.microsoft.com/office/drawing/2014/main" id="{FF107C38-D975-EAFF-A796-5351D66F00D5}"/>
                  </a:ext>
                </a:extLst>
              </p:cNvPr>
              <p:cNvSpPr/>
              <p:nvPr/>
            </p:nvSpPr>
            <p:spPr>
              <a:xfrm>
                <a:off x="1122567" y="2696969"/>
                <a:ext cx="41726" cy="41726"/>
              </a:xfrm>
              <a:custGeom>
                <a:avLst/>
                <a:gdLst/>
                <a:ahLst/>
                <a:cxnLst/>
                <a:rect l="l" t="t" r="r" b="b"/>
                <a:pathLst>
                  <a:path w="1311" h="1311" extrusionOk="0">
                    <a:moveTo>
                      <a:pt x="655" y="310"/>
                    </a:moveTo>
                    <a:cubicBezTo>
                      <a:pt x="846" y="310"/>
                      <a:pt x="989" y="465"/>
                      <a:pt x="989" y="655"/>
                    </a:cubicBezTo>
                    <a:cubicBezTo>
                      <a:pt x="989" y="846"/>
                      <a:pt x="846" y="1001"/>
                      <a:pt x="655" y="1001"/>
                    </a:cubicBezTo>
                    <a:cubicBezTo>
                      <a:pt x="453" y="1001"/>
                      <a:pt x="310" y="846"/>
                      <a:pt x="310" y="655"/>
                    </a:cubicBezTo>
                    <a:cubicBezTo>
                      <a:pt x="310" y="465"/>
                      <a:pt x="453" y="310"/>
                      <a:pt x="655" y="310"/>
                    </a:cubicBezTo>
                    <a:close/>
                    <a:moveTo>
                      <a:pt x="655" y="0"/>
                    </a:moveTo>
                    <a:cubicBezTo>
                      <a:pt x="298" y="0"/>
                      <a:pt x="0" y="298"/>
                      <a:pt x="0" y="655"/>
                    </a:cubicBezTo>
                    <a:cubicBezTo>
                      <a:pt x="0" y="1012"/>
                      <a:pt x="298" y="1310"/>
                      <a:pt x="655" y="1310"/>
                    </a:cubicBezTo>
                    <a:cubicBezTo>
                      <a:pt x="1013" y="1310"/>
                      <a:pt x="1310" y="1012"/>
                      <a:pt x="1310" y="655"/>
                    </a:cubicBezTo>
                    <a:cubicBezTo>
                      <a:pt x="1310" y="298"/>
                      <a:pt x="1013" y="0"/>
                      <a:pt x="655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9266;p64">
                <a:extLst>
                  <a:ext uri="{FF2B5EF4-FFF2-40B4-BE49-F238E27FC236}">
                    <a16:creationId xmlns:a16="http://schemas.microsoft.com/office/drawing/2014/main" id="{857DF390-C1A3-F365-080B-AC83243169A5}"/>
                  </a:ext>
                </a:extLst>
              </p:cNvPr>
              <p:cNvSpPr/>
              <p:nvPr/>
            </p:nvSpPr>
            <p:spPr>
              <a:xfrm>
                <a:off x="913015" y="2504094"/>
                <a:ext cx="31859" cy="9867"/>
              </a:xfrm>
              <a:custGeom>
                <a:avLst/>
                <a:gdLst/>
                <a:ahLst/>
                <a:cxnLst/>
                <a:rect l="l" t="t" r="r" b="b"/>
                <a:pathLst>
                  <a:path w="1001" h="310" extrusionOk="0">
                    <a:moveTo>
                      <a:pt x="191" y="0"/>
                    </a:moveTo>
                    <a:cubicBezTo>
                      <a:pt x="0" y="12"/>
                      <a:pt x="0" y="310"/>
                      <a:pt x="191" y="310"/>
                    </a:cubicBezTo>
                    <a:lnTo>
                      <a:pt x="810" y="310"/>
                    </a:lnTo>
                    <a:cubicBezTo>
                      <a:pt x="1000" y="310"/>
                      <a:pt x="1000" y="0"/>
                      <a:pt x="810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9267;p64">
                <a:extLst>
                  <a:ext uri="{FF2B5EF4-FFF2-40B4-BE49-F238E27FC236}">
                    <a16:creationId xmlns:a16="http://schemas.microsoft.com/office/drawing/2014/main" id="{8DBE09D3-7235-E6C6-5629-02E1E1C79246}"/>
                  </a:ext>
                </a:extLst>
              </p:cNvPr>
              <p:cNvSpPr/>
              <p:nvPr/>
            </p:nvSpPr>
            <p:spPr>
              <a:xfrm>
                <a:off x="913015" y="2532898"/>
                <a:ext cx="31859" cy="10248"/>
              </a:xfrm>
              <a:custGeom>
                <a:avLst/>
                <a:gdLst/>
                <a:ahLst/>
                <a:cxnLst/>
                <a:rect l="l" t="t" r="r" b="b"/>
                <a:pathLst>
                  <a:path w="1001" h="322" extrusionOk="0">
                    <a:moveTo>
                      <a:pt x="191" y="0"/>
                    </a:moveTo>
                    <a:cubicBezTo>
                      <a:pt x="0" y="24"/>
                      <a:pt x="0" y="322"/>
                      <a:pt x="191" y="322"/>
                    </a:cubicBezTo>
                    <a:lnTo>
                      <a:pt x="810" y="322"/>
                    </a:lnTo>
                    <a:cubicBezTo>
                      <a:pt x="1000" y="322"/>
                      <a:pt x="1000" y="0"/>
                      <a:pt x="810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9268;p64">
                <a:extLst>
                  <a:ext uri="{FF2B5EF4-FFF2-40B4-BE49-F238E27FC236}">
                    <a16:creationId xmlns:a16="http://schemas.microsoft.com/office/drawing/2014/main" id="{878BA3A2-D547-C95D-99A8-E41C6E540912}"/>
                  </a:ext>
                </a:extLst>
              </p:cNvPr>
              <p:cNvSpPr/>
              <p:nvPr/>
            </p:nvSpPr>
            <p:spPr>
              <a:xfrm>
                <a:off x="913015" y="2562052"/>
                <a:ext cx="31859" cy="9898"/>
              </a:xfrm>
              <a:custGeom>
                <a:avLst/>
                <a:gdLst/>
                <a:ahLst/>
                <a:cxnLst/>
                <a:rect l="l" t="t" r="r" b="b"/>
                <a:pathLst>
                  <a:path w="1001" h="311" extrusionOk="0">
                    <a:moveTo>
                      <a:pt x="191" y="1"/>
                    </a:moveTo>
                    <a:cubicBezTo>
                      <a:pt x="0" y="13"/>
                      <a:pt x="0" y="310"/>
                      <a:pt x="191" y="310"/>
                    </a:cubicBezTo>
                    <a:lnTo>
                      <a:pt x="810" y="310"/>
                    </a:lnTo>
                    <a:cubicBezTo>
                      <a:pt x="1000" y="310"/>
                      <a:pt x="1000" y="1"/>
                      <a:pt x="810" y="1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269;p64">
                <a:extLst>
                  <a:ext uri="{FF2B5EF4-FFF2-40B4-BE49-F238E27FC236}">
                    <a16:creationId xmlns:a16="http://schemas.microsoft.com/office/drawing/2014/main" id="{B47BD659-8528-F049-A683-9092703ADCBD}"/>
                  </a:ext>
                </a:extLst>
              </p:cNvPr>
              <p:cNvSpPr/>
              <p:nvPr/>
            </p:nvSpPr>
            <p:spPr>
              <a:xfrm>
                <a:off x="894428" y="2474908"/>
                <a:ext cx="69384" cy="167508"/>
              </a:xfrm>
              <a:custGeom>
                <a:avLst/>
                <a:gdLst/>
                <a:ahLst/>
                <a:cxnLst/>
                <a:rect l="l" t="t" r="r" b="b"/>
                <a:pathLst>
                  <a:path w="2180" h="5263" extrusionOk="0">
                    <a:moveTo>
                      <a:pt x="1870" y="298"/>
                    </a:moveTo>
                    <a:lnTo>
                      <a:pt x="1870" y="3703"/>
                    </a:lnTo>
                    <a:lnTo>
                      <a:pt x="287" y="3703"/>
                    </a:lnTo>
                    <a:lnTo>
                      <a:pt x="287" y="298"/>
                    </a:lnTo>
                    <a:close/>
                    <a:moveTo>
                      <a:pt x="1882" y="4001"/>
                    </a:moveTo>
                    <a:lnTo>
                      <a:pt x="1882" y="4953"/>
                    </a:lnTo>
                    <a:lnTo>
                      <a:pt x="299" y="4953"/>
                    </a:lnTo>
                    <a:lnTo>
                      <a:pt x="299" y="4001"/>
                    </a:lnTo>
                    <a:close/>
                    <a:moveTo>
                      <a:pt x="156" y="0"/>
                    </a:moveTo>
                    <a:cubicBezTo>
                      <a:pt x="60" y="0"/>
                      <a:pt x="1" y="72"/>
                      <a:pt x="1" y="143"/>
                    </a:cubicBezTo>
                    <a:lnTo>
                      <a:pt x="1" y="5120"/>
                    </a:lnTo>
                    <a:cubicBezTo>
                      <a:pt x="1" y="5203"/>
                      <a:pt x="84" y="5263"/>
                      <a:pt x="156" y="5263"/>
                    </a:cubicBezTo>
                    <a:lnTo>
                      <a:pt x="2025" y="5263"/>
                    </a:lnTo>
                    <a:cubicBezTo>
                      <a:pt x="2108" y="5263"/>
                      <a:pt x="2180" y="5192"/>
                      <a:pt x="2180" y="5120"/>
                    </a:cubicBezTo>
                    <a:lnTo>
                      <a:pt x="2180" y="143"/>
                    </a:lnTo>
                    <a:cubicBezTo>
                      <a:pt x="2180" y="60"/>
                      <a:pt x="2108" y="0"/>
                      <a:pt x="2025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9270;p64">
                <a:extLst>
                  <a:ext uri="{FF2B5EF4-FFF2-40B4-BE49-F238E27FC236}">
                    <a16:creationId xmlns:a16="http://schemas.microsoft.com/office/drawing/2014/main" id="{07A0049F-66EE-5180-EB6C-BD1D26FAE68D}"/>
                  </a:ext>
                </a:extLst>
              </p:cNvPr>
              <p:cNvSpPr/>
              <p:nvPr/>
            </p:nvSpPr>
            <p:spPr>
              <a:xfrm>
                <a:off x="1002068" y="2474145"/>
                <a:ext cx="69384" cy="168272"/>
              </a:xfrm>
              <a:custGeom>
                <a:avLst/>
                <a:gdLst/>
                <a:ahLst/>
                <a:cxnLst/>
                <a:rect l="l" t="t" r="r" b="b"/>
                <a:pathLst>
                  <a:path w="2180" h="5287" extrusionOk="0">
                    <a:moveTo>
                      <a:pt x="1881" y="322"/>
                    </a:moveTo>
                    <a:lnTo>
                      <a:pt x="1881" y="3727"/>
                    </a:lnTo>
                    <a:lnTo>
                      <a:pt x="298" y="3727"/>
                    </a:lnTo>
                    <a:lnTo>
                      <a:pt x="298" y="322"/>
                    </a:lnTo>
                    <a:close/>
                    <a:moveTo>
                      <a:pt x="1881" y="4025"/>
                    </a:moveTo>
                    <a:lnTo>
                      <a:pt x="1881" y="4977"/>
                    </a:lnTo>
                    <a:lnTo>
                      <a:pt x="298" y="4977"/>
                    </a:lnTo>
                    <a:lnTo>
                      <a:pt x="298" y="4025"/>
                    </a:lnTo>
                    <a:close/>
                    <a:moveTo>
                      <a:pt x="155" y="1"/>
                    </a:moveTo>
                    <a:cubicBezTo>
                      <a:pt x="60" y="1"/>
                      <a:pt x="0" y="84"/>
                      <a:pt x="0" y="155"/>
                    </a:cubicBezTo>
                    <a:lnTo>
                      <a:pt x="0" y="5144"/>
                    </a:lnTo>
                    <a:cubicBezTo>
                      <a:pt x="0" y="5227"/>
                      <a:pt x="72" y="5287"/>
                      <a:pt x="155" y="5287"/>
                    </a:cubicBezTo>
                    <a:lnTo>
                      <a:pt x="2024" y="5287"/>
                    </a:lnTo>
                    <a:cubicBezTo>
                      <a:pt x="2120" y="5287"/>
                      <a:pt x="2179" y="5216"/>
                      <a:pt x="2179" y="5144"/>
                    </a:cubicBezTo>
                    <a:lnTo>
                      <a:pt x="2179" y="167"/>
                    </a:lnTo>
                    <a:cubicBezTo>
                      <a:pt x="2179" y="84"/>
                      <a:pt x="2120" y="1"/>
                      <a:pt x="2024" y="1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9271;p64">
                <a:extLst>
                  <a:ext uri="{FF2B5EF4-FFF2-40B4-BE49-F238E27FC236}">
                    <a16:creationId xmlns:a16="http://schemas.microsoft.com/office/drawing/2014/main" id="{C75DF272-FE21-3729-DD3D-E772FB46FD2C}"/>
                  </a:ext>
                </a:extLst>
              </p:cNvPr>
              <p:cNvSpPr/>
              <p:nvPr/>
            </p:nvSpPr>
            <p:spPr>
              <a:xfrm>
                <a:off x="1108531" y="2474145"/>
                <a:ext cx="69384" cy="168272"/>
              </a:xfrm>
              <a:custGeom>
                <a:avLst/>
                <a:gdLst/>
                <a:ahLst/>
                <a:cxnLst/>
                <a:rect l="l" t="t" r="r" b="b"/>
                <a:pathLst>
                  <a:path w="2180" h="5287" extrusionOk="0">
                    <a:moveTo>
                      <a:pt x="1882" y="322"/>
                    </a:moveTo>
                    <a:lnTo>
                      <a:pt x="1882" y="3727"/>
                    </a:lnTo>
                    <a:lnTo>
                      <a:pt x="299" y="3727"/>
                    </a:lnTo>
                    <a:lnTo>
                      <a:pt x="299" y="322"/>
                    </a:lnTo>
                    <a:close/>
                    <a:moveTo>
                      <a:pt x="1882" y="4025"/>
                    </a:moveTo>
                    <a:lnTo>
                      <a:pt x="1882" y="4977"/>
                    </a:lnTo>
                    <a:lnTo>
                      <a:pt x="299" y="4977"/>
                    </a:lnTo>
                    <a:lnTo>
                      <a:pt x="299" y="4025"/>
                    </a:lnTo>
                    <a:close/>
                    <a:moveTo>
                      <a:pt x="156" y="1"/>
                    </a:moveTo>
                    <a:cubicBezTo>
                      <a:pt x="60" y="1"/>
                      <a:pt x="1" y="84"/>
                      <a:pt x="1" y="155"/>
                    </a:cubicBezTo>
                    <a:lnTo>
                      <a:pt x="1" y="5144"/>
                    </a:lnTo>
                    <a:cubicBezTo>
                      <a:pt x="1" y="5227"/>
                      <a:pt x="84" y="5287"/>
                      <a:pt x="156" y="5287"/>
                    </a:cubicBezTo>
                    <a:lnTo>
                      <a:pt x="2025" y="5287"/>
                    </a:lnTo>
                    <a:cubicBezTo>
                      <a:pt x="2120" y="5287"/>
                      <a:pt x="2180" y="5216"/>
                      <a:pt x="2180" y="5144"/>
                    </a:cubicBezTo>
                    <a:lnTo>
                      <a:pt x="2180" y="167"/>
                    </a:lnTo>
                    <a:cubicBezTo>
                      <a:pt x="2180" y="84"/>
                      <a:pt x="2120" y="1"/>
                      <a:pt x="2025" y="1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9272;p64">
                <a:extLst>
                  <a:ext uri="{FF2B5EF4-FFF2-40B4-BE49-F238E27FC236}">
                    <a16:creationId xmlns:a16="http://schemas.microsoft.com/office/drawing/2014/main" id="{812F177F-5113-6B65-D270-E1CA4E55B823}"/>
                  </a:ext>
                </a:extLst>
              </p:cNvPr>
              <p:cNvSpPr/>
              <p:nvPr/>
            </p:nvSpPr>
            <p:spPr>
              <a:xfrm>
                <a:off x="1127118" y="2504094"/>
                <a:ext cx="31859" cy="9867"/>
              </a:xfrm>
              <a:custGeom>
                <a:avLst/>
                <a:gdLst/>
                <a:ahLst/>
                <a:cxnLst/>
                <a:rect l="l" t="t" r="r" b="b"/>
                <a:pathLst>
                  <a:path w="1001" h="310" extrusionOk="0">
                    <a:moveTo>
                      <a:pt x="191" y="0"/>
                    </a:moveTo>
                    <a:cubicBezTo>
                      <a:pt x="0" y="12"/>
                      <a:pt x="0" y="310"/>
                      <a:pt x="191" y="310"/>
                    </a:cubicBezTo>
                    <a:lnTo>
                      <a:pt x="810" y="310"/>
                    </a:lnTo>
                    <a:cubicBezTo>
                      <a:pt x="1000" y="310"/>
                      <a:pt x="1000" y="0"/>
                      <a:pt x="810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9273;p64">
                <a:extLst>
                  <a:ext uri="{FF2B5EF4-FFF2-40B4-BE49-F238E27FC236}">
                    <a16:creationId xmlns:a16="http://schemas.microsoft.com/office/drawing/2014/main" id="{6E358DAE-492C-FF72-1D7F-8761B1831EFB}"/>
                  </a:ext>
                </a:extLst>
              </p:cNvPr>
              <p:cNvSpPr/>
              <p:nvPr/>
            </p:nvSpPr>
            <p:spPr>
              <a:xfrm>
                <a:off x="1127118" y="2532898"/>
                <a:ext cx="31859" cy="10248"/>
              </a:xfrm>
              <a:custGeom>
                <a:avLst/>
                <a:gdLst/>
                <a:ahLst/>
                <a:cxnLst/>
                <a:rect l="l" t="t" r="r" b="b"/>
                <a:pathLst>
                  <a:path w="1001" h="322" extrusionOk="0">
                    <a:moveTo>
                      <a:pt x="191" y="0"/>
                    </a:moveTo>
                    <a:cubicBezTo>
                      <a:pt x="0" y="24"/>
                      <a:pt x="0" y="322"/>
                      <a:pt x="191" y="322"/>
                    </a:cubicBezTo>
                    <a:lnTo>
                      <a:pt x="810" y="322"/>
                    </a:lnTo>
                    <a:cubicBezTo>
                      <a:pt x="1000" y="322"/>
                      <a:pt x="1000" y="0"/>
                      <a:pt x="810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9274;p64">
                <a:extLst>
                  <a:ext uri="{FF2B5EF4-FFF2-40B4-BE49-F238E27FC236}">
                    <a16:creationId xmlns:a16="http://schemas.microsoft.com/office/drawing/2014/main" id="{053C994D-3F81-C3EF-883E-6E23473190C5}"/>
                  </a:ext>
                </a:extLst>
              </p:cNvPr>
              <p:cNvSpPr/>
              <p:nvPr/>
            </p:nvSpPr>
            <p:spPr>
              <a:xfrm>
                <a:off x="1127118" y="2562052"/>
                <a:ext cx="31859" cy="9898"/>
              </a:xfrm>
              <a:custGeom>
                <a:avLst/>
                <a:gdLst/>
                <a:ahLst/>
                <a:cxnLst/>
                <a:rect l="l" t="t" r="r" b="b"/>
                <a:pathLst>
                  <a:path w="1001" h="311" extrusionOk="0">
                    <a:moveTo>
                      <a:pt x="191" y="1"/>
                    </a:moveTo>
                    <a:cubicBezTo>
                      <a:pt x="0" y="13"/>
                      <a:pt x="0" y="310"/>
                      <a:pt x="191" y="310"/>
                    </a:cubicBezTo>
                    <a:lnTo>
                      <a:pt x="810" y="310"/>
                    </a:lnTo>
                    <a:cubicBezTo>
                      <a:pt x="1000" y="310"/>
                      <a:pt x="1000" y="1"/>
                      <a:pt x="810" y="1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9275;p64">
                <a:extLst>
                  <a:ext uri="{FF2B5EF4-FFF2-40B4-BE49-F238E27FC236}">
                    <a16:creationId xmlns:a16="http://schemas.microsoft.com/office/drawing/2014/main" id="{6D11BAF1-2E69-DD05-A1BB-526AF22A9598}"/>
                  </a:ext>
                </a:extLst>
              </p:cNvPr>
              <p:cNvSpPr/>
              <p:nvPr/>
            </p:nvSpPr>
            <p:spPr>
              <a:xfrm>
                <a:off x="1020624" y="2504094"/>
                <a:ext cx="32241" cy="9867"/>
              </a:xfrm>
              <a:custGeom>
                <a:avLst/>
                <a:gdLst/>
                <a:ahLst/>
                <a:cxnLst/>
                <a:rect l="l" t="t" r="r" b="b"/>
                <a:pathLst>
                  <a:path w="1013" h="310" extrusionOk="0">
                    <a:moveTo>
                      <a:pt x="203" y="0"/>
                    </a:moveTo>
                    <a:cubicBezTo>
                      <a:pt x="1" y="12"/>
                      <a:pt x="1" y="310"/>
                      <a:pt x="203" y="310"/>
                    </a:cubicBezTo>
                    <a:lnTo>
                      <a:pt x="822" y="310"/>
                    </a:lnTo>
                    <a:cubicBezTo>
                      <a:pt x="1013" y="310"/>
                      <a:pt x="1013" y="0"/>
                      <a:pt x="822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9276;p64">
                <a:extLst>
                  <a:ext uri="{FF2B5EF4-FFF2-40B4-BE49-F238E27FC236}">
                    <a16:creationId xmlns:a16="http://schemas.microsoft.com/office/drawing/2014/main" id="{E381D34A-2FDF-A295-190B-BD974CF77559}"/>
                  </a:ext>
                </a:extLst>
              </p:cNvPr>
              <p:cNvSpPr/>
              <p:nvPr/>
            </p:nvSpPr>
            <p:spPr>
              <a:xfrm>
                <a:off x="1020624" y="2532898"/>
                <a:ext cx="32241" cy="10248"/>
              </a:xfrm>
              <a:custGeom>
                <a:avLst/>
                <a:gdLst/>
                <a:ahLst/>
                <a:cxnLst/>
                <a:rect l="l" t="t" r="r" b="b"/>
                <a:pathLst>
                  <a:path w="1013" h="322" extrusionOk="0">
                    <a:moveTo>
                      <a:pt x="203" y="0"/>
                    </a:moveTo>
                    <a:cubicBezTo>
                      <a:pt x="1" y="24"/>
                      <a:pt x="1" y="322"/>
                      <a:pt x="203" y="322"/>
                    </a:cubicBezTo>
                    <a:lnTo>
                      <a:pt x="822" y="322"/>
                    </a:lnTo>
                    <a:cubicBezTo>
                      <a:pt x="1013" y="322"/>
                      <a:pt x="1013" y="0"/>
                      <a:pt x="822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9277;p64">
                <a:extLst>
                  <a:ext uri="{FF2B5EF4-FFF2-40B4-BE49-F238E27FC236}">
                    <a16:creationId xmlns:a16="http://schemas.microsoft.com/office/drawing/2014/main" id="{E0431019-643C-ABBC-D3CD-B03A7C3B25A5}"/>
                  </a:ext>
                </a:extLst>
              </p:cNvPr>
              <p:cNvSpPr/>
              <p:nvPr/>
            </p:nvSpPr>
            <p:spPr>
              <a:xfrm>
                <a:off x="1020624" y="2562052"/>
                <a:ext cx="32241" cy="9898"/>
              </a:xfrm>
              <a:custGeom>
                <a:avLst/>
                <a:gdLst/>
                <a:ahLst/>
                <a:cxnLst/>
                <a:rect l="l" t="t" r="r" b="b"/>
                <a:pathLst>
                  <a:path w="1013" h="311" extrusionOk="0">
                    <a:moveTo>
                      <a:pt x="203" y="1"/>
                    </a:moveTo>
                    <a:cubicBezTo>
                      <a:pt x="1" y="13"/>
                      <a:pt x="1" y="310"/>
                      <a:pt x="203" y="310"/>
                    </a:cubicBezTo>
                    <a:lnTo>
                      <a:pt x="822" y="310"/>
                    </a:lnTo>
                    <a:cubicBezTo>
                      <a:pt x="1013" y="310"/>
                      <a:pt x="1013" y="1"/>
                      <a:pt x="822" y="1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8" name="Google Shape;9284;p64">
            <a:extLst>
              <a:ext uri="{FF2B5EF4-FFF2-40B4-BE49-F238E27FC236}">
                <a16:creationId xmlns:a16="http://schemas.microsoft.com/office/drawing/2014/main" id="{FEE7C1C8-34A5-D1CC-6A40-B0847905EBF4}"/>
              </a:ext>
            </a:extLst>
          </p:cNvPr>
          <p:cNvGrpSpPr/>
          <p:nvPr/>
        </p:nvGrpSpPr>
        <p:grpSpPr>
          <a:xfrm>
            <a:off x="11542505" y="1453286"/>
            <a:ext cx="260349" cy="362292"/>
            <a:chOff x="5388757" y="2414659"/>
            <a:chExt cx="260349" cy="362292"/>
          </a:xfrm>
          <a:solidFill>
            <a:srgbClr val="002060"/>
          </a:solidFill>
        </p:grpSpPr>
        <p:sp>
          <p:nvSpPr>
            <p:cNvPr id="39" name="Google Shape;9285;p64">
              <a:extLst>
                <a:ext uri="{FF2B5EF4-FFF2-40B4-BE49-F238E27FC236}">
                  <a16:creationId xmlns:a16="http://schemas.microsoft.com/office/drawing/2014/main" id="{8FD19B36-34FA-8890-18B2-E07F32C4A864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86;p64">
              <a:extLst>
                <a:ext uri="{FF2B5EF4-FFF2-40B4-BE49-F238E27FC236}">
                  <a16:creationId xmlns:a16="http://schemas.microsoft.com/office/drawing/2014/main" id="{5C936794-2AFC-B2AF-6FAE-EB3B83BFD7CB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87;p64">
              <a:extLst>
                <a:ext uri="{FF2B5EF4-FFF2-40B4-BE49-F238E27FC236}">
                  <a16:creationId xmlns:a16="http://schemas.microsoft.com/office/drawing/2014/main" id="{BBC7A435-203A-3437-C3A7-C4F87EB11AE7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88;p64">
              <a:extLst>
                <a:ext uri="{FF2B5EF4-FFF2-40B4-BE49-F238E27FC236}">
                  <a16:creationId xmlns:a16="http://schemas.microsoft.com/office/drawing/2014/main" id="{2359C3BE-0AB6-47D5-4BAD-8E3F9D2DDE7E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89;p64">
              <a:extLst>
                <a:ext uri="{FF2B5EF4-FFF2-40B4-BE49-F238E27FC236}">
                  <a16:creationId xmlns:a16="http://schemas.microsoft.com/office/drawing/2014/main" id="{E10A65C6-2978-E077-5DE5-24FCAEE9E9FD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9290;p64">
              <a:extLst>
                <a:ext uri="{FF2B5EF4-FFF2-40B4-BE49-F238E27FC236}">
                  <a16:creationId xmlns:a16="http://schemas.microsoft.com/office/drawing/2014/main" id="{A85D43AA-3B7A-056C-072F-9E8FF2C2FDE0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9291;p64">
              <a:extLst>
                <a:ext uri="{FF2B5EF4-FFF2-40B4-BE49-F238E27FC236}">
                  <a16:creationId xmlns:a16="http://schemas.microsoft.com/office/drawing/2014/main" id="{183775B8-9186-F1B9-1C2C-2699CB4F7D2D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92;p64">
              <a:extLst>
                <a:ext uri="{FF2B5EF4-FFF2-40B4-BE49-F238E27FC236}">
                  <a16:creationId xmlns:a16="http://schemas.microsoft.com/office/drawing/2014/main" id="{CAEE706D-27E8-C6A9-CAEB-09D00C546B80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93;p64">
              <a:extLst>
                <a:ext uri="{FF2B5EF4-FFF2-40B4-BE49-F238E27FC236}">
                  <a16:creationId xmlns:a16="http://schemas.microsoft.com/office/drawing/2014/main" id="{2A937EEF-B32A-704C-28C2-30561BF1DA93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94;p64">
              <a:extLst>
                <a:ext uri="{FF2B5EF4-FFF2-40B4-BE49-F238E27FC236}">
                  <a16:creationId xmlns:a16="http://schemas.microsoft.com/office/drawing/2014/main" id="{551DF1A7-63E5-B0DC-FE37-D8FA4A05A249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95;p64">
              <a:extLst>
                <a:ext uri="{FF2B5EF4-FFF2-40B4-BE49-F238E27FC236}">
                  <a16:creationId xmlns:a16="http://schemas.microsoft.com/office/drawing/2014/main" id="{F3F89716-973B-F1CB-1DEC-63B063AC0F63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96;p64">
              <a:extLst>
                <a:ext uri="{FF2B5EF4-FFF2-40B4-BE49-F238E27FC236}">
                  <a16:creationId xmlns:a16="http://schemas.microsoft.com/office/drawing/2014/main" id="{CA6F2EBA-28F1-519C-0262-A89D22CD291F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97;p64">
              <a:extLst>
                <a:ext uri="{FF2B5EF4-FFF2-40B4-BE49-F238E27FC236}">
                  <a16:creationId xmlns:a16="http://schemas.microsoft.com/office/drawing/2014/main" id="{6CC3A580-1A44-66F5-AFBF-F7E9176B8D91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98;p64">
              <a:extLst>
                <a:ext uri="{FF2B5EF4-FFF2-40B4-BE49-F238E27FC236}">
                  <a16:creationId xmlns:a16="http://schemas.microsoft.com/office/drawing/2014/main" id="{2F42A46C-E50A-AEF3-8053-D88279010ED6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99;p64">
              <a:extLst>
                <a:ext uri="{FF2B5EF4-FFF2-40B4-BE49-F238E27FC236}">
                  <a16:creationId xmlns:a16="http://schemas.microsoft.com/office/drawing/2014/main" id="{BCBA4D3C-EB26-1BB9-7B05-7CA603682831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300;p64">
              <a:extLst>
                <a:ext uri="{FF2B5EF4-FFF2-40B4-BE49-F238E27FC236}">
                  <a16:creationId xmlns:a16="http://schemas.microsoft.com/office/drawing/2014/main" id="{5091F25C-CAC7-DCA3-2507-CCA9AFBC5113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301;p64">
              <a:extLst>
                <a:ext uri="{FF2B5EF4-FFF2-40B4-BE49-F238E27FC236}">
                  <a16:creationId xmlns:a16="http://schemas.microsoft.com/office/drawing/2014/main" id="{4CDCB322-B91E-1F17-916F-3162DE7C3C30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302;p64">
              <a:extLst>
                <a:ext uri="{FF2B5EF4-FFF2-40B4-BE49-F238E27FC236}">
                  <a16:creationId xmlns:a16="http://schemas.microsoft.com/office/drawing/2014/main" id="{E8F3597D-B364-ACBF-B2BE-CD96993F897D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303;p64">
              <a:extLst>
                <a:ext uri="{FF2B5EF4-FFF2-40B4-BE49-F238E27FC236}">
                  <a16:creationId xmlns:a16="http://schemas.microsoft.com/office/drawing/2014/main" id="{958524EA-A76C-6DAC-4811-17AAAB49AB9D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304;p64">
              <a:extLst>
                <a:ext uri="{FF2B5EF4-FFF2-40B4-BE49-F238E27FC236}">
                  <a16:creationId xmlns:a16="http://schemas.microsoft.com/office/drawing/2014/main" id="{F993B122-EA01-7ED0-2CA7-41DA4747C13D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5087366C-A5AC-852D-9A73-23185C7DFDD5}"/>
              </a:ext>
            </a:extLst>
          </p:cNvPr>
          <p:cNvGrpSpPr/>
          <p:nvPr/>
        </p:nvGrpSpPr>
        <p:grpSpPr>
          <a:xfrm>
            <a:off x="11498551" y="3074963"/>
            <a:ext cx="362547" cy="347378"/>
            <a:chOff x="11498551" y="3074963"/>
            <a:chExt cx="362547" cy="347378"/>
          </a:xfrm>
        </p:grpSpPr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9BA9B8F6-4CD5-F4B8-1599-D4AAA7D5C179}"/>
                </a:ext>
              </a:extLst>
            </p:cNvPr>
            <p:cNvSpPr/>
            <p:nvPr/>
          </p:nvSpPr>
          <p:spPr>
            <a:xfrm>
              <a:off x="11531160" y="3092403"/>
              <a:ext cx="329938" cy="329938"/>
            </a:xfrm>
            <a:prstGeom prst="ellipse">
              <a:avLst/>
            </a:prstGeom>
            <a:solidFill>
              <a:srgbClr val="D5B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9" name="Google Shape;9434;p64">
              <a:extLst>
                <a:ext uri="{FF2B5EF4-FFF2-40B4-BE49-F238E27FC236}">
                  <a16:creationId xmlns:a16="http://schemas.microsoft.com/office/drawing/2014/main" id="{2051F3CD-C655-068E-7651-2CB01F6A1D42}"/>
                </a:ext>
              </a:extLst>
            </p:cNvPr>
            <p:cNvGrpSpPr/>
            <p:nvPr/>
          </p:nvGrpSpPr>
          <p:grpSpPr>
            <a:xfrm>
              <a:off x="11498551" y="3074963"/>
              <a:ext cx="348257" cy="346188"/>
              <a:chOff x="3541011" y="3367320"/>
              <a:chExt cx="348257" cy="346188"/>
            </a:xfrm>
            <a:solidFill>
              <a:srgbClr val="002060"/>
            </a:solidFill>
          </p:grpSpPr>
          <p:sp>
            <p:nvSpPr>
              <p:cNvPr id="60" name="Google Shape;9435;p64">
                <a:extLst>
                  <a:ext uri="{FF2B5EF4-FFF2-40B4-BE49-F238E27FC236}">
                    <a16:creationId xmlns:a16="http://schemas.microsoft.com/office/drawing/2014/main" id="{93057411-5783-5BBC-CA94-B0E3977C4A81}"/>
                  </a:ext>
                </a:extLst>
              </p:cNvPr>
              <p:cNvSpPr/>
              <p:nvPr/>
            </p:nvSpPr>
            <p:spPr>
              <a:xfrm>
                <a:off x="3541011" y="3367320"/>
                <a:ext cx="347906" cy="346188"/>
              </a:xfrm>
              <a:custGeom>
                <a:avLst/>
                <a:gdLst/>
                <a:ahLst/>
                <a:cxnLst/>
                <a:rect l="l" t="t" r="r" b="b"/>
                <a:pathLst>
                  <a:path w="10931" h="10877" extrusionOk="0">
                    <a:moveTo>
                      <a:pt x="4203" y="6323"/>
                    </a:moveTo>
                    <a:cubicBezTo>
                      <a:pt x="4322" y="6454"/>
                      <a:pt x="4465" y="6609"/>
                      <a:pt x="4620" y="6740"/>
                    </a:cubicBezTo>
                    <a:lnTo>
                      <a:pt x="4024" y="7335"/>
                    </a:lnTo>
                    <a:lnTo>
                      <a:pt x="3977" y="7287"/>
                    </a:lnTo>
                    <a:lnTo>
                      <a:pt x="3632" y="6942"/>
                    </a:lnTo>
                    <a:lnTo>
                      <a:pt x="3584" y="6906"/>
                    </a:lnTo>
                    <a:lnTo>
                      <a:pt x="4203" y="6323"/>
                    </a:lnTo>
                    <a:close/>
                    <a:moveTo>
                      <a:pt x="3239" y="7123"/>
                    </a:moveTo>
                    <a:cubicBezTo>
                      <a:pt x="3307" y="7123"/>
                      <a:pt x="3376" y="7150"/>
                      <a:pt x="3429" y="7204"/>
                    </a:cubicBezTo>
                    <a:lnTo>
                      <a:pt x="3763" y="7537"/>
                    </a:lnTo>
                    <a:cubicBezTo>
                      <a:pt x="3858" y="7632"/>
                      <a:pt x="3858" y="7799"/>
                      <a:pt x="3751" y="7894"/>
                    </a:cubicBezTo>
                    <a:lnTo>
                      <a:pt x="3560" y="8097"/>
                    </a:lnTo>
                    <a:lnTo>
                      <a:pt x="2858" y="7394"/>
                    </a:lnTo>
                    <a:lnTo>
                      <a:pt x="3048" y="7204"/>
                    </a:lnTo>
                    <a:cubicBezTo>
                      <a:pt x="3102" y="7150"/>
                      <a:pt x="3170" y="7123"/>
                      <a:pt x="3239" y="7123"/>
                    </a:cubicBezTo>
                    <a:close/>
                    <a:moveTo>
                      <a:pt x="2631" y="7597"/>
                    </a:moveTo>
                    <a:lnTo>
                      <a:pt x="3334" y="8299"/>
                    </a:lnTo>
                    <a:lnTo>
                      <a:pt x="1167" y="10478"/>
                    </a:lnTo>
                    <a:cubicBezTo>
                      <a:pt x="1113" y="10526"/>
                      <a:pt x="1045" y="10550"/>
                      <a:pt x="976" y="10550"/>
                    </a:cubicBezTo>
                    <a:cubicBezTo>
                      <a:pt x="908" y="10550"/>
                      <a:pt x="840" y="10526"/>
                      <a:pt x="786" y="10478"/>
                    </a:cubicBezTo>
                    <a:lnTo>
                      <a:pt x="453" y="10133"/>
                    </a:lnTo>
                    <a:cubicBezTo>
                      <a:pt x="357" y="10038"/>
                      <a:pt x="357" y="9883"/>
                      <a:pt x="465" y="9776"/>
                    </a:cubicBezTo>
                    <a:lnTo>
                      <a:pt x="2631" y="7597"/>
                    </a:lnTo>
                    <a:close/>
                    <a:moveTo>
                      <a:pt x="7120" y="1"/>
                    </a:moveTo>
                    <a:cubicBezTo>
                      <a:pt x="3989" y="1"/>
                      <a:pt x="2191" y="3537"/>
                      <a:pt x="4001" y="6073"/>
                    </a:cubicBezTo>
                    <a:lnTo>
                      <a:pt x="3274" y="6799"/>
                    </a:lnTo>
                    <a:cubicBezTo>
                      <a:pt x="3249" y="6796"/>
                      <a:pt x="3223" y="6794"/>
                      <a:pt x="3198" y="6794"/>
                    </a:cubicBezTo>
                    <a:cubicBezTo>
                      <a:pt x="3049" y="6794"/>
                      <a:pt x="2912" y="6854"/>
                      <a:pt x="2810" y="6966"/>
                    </a:cubicBezTo>
                    <a:lnTo>
                      <a:pt x="226" y="9549"/>
                    </a:lnTo>
                    <a:cubicBezTo>
                      <a:pt x="0" y="9776"/>
                      <a:pt x="0" y="10145"/>
                      <a:pt x="226" y="10371"/>
                    </a:cubicBezTo>
                    <a:lnTo>
                      <a:pt x="572" y="10716"/>
                    </a:lnTo>
                    <a:cubicBezTo>
                      <a:pt x="679" y="10823"/>
                      <a:pt x="828" y="10877"/>
                      <a:pt x="976" y="10877"/>
                    </a:cubicBezTo>
                    <a:cubicBezTo>
                      <a:pt x="1125" y="10877"/>
                      <a:pt x="1274" y="10823"/>
                      <a:pt x="1381" y="10716"/>
                    </a:cubicBezTo>
                    <a:lnTo>
                      <a:pt x="3655" y="8430"/>
                    </a:lnTo>
                    <a:lnTo>
                      <a:pt x="3977" y="8121"/>
                    </a:lnTo>
                    <a:cubicBezTo>
                      <a:pt x="4096" y="8002"/>
                      <a:pt x="4155" y="7835"/>
                      <a:pt x="4144" y="7656"/>
                    </a:cubicBezTo>
                    <a:lnTo>
                      <a:pt x="4870" y="6930"/>
                    </a:lnTo>
                    <a:cubicBezTo>
                      <a:pt x="5406" y="7323"/>
                      <a:pt x="6037" y="7573"/>
                      <a:pt x="6715" y="7632"/>
                    </a:cubicBezTo>
                    <a:lnTo>
                      <a:pt x="6727" y="7632"/>
                    </a:lnTo>
                    <a:cubicBezTo>
                      <a:pt x="6799" y="7632"/>
                      <a:pt x="6882" y="7573"/>
                      <a:pt x="6894" y="7478"/>
                    </a:cubicBezTo>
                    <a:cubicBezTo>
                      <a:pt x="6906" y="7394"/>
                      <a:pt x="6834" y="7323"/>
                      <a:pt x="6739" y="7299"/>
                    </a:cubicBezTo>
                    <a:cubicBezTo>
                      <a:pt x="6037" y="7228"/>
                      <a:pt x="5406" y="6966"/>
                      <a:pt x="4882" y="6549"/>
                    </a:cubicBezTo>
                    <a:cubicBezTo>
                      <a:pt x="2298" y="4465"/>
                      <a:pt x="3822" y="310"/>
                      <a:pt x="7096" y="310"/>
                    </a:cubicBezTo>
                    <a:cubicBezTo>
                      <a:pt x="8942" y="310"/>
                      <a:pt x="10418" y="1703"/>
                      <a:pt x="10597" y="3465"/>
                    </a:cubicBezTo>
                    <a:cubicBezTo>
                      <a:pt x="10609" y="3549"/>
                      <a:pt x="10692" y="3608"/>
                      <a:pt x="10775" y="3608"/>
                    </a:cubicBezTo>
                    <a:cubicBezTo>
                      <a:pt x="10871" y="3596"/>
                      <a:pt x="10930" y="3525"/>
                      <a:pt x="10930" y="3430"/>
                    </a:cubicBezTo>
                    <a:cubicBezTo>
                      <a:pt x="10728" y="1525"/>
                      <a:pt x="9120" y="1"/>
                      <a:pt x="7120" y="1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9436;p64">
                <a:extLst>
                  <a:ext uri="{FF2B5EF4-FFF2-40B4-BE49-F238E27FC236}">
                    <a16:creationId xmlns:a16="http://schemas.microsoft.com/office/drawing/2014/main" id="{9FC986FF-A50D-114A-3E93-6EF6209D2F42}"/>
                  </a:ext>
                </a:extLst>
              </p:cNvPr>
              <p:cNvSpPr/>
              <p:nvPr/>
            </p:nvSpPr>
            <p:spPr>
              <a:xfrm>
                <a:off x="3658105" y="3389599"/>
                <a:ext cx="208820" cy="199431"/>
              </a:xfrm>
              <a:custGeom>
                <a:avLst/>
                <a:gdLst/>
                <a:ahLst/>
                <a:cxnLst/>
                <a:rect l="l" t="t" r="r" b="b"/>
                <a:pathLst>
                  <a:path w="6561" h="6266" extrusionOk="0">
                    <a:moveTo>
                      <a:pt x="3441" y="336"/>
                    </a:moveTo>
                    <a:cubicBezTo>
                      <a:pt x="4989" y="336"/>
                      <a:pt x="6251" y="1587"/>
                      <a:pt x="6251" y="3146"/>
                    </a:cubicBezTo>
                    <a:cubicBezTo>
                      <a:pt x="6251" y="4694"/>
                      <a:pt x="4989" y="5944"/>
                      <a:pt x="3441" y="5944"/>
                    </a:cubicBezTo>
                    <a:cubicBezTo>
                      <a:pt x="2727" y="5944"/>
                      <a:pt x="1989" y="5682"/>
                      <a:pt x="1441" y="5135"/>
                    </a:cubicBezTo>
                    <a:cubicBezTo>
                      <a:pt x="345" y="4027"/>
                      <a:pt x="345" y="2241"/>
                      <a:pt x="1441" y="1158"/>
                    </a:cubicBezTo>
                    <a:cubicBezTo>
                      <a:pt x="1989" y="598"/>
                      <a:pt x="2703" y="336"/>
                      <a:pt x="3441" y="336"/>
                    </a:cubicBezTo>
                    <a:close/>
                    <a:moveTo>
                      <a:pt x="3428" y="0"/>
                    </a:moveTo>
                    <a:cubicBezTo>
                      <a:pt x="2628" y="0"/>
                      <a:pt x="1828" y="307"/>
                      <a:pt x="1215" y="920"/>
                    </a:cubicBezTo>
                    <a:cubicBezTo>
                      <a:pt x="0" y="2134"/>
                      <a:pt x="0" y="4123"/>
                      <a:pt x="1215" y="5337"/>
                    </a:cubicBezTo>
                    <a:cubicBezTo>
                      <a:pt x="1822" y="5944"/>
                      <a:pt x="2631" y="6266"/>
                      <a:pt x="3429" y="6266"/>
                    </a:cubicBezTo>
                    <a:cubicBezTo>
                      <a:pt x="5144" y="6266"/>
                      <a:pt x="6561" y="4873"/>
                      <a:pt x="6561" y="3134"/>
                    </a:cubicBezTo>
                    <a:cubicBezTo>
                      <a:pt x="6561" y="2301"/>
                      <a:pt x="6227" y="1515"/>
                      <a:pt x="5632" y="920"/>
                    </a:cubicBezTo>
                    <a:cubicBezTo>
                      <a:pt x="5025" y="307"/>
                      <a:pt x="4227" y="0"/>
                      <a:pt x="3428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9437;p64">
                <a:extLst>
                  <a:ext uri="{FF2B5EF4-FFF2-40B4-BE49-F238E27FC236}">
                    <a16:creationId xmlns:a16="http://schemas.microsoft.com/office/drawing/2014/main" id="{03A9FC58-CCE1-ADDC-1F13-7B69DFBD56C6}"/>
                  </a:ext>
                </a:extLst>
              </p:cNvPr>
              <p:cNvSpPr/>
              <p:nvPr/>
            </p:nvSpPr>
            <p:spPr>
              <a:xfrm>
                <a:off x="3720614" y="3426805"/>
                <a:ext cx="95164" cy="116011"/>
              </a:xfrm>
              <a:custGeom>
                <a:avLst/>
                <a:gdLst/>
                <a:ahLst/>
                <a:cxnLst/>
                <a:rect l="l" t="t" r="r" b="b"/>
                <a:pathLst>
                  <a:path w="2990" h="3645" extrusionOk="0">
                    <a:moveTo>
                      <a:pt x="1477" y="334"/>
                    </a:moveTo>
                    <a:cubicBezTo>
                      <a:pt x="1834" y="334"/>
                      <a:pt x="2132" y="632"/>
                      <a:pt x="2132" y="989"/>
                    </a:cubicBezTo>
                    <a:cubicBezTo>
                      <a:pt x="2132" y="1334"/>
                      <a:pt x="1834" y="1632"/>
                      <a:pt x="1477" y="1632"/>
                    </a:cubicBezTo>
                    <a:cubicBezTo>
                      <a:pt x="1120" y="1632"/>
                      <a:pt x="822" y="1334"/>
                      <a:pt x="822" y="989"/>
                    </a:cubicBezTo>
                    <a:cubicBezTo>
                      <a:pt x="822" y="608"/>
                      <a:pt x="1120" y="334"/>
                      <a:pt x="1477" y="334"/>
                    </a:cubicBezTo>
                    <a:close/>
                    <a:moveTo>
                      <a:pt x="1906" y="1953"/>
                    </a:moveTo>
                    <a:cubicBezTo>
                      <a:pt x="2287" y="1953"/>
                      <a:pt x="2620" y="2263"/>
                      <a:pt x="2620" y="2668"/>
                    </a:cubicBezTo>
                    <a:lnTo>
                      <a:pt x="2620" y="3335"/>
                    </a:lnTo>
                    <a:lnTo>
                      <a:pt x="2275" y="3335"/>
                    </a:lnTo>
                    <a:lnTo>
                      <a:pt x="2275" y="2632"/>
                    </a:lnTo>
                    <a:cubicBezTo>
                      <a:pt x="2275" y="2549"/>
                      <a:pt x="2203" y="2477"/>
                      <a:pt x="2108" y="2477"/>
                    </a:cubicBezTo>
                    <a:cubicBezTo>
                      <a:pt x="2025" y="2477"/>
                      <a:pt x="1953" y="2549"/>
                      <a:pt x="1953" y="2632"/>
                    </a:cubicBezTo>
                    <a:lnTo>
                      <a:pt x="1953" y="3335"/>
                    </a:lnTo>
                    <a:lnTo>
                      <a:pt x="953" y="3335"/>
                    </a:lnTo>
                    <a:lnTo>
                      <a:pt x="953" y="2632"/>
                    </a:lnTo>
                    <a:cubicBezTo>
                      <a:pt x="953" y="2549"/>
                      <a:pt x="882" y="2477"/>
                      <a:pt x="787" y="2477"/>
                    </a:cubicBezTo>
                    <a:cubicBezTo>
                      <a:pt x="691" y="2477"/>
                      <a:pt x="620" y="2549"/>
                      <a:pt x="620" y="2632"/>
                    </a:cubicBezTo>
                    <a:lnTo>
                      <a:pt x="620" y="3335"/>
                    </a:lnTo>
                    <a:lnTo>
                      <a:pt x="263" y="3335"/>
                    </a:lnTo>
                    <a:lnTo>
                      <a:pt x="263" y="2668"/>
                    </a:lnTo>
                    <a:cubicBezTo>
                      <a:pt x="263" y="2275"/>
                      <a:pt x="584" y="1953"/>
                      <a:pt x="977" y="1953"/>
                    </a:cubicBezTo>
                    <a:close/>
                    <a:moveTo>
                      <a:pt x="1477" y="1"/>
                    </a:moveTo>
                    <a:cubicBezTo>
                      <a:pt x="941" y="1"/>
                      <a:pt x="501" y="429"/>
                      <a:pt x="501" y="965"/>
                    </a:cubicBezTo>
                    <a:cubicBezTo>
                      <a:pt x="501" y="1239"/>
                      <a:pt x="608" y="1477"/>
                      <a:pt x="787" y="1656"/>
                    </a:cubicBezTo>
                    <a:cubicBezTo>
                      <a:pt x="322" y="1763"/>
                      <a:pt x="1" y="2180"/>
                      <a:pt x="1" y="2656"/>
                    </a:cubicBezTo>
                    <a:lnTo>
                      <a:pt x="1" y="3335"/>
                    </a:lnTo>
                    <a:cubicBezTo>
                      <a:pt x="1" y="3501"/>
                      <a:pt x="132" y="3644"/>
                      <a:pt x="310" y="3644"/>
                    </a:cubicBezTo>
                    <a:lnTo>
                      <a:pt x="2680" y="3644"/>
                    </a:lnTo>
                    <a:cubicBezTo>
                      <a:pt x="2846" y="3644"/>
                      <a:pt x="2989" y="3513"/>
                      <a:pt x="2989" y="3335"/>
                    </a:cubicBezTo>
                    <a:lnTo>
                      <a:pt x="2989" y="2656"/>
                    </a:lnTo>
                    <a:cubicBezTo>
                      <a:pt x="2965" y="2180"/>
                      <a:pt x="2620" y="1763"/>
                      <a:pt x="2156" y="1656"/>
                    </a:cubicBezTo>
                    <a:cubicBezTo>
                      <a:pt x="2334" y="1477"/>
                      <a:pt x="2442" y="1239"/>
                      <a:pt x="2442" y="965"/>
                    </a:cubicBezTo>
                    <a:cubicBezTo>
                      <a:pt x="2442" y="429"/>
                      <a:pt x="2013" y="1"/>
                      <a:pt x="1477" y="1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9438;p64">
                <a:extLst>
                  <a:ext uri="{FF2B5EF4-FFF2-40B4-BE49-F238E27FC236}">
                    <a16:creationId xmlns:a16="http://schemas.microsoft.com/office/drawing/2014/main" id="{D907B9E1-E0F2-08E9-286B-8D51B59E4F1F}"/>
                  </a:ext>
                </a:extLst>
              </p:cNvPr>
              <p:cNvSpPr/>
              <p:nvPr/>
            </p:nvSpPr>
            <p:spPr>
              <a:xfrm>
                <a:off x="3773671" y="3496030"/>
                <a:ext cx="115597" cy="114993"/>
              </a:xfrm>
              <a:custGeom>
                <a:avLst/>
                <a:gdLst/>
                <a:ahLst/>
                <a:cxnLst/>
                <a:rect l="l" t="t" r="r" b="b"/>
                <a:pathLst>
                  <a:path w="3632" h="3613" extrusionOk="0">
                    <a:moveTo>
                      <a:pt x="3433" y="0"/>
                    </a:moveTo>
                    <a:cubicBezTo>
                      <a:pt x="3361" y="0"/>
                      <a:pt x="3297" y="65"/>
                      <a:pt x="3287" y="148"/>
                    </a:cubicBezTo>
                    <a:cubicBezTo>
                      <a:pt x="3120" y="1803"/>
                      <a:pt x="1810" y="3112"/>
                      <a:pt x="143" y="3291"/>
                    </a:cubicBezTo>
                    <a:cubicBezTo>
                      <a:pt x="60" y="3303"/>
                      <a:pt x="1" y="3374"/>
                      <a:pt x="1" y="3469"/>
                    </a:cubicBezTo>
                    <a:cubicBezTo>
                      <a:pt x="13" y="3553"/>
                      <a:pt x="72" y="3612"/>
                      <a:pt x="167" y="3612"/>
                    </a:cubicBezTo>
                    <a:lnTo>
                      <a:pt x="179" y="3612"/>
                    </a:lnTo>
                    <a:cubicBezTo>
                      <a:pt x="1989" y="3422"/>
                      <a:pt x="3442" y="1993"/>
                      <a:pt x="3620" y="183"/>
                    </a:cubicBezTo>
                    <a:cubicBezTo>
                      <a:pt x="3632" y="88"/>
                      <a:pt x="3561" y="17"/>
                      <a:pt x="3465" y="5"/>
                    </a:cubicBezTo>
                    <a:cubicBezTo>
                      <a:pt x="3454" y="2"/>
                      <a:pt x="3443" y="0"/>
                      <a:pt x="3433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5C0B8836-9049-CAB3-9727-FB5817823DAD}"/>
              </a:ext>
            </a:extLst>
          </p:cNvPr>
          <p:cNvGrpSpPr/>
          <p:nvPr/>
        </p:nvGrpSpPr>
        <p:grpSpPr>
          <a:xfrm>
            <a:off x="11488875" y="5419482"/>
            <a:ext cx="372223" cy="362605"/>
            <a:chOff x="11488875" y="5419482"/>
            <a:chExt cx="372223" cy="362605"/>
          </a:xfrm>
        </p:grpSpPr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DF1C4409-F547-FE68-B6EB-DDFB775FD76F}"/>
                </a:ext>
              </a:extLst>
            </p:cNvPr>
            <p:cNvSpPr/>
            <p:nvPr/>
          </p:nvSpPr>
          <p:spPr>
            <a:xfrm>
              <a:off x="11531160" y="5452149"/>
              <a:ext cx="329938" cy="329938"/>
            </a:xfrm>
            <a:prstGeom prst="ellipse">
              <a:avLst/>
            </a:prstGeom>
            <a:solidFill>
              <a:srgbClr val="D5B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4" name="Google Shape;9683;p64">
              <a:extLst>
                <a:ext uri="{FF2B5EF4-FFF2-40B4-BE49-F238E27FC236}">
                  <a16:creationId xmlns:a16="http://schemas.microsoft.com/office/drawing/2014/main" id="{6F6C40C8-1788-403D-BA62-DCAE4BCE2939}"/>
                </a:ext>
              </a:extLst>
            </p:cNvPr>
            <p:cNvGrpSpPr/>
            <p:nvPr/>
          </p:nvGrpSpPr>
          <p:grpSpPr>
            <a:xfrm>
              <a:off x="11488875" y="5419482"/>
              <a:ext cx="367608" cy="350548"/>
              <a:chOff x="6659725" y="3808035"/>
              <a:chExt cx="367608" cy="350548"/>
            </a:xfrm>
            <a:solidFill>
              <a:srgbClr val="002060"/>
            </a:solidFill>
          </p:grpSpPr>
          <p:sp>
            <p:nvSpPr>
              <p:cNvPr id="65" name="Google Shape;9684;p64">
                <a:extLst>
                  <a:ext uri="{FF2B5EF4-FFF2-40B4-BE49-F238E27FC236}">
                    <a16:creationId xmlns:a16="http://schemas.microsoft.com/office/drawing/2014/main" id="{A4C93BF1-EC96-9DC2-3059-527BAC727610}"/>
                  </a:ext>
                </a:extLst>
              </p:cNvPr>
              <p:cNvSpPr/>
              <p:nvPr/>
            </p:nvSpPr>
            <p:spPr>
              <a:xfrm>
                <a:off x="6659725" y="3845942"/>
                <a:ext cx="321394" cy="312642"/>
              </a:xfrm>
              <a:custGeom>
                <a:avLst/>
                <a:gdLst/>
                <a:ahLst/>
                <a:cxnLst/>
                <a:rect l="l" t="t" r="r" b="b"/>
                <a:pathLst>
                  <a:path w="10098" h="9823" extrusionOk="0">
                    <a:moveTo>
                      <a:pt x="8740" y="0"/>
                    </a:moveTo>
                    <a:cubicBezTo>
                      <a:pt x="8383" y="0"/>
                      <a:pt x="8037" y="131"/>
                      <a:pt x="7787" y="405"/>
                    </a:cubicBezTo>
                    <a:lnTo>
                      <a:pt x="6847" y="1346"/>
                    </a:lnTo>
                    <a:cubicBezTo>
                      <a:pt x="6775" y="1417"/>
                      <a:pt x="6775" y="1524"/>
                      <a:pt x="6847" y="1596"/>
                    </a:cubicBezTo>
                    <a:cubicBezTo>
                      <a:pt x="6882" y="1631"/>
                      <a:pt x="6927" y="1649"/>
                      <a:pt x="6972" y="1649"/>
                    </a:cubicBezTo>
                    <a:cubicBezTo>
                      <a:pt x="7016" y="1649"/>
                      <a:pt x="7061" y="1631"/>
                      <a:pt x="7097" y="1596"/>
                    </a:cubicBezTo>
                    <a:lnTo>
                      <a:pt x="8037" y="655"/>
                    </a:lnTo>
                    <a:cubicBezTo>
                      <a:pt x="8228" y="464"/>
                      <a:pt x="8466" y="357"/>
                      <a:pt x="8740" y="357"/>
                    </a:cubicBezTo>
                    <a:cubicBezTo>
                      <a:pt x="9002" y="357"/>
                      <a:pt x="9264" y="464"/>
                      <a:pt x="9442" y="655"/>
                    </a:cubicBezTo>
                    <a:cubicBezTo>
                      <a:pt x="9633" y="857"/>
                      <a:pt x="9740" y="1096"/>
                      <a:pt x="9740" y="1357"/>
                    </a:cubicBezTo>
                    <a:cubicBezTo>
                      <a:pt x="9740" y="1631"/>
                      <a:pt x="9633" y="1881"/>
                      <a:pt x="9442" y="2060"/>
                    </a:cubicBezTo>
                    <a:lnTo>
                      <a:pt x="8156" y="3334"/>
                    </a:lnTo>
                    <a:cubicBezTo>
                      <a:pt x="8025" y="3024"/>
                      <a:pt x="7847" y="2739"/>
                      <a:pt x="7597" y="2489"/>
                    </a:cubicBezTo>
                    <a:cubicBezTo>
                      <a:pt x="7097" y="1988"/>
                      <a:pt x="6436" y="1738"/>
                      <a:pt x="5777" y="1738"/>
                    </a:cubicBezTo>
                    <a:cubicBezTo>
                      <a:pt x="5117" y="1738"/>
                      <a:pt x="4459" y="1988"/>
                      <a:pt x="3965" y="2489"/>
                    </a:cubicBezTo>
                    <a:lnTo>
                      <a:pt x="1001" y="5453"/>
                    </a:lnTo>
                    <a:cubicBezTo>
                      <a:pt x="1" y="6453"/>
                      <a:pt x="1" y="8084"/>
                      <a:pt x="1001" y="9085"/>
                    </a:cubicBezTo>
                    <a:cubicBezTo>
                      <a:pt x="1501" y="9585"/>
                      <a:pt x="2156" y="9823"/>
                      <a:pt x="2810" y="9823"/>
                    </a:cubicBezTo>
                    <a:cubicBezTo>
                      <a:pt x="3465" y="9823"/>
                      <a:pt x="4120" y="9573"/>
                      <a:pt x="4632" y="9085"/>
                    </a:cubicBezTo>
                    <a:lnTo>
                      <a:pt x="6204" y="7501"/>
                    </a:lnTo>
                    <a:cubicBezTo>
                      <a:pt x="6287" y="7430"/>
                      <a:pt x="6287" y="7322"/>
                      <a:pt x="6204" y="7251"/>
                    </a:cubicBezTo>
                    <a:cubicBezTo>
                      <a:pt x="6176" y="7242"/>
                      <a:pt x="6143" y="7236"/>
                      <a:pt x="6109" y="7236"/>
                    </a:cubicBezTo>
                    <a:cubicBezTo>
                      <a:pt x="6055" y="7236"/>
                      <a:pt x="5997" y="7250"/>
                      <a:pt x="5954" y="7287"/>
                    </a:cubicBezTo>
                    <a:lnTo>
                      <a:pt x="4382" y="8858"/>
                    </a:lnTo>
                    <a:cubicBezTo>
                      <a:pt x="3965" y="9275"/>
                      <a:pt x="3406" y="9513"/>
                      <a:pt x="2810" y="9513"/>
                    </a:cubicBezTo>
                    <a:cubicBezTo>
                      <a:pt x="2215" y="9513"/>
                      <a:pt x="1667" y="9287"/>
                      <a:pt x="1251" y="8858"/>
                    </a:cubicBezTo>
                    <a:cubicBezTo>
                      <a:pt x="394" y="8001"/>
                      <a:pt x="394" y="6596"/>
                      <a:pt x="1251" y="5739"/>
                    </a:cubicBezTo>
                    <a:lnTo>
                      <a:pt x="4215" y="2774"/>
                    </a:lnTo>
                    <a:cubicBezTo>
                      <a:pt x="4632" y="2358"/>
                      <a:pt x="5180" y="2119"/>
                      <a:pt x="5775" y="2119"/>
                    </a:cubicBezTo>
                    <a:cubicBezTo>
                      <a:pt x="6370" y="2119"/>
                      <a:pt x="6918" y="2346"/>
                      <a:pt x="7335" y="2774"/>
                    </a:cubicBezTo>
                    <a:cubicBezTo>
                      <a:pt x="7573" y="3012"/>
                      <a:pt x="7775" y="3310"/>
                      <a:pt x="7871" y="3632"/>
                    </a:cubicBezTo>
                    <a:lnTo>
                      <a:pt x="6478" y="5036"/>
                    </a:lnTo>
                    <a:cubicBezTo>
                      <a:pt x="6287" y="5227"/>
                      <a:pt x="6049" y="5334"/>
                      <a:pt x="5775" y="5334"/>
                    </a:cubicBezTo>
                    <a:cubicBezTo>
                      <a:pt x="5513" y="5334"/>
                      <a:pt x="5251" y="5227"/>
                      <a:pt x="5073" y="5036"/>
                    </a:cubicBezTo>
                    <a:cubicBezTo>
                      <a:pt x="4989" y="4941"/>
                      <a:pt x="4918" y="4822"/>
                      <a:pt x="4858" y="4703"/>
                    </a:cubicBezTo>
                    <a:cubicBezTo>
                      <a:pt x="4829" y="4634"/>
                      <a:pt x="4751" y="4590"/>
                      <a:pt x="4677" y="4590"/>
                    </a:cubicBezTo>
                    <a:cubicBezTo>
                      <a:pt x="4662" y="4590"/>
                      <a:pt x="4647" y="4592"/>
                      <a:pt x="4632" y="4596"/>
                    </a:cubicBezTo>
                    <a:cubicBezTo>
                      <a:pt x="4537" y="4632"/>
                      <a:pt x="4501" y="4739"/>
                      <a:pt x="4525" y="4822"/>
                    </a:cubicBezTo>
                    <a:cubicBezTo>
                      <a:pt x="4596" y="4989"/>
                      <a:pt x="4692" y="5132"/>
                      <a:pt x="4823" y="5275"/>
                    </a:cubicBezTo>
                    <a:cubicBezTo>
                      <a:pt x="5073" y="5525"/>
                      <a:pt x="5418" y="5679"/>
                      <a:pt x="5775" y="5679"/>
                    </a:cubicBezTo>
                    <a:cubicBezTo>
                      <a:pt x="6132" y="5679"/>
                      <a:pt x="6478" y="5537"/>
                      <a:pt x="6728" y="5275"/>
                    </a:cubicBezTo>
                    <a:lnTo>
                      <a:pt x="9692" y="2310"/>
                    </a:lnTo>
                    <a:cubicBezTo>
                      <a:pt x="9942" y="2060"/>
                      <a:pt x="10097" y="1715"/>
                      <a:pt x="10097" y="1357"/>
                    </a:cubicBezTo>
                    <a:cubicBezTo>
                      <a:pt x="10097" y="1000"/>
                      <a:pt x="9954" y="655"/>
                      <a:pt x="9692" y="405"/>
                    </a:cubicBezTo>
                    <a:cubicBezTo>
                      <a:pt x="9442" y="155"/>
                      <a:pt x="9097" y="0"/>
                      <a:pt x="8740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9685;p64">
                <a:extLst>
                  <a:ext uri="{FF2B5EF4-FFF2-40B4-BE49-F238E27FC236}">
                    <a16:creationId xmlns:a16="http://schemas.microsoft.com/office/drawing/2014/main" id="{90538037-F86E-A782-191D-39FFA15CB27F}"/>
                  </a:ext>
                </a:extLst>
              </p:cNvPr>
              <p:cNvSpPr/>
              <p:nvPr/>
            </p:nvSpPr>
            <p:spPr>
              <a:xfrm>
                <a:off x="6705588" y="3808035"/>
                <a:ext cx="321744" cy="313787"/>
              </a:xfrm>
              <a:custGeom>
                <a:avLst/>
                <a:gdLst/>
                <a:ahLst/>
                <a:cxnLst/>
                <a:rect l="l" t="t" r="r" b="b"/>
                <a:pathLst>
                  <a:path w="10109" h="9859" extrusionOk="0">
                    <a:moveTo>
                      <a:pt x="7281" y="1"/>
                    </a:moveTo>
                    <a:cubicBezTo>
                      <a:pt x="6623" y="1"/>
                      <a:pt x="5965" y="251"/>
                      <a:pt x="5465" y="751"/>
                    </a:cubicBezTo>
                    <a:lnTo>
                      <a:pt x="3894" y="2322"/>
                    </a:lnTo>
                    <a:cubicBezTo>
                      <a:pt x="3810" y="2406"/>
                      <a:pt x="3810" y="2501"/>
                      <a:pt x="3894" y="2584"/>
                    </a:cubicBezTo>
                    <a:cubicBezTo>
                      <a:pt x="3929" y="2620"/>
                      <a:pt x="3974" y="2638"/>
                      <a:pt x="4019" y="2638"/>
                    </a:cubicBezTo>
                    <a:cubicBezTo>
                      <a:pt x="4063" y="2638"/>
                      <a:pt x="4108" y="2620"/>
                      <a:pt x="4144" y="2584"/>
                    </a:cubicBezTo>
                    <a:lnTo>
                      <a:pt x="5715" y="1001"/>
                    </a:lnTo>
                    <a:cubicBezTo>
                      <a:pt x="6150" y="572"/>
                      <a:pt x="6715" y="358"/>
                      <a:pt x="7281" y="358"/>
                    </a:cubicBezTo>
                    <a:cubicBezTo>
                      <a:pt x="7846" y="358"/>
                      <a:pt x="8412" y="572"/>
                      <a:pt x="8847" y="1001"/>
                    </a:cubicBezTo>
                    <a:cubicBezTo>
                      <a:pt x="9704" y="1870"/>
                      <a:pt x="9704" y="3263"/>
                      <a:pt x="8847" y="4132"/>
                    </a:cubicBezTo>
                    <a:lnTo>
                      <a:pt x="5882" y="7085"/>
                    </a:lnTo>
                    <a:cubicBezTo>
                      <a:pt x="5465" y="7501"/>
                      <a:pt x="4918" y="7740"/>
                      <a:pt x="4322" y="7740"/>
                    </a:cubicBezTo>
                    <a:cubicBezTo>
                      <a:pt x="3727" y="7740"/>
                      <a:pt x="3179" y="7525"/>
                      <a:pt x="2763" y="7085"/>
                    </a:cubicBezTo>
                    <a:cubicBezTo>
                      <a:pt x="2524" y="6847"/>
                      <a:pt x="2322" y="6549"/>
                      <a:pt x="2227" y="6227"/>
                    </a:cubicBezTo>
                    <a:lnTo>
                      <a:pt x="3620" y="4823"/>
                    </a:lnTo>
                    <a:cubicBezTo>
                      <a:pt x="3810" y="4632"/>
                      <a:pt x="4048" y="4525"/>
                      <a:pt x="4322" y="4525"/>
                    </a:cubicBezTo>
                    <a:cubicBezTo>
                      <a:pt x="4584" y="4525"/>
                      <a:pt x="4846" y="4632"/>
                      <a:pt x="5025" y="4823"/>
                    </a:cubicBezTo>
                    <a:cubicBezTo>
                      <a:pt x="5108" y="4918"/>
                      <a:pt x="5179" y="5037"/>
                      <a:pt x="5239" y="5156"/>
                    </a:cubicBezTo>
                    <a:cubicBezTo>
                      <a:pt x="5269" y="5225"/>
                      <a:pt x="5347" y="5269"/>
                      <a:pt x="5420" y="5269"/>
                    </a:cubicBezTo>
                    <a:cubicBezTo>
                      <a:pt x="5435" y="5269"/>
                      <a:pt x="5451" y="5267"/>
                      <a:pt x="5465" y="5263"/>
                    </a:cubicBezTo>
                    <a:cubicBezTo>
                      <a:pt x="5560" y="5227"/>
                      <a:pt x="5596" y="5120"/>
                      <a:pt x="5572" y="5037"/>
                    </a:cubicBezTo>
                    <a:cubicBezTo>
                      <a:pt x="5501" y="4870"/>
                      <a:pt x="5406" y="4727"/>
                      <a:pt x="5275" y="4584"/>
                    </a:cubicBezTo>
                    <a:cubicBezTo>
                      <a:pt x="5025" y="4334"/>
                      <a:pt x="4679" y="4192"/>
                      <a:pt x="4322" y="4192"/>
                    </a:cubicBezTo>
                    <a:cubicBezTo>
                      <a:pt x="3965" y="4192"/>
                      <a:pt x="3620" y="4322"/>
                      <a:pt x="3370" y="4584"/>
                    </a:cubicBezTo>
                    <a:lnTo>
                      <a:pt x="1929" y="6037"/>
                    </a:lnTo>
                    <a:cubicBezTo>
                      <a:pt x="1893" y="6049"/>
                      <a:pt x="1881" y="6061"/>
                      <a:pt x="1870" y="6097"/>
                    </a:cubicBezTo>
                    <a:lnTo>
                      <a:pt x="405" y="7549"/>
                    </a:lnTo>
                    <a:cubicBezTo>
                      <a:pt x="155" y="7799"/>
                      <a:pt x="0" y="8144"/>
                      <a:pt x="0" y="8502"/>
                    </a:cubicBezTo>
                    <a:cubicBezTo>
                      <a:pt x="0" y="8859"/>
                      <a:pt x="143" y="9204"/>
                      <a:pt x="405" y="9454"/>
                    </a:cubicBezTo>
                    <a:cubicBezTo>
                      <a:pt x="655" y="9704"/>
                      <a:pt x="1000" y="9859"/>
                      <a:pt x="1358" y="9859"/>
                    </a:cubicBezTo>
                    <a:cubicBezTo>
                      <a:pt x="1715" y="9859"/>
                      <a:pt x="2060" y="9728"/>
                      <a:pt x="2310" y="9454"/>
                    </a:cubicBezTo>
                    <a:lnTo>
                      <a:pt x="3251" y="8513"/>
                    </a:lnTo>
                    <a:cubicBezTo>
                      <a:pt x="3322" y="8442"/>
                      <a:pt x="3322" y="8335"/>
                      <a:pt x="3251" y="8263"/>
                    </a:cubicBezTo>
                    <a:cubicBezTo>
                      <a:pt x="3215" y="8228"/>
                      <a:pt x="3170" y="8210"/>
                      <a:pt x="3126" y="8210"/>
                    </a:cubicBezTo>
                    <a:cubicBezTo>
                      <a:pt x="3081" y="8210"/>
                      <a:pt x="3036" y="8228"/>
                      <a:pt x="3001" y="8263"/>
                    </a:cubicBezTo>
                    <a:lnTo>
                      <a:pt x="2060" y="9204"/>
                    </a:lnTo>
                    <a:cubicBezTo>
                      <a:pt x="1870" y="9395"/>
                      <a:pt x="1631" y="9502"/>
                      <a:pt x="1358" y="9502"/>
                    </a:cubicBezTo>
                    <a:cubicBezTo>
                      <a:pt x="1096" y="9502"/>
                      <a:pt x="834" y="9395"/>
                      <a:pt x="655" y="9204"/>
                    </a:cubicBezTo>
                    <a:cubicBezTo>
                      <a:pt x="465" y="9014"/>
                      <a:pt x="357" y="8775"/>
                      <a:pt x="357" y="8502"/>
                    </a:cubicBezTo>
                    <a:cubicBezTo>
                      <a:pt x="357" y="8240"/>
                      <a:pt x="465" y="7978"/>
                      <a:pt x="655" y="7799"/>
                    </a:cubicBezTo>
                    <a:lnTo>
                      <a:pt x="1941" y="6525"/>
                    </a:lnTo>
                    <a:cubicBezTo>
                      <a:pt x="2072" y="6835"/>
                      <a:pt x="2251" y="7120"/>
                      <a:pt x="2501" y="7370"/>
                    </a:cubicBezTo>
                    <a:cubicBezTo>
                      <a:pt x="2989" y="7859"/>
                      <a:pt x="3632" y="8132"/>
                      <a:pt x="4322" y="8132"/>
                    </a:cubicBezTo>
                    <a:cubicBezTo>
                      <a:pt x="5001" y="8132"/>
                      <a:pt x="5644" y="7859"/>
                      <a:pt x="6132" y="7370"/>
                    </a:cubicBezTo>
                    <a:lnTo>
                      <a:pt x="9097" y="4406"/>
                    </a:lnTo>
                    <a:cubicBezTo>
                      <a:pt x="10109" y="3382"/>
                      <a:pt x="10109" y="1751"/>
                      <a:pt x="9097" y="751"/>
                    </a:cubicBezTo>
                    <a:cubicBezTo>
                      <a:pt x="8597" y="251"/>
                      <a:pt x="7939" y="1"/>
                      <a:pt x="7281" y="1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66855285-EE03-9480-852F-366CADBAE516}"/>
              </a:ext>
            </a:extLst>
          </p:cNvPr>
          <p:cNvSpPr txBox="1"/>
          <p:nvPr/>
        </p:nvSpPr>
        <p:spPr>
          <a:xfrm>
            <a:off x="9710590" y="1474582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A54C165-BBC5-86ED-29CE-6F952266D9D8}"/>
              </a:ext>
            </a:extLst>
          </p:cNvPr>
          <p:cNvSpPr txBox="1"/>
          <p:nvPr/>
        </p:nvSpPr>
        <p:spPr>
          <a:xfrm>
            <a:off x="9710590" y="2293727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A2B4424-72CA-CBCB-293F-10BC90C44E96}"/>
              </a:ext>
            </a:extLst>
          </p:cNvPr>
          <p:cNvSpPr txBox="1"/>
          <p:nvPr/>
        </p:nvSpPr>
        <p:spPr>
          <a:xfrm>
            <a:off x="9710591" y="3046072"/>
            <a:ext cx="16885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C8671A0-2562-4BE6-EA4C-19095117D56B}"/>
              </a:ext>
            </a:extLst>
          </p:cNvPr>
          <p:cNvSpPr txBox="1"/>
          <p:nvPr/>
        </p:nvSpPr>
        <p:spPr>
          <a:xfrm>
            <a:off x="9710589" y="3892419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B45D249A-BF09-E55D-1E11-014FD7B2A474}"/>
              </a:ext>
            </a:extLst>
          </p:cNvPr>
          <p:cNvSpPr txBox="1"/>
          <p:nvPr/>
        </p:nvSpPr>
        <p:spPr>
          <a:xfrm>
            <a:off x="9710588" y="4637314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4A0A5D3-019F-7386-1810-B862D27A2562}"/>
              </a:ext>
            </a:extLst>
          </p:cNvPr>
          <p:cNvSpPr txBox="1"/>
          <p:nvPr/>
        </p:nvSpPr>
        <p:spPr>
          <a:xfrm>
            <a:off x="9710588" y="5456459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73" name="Graphic 72">
            <a:extLst>
              <a:ext uri="{FF2B5EF4-FFF2-40B4-BE49-F238E27FC236}">
                <a16:creationId xmlns:a16="http://schemas.microsoft.com/office/drawing/2014/main" id="{CE71A881-97AC-0F01-3DC9-D60F8A80D45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10836" y="354981"/>
            <a:ext cx="789863" cy="789862"/>
          </a:xfrm>
          <a:prstGeom prst="rect">
            <a:avLst/>
          </a:prstGeom>
        </p:spPr>
      </p:pic>
      <p:sp>
        <p:nvSpPr>
          <p:cNvPr id="80" name="TextBox 85">
            <a:extLst>
              <a:ext uri="{FF2B5EF4-FFF2-40B4-BE49-F238E27FC236}">
                <a16:creationId xmlns:a16="http://schemas.microsoft.com/office/drawing/2014/main" id="{85F8FBAA-8672-2A7E-A18A-12B7F09435CE}"/>
              </a:ext>
            </a:extLst>
          </p:cNvPr>
          <p:cNvSpPr txBox="1"/>
          <p:nvPr/>
        </p:nvSpPr>
        <p:spPr>
          <a:xfrm>
            <a:off x="9947507" y="488677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6">
            <a:extLst>
              <a:ext uri="{FF2B5EF4-FFF2-40B4-BE49-F238E27FC236}">
                <a16:creationId xmlns:a16="http://schemas.microsoft.com/office/drawing/2014/main" id="{3F481433-F748-2EFD-A4FB-78C437D3F275}"/>
              </a:ext>
            </a:extLst>
          </p:cNvPr>
          <p:cNvSpPr txBox="1"/>
          <p:nvPr/>
        </p:nvSpPr>
        <p:spPr>
          <a:xfrm>
            <a:off x="9947506" y="860262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معماری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D3954B71-73AA-2469-9B2C-AC1A37175917}"/>
              </a:ext>
            </a:extLst>
          </p:cNvPr>
          <p:cNvSpPr/>
          <p:nvPr/>
        </p:nvSpPr>
        <p:spPr>
          <a:xfrm>
            <a:off x="10669815" y="6236006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Google Shape;8410;p6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DF0838F-3F41-481A-6545-CBD7CDF71E29}"/>
              </a:ext>
            </a:extLst>
          </p:cNvPr>
          <p:cNvSpPr/>
          <p:nvPr/>
        </p:nvSpPr>
        <p:spPr>
          <a:xfrm>
            <a:off x="10654944" y="6213002"/>
            <a:ext cx="356196" cy="328410"/>
          </a:xfrm>
          <a:custGeom>
            <a:avLst/>
            <a:gdLst/>
            <a:ahLst/>
            <a:cxnLst/>
            <a:rect l="l" t="t" r="r" b="b"/>
            <a:pathLst>
              <a:path w="11217" h="10342" extrusionOk="0">
                <a:moveTo>
                  <a:pt x="3394" y="1186"/>
                </a:moveTo>
                <a:lnTo>
                  <a:pt x="3394" y="1507"/>
                </a:lnTo>
                <a:lnTo>
                  <a:pt x="1668" y="1507"/>
                </a:lnTo>
                <a:lnTo>
                  <a:pt x="1668" y="1186"/>
                </a:lnTo>
                <a:close/>
                <a:moveTo>
                  <a:pt x="3096" y="1829"/>
                </a:moveTo>
                <a:lnTo>
                  <a:pt x="3096" y="2090"/>
                </a:lnTo>
                <a:lnTo>
                  <a:pt x="2013" y="3043"/>
                </a:lnTo>
                <a:lnTo>
                  <a:pt x="2013" y="1829"/>
                </a:lnTo>
                <a:close/>
                <a:moveTo>
                  <a:pt x="6740" y="5948"/>
                </a:moveTo>
                <a:cubicBezTo>
                  <a:pt x="6775" y="5948"/>
                  <a:pt x="6799" y="5972"/>
                  <a:pt x="6799" y="6008"/>
                </a:cubicBezTo>
                <a:lnTo>
                  <a:pt x="6799" y="10020"/>
                </a:lnTo>
                <a:lnTo>
                  <a:pt x="4644" y="10020"/>
                </a:lnTo>
                <a:lnTo>
                  <a:pt x="4644" y="6008"/>
                </a:lnTo>
                <a:cubicBezTo>
                  <a:pt x="4644" y="5972"/>
                  <a:pt x="4668" y="5948"/>
                  <a:pt x="4704" y="5948"/>
                </a:cubicBezTo>
                <a:close/>
                <a:moveTo>
                  <a:pt x="5601" y="1"/>
                </a:moveTo>
                <a:cubicBezTo>
                  <a:pt x="5543" y="1"/>
                  <a:pt x="5484" y="19"/>
                  <a:pt x="5430" y="55"/>
                </a:cubicBezTo>
                <a:lnTo>
                  <a:pt x="3692" y="1567"/>
                </a:lnTo>
                <a:lnTo>
                  <a:pt x="3692" y="1126"/>
                </a:lnTo>
                <a:cubicBezTo>
                  <a:pt x="3692" y="995"/>
                  <a:pt x="3573" y="876"/>
                  <a:pt x="3442" y="876"/>
                </a:cubicBezTo>
                <a:lnTo>
                  <a:pt x="1596" y="876"/>
                </a:lnTo>
                <a:cubicBezTo>
                  <a:pt x="1453" y="876"/>
                  <a:pt x="1334" y="995"/>
                  <a:pt x="1334" y="1126"/>
                </a:cubicBezTo>
                <a:lnTo>
                  <a:pt x="1334" y="1590"/>
                </a:lnTo>
                <a:cubicBezTo>
                  <a:pt x="1334" y="1721"/>
                  <a:pt x="1453" y="1840"/>
                  <a:pt x="1596" y="1840"/>
                </a:cubicBezTo>
                <a:lnTo>
                  <a:pt x="1691" y="1840"/>
                </a:lnTo>
                <a:lnTo>
                  <a:pt x="1691" y="3329"/>
                </a:lnTo>
                <a:lnTo>
                  <a:pt x="108" y="4710"/>
                </a:lnTo>
                <a:cubicBezTo>
                  <a:pt x="25" y="4781"/>
                  <a:pt x="1" y="4888"/>
                  <a:pt x="25" y="4984"/>
                </a:cubicBezTo>
                <a:cubicBezTo>
                  <a:pt x="60" y="5079"/>
                  <a:pt x="167" y="5138"/>
                  <a:pt x="251" y="5138"/>
                </a:cubicBezTo>
                <a:lnTo>
                  <a:pt x="1322" y="5138"/>
                </a:lnTo>
                <a:lnTo>
                  <a:pt x="1322" y="7972"/>
                </a:lnTo>
                <a:cubicBezTo>
                  <a:pt x="1322" y="8056"/>
                  <a:pt x="1394" y="8139"/>
                  <a:pt x="1489" y="8139"/>
                </a:cubicBezTo>
                <a:cubicBezTo>
                  <a:pt x="1572" y="8139"/>
                  <a:pt x="1656" y="8056"/>
                  <a:pt x="1656" y="7972"/>
                </a:cubicBezTo>
                <a:lnTo>
                  <a:pt x="1656" y="5055"/>
                </a:lnTo>
                <a:lnTo>
                  <a:pt x="5609" y="1614"/>
                </a:lnTo>
                <a:lnTo>
                  <a:pt x="9561" y="5055"/>
                </a:lnTo>
                <a:lnTo>
                  <a:pt x="9561" y="9937"/>
                </a:lnTo>
                <a:cubicBezTo>
                  <a:pt x="9561" y="9984"/>
                  <a:pt x="9526" y="10020"/>
                  <a:pt x="9478" y="10020"/>
                </a:cubicBezTo>
                <a:lnTo>
                  <a:pt x="7109" y="10020"/>
                </a:lnTo>
                <a:lnTo>
                  <a:pt x="7109" y="6008"/>
                </a:lnTo>
                <a:cubicBezTo>
                  <a:pt x="7109" y="5793"/>
                  <a:pt x="6930" y="5615"/>
                  <a:pt x="6728" y="5615"/>
                </a:cubicBezTo>
                <a:lnTo>
                  <a:pt x="4680" y="5615"/>
                </a:lnTo>
                <a:cubicBezTo>
                  <a:pt x="4478" y="5615"/>
                  <a:pt x="4299" y="5793"/>
                  <a:pt x="4299" y="6008"/>
                </a:cubicBezTo>
                <a:lnTo>
                  <a:pt x="4299" y="10020"/>
                </a:lnTo>
                <a:lnTo>
                  <a:pt x="1739" y="10020"/>
                </a:lnTo>
                <a:cubicBezTo>
                  <a:pt x="1691" y="10020"/>
                  <a:pt x="1656" y="9984"/>
                  <a:pt x="1656" y="9937"/>
                </a:cubicBezTo>
                <a:lnTo>
                  <a:pt x="1656" y="8734"/>
                </a:lnTo>
                <a:cubicBezTo>
                  <a:pt x="1656" y="8639"/>
                  <a:pt x="1572" y="8567"/>
                  <a:pt x="1489" y="8567"/>
                </a:cubicBezTo>
                <a:cubicBezTo>
                  <a:pt x="1394" y="8567"/>
                  <a:pt x="1322" y="8639"/>
                  <a:pt x="1322" y="8734"/>
                </a:cubicBezTo>
                <a:lnTo>
                  <a:pt x="1322" y="9937"/>
                </a:lnTo>
                <a:cubicBezTo>
                  <a:pt x="1322" y="10163"/>
                  <a:pt x="1501" y="10342"/>
                  <a:pt x="1727" y="10342"/>
                </a:cubicBezTo>
                <a:lnTo>
                  <a:pt x="9466" y="10342"/>
                </a:lnTo>
                <a:cubicBezTo>
                  <a:pt x="9692" y="10342"/>
                  <a:pt x="9871" y="10163"/>
                  <a:pt x="9871" y="9937"/>
                </a:cubicBezTo>
                <a:lnTo>
                  <a:pt x="9871" y="5127"/>
                </a:lnTo>
                <a:lnTo>
                  <a:pt x="10943" y="5127"/>
                </a:lnTo>
                <a:cubicBezTo>
                  <a:pt x="11038" y="5127"/>
                  <a:pt x="11133" y="5067"/>
                  <a:pt x="11157" y="4960"/>
                </a:cubicBezTo>
                <a:cubicBezTo>
                  <a:pt x="11216" y="4877"/>
                  <a:pt x="11205" y="4769"/>
                  <a:pt x="11121" y="4698"/>
                </a:cubicBezTo>
                <a:lnTo>
                  <a:pt x="8811" y="2686"/>
                </a:lnTo>
                <a:cubicBezTo>
                  <a:pt x="8785" y="2659"/>
                  <a:pt x="8748" y="2647"/>
                  <a:pt x="8711" y="2647"/>
                </a:cubicBezTo>
                <a:cubicBezTo>
                  <a:pt x="8665" y="2647"/>
                  <a:pt x="8618" y="2665"/>
                  <a:pt x="8585" y="2698"/>
                </a:cubicBezTo>
                <a:cubicBezTo>
                  <a:pt x="8526" y="2757"/>
                  <a:pt x="8538" y="2864"/>
                  <a:pt x="8597" y="2924"/>
                </a:cubicBezTo>
                <a:lnTo>
                  <a:pt x="10764" y="4805"/>
                </a:lnTo>
                <a:lnTo>
                  <a:pt x="9776" y="4805"/>
                </a:lnTo>
                <a:lnTo>
                  <a:pt x="5763" y="1305"/>
                </a:lnTo>
                <a:cubicBezTo>
                  <a:pt x="5716" y="1269"/>
                  <a:pt x="5659" y="1251"/>
                  <a:pt x="5601" y="1251"/>
                </a:cubicBezTo>
                <a:cubicBezTo>
                  <a:pt x="5543" y="1251"/>
                  <a:pt x="5484" y="1269"/>
                  <a:pt x="5430" y="1305"/>
                </a:cubicBezTo>
                <a:lnTo>
                  <a:pt x="1418" y="4805"/>
                </a:lnTo>
                <a:lnTo>
                  <a:pt x="429" y="4805"/>
                </a:lnTo>
                <a:lnTo>
                  <a:pt x="1918" y="3507"/>
                </a:lnTo>
                <a:lnTo>
                  <a:pt x="3335" y="2281"/>
                </a:lnTo>
                <a:lnTo>
                  <a:pt x="5609" y="340"/>
                </a:lnTo>
                <a:lnTo>
                  <a:pt x="8026" y="2436"/>
                </a:lnTo>
                <a:cubicBezTo>
                  <a:pt x="8052" y="2463"/>
                  <a:pt x="8086" y="2475"/>
                  <a:pt x="8121" y="2475"/>
                </a:cubicBezTo>
                <a:cubicBezTo>
                  <a:pt x="8164" y="2475"/>
                  <a:pt x="8207" y="2457"/>
                  <a:pt x="8240" y="2424"/>
                </a:cubicBezTo>
                <a:cubicBezTo>
                  <a:pt x="8299" y="2364"/>
                  <a:pt x="8288" y="2257"/>
                  <a:pt x="8228" y="2198"/>
                </a:cubicBezTo>
                <a:lnTo>
                  <a:pt x="5763" y="55"/>
                </a:lnTo>
                <a:cubicBezTo>
                  <a:pt x="5716" y="19"/>
                  <a:pt x="5659" y="1"/>
                  <a:pt x="5601" y="1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3DA7F459-5B4B-5E26-5602-2A0C7108D27E}"/>
              </a:ext>
            </a:extLst>
          </p:cNvPr>
          <p:cNvSpPr/>
          <p:nvPr/>
        </p:nvSpPr>
        <p:spPr>
          <a:xfrm>
            <a:off x="11399719" y="6226240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C746704C-F38C-14BD-A71B-219098A19CAF}"/>
              </a:ext>
            </a:extLst>
          </p:cNvPr>
          <p:cNvSpPr/>
          <p:nvPr/>
        </p:nvSpPr>
        <p:spPr>
          <a:xfrm>
            <a:off x="9939912" y="6236006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7" name="Google Shape;10366;p6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5EDB533-5DCB-2942-475B-1B81CA37710C}"/>
              </a:ext>
            </a:extLst>
          </p:cNvPr>
          <p:cNvSpPr/>
          <p:nvPr/>
        </p:nvSpPr>
        <p:spPr>
          <a:xfrm rot="5400000" flipV="1">
            <a:off x="10005883" y="6184149"/>
            <a:ext cx="177196" cy="386117"/>
          </a:xfrm>
          <a:custGeom>
            <a:avLst/>
            <a:gdLst/>
            <a:ahLst/>
            <a:cxnLst/>
            <a:rect l="l" t="t" r="r" b="b"/>
            <a:pathLst>
              <a:path w="5038" h="10978" extrusionOk="0">
                <a:moveTo>
                  <a:pt x="1918" y="1893"/>
                </a:moveTo>
                <a:cubicBezTo>
                  <a:pt x="2156" y="1893"/>
                  <a:pt x="2358" y="2084"/>
                  <a:pt x="2358" y="2322"/>
                </a:cubicBezTo>
                <a:lnTo>
                  <a:pt x="2358" y="3465"/>
                </a:lnTo>
                <a:lnTo>
                  <a:pt x="1501" y="3465"/>
                </a:lnTo>
                <a:lnTo>
                  <a:pt x="1501" y="2703"/>
                </a:lnTo>
                <a:lnTo>
                  <a:pt x="1501" y="2310"/>
                </a:lnTo>
                <a:cubicBezTo>
                  <a:pt x="1501" y="2191"/>
                  <a:pt x="1549" y="2084"/>
                  <a:pt x="1620" y="2012"/>
                </a:cubicBezTo>
                <a:cubicBezTo>
                  <a:pt x="1703" y="1929"/>
                  <a:pt x="1822" y="1893"/>
                  <a:pt x="1918" y="1893"/>
                </a:cubicBezTo>
                <a:close/>
                <a:moveTo>
                  <a:pt x="751" y="322"/>
                </a:moveTo>
                <a:cubicBezTo>
                  <a:pt x="989" y="322"/>
                  <a:pt x="1180" y="524"/>
                  <a:pt x="1180" y="750"/>
                </a:cubicBezTo>
                <a:lnTo>
                  <a:pt x="1180" y="2322"/>
                </a:lnTo>
                <a:lnTo>
                  <a:pt x="1180" y="2715"/>
                </a:lnTo>
                <a:lnTo>
                  <a:pt x="1180" y="3465"/>
                </a:lnTo>
                <a:lnTo>
                  <a:pt x="715" y="3465"/>
                </a:lnTo>
                <a:cubicBezTo>
                  <a:pt x="572" y="3465"/>
                  <a:pt x="429" y="3513"/>
                  <a:pt x="310" y="3584"/>
                </a:cubicBezTo>
                <a:lnTo>
                  <a:pt x="310" y="738"/>
                </a:lnTo>
                <a:lnTo>
                  <a:pt x="334" y="738"/>
                </a:lnTo>
                <a:cubicBezTo>
                  <a:pt x="334" y="619"/>
                  <a:pt x="370" y="524"/>
                  <a:pt x="453" y="441"/>
                </a:cubicBezTo>
                <a:cubicBezTo>
                  <a:pt x="525" y="369"/>
                  <a:pt x="644" y="322"/>
                  <a:pt x="751" y="322"/>
                </a:cubicBezTo>
                <a:close/>
                <a:moveTo>
                  <a:pt x="4335" y="1870"/>
                </a:moveTo>
                <a:cubicBezTo>
                  <a:pt x="4537" y="1870"/>
                  <a:pt x="4716" y="2036"/>
                  <a:pt x="4716" y="2262"/>
                </a:cubicBezTo>
                <a:lnTo>
                  <a:pt x="4716" y="3275"/>
                </a:lnTo>
                <a:cubicBezTo>
                  <a:pt x="4704" y="3477"/>
                  <a:pt x="4537" y="3656"/>
                  <a:pt x="4335" y="3656"/>
                </a:cubicBezTo>
                <a:lnTo>
                  <a:pt x="4239" y="3656"/>
                </a:lnTo>
                <a:cubicBezTo>
                  <a:pt x="4037" y="3656"/>
                  <a:pt x="3858" y="3501"/>
                  <a:pt x="3858" y="3275"/>
                </a:cubicBezTo>
                <a:lnTo>
                  <a:pt x="3858" y="2286"/>
                </a:lnTo>
                <a:lnTo>
                  <a:pt x="3858" y="2262"/>
                </a:lnTo>
                <a:cubicBezTo>
                  <a:pt x="3858" y="2048"/>
                  <a:pt x="4013" y="1870"/>
                  <a:pt x="4239" y="1870"/>
                </a:cubicBezTo>
                <a:close/>
                <a:moveTo>
                  <a:pt x="3108" y="1870"/>
                </a:moveTo>
                <a:cubicBezTo>
                  <a:pt x="3335" y="1870"/>
                  <a:pt x="3525" y="2048"/>
                  <a:pt x="3525" y="2286"/>
                </a:cubicBezTo>
                <a:lnTo>
                  <a:pt x="3525" y="3275"/>
                </a:lnTo>
                <a:lnTo>
                  <a:pt x="3525" y="3501"/>
                </a:lnTo>
                <a:cubicBezTo>
                  <a:pt x="3525" y="3715"/>
                  <a:pt x="3346" y="3917"/>
                  <a:pt x="3108" y="3917"/>
                </a:cubicBezTo>
                <a:lnTo>
                  <a:pt x="3037" y="3917"/>
                </a:lnTo>
                <a:lnTo>
                  <a:pt x="3037" y="3620"/>
                </a:lnTo>
                <a:cubicBezTo>
                  <a:pt x="3037" y="3525"/>
                  <a:pt x="2965" y="3453"/>
                  <a:pt x="2870" y="3453"/>
                </a:cubicBezTo>
                <a:lnTo>
                  <a:pt x="2668" y="3453"/>
                </a:lnTo>
                <a:lnTo>
                  <a:pt x="2668" y="2310"/>
                </a:lnTo>
                <a:lnTo>
                  <a:pt x="2668" y="2286"/>
                </a:lnTo>
                <a:cubicBezTo>
                  <a:pt x="2668" y="2072"/>
                  <a:pt x="2846" y="1870"/>
                  <a:pt x="3085" y="1870"/>
                </a:cubicBezTo>
                <a:close/>
                <a:moveTo>
                  <a:pt x="2727" y="3763"/>
                </a:moveTo>
                <a:lnTo>
                  <a:pt x="2727" y="4632"/>
                </a:lnTo>
                <a:cubicBezTo>
                  <a:pt x="2727" y="4846"/>
                  <a:pt x="2549" y="5025"/>
                  <a:pt x="2323" y="5025"/>
                </a:cubicBezTo>
                <a:lnTo>
                  <a:pt x="727" y="5025"/>
                </a:lnTo>
                <a:cubicBezTo>
                  <a:pt x="513" y="5025"/>
                  <a:pt x="334" y="4846"/>
                  <a:pt x="334" y="4632"/>
                </a:cubicBezTo>
                <a:lnTo>
                  <a:pt x="334" y="4167"/>
                </a:lnTo>
                <a:cubicBezTo>
                  <a:pt x="334" y="3941"/>
                  <a:pt x="513" y="3763"/>
                  <a:pt x="727" y="3763"/>
                </a:cubicBezTo>
                <a:close/>
                <a:moveTo>
                  <a:pt x="763" y="0"/>
                </a:moveTo>
                <a:cubicBezTo>
                  <a:pt x="572" y="0"/>
                  <a:pt x="370" y="72"/>
                  <a:pt x="227" y="227"/>
                </a:cubicBezTo>
                <a:cubicBezTo>
                  <a:pt x="72" y="369"/>
                  <a:pt x="1" y="548"/>
                  <a:pt x="1" y="762"/>
                </a:cubicBezTo>
                <a:lnTo>
                  <a:pt x="1" y="6751"/>
                </a:lnTo>
                <a:cubicBezTo>
                  <a:pt x="1" y="6846"/>
                  <a:pt x="72" y="6918"/>
                  <a:pt x="167" y="6918"/>
                </a:cubicBezTo>
                <a:cubicBezTo>
                  <a:pt x="251" y="6918"/>
                  <a:pt x="334" y="6846"/>
                  <a:pt x="334" y="6751"/>
                </a:cubicBezTo>
                <a:lnTo>
                  <a:pt x="334" y="5239"/>
                </a:lnTo>
                <a:cubicBezTo>
                  <a:pt x="453" y="5310"/>
                  <a:pt x="584" y="5358"/>
                  <a:pt x="727" y="5358"/>
                </a:cubicBezTo>
                <a:lnTo>
                  <a:pt x="2323" y="5358"/>
                </a:lnTo>
                <a:cubicBezTo>
                  <a:pt x="2727" y="5358"/>
                  <a:pt x="3037" y="5025"/>
                  <a:pt x="3037" y="4644"/>
                </a:cubicBezTo>
                <a:lnTo>
                  <a:pt x="3037" y="4239"/>
                </a:lnTo>
                <a:lnTo>
                  <a:pt x="3108" y="4239"/>
                </a:lnTo>
                <a:cubicBezTo>
                  <a:pt x="3394" y="4239"/>
                  <a:pt x="3644" y="4072"/>
                  <a:pt x="3763" y="3822"/>
                </a:cubicBezTo>
                <a:cubicBezTo>
                  <a:pt x="3882" y="3929"/>
                  <a:pt x="4049" y="3989"/>
                  <a:pt x="4216" y="3989"/>
                </a:cubicBezTo>
                <a:lnTo>
                  <a:pt x="4299" y="3989"/>
                </a:lnTo>
                <a:cubicBezTo>
                  <a:pt x="4442" y="3989"/>
                  <a:pt x="4573" y="3941"/>
                  <a:pt x="4692" y="3870"/>
                </a:cubicBezTo>
                <a:lnTo>
                  <a:pt x="4692" y="8335"/>
                </a:lnTo>
                <a:lnTo>
                  <a:pt x="2989" y="8335"/>
                </a:lnTo>
                <a:cubicBezTo>
                  <a:pt x="2906" y="8335"/>
                  <a:pt x="2834" y="8406"/>
                  <a:pt x="2834" y="8501"/>
                </a:cubicBezTo>
                <a:cubicBezTo>
                  <a:pt x="2834" y="8585"/>
                  <a:pt x="2906" y="8656"/>
                  <a:pt x="2989" y="8656"/>
                </a:cubicBezTo>
                <a:lnTo>
                  <a:pt x="4692" y="8656"/>
                </a:lnTo>
                <a:lnTo>
                  <a:pt x="4692" y="9299"/>
                </a:lnTo>
                <a:lnTo>
                  <a:pt x="334" y="9299"/>
                </a:lnTo>
                <a:lnTo>
                  <a:pt x="334" y="8656"/>
                </a:lnTo>
                <a:lnTo>
                  <a:pt x="2311" y="8656"/>
                </a:lnTo>
                <a:cubicBezTo>
                  <a:pt x="2394" y="8656"/>
                  <a:pt x="2477" y="8585"/>
                  <a:pt x="2477" y="8501"/>
                </a:cubicBezTo>
                <a:cubicBezTo>
                  <a:pt x="2477" y="8406"/>
                  <a:pt x="2394" y="8335"/>
                  <a:pt x="2311" y="8335"/>
                </a:cubicBezTo>
                <a:lnTo>
                  <a:pt x="346" y="8335"/>
                </a:lnTo>
                <a:lnTo>
                  <a:pt x="346" y="7382"/>
                </a:lnTo>
                <a:cubicBezTo>
                  <a:pt x="346" y="7287"/>
                  <a:pt x="275" y="7215"/>
                  <a:pt x="179" y="7215"/>
                </a:cubicBezTo>
                <a:cubicBezTo>
                  <a:pt x="96" y="7215"/>
                  <a:pt x="13" y="7287"/>
                  <a:pt x="13" y="7382"/>
                </a:cubicBezTo>
                <a:lnTo>
                  <a:pt x="13" y="9454"/>
                </a:lnTo>
                <a:cubicBezTo>
                  <a:pt x="13" y="9537"/>
                  <a:pt x="96" y="9609"/>
                  <a:pt x="179" y="9609"/>
                </a:cubicBezTo>
                <a:lnTo>
                  <a:pt x="1299" y="9609"/>
                </a:lnTo>
                <a:lnTo>
                  <a:pt x="1299" y="10823"/>
                </a:lnTo>
                <a:cubicBezTo>
                  <a:pt x="1299" y="10906"/>
                  <a:pt x="1370" y="10978"/>
                  <a:pt x="1465" y="10978"/>
                </a:cubicBezTo>
                <a:lnTo>
                  <a:pt x="2203" y="10978"/>
                </a:lnTo>
                <a:cubicBezTo>
                  <a:pt x="2299" y="10978"/>
                  <a:pt x="2370" y="10906"/>
                  <a:pt x="2370" y="10823"/>
                </a:cubicBezTo>
                <a:cubicBezTo>
                  <a:pt x="2370" y="10728"/>
                  <a:pt x="2299" y="10656"/>
                  <a:pt x="2203" y="10656"/>
                </a:cubicBezTo>
                <a:lnTo>
                  <a:pt x="1608" y="10656"/>
                </a:lnTo>
                <a:lnTo>
                  <a:pt x="1608" y="9597"/>
                </a:lnTo>
                <a:lnTo>
                  <a:pt x="3442" y="9597"/>
                </a:lnTo>
                <a:lnTo>
                  <a:pt x="3442" y="10656"/>
                </a:lnTo>
                <a:lnTo>
                  <a:pt x="2834" y="10656"/>
                </a:lnTo>
                <a:cubicBezTo>
                  <a:pt x="2739" y="10656"/>
                  <a:pt x="2668" y="10728"/>
                  <a:pt x="2668" y="10823"/>
                </a:cubicBezTo>
                <a:cubicBezTo>
                  <a:pt x="2668" y="10906"/>
                  <a:pt x="2739" y="10978"/>
                  <a:pt x="2834" y="10978"/>
                </a:cubicBezTo>
                <a:lnTo>
                  <a:pt x="3585" y="10978"/>
                </a:lnTo>
                <a:cubicBezTo>
                  <a:pt x="3680" y="10978"/>
                  <a:pt x="3751" y="10906"/>
                  <a:pt x="3751" y="10823"/>
                </a:cubicBezTo>
                <a:lnTo>
                  <a:pt x="3751" y="9609"/>
                </a:lnTo>
                <a:lnTo>
                  <a:pt x="4870" y="9609"/>
                </a:lnTo>
                <a:cubicBezTo>
                  <a:pt x="4954" y="9609"/>
                  <a:pt x="5037" y="9537"/>
                  <a:pt x="5037" y="9454"/>
                </a:cubicBezTo>
                <a:lnTo>
                  <a:pt x="5037" y="2703"/>
                </a:lnTo>
                <a:lnTo>
                  <a:pt x="5037" y="2262"/>
                </a:lnTo>
                <a:cubicBezTo>
                  <a:pt x="5037" y="1870"/>
                  <a:pt x="4716" y="1560"/>
                  <a:pt x="4335" y="1560"/>
                </a:cubicBezTo>
                <a:lnTo>
                  <a:pt x="4239" y="1560"/>
                </a:lnTo>
                <a:cubicBezTo>
                  <a:pt x="4025" y="1560"/>
                  <a:pt x="3823" y="1667"/>
                  <a:pt x="3692" y="1834"/>
                </a:cubicBezTo>
                <a:cubicBezTo>
                  <a:pt x="3561" y="1667"/>
                  <a:pt x="3346" y="1560"/>
                  <a:pt x="3132" y="1560"/>
                </a:cubicBezTo>
                <a:lnTo>
                  <a:pt x="3096" y="1560"/>
                </a:lnTo>
                <a:cubicBezTo>
                  <a:pt x="2858" y="1560"/>
                  <a:pt x="2656" y="1667"/>
                  <a:pt x="2513" y="1846"/>
                </a:cubicBezTo>
                <a:cubicBezTo>
                  <a:pt x="2382" y="1679"/>
                  <a:pt x="2180" y="1560"/>
                  <a:pt x="1942" y="1560"/>
                </a:cubicBezTo>
                <a:cubicBezTo>
                  <a:pt x="1787" y="1560"/>
                  <a:pt x="1644" y="1608"/>
                  <a:pt x="1501" y="1691"/>
                </a:cubicBezTo>
                <a:lnTo>
                  <a:pt x="1501" y="738"/>
                </a:lnTo>
                <a:cubicBezTo>
                  <a:pt x="1501" y="322"/>
                  <a:pt x="1168" y="0"/>
                  <a:pt x="763" y="0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366;p6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7B1B3B9-FEF1-48B5-6106-D13E22EE04EA}"/>
              </a:ext>
            </a:extLst>
          </p:cNvPr>
          <p:cNvSpPr/>
          <p:nvPr/>
        </p:nvSpPr>
        <p:spPr>
          <a:xfrm rot="16200000" flipH="1" flipV="1">
            <a:off x="11483006" y="6184149"/>
            <a:ext cx="177196" cy="386117"/>
          </a:xfrm>
          <a:custGeom>
            <a:avLst/>
            <a:gdLst/>
            <a:ahLst/>
            <a:cxnLst/>
            <a:rect l="l" t="t" r="r" b="b"/>
            <a:pathLst>
              <a:path w="5038" h="10978" extrusionOk="0">
                <a:moveTo>
                  <a:pt x="1918" y="1893"/>
                </a:moveTo>
                <a:cubicBezTo>
                  <a:pt x="2156" y="1893"/>
                  <a:pt x="2358" y="2084"/>
                  <a:pt x="2358" y="2322"/>
                </a:cubicBezTo>
                <a:lnTo>
                  <a:pt x="2358" y="3465"/>
                </a:lnTo>
                <a:lnTo>
                  <a:pt x="1501" y="3465"/>
                </a:lnTo>
                <a:lnTo>
                  <a:pt x="1501" y="2703"/>
                </a:lnTo>
                <a:lnTo>
                  <a:pt x="1501" y="2310"/>
                </a:lnTo>
                <a:cubicBezTo>
                  <a:pt x="1501" y="2191"/>
                  <a:pt x="1549" y="2084"/>
                  <a:pt x="1620" y="2012"/>
                </a:cubicBezTo>
                <a:cubicBezTo>
                  <a:pt x="1703" y="1929"/>
                  <a:pt x="1822" y="1893"/>
                  <a:pt x="1918" y="1893"/>
                </a:cubicBezTo>
                <a:close/>
                <a:moveTo>
                  <a:pt x="751" y="322"/>
                </a:moveTo>
                <a:cubicBezTo>
                  <a:pt x="989" y="322"/>
                  <a:pt x="1180" y="524"/>
                  <a:pt x="1180" y="750"/>
                </a:cubicBezTo>
                <a:lnTo>
                  <a:pt x="1180" y="2322"/>
                </a:lnTo>
                <a:lnTo>
                  <a:pt x="1180" y="2715"/>
                </a:lnTo>
                <a:lnTo>
                  <a:pt x="1180" y="3465"/>
                </a:lnTo>
                <a:lnTo>
                  <a:pt x="715" y="3465"/>
                </a:lnTo>
                <a:cubicBezTo>
                  <a:pt x="572" y="3465"/>
                  <a:pt x="429" y="3513"/>
                  <a:pt x="310" y="3584"/>
                </a:cubicBezTo>
                <a:lnTo>
                  <a:pt x="310" y="738"/>
                </a:lnTo>
                <a:lnTo>
                  <a:pt x="334" y="738"/>
                </a:lnTo>
                <a:cubicBezTo>
                  <a:pt x="334" y="619"/>
                  <a:pt x="370" y="524"/>
                  <a:pt x="453" y="441"/>
                </a:cubicBezTo>
                <a:cubicBezTo>
                  <a:pt x="525" y="369"/>
                  <a:pt x="644" y="322"/>
                  <a:pt x="751" y="322"/>
                </a:cubicBezTo>
                <a:close/>
                <a:moveTo>
                  <a:pt x="4335" y="1870"/>
                </a:moveTo>
                <a:cubicBezTo>
                  <a:pt x="4537" y="1870"/>
                  <a:pt x="4716" y="2036"/>
                  <a:pt x="4716" y="2262"/>
                </a:cubicBezTo>
                <a:lnTo>
                  <a:pt x="4716" y="3275"/>
                </a:lnTo>
                <a:cubicBezTo>
                  <a:pt x="4704" y="3477"/>
                  <a:pt x="4537" y="3656"/>
                  <a:pt x="4335" y="3656"/>
                </a:cubicBezTo>
                <a:lnTo>
                  <a:pt x="4239" y="3656"/>
                </a:lnTo>
                <a:cubicBezTo>
                  <a:pt x="4037" y="3656"/>
                  <a:pt x="3858" y="3501"/>
                  <a:pt x="3858" y="3275"/>
                </a:cubicBezTo>
                <a:lnTo>
                  <a:pt x="3858" y="2286"/>
                </a:lnTo>
                <a:lnTo>
                  <a:pt x="3858" y="2262"/>
                </a:lnTo>
                <a:cubicBezTo>
                  <a:pt x="3858" y="2048"/>
                  <a:pt x="4013" y="1870"/>
                  <a:pt x="4239" y="1870"/>
                </a:cubicBezTo>
                <a:close/>
                <a:moveTo>
                  <a:pt x="3108" y="1870"/>
                </a:moveTo>
                <a:cubicBezTo>
                  <a:pt x="3335" y="1870"/>
                  <a:pt x="3525" y="2048"/>
                  <a:pt x="3525" y="2286"/>
                </a:cubicBezTo>
                <a:lnTo>
                  <a:pt x="3525" y="3275"/>
                </a:lnTo>
                <a:lnTo>
                  <a:pt x="3525" y="3501"/>
                </a:lnTo>
                <a:cubicBezTo>
                  <a:pt x="3525" y="3715"/>
                  <a:pt x="3346" y="3917"/>
                  <a:pt x="3108" y="3917"/>
                </a:cubicBezTo>
                <a:lnTo>
                  <a:pt x="3037" y="3917"/>
                </a:lnTo>
                <a:lnTo>
                  <a:pt x="3037" y="3620"/>
                </a:lnTo>
                <a:cubicBezTo>
                  <a:pt x="3037" y="3525"/>
                  <a:pt x="2965" y="3453"/>
                  <a:pt x="2870" y="3453"/>
                </a:cubicBezTo>
                <a:lnTo>
                  <a:pt x="2668" y="3453"/>
                </a:lnTo>
                <a:lnTo>
                  <a:pt x="2668" y="2310"/>
                </a:lnTo>
                <a:lnTo>
                  <a:pt x="2668" y="2286"/>
                </a:lnTo>
                <a:cubicBezTo>
                  <a:pt x="2668" y="2072"/>
                  <a:pt x="2846" y="1870"/>
                  <a:pt x="3085" y="1870"/>
                </a:cubicBezTo>
                <a:close/>
                <a:moveTo>
                  <a:pt x="2727" y="3763"/>
                </a:moveTo>
                <a:lnTo>
                  <a:pt x="2727" y="4632"/>
                </a:lnTo>
                <a:cubicBezTo>
                  <a:pt x="2727" y="4846"/>
                  <a:pt x="2549" y="5025"/>
                  <a:pt x="2323" y="5025"/>
                </a:cubicBezTo>
                <a:lnTo>
                  <a:pt x="727" y="5025"/>
                </a:lnTo>
                <a:cubicBezTo>
                  <a:pt x="513" y="5025"/>
                  <a:pt x="334" y="4846"/>
                  <a:pt x="334" y="4632"/>
                </a:cubicBezTo>
                <a:lnTo>
                  <a:pt x="334" y="4167"/>
                </a:lnTo>
                <a:cubicBezTo>
                  <a:pt x="334" y="3941"/>
                  <a:pt x="513" y="3763"/>
                  <a:pt x="727" y="3763"/>
                </a:cubicBezTo>
                <a:close/>
                <a:moveTo>
                  <a:pt x="763" y="0"/>
                </a:moveTo>
                <a:cubicBezTo>
                  <a:pt x="572" y="0"/>
                  <a:pt x="370" y="72"/>
                  <a:pt x="227" y="227"/>
                </a:cubicBezTo>
                <a:cubicBezTo>
                  <a:pt x="72" y="369"/>
                  <a:pt x="1" y="548"/>
                  <a:pt x="1" y="762"/>
                </a:cubicBezTo>
                <a:lnTo>
                  <a:pt x="1" y="6751"/>
                </a:lnTo>
                <a:cubicBezTo>
                  <a:pt x="1" y="6846"/>
                  <a:pt x="72" y="6918"/>
                  <a:pt x="167" y="6918"/>
                </a:cubicBezTo>
                <a:cubicBezTo>
                  <a:pt x="251" y="6918"/>
                  <a:pt x="334" y="6846"/>
                  <a:pt x="334" y="6751"/>
                </a:cubicBezTo>
                <a:lnTo>
                  <a:pt x="334" y="5239"/>
                </a:lnTo>
                <a:cubicBezTo>
                  <a:pt x="453" y="5310"/>
                  <a:pt x="584" y="5358"/>
                  <a:pt x="727" y="5358"/>
                </a:cubicBezTo>
                <a:lnTo>
                  <a:pt x="2323" y="5358"/>
                </a:lnTo>
                <a:cubicBezTo>
                  <a:pt x="2727" y="5358"/>
                  <a:pt x="3037" y="5025"/>
                  <a:pt x="3037" y="4644"/>
                </a:cubicBezTo>
                <a:lnTo>
                  <a:pt x="3037" y="4239"/>
                </a:lnTo>
                <a:lnTo>
                  <a:pt x="3108" y="4239"/>
                </a:lnTo>
                <a:cubicBezTo>
                  <a:pt x="3394" y="4239"/>
                  <a:pt x="3644" y="4072"/>
                  <a:pt x="3763" y="3822"/>
                </a:cubicBezTo>
                <a:cubicBezTo>
                  <a:pt x="3882" y="3929"/>
                  <a:pt x="4049" y="3989"/>
                  <a:pt x="4216" y="3989"/>
                </a:cubicBezTo>
                <a:lnTo>
                  <a:pt x="4299" y="3989"/>
                </a:lnTo>
                <a:cubicBezTo>
                  <a:pt x="4442" y="3989"/>
                  <a:pt x="4573" y="3941"/>
                  <a:pt x="4692" y="3870"/>
                </a:cubicBezTo>
                <a:lnTo>
                  <a:pt x="4692" y="8335"/>
                </a:lnTo>
                <a:lnTo>
                  <a:pt x="2989" y="8335"/>
                </a:lnTo>
                <a:cubicBezTo>
                  <a:pt x="2906" y="8335"/>
                  <a:pt x="2834" y="8406"/>
                  <a:pt x="2834" y="8501"/>
                </a:cubicBezTo>
                <a:cubicBezTo>
                  <a:pt x="2834" y="8585"/>
                  <a:pt x="2906" y="8656"/>
                  <a:pt x="2989" y="8656"/>
                </a:cubicBezTo>
                <a:lnTo>
                  <a:pt x="4692" y="8656"/>
                </a:lnTo>
                <a:lnTo>
                  <a:pt x="4692" y="9299"/>
                </a:lnTo>
                <a:lnTo>
                  <a:pt x="334" y="9299"/>
                </a:lnTo>
                <a:lnTo>
                  <a:pt x="334" y="8656"/>
                </a:lnTo>
                <a:lnTo>
                  <a:pt x="2311" y="8656"/>
                </a:lnTo>
                <a:cubicBezTo>
                  <a:pt x="2394" y="8656"/>
                  <a:pt x="2477" y="8585"/>
                  <a:pt x="2477" y="8501"/>
                </a:cubicBezTo>
                <a:cubicBezTo>
                  <a:pt x="2477" y="8406"/>
                  <a:pt x="2394" y="8335"/>
                  <a:pt x="2311" y="8335"/>
                </a:cubicBezTo>
                <a:lnTo>
                  <a:pt x="346" y="8335"/>
                </a:lnTo>
                <a:lnTo>
                  <a:pt x="346" y="7382"/>
                </a:lnTo>
                <a:cubicBezTo>
                  <a:pt x="346" y="7287"/>
                  <a:pt x="275" y="7215"/>
                  <a:pt x="179" y="7215"/>
                </a:cubicBezTo>
                <a:cubicBezTo>
                  <a:pt x="96" y="7215"/>
                  <a:pt x="13" y="7287"/>
                  <a:pt x="13" y="7382"/>
                </a:cubicBezTo>
                <a:lnTo>
                  <a:pt x="13" y="9454"/>
                </a:lnTo>
                <a:cubicBezTo>
                  <a:pt x="13" y="9537"/>
                  <a:pt x="96" y="9609"/>
                  <a:pt x="179" y="9609"/>
                </a:cubicBezTo>
                <a:lnTo>
                  <a:pt x="1299" y="9609"/>
                </a:lnTo>
                <a:lnTo>
                  <a:pt x="1299" y="10823"/>
                </a:lnTo>
                <a:cubicBezTo>
                  <a:pt x="1299" y="10906"/>
                  <a:pt x="1370" y="10978"/>
                  <a:pt x="1465" y="10978"/>
                </a:cubicBezTo>
                <a:lnTo>
                  <a:pt x="2203" y="10978"/>
                </a:lnTo>
                <a:cubicBezTo>
                  <a:pt x="2299" y="10978"/>
                  <a:pt x="2370" y="10906"/>
                  <a:pt x="2370" y="10823"/>
                </a:cubicBezTo>
                <a:cubicBezTo>
                  <a:pt x="2370" y="10728"/>
                  <a:pt x="2299" y="10656"/>
                  <a:pt x="2203" y="10656"/>
                </a:cubicBezTo>
                <a:lnTo>
                  <a:pt x="1608" y="10656"/>
                </a:lnTo>
                <a:lnTo>
                  <a:pt x="1608" y="9597"/>
                </a:lnTo>
                <a:lnTo>
                  <a:pt x="3442" y="9597"/>
                </a:lnTo>
                <a:lnTo>
                  <a:pt x="3442" y="10656"/>
                </a:lnTo>
                <a:lnTo>
                  <a:pt x="2834" y="10656"/>
                </a:lnTo>
                <a:cubicBezTo>
                  <a:pt x="2739" y="10656"/>
                  <a:pt x="2668" y="10728"/>
                  <a:pt x="2668" y="10823"/>
                </a:cubicBezTo>
                <a:cubicBezTo>
                  <a:pt x="2668" y="10906"/>
                  <a:pt x="2739" y="10978"/>
                  <a:pt x="2834" y="10978"/>
                </a:cubicBezTo>
                <a:lnTo>
                  <a:pt x="3585" y="10978"/>
                </a:lnTo>
                <a:cubicBezTo>
                  <a:pt x="3680" y="10978"/>
                  <a:pt x="3751" y="10906"/>
                  <a:pt x="3751" y="10823"/>
                </a:cubicBezTo>
                <a:lnTo>
                  <a:pt x="3751" y="9609"/>
                </a:lnTo>
                <a:lnTo>
                  <a:pt x="4870" y="9609"/>
                </a:lnTo>
                <a:cubicBezTo>
                  <a:pt x="4954" y="9609"/>
                  <a:pt x="5037" y="9537"/>
                  <a:pt x="5037" y="9454"/>
                </a:cubicBezTo>
                <a:lnTo>
                  <a:pt x="5037" y="2703"/>
                </a:lnTo>
                <a:lnTo>
                  <a:pt x="5037" y="2262"/>
                </a:lnTo>
                <a:cubicBezTo>
                  <a:pt x="5037" y="1870"/>
                  <a:pt x="4716" y="1560"/>
                  <a:pt x="4335" y="1560"/>
                </a:cubicBezTo>
                <a:lnTo>
                  <a:pt x="4239" y="1560"/>
                </a:lnTo>
                <a:cubicBezTo>
                  <a:pt x="4025" y="1560"/>
                  <a:pt x="3823" y="1667"/>
                  <a:pt x="3692" y="1834"/>
                </a:cubicBezTo>
                <a:cubicBezTo>
                  <a:pt x="3561" y="1667"/>
                  <a:pt x="3346" y="1560"/>
                  <a:pt x="3132" y="1560"/>
                </a:cubicBezTo>
                <a:lnTo>
                  <a:pt x="3096" y="1560"/>
                </a:lnTo>
                <a:cubicBezTo>
                  <a:pt x="2858" y="1560"/>
                  <a:pt x="2656" y="1667"/>
                  <a:pt x="2513" y="1846"/>
                </a:cubicBezTo>
                <a:cubicBezTo>
                  <a:pt x="2382" y="1679"/>
                  <a:pt x="2180" y="1560"/>
                  <a:pt x="1942" y="1560"/>
                </a:cubicBezTo>
                <a:cubicBezTo>
                  <a:pt x="1787" y="1560"/>
                  <a:pt x="1644" y="1608"/>
                  <a:pt x="1501" y="1691"/>
                </a:cubicBezTo>
                <a:lnTo>
                  <a:pt x="1501" y="738"/>
                </a:lnTo>
                <a:cubicBezTo>
                  <a:pt x="1501" y="322"/>
                  <a:pt x="1168" y="0"/>
                  <a:pt x="763" y="0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CA56EBB5-ABFA-CC73-CCF5-C5E40729F2BF}"/>
              </a:ext>
            </a:extLst>
          </p:cNvPr>
          <p:cNvSpPr txBox="1"/>
          <p:nvPr/>
        </p:nvSpPr>
        <p:spPr>
          <a:xfrm>
            <a:off x="914400" y="383058"/>
            <a:ext cx="85109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sz="20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5D741862-E05B-E520-913B-DC72A3395631}"/>
              </a:ext>
            </a:extLst>
          </p:cNvPr>
          <p:cNvSpPr txBox="1"/>
          <p:nvPr/>
        </p:nvSpPr>
        <p:spPr>
          <a:xfrm>
            <a:off x="429782" y="1348795"/>
            <a:ext cx="8880840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21904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10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FC6C130-D3A8-3F44-3C08-F9813A942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93" name="Picture Placeholder 92">
            <a:extLst>
              <a:ext uri="{FF2B5EF4-FFF2-40B4-BE49-F238E27FC236}">
                <a16:creationId xmlns:a16="http://schemas.microsoft.com/office/drawing/2014/main" id="{8B4AF523-6D7E-4260-D1E0-F1BE39F7AC7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4D3114BC-FC7D-1850-7BC6-E73BCC1686B4}"/>
              </a:ext>
            </a:extLst>
          </p:cNvPr>
          <p:cNvSpPr/>
          <p:nvPr/>
        </p:nvSpPr>
        <p:spPr>
          <a:xfrm>
            <a:off x="11531160" y="3092403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5E5833B3-D58A-819E-C751-8B8E21D8EC66}"/>
              </a:ext>
            </a:extLst>
          </p:cNvPr>
          <p:cNvSpPr/>
          <p:nvPr/>
        </p:nvSpPr>
        <p:spPr>
          <a:xfrm>
            <a:off x="11531160" y="3886972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5081339-7547-1ECE-F25C-5C95B58C213F}"/>
              </a:ext>
            </a:extLst>
          </p:cNvPr>
          <p:cNvSpPr/>
          <p:nvPr/>
        </p:nvSpPr>
        <p:spPr>
          <a:xfrm>
            <a:off x="11531160" y="4658998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133FECB-5A3D-80F0-D030-78BC33BBD6BE}"/>
              </a:ext>
            </a:extLst>
          </p:cNvPr>
          <p:cNvSpPr/>
          <p:nvPr/>
        </p:nvSpPr>
        <p:spPr>
          <a:xfrm>
            <a:off x="11531160" y="5452149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47B6E1A-3EB4-CB3D-FA71-E857A88D3BE7}"/>
              </a:ext>
            </a:extLst>
          </p:cNvPr>
          <p:cNvSpPr/>
          <p:nvPr/>
        </p:nvSpPr>
        <p:spPr>
          <a:xfrm>
            <a:off x="11530172" y="2317349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FFCC9695-1A1C-A557-00F2-FBFEFBE33E24}"/>
              </a:ext>
            </a:extLst>
          </p:cNvPr>
          <p:cNvSpPr/>
          <p:nvPr/>
        </p:nvSpPr>
        <p:spPr>
          <a:xfrm>
            <a:off x="11518882" y="1495237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oogle Shape;9637;p64">
            <a:extLst>
              <a:ext uri="{FF2B5EF4-FFF2-40B4-BE49-F238E27FC236}">
                <a16:creationId xmlns:a16="http://schemas.microsoft.com/office/drawing/2014/main" id="{AADF9CAA-6A1D-D85D-9D7C-E5BEEF15C5F1}"/>
              </a:ext>
            </a:extLst>
          </p:cNvPr>
          <p:cNvGrpSpPr/>
          <p:nvPr/>
        </p:nvGrpSpPr>
        <p:grpSpPr>
          <a:xfrm>
            <a:off x="11467737" y="3870079"/>
            <a:ext cx="409885" cy="319555"/>
            <a:chOff x="2611458" y="3816374"/>
            <a:chExt cx="426329" cy="332375"/>
          </a:xfrm>
          <a:solidFill>
            <a:srgbClr val="002060"/>
          </a:solidFill>
        </p:grpSpPr>
        <p:sp>
          <p:nvSpPr>
            <p:cNvPr id="11" name="Google Shape;9638;p64">
              <a:extLst>
                <a:ext uri="{FF2B5EF4-FFF2-40B4-BE49-F238E27FC236}">
                  <a16:creationId xmlns:a16="http://schemas.microsoft.com/office/drawing/2014/main" id="{AA4F325A-5A3C-57EB-1CE1-12DEFD0C8CCC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639;p64">
              <a:extLst>
                <a:ext uri="{FF2B5EF4-FFF2-40B4-BE49-F238E27FC236}">
                  <a16:creationId xmlns:a16="http://schemas.microsoft.com/office/drawing/2014/main" id="{E3853DCD-BC81-2BE7-0BAE-B4BFEBD6F634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640;p64">
              <a:extLst>
                <a:ext uri="{FF2B5EF4-FFF2-40B4-BE49-F238E27FC236}">
                  <a16:creationId xmlns:a16="http://schemas.microsoft.com/office/drawing/2014/main" id="{CB0EC7FE-B7F0-317D-0526-FA6832DE0AAC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9641;p64">
              <a:extLst>
                <a:ext uri="{FF2B5EF4-FFF2-40B4-BE49-F238E27FC236}">
                  <a16:creationId xmlns:a16="http://schemas.microsoft.com/office/drawing/2014/main" id="{6D3CF069-4025-80C6-25A7-46DDAA3613AF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9642;p64">
              <a:extLst>
                <a:ext uri="{FF2B5EF4-FFF2-40B4-BE49-F238E27FC236}">
                  <a16:creationId xmlns:a16="http://schemas.microsoft.com/office/drawing/2014/main" id="{34D72FA9-B538-C7FD-C970-778F222C54A5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643;p64">
              <a:extLst>
                <a:ext uri="{FF2B5EF4-FFF2-40B4-BE49-F238E27FC236}">
                  <a16:creationId xmlns:a16="http://schemas.microsoft.com/office/drawing/2014/main" id="{68A6E5FF-0AC1-749E-1BFE-8BC7A83E5517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644;p64">
              <a:extLst>
                <a:ext uri="{FF2B5EF4-FFF2-40B4-BE49-F238E27FC236}">
                  <a16:creationId xmlns:a16="http://schemas.microsoft.com/office/drawing/2014/main" id="{CC1BD896-DEA2-4620-24BB-53EACE4892B6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645;p64">
              <a:extLst>
                <a:ext uri="{FF2B5EF4-FFF2-40B4-BE49-F238E27FC236}">
                  <a16:creationId xmlns:a16="http://schemas.microsoft.com/office/drawing/2014/main" id="{A54AC55D-9D3A-FC1B-E732-2C6EA07C8FFC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646;p64">
              <a:extLst>
                <a:ext uri="{FF2B5EF4-FFF2-40B4-BE49-F238E27FC236}">
                  <a16:creationId xmlns:a16="http://schemas.microsoft.com/office/drawing/2014/main" id="{A8498C44-2D98-CBFF-C1AA-B5AFFBFB8692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9647;p64">
              <a:extLst>
                <a:ext uri="{FF2B5EF4-FFF2-40B4-BE49-F238E27FC236}">
                  <a16:creationId xmlns:a16="http://schemas.microsoft.com/office/drawing/2014/main" id="{6CF074BE-4267-5A18-4CD2-5B16F03C36A3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" name="Google Shape;9201;p64">
            <a:extLst>
              <a:ext uri="{FF2B5EF4-FFF2-40B4-BE49-F238E27FC236}">
                <a16:creationId xmlns:a16="http://schemas.microsoft.com/office/drawing/2014/main" id="{DB5B5C7C-343A-44D6-797B-88EA501046D8}"/>
              </a:ext>
            </a:extLst>
          </p:cNvPr>
          <p:cNvGrpSpPr/>
          <p:nvPr/>
        </p:nvGrpSpPr>
        <p:grpSpPr>
          <a:xfrm>
            <a:off x="11492106" y="2264506"/>
            <a:ext cx="361147" cy="361529"/>
            <a:chOff x="7538896" y="1970156"/>
            <a:chExt cx="361147" cy="361529"/>
          </a:xfrm>
          <a:solidFill>
            <a:srgbClr val="002060"/>
          </a:solidFill>
        </p:grpSpPr>
        <p:sp>
          <p:nvSpPr>
            <p:cNvPr id="22" name="Google Shape;9202;p64">
              <a:extLst>
                <a:ext uri="{FF2B5EF4-FFF2-40B4-BE49-F238E27FC236}">
                  <a16:creationId xmlns:a16="http://schemas.microsoft.com/office/drawing/2014/main" id="{8924AC11-AFF6-9019-BE93-B280F598D6EA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203;p64">
              <a:extLst>
                <a:ext uri="{FF2B5EF4-FFF2-40B4-BE49-F238E27FC236}">
                  <a16:creationId xmlns:a16="http://schemas.microsoft.com/office/drawing/2014/main" id="{072A18DF-A1C7-7799-51F7-0474E1C2497D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204;p64">
              <a:extLst>
                <a:ext uri="{FF2B5EF4-FFF2-40B4-BE49-F238E27FC236}">
                  <a16:creationId xmlns:a16="http://schemas.microsoft.com/office/drawing/2014/main" id="{97C44DD2-7B0C-291A-5F0C-1D62F65CAE3B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205;p64">
              <a:extLst>
                <a:ext uri="{FF2B5EF4-FFF2-40B4-BE49-F238E27FC236}">
                  <a16:creationId xmlns:a16="http://schemas.microsoft.com/office/drawing/2014/main" id="{CB74DDEB-4B97-68A1-669D-6138E40AD42F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206;p64">
              <a:extLst>
                <a:ext uri="{FF2B5EF4-FFF2-40B4-BE49-F238E27FC236}">
                  <a16:creationId xmlns:a16="http://schemas.microsoft.com/office/drawing/2014/main" id="{14D3CC12-BB9C-45FF-6D2E-C7F829BDA6A9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9207;p64">
              <a:extLst>
                <a:ext uri="{FF2B5EF4-FFF2-40B4-BE49-F238E27FC236}">
                  <a16:creationId xmlns:a16="http://schemas.microsoft.com/office/drawing/2014/main" id="{6F05FE47-D14D-C743-6F4E-5ECA47B0DFDD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" name="Google Shape;9261;p64">
            <a:extLst>
              <a:ext uri="{FF2B5EF4-FFF2-40B4-BE49-F238E27FC236}">
                <a16:creationId xmlns:a16="http://schemas.microsoft.com/office/drawing/2014/main" id="{561FF5D3-4A5B-F74D-2A26-D02322D2EE8F}"/>
              </a:ext>
            </a:extLst>
          </p:cNvPr>
          <p:cNvGrpSpPr/>
          <p:nvPr/>
        </p:nvGrpSpPr>
        <p:grpSpPr>
          <a:xfrm>
            <a:off x="11506683" y="4638562"/>
            <a:ext cx="331993" cy="331993"/>
            <a:chOff x="870939" y="2439293"/>
            <a:chExt cx="331993" cy="331993"/>
          </a:xfrm>
          <a:solidFill>
            <a:srgbClr val="002060"/>
          </a:solidFill>
        </p:grpSpPr>
        <p:sp>
          <p:nvSpPr>
            <p:cNvPr id="29" name="Google Shape;9262;p64">
              <a:extLst>
                <a:ext uri="{FF2B5EF4-FFF2-40B4-BE49-F238E27FC236}">
                  <a16:creationId xmlns:a16="http://schemas.microsoft.com/office/drawing/2014/main" id="{E6646D0A-8A6F-B69B-C79E-6A54F8735F7E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263;p64">
              <a:extLst>
                <a:ext uri="{FF2B5EF4-FFF2-40B4-BE49-F238E27FC236}">
                  <a16:creationId xmlns:a16="http://schemas.microsoft.com/office/drawing/2014/main" id="{4A03C166-3ACD-B0EF-D8C0-E216278E7267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264;p64">
              <a:extLst>
                <a:ext uri="{FF2B5EF4-FFF2-40B4-BE49-F238E27FC236}">
                  <a16:creationId xmlns:a16="http://schemas.microsoft.com/office/drawing/2014/main" id="{C03DD55E-C681-5686-F740-FBBFC4857309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265;p64">
              <a:extLst>
                <a:ext uri="{FF2B5EF4-FFF2-40B4-BE49-F238E27FC236}">
                  <a16:creationId xmlns:a16="http://schemas.microsoft.com/office/drawing/2014/main" id="{B52FB6D2-9BED-95AE-143E-1DCB73AC72CD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266;p64">
              <a:extLst>
                <a:ext uri="{FF2B5EF4-FFF2-40B4-BE49-F238E27FC236}">
                  <a16:creationId xmlns:a16="http://schemas.microsoft.com/office/drawing/2014/main" id="{1286E385-24CB-0AD9-643D-D158B12E6C0D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267;p64">
              <a:extLst>
                <a:ext uri="{FF2B5EF4-FFF2-40B4-BE49-F238E27FC236}">
                  <a16:creationId xmlns:a16="http://schemas.microsoft.com/office/drawing/2014/main" id="{39199955-D95A-E572-3153-B7421727AC2C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68;p64">
              <a:extLst>
                <a:ext uri="{FF2B5EF4-FFF2-40B4-BE49-F238E27FC236}">
                  <a16:creationId xmlns:a16="http://schemas.microsoft.com/office/drawing/2014/main" id="{248A48A5-62D5-7CAE-0A99-15B2E9AD429F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269;p64">
              <a:extLst>
                <a:ext uri="{FF2B5EF4-FFF2-40B4-BE49-F238E27FC236}">
                  <a16:creationId xmlns:a16="http://schemas.microsoft.com/office/drawing/2014/main" id="{8E34AE79-3F80-BB43-32AB-B7B4DB08A29F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70;p64">
              <a:extLst>
                <a:ext uri="{FF2B5EF4-FFF2-40B4-BE49-F238E27FC236}">
                  <a16:creationId xmlns:a16="http://schemas.microsoft.com/office/drawing/2014/main" id="{FDCFFDA5-2437-DFF8-B5DC-370E83779821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9271;p64">
              <a:extLst>
                <a:ext uri="{FF2B5EF4-FFF2-40B4-BE49-F238E27FC236}">
                  <a16:creationId xmlns:a16="http://schemas.microsoft.com/office/drawing/2014/main" id="{635684A4-3000-A880-0A8F-234320D4DFE8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9272;p64">
              <a:extLst>
                <a:ext uri="{FF2B5EF4-FFF2-40B4-BE49-F238E27FC236}">
                  <a16:creationId xmlns:a16="http://schemas.microsoft.com/office/drawing/2014/main" id="{776BCB97-DA9D-E367-4AE5-5C336946FBC8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73;p64">
              <a:extLst>
                <a:ext uri="{FF2B5EF4-FFF2-40B4-BE49-F238E27FC236}">
                  <a16:creationId xmlns:a16="http://schemas.microsoft.com/office/drawing/2014/main" id="{076A4E7D-7CB3-2DD3-AB39-BAAD4D435548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74;p64">
              <a:extLst>
                <a:ext uri="{FF2B5EF4-FFF2-40B4-BE49-F238E27FC236}">
                  <a16:creationId xmlns:a16="http://schemas.microsoft.com/office/drawing/2014/main" id="{A0C6E989-8944-8BF7-2AA2-381F305D8230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75;p64">
              <a:extLst>
                <a:ext uri="{FF2B5EF4-FFF2-40B4-BE49-F238E27FC236}">
                  <a16:creationId xmlns:a16="http://schemas.microsoft.com/office/drawing/2014/main" id="{3E6158E3-FD7F-4443-6F02-80CDFAD0899B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76;p64">
              <a:extLst>
                <a:ext uri="{FF2B5EF4-FFF2-40B4-BE49-F238E27FC236}">
                  <a16:creationId xmlns:a16="http://schemas.microsoft.com/office/drawing/2014/main" id="{AF26C948-A8A9-3362-CECD-009FAD30C8A7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9277;p64">
              <a:extLst>
                <a:ext uri="{FF2B5EF4-FFF2-40B4-BE49-F238E27FC236}">
                  <a16:creationId xmlns:a16="http://schemas.microsoft.com/office/drawing/2014/main" id="{C49E1687-71AA-33A2-B02E-3154B3D34BC6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" name="Google Shape;9284;p64">
            <a:extLst>
              <a:ext uri="{FF2B5EF4-FFF2-40B4-BE49-F238E27FC236}">
                <a16:creationId xmlns:a16="http://schemas.microsoft.com/office/drawing/2014/main" id="{BB433669-0C1D-E867-581C-DA671AB4B0E1}"/>
              </a:ext>
            </a:extLst>
          </p:cNvPr>
          <p:cNvGrpSpPr/>
          <p:nvPr/>
        </p:nvGrpSpPr>
        <p:grpSpPr>
          <a:xfrm>
            <a:off x="11542505" y="1453286"/>
            <a:ext cx="260349" cy="362292"/>
            <a:chOff x="5388757" y="2414659"/>
            <a:chExt cx="260349" cy="362292"/>
          </a:xfrm>
          <a:solidFill>
            <a:srgbClr val="002060"/>
          </a:solidFill>
        </p:grpSpPr>
        <p:sp>
          <p:nvSpPr>
            <p:cNvPr id="46" name="Google Shape;9285;p64">
              <a:extLst>
                <a:ext uri="{FF2B5EF4-FFF2-40B4-BE49-F238E27FC236}">
                  <a16:creationId xmlns:a16="http://schemas.microsoft.com/office/drawing/2014/main" id="{8890D280-F615-5682-3682-66B3137BD2D2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86;p64">
              <a:extLst>
                <a:ext uri="{FF2B5EF4-FFF2-40B4-BE49-F238E27FC236}">
                  <a16:creationId xmlns:a16="http://schemas.microsoft.com/office/drawing/2014/main" id="{C23AAE41-36A3-7717-7940-B9F3BEAF2654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87;p64">
              <a:extLst>
                <a:ext uri="{FF2B5EF4-FFF2-40B4-BE49-F238E27FC236}">
                  <a16:creationId xmlns:a16="http://schemas.microsoft.com/office/drawing/2014/main" id="{B0644AE7-51C8-9BEC-5C72-6AD303B1D374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88;p64">
              <a:extLst>
                <a:ext uri="{FF2B5EF4-FFF2-40B4-BE49-F238E27FC236}">
                  <a16:creationId xmlns:a16="http://schemas.microsoft.com/office/drawing/2014/main" id="{A6EF7946-7ADA-5D20-9297-6C58F49B0D37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89;p64">
              <a:extLst>
                <a:ext uri="{FF2B5EF4-FFF2-40B4-BE49-F238E27FC236}">
                  <a16:creationId xmlns:a16="http://schemas.microsoft.com/office/drawing/2014/main" id="{EB14DEC1-E625-0740-DC8B-44109FBFA1B5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90;p64">
              <a:extLst>
                <a:ext uri="{FF2B5EF4-FFF2-40B4-BE49-F238E27FC236}">
                  <a16:creationId xmlns:a16="http://schemas.microsoft.com/office/drawing/2014/main" id="{286846A2-F442-0EF3-2021-407B993F8456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91;p64">
              <a:extLst>
                <a:ext uri="{FF2B5EF4-FFF2-40B4-BE49-F238E27FC236}">
                  <a16:creationId xmlns:a16="http://schemas.microsoft.com/office/drawing/2014/main" id="{9BB317F5-D559-F8D4-DC73-7AD8982B8BB0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92;p64">
              <a:extLst>
                <a:ext uri="{FF2B5EF4-FFF2-40B4-BE49-F238E27FC236}">
                  <a16:creationId xmlns:a16="http://schemas.microsoft.com/office/drawing/2014/main" id="{245064AF-87E5-7598-8940-34527CA8F3AD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293;p64">
              <a:extLst>
                <a:ext uri="{FF2B5EF4-FFF2-40B4-BE49-F238E27FC236}">
                  <a16:creationId xmlns:a16="http://schemas.microsoft.com/office/drawing/2014/main" id="{51ED6DC2-F084-FE2A-E666-1162A60F4AF5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294;p64">
              <a:extLst>
                <a:ext uri="{FF2B5EF4-FFF2-40B4-BE49-F238E27FC236}">
                  <a16:creationId xmlns:a16="http://schemas.microsoft.com/office/drawing/2014/main" id="{DEA80938-1421-AAF2-A140-3AE1297C78B3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295;p64">
              <a:extLst>
                <a:ext uri="{FF2B5EF4-FFF2-40B4-BE49-F238E27FC236}">
                  <a16:creationId xmlns:a16="http://schemas.microsoft.com/office/drawing/2014/main" id="{9698AD1E-689E-1949-D57C-9CD5AE930FB9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296;p64">
              <a:extLst>
                <a:ext uri="{FF2B5EF4-FFF2-40B4-BE49-F238E27FC236}">
                  <a16:creationId xmlns:a16="http://schemas.microsoft.com/office/drawing/2014/main" id="{0A7051B4-9C1A-7FFE-8232-0472D8DF193E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297;p64">
              <a:extLst>
                <a:ext uri="{FF2B5EF4-FFF2-40B4-BE49-F238E27FC236}">
                  <a16:creationId xmlns:a16="http://schemas.microsoft.com/office/drawing/2014/main" id="{FF001830-FF35-A797-4C99-97A5B91116EA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9298;p64">
              <a:extLst>
                <a:ext uri="{FF2B5EF4-FFF2-40B4-BE49-F238E27FC236}">
                  <a16:creationId xmlns:a16="http://schemas.microsoft.com/office/drawing/2014/main" id="{48B2368A-8B20-94E0-3C63-07765FECD4A1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9299;p64">
              <a:extLst>
                <a:ext uri="{FF2B5EF4-FFF2-40B4-BE49-F238E27FC236}">
                  <a16:creationId xmlns:a16="http://schemas.microsoft.com/office/drawing/2014/main" id="{7D880943-2697-D637-2A34-04CBAB32D2F5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300;p64">
              <a:extLst>
                <a:ext uri="{FF2B5EF4-FFF2-40B4-BE49-F238E27FC236}">
                  <a16:creationId xmlns:a16="http://schemas.microsoft.com/office/drawing/2014/main" id="{8EAB0234-808F-5351-3A0A-868485992E8D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301;p64">
              <a:extLst>
                <a:ext uri="{FF2B5EF4-FFF2-40B4-BE49-F238E27FC236}">
                  <a16:creationId xmlns:a16="http://schemas.microsoft.com/office/drawing/2014/main" id="{6CA96D33-5C32-6E5C-BA84-EC68EF5BBED2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302;p64">
              <a:extLst>
                <a:ext uri="{FF2B5EF4-FFF2-40B4-BE49-F238E27FC236}">
                  <a16:creationId xmlns:a16="http://schemas.microsoft.com/office/drawing/2014/main" id="{333D774A-CD55-606B-7EF0-D788B0103011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9303;p64">
              <a:extLst>
                <a:ext uri="{FF2B5EF4-FFF2-40B4-BE49-F238E27FC236}">
                  <a16:creationId xmlns:a16="http://schemas.microsoft.com/office/drawing/2014/main" id="{9D7399F0-F27A-C3B3-A86B-C34AFF717F64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9304;p64">
              <a:extLst>
                <a:ext uri="{FF2B5EF4-FFF2-40B4-BE49-F238E27FC236}">
                  <a16:creationId xmlns:a16="http://schemas.microsoft.com/office/drawing/2014/main" id="{1D3D6ADC-2625-FFDC-75C7-FB24F4A1AA6A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6" name="Google Shape;9434;p64">
            <a:extLst>
              <a:ext uri="{FF2B5EF4-FFF2-40B4-BE49-F238E27FC236}">
                <a16:creationId xmlns:a16="http://schemas.microsoft.com/office/drawing/2014/main" id="{CBF14943-6F50-D077-2FD7-8546B3B3437E}"/>
              </a:ext>
            </a:extLst>
          </p:cNvPr>
          <p:cNvGrpSpPr/>
          <p:nvPr/>
        </p:nvGrpSpPr>
        <p:grpSpPr>
          <a:xfrm>
            <a:off x="11498551" y="3074963"/>
            <a:ext cx="348257" cy="346188"/>
            <a:chOff x="3541011" y="3367320"/>
            <a:chExt cx="348257" cy="346188"/>
          </a:xfrm>
          <a:solidFill>
            <a:srgbClr val="002060"/>
          </a:solidFill>
        </p:grpSpPr>
        <p:sp>
          <p:nvSpPr>
            <p:cNvPr id="67" name="Google Shape;9435;p64">
              <a:extLst>
                <a:ext uri="{FF2B5EF4-FFF2-40B4-BE49-F238E27FC236}">
                  <a16:creationId xmlns:a16="http://schemas.microsoft.com/office/drawing/2014/main" id="{0AB8155D-0EC0-6C60-F31F-5150BFA5C444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9436;p64">
              <a:extLst>
                <a:ext uri="{FF2B5EF4-FFF2-40B4-BE49-F238E27FC236}">
                  <a16:creationId xmlns:a16="http://schemas.microsoft.com/office/drawing/2014/main" id="{4E628820-D13D-BDE7-955F-0FDA7F95A116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9437;p64">
              <a:extLst>
                <a:ext uri="{FF2B5EF4-FFF2-40B4-BE49-F238E27FC236}">
                  <a16:creationId xmlns:a16="http://schemas.microsoft.com/office/drawing/2014/main" id="{FE80194A-C29E-C20B-877E-7E9A92FA0F4B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9438;p64">
              <a:extLst>
                <a:ext uri="{FF2B5EF4-FFF2-40B4-BE49-F238E27FC236}">
                  <a16:creationId xmlns:a16="http://schemas.microsoft.com/office/drawing/2014/main" id="{F92F8953-4A8F-B2C0-A479-8AFDFDEA9CD5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1" name="Google Shape;9683;p64">
            <a:extLst>
              <a:ext uri="{FF2B5EF4-FFF2-40B4-BE49-F238E27FC236}">
                <a16:creationId xmlns:a16="http://schemas.microsoft.com/office/drawing/2014/main" id="{C06B6A71-8D5A-D317-9193-A347C1A8F011}"/>
              </a:ext>
            </a:extLst>
          </p:cNvPr>
          <p:cNvGrpSpPr/>
          <p:nvPr/>
        </p:nvGrpSpPr>
        <p:grpSpPr>
          <a:xfrm>
            <a:off x="11488875" y="5419482"/>
            <a:ext cx="367608" cy="350548"/>
            <a:chOff x="6659725" y="3808035"/>
            <a:chExt cx="367608" cy="350548"/>
          </a:xfrm>
          <a:solidFill>
            <a:srgbClr val="002060"/>
          </a:solidFill>
        </p:grpSpPr>
        <p:sp>
          <p:nvSpPr>
            <p:cNvPr id="72" name="Google Shape;9684;p64">
              <a:extLst>
                <a:ext uri="{FF2B5EF4-FFF2-40B4-BE49-F238E27FC236}">
                  <a16:creationId xmlns:a16="http://schemas.microsoft.com/office/drawing/2014/main" id="{51E8D4A7-80C9-FAC5-4B24-CDA92659E8EB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9685;p64">
              <a:extLst>
                <a:ext uri="{FF2B5EF4-FFF2-40B4-BE49-F238E27FC236}">
                  <a16:creationId xmlns:a16="http://schemas.microsoft.com/office/drawing/2014/main" id="{780D5664-D086-F195-9B00-63ED9FCA17C6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4" name="TextBox 73">
            <a:extLst>
              <a:ext uri="{FF2B5EF4-FFF2-40B4-BE49-F238E27FC236}">
                <a16:creationId xmlns:a16="http://schemas.microsoft.com/office/drawing/2014/main" id="{EBCB38BD-D1A9-EDC8-9B06-93BDDB115904}"/>
              </a:ext>
            </a:extLst>
          </p:cNvPr>
          <p:cNvSpPr txBox="1"/>
          <p:nvPr/>
        </p:nvSpPr>
        <p:spPr>
          <a:xfrm>
            <a:off x="9710590" y="1474582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BB05E210-39B2-92DD-57B8-791745E0D7A4}"/>
              </a:ext>
            </a:extLst>
          </p:cNvPr>
          <p:cNvSpPr txBox="1"/>
          <p:nvPr/>
        </p:nvSpPr>
        <p:spPr>
          <a:xfrm>
            <a:off x="9710590" y="2293727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81BBDA9-B834-A839-DAE4-0593B23A6056}"/>
              </a:ext>
            </a:extLst>
          </p:cNvPr>
          <p:cNvSpPr txBox="1"/>
          <p:nvPr/>
        </p:nvSpPr>
        <p:spPr>
          <a:xfrm>
            <a:off x="9710591" y="3046072"/>
            <a:ext cx="16885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DEB57933-B09F-B2CB-34A9-041674EF494D}"/>
              </a:ext>
            </a:extLst>
          </p:cNvPr>
          <p:cNvSpPr txBox="1"/>
          <p:nvPr/>
        </p:nvSpPr>
        <p:spPr>
          <a:xfrm>
            <a:off x="9710589" y="3892419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AF4BFD14-EF75-F244-5A58-BABFFC1F2B4A}"/>
              </a:ext>
            </a:extLst>
          </p:cNvPr>
          <p:cNvSpPr txBox="1"/>
          <p:nvPr/>
        </p:nvSpPr>
        <p:spPr>
          <a:xfrm>
            <a:off x="9710588" y="4637314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D98CD495-EA8C-AF8A-4069-F75B67784DBC}"/>
              </a:ext>
            </a:extLst>
          </p:cNvPr>
          <p:cNvSpPr txBox="1"/>
          <p:nvPr/>
        </p:nvSpPr>
        <p:spPr>
          <a:xfrm>
            <a:off x="9710588" y="5456459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80" name="Graphic 79">
            <a:extLst>
              <a:ext uri="{FF2B5EF4-FFF2-40B4-BE49-F238E27FC236}">
                <a16:creationId xmlns:a16="http://schemas.microsoft.com/office/drawing/2014/main" id="{D345EFDA-C50B-3AA9-E92B-8C05947CD5A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10836" y="354981"/>
            <a:ext cx="789863" cy="789862"/>
          </a:xfrm>
          <a:prstGeom prst="rect">
            <a:avLst/>
          </a:prstGeom>
        </p:spPr>
      </p:pic>
      <p:sp>
        <p:nvSpPr>
          <p:cNvPr id="81" name="TextBox 85">
            <a:extLst>
              <a:ext uri="{FF2B5EF4-FFF2-40B4-BE49-F238E27FC236}">
                <a16:creationId xmlns:a16="http://schemas.microsoft.com/office/drawing/2014/main" id="{D3D081CE-EE16-A608-853E-E33CEAA62DCC}"/>
              </a:ext>
            </a:extLst>
          </p:cNvPr>
          <p:cNvSpPr txBox="1"/>
          <p:nvPr/>
        </p:nvSpPr>
        <p:spPr>
          <a:xfrm>
            <a:off x="9947507" y="488677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2" name="TextBox 86">
            <a:extLst>
              <a:ext uri="{FF2B5EF4-FFF2-40B4-BE49-F238E27FC236}">
                <a16:creationId xmlns:a16="http://schemas.microsoft.com/office/drawing/2014/main" id="{EE6650A6-56EE-56F5-A8C3-25BAF981FF7B}"/>
              </a:ext>
            </a:extLst>
          </p:cNvPr>
          <p:cNvSpPr txBox="1"/>
          <p:nvPr/>
        </p:nvSpPr>
        <p:spPr>
          <a:xfrm>
            <a:off x="9947506" y="860262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معماری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81802E6E-1CA3-1233-B298-D919A1634DEE}"/>
              </a:ext>
            </a:extLst>
          </p:cNvPr>
          <p:cNvSpPr/>
          <p:nvPr/>
        </p:nvSpPr>
        <p:spPr>
          <a:xfrm>
            <a:off x="10669815" y="6236006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Google Shape;8410;p6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C86D50F-6F4D-7218-1D4E-5A49028B025A}"/>
              </a:ext>
            </a:extLst>
          </p:cNvPr>
          <p:cNvSpPr/>
          <p:nvPr/>
        </p:nvSpPr>
        <p:spPr>
          <a:xfrm>
            <a:off x="10654944" y="6213002"/>
            <a:ext cx="356196" cy="328410"/>
          </a:xfrm>
          <a:custGeom>
            <a:avLst/>
            <a:gdLst/>
            <a:ahLst/>
            <a:cxnLst/>
            <a:rect l="l" t="t" r="r" b="b"/>
            <a:pathLst>
              <a:path w="11217" h="10342" extrusionOk="0">
                <a:moveTo>
                  <a:pt x="3394" y="1186"/>
                </a:moveTo>
                <a:lnTo>
                  <a:pt x="3394" y="1507"/>
                </a:lnTo>
                <a:lnTo>
                  <a:pt x="1668" y="1507"/>
                </a:lnTo>
                <a:lnTo>
                  <a:pt x="1668" y="1186"/>
                </a:lnTo>
                <a:close/>
                <a:moveTo>
                  <a:pt x="3096" y="1829"/>
                </a:moveTo>
                <a:lnTo>
                  <a:pt x="3096" y="2090"/>
                </a:lnTo>
                <a:lnTo>
                  <a:pt x="2013" y="3043"/>
                </a:lnTo>
                <a:lnTo>
                  <a:pt x="2013" y="1829"/>
                </a:lnTo>
                <a:close/>
                <a:moveTo>
                  <a:pt x="6740" y="5948"/>
                </a:moveTo>
                <a:cubicBezTo>
                  <a:pt x="6775" y="5948"/>
                  <a:pt x="6799" y="5972"/>
                  <a:pt x="6799" y="6008"/>
                </a:cubicBezTo>
                <a:lnTo>
                  <a:pt x="6799" y="10020"/>
                </a:lnTo>
                <a:lnTo>
                  <a:pt x="4644" y="10020"/>
                </a:lnTo>
                <a:lnTo>
                  <a:pt x="4644" y="6008"/>
                </a:lnTo>
                <a:cubicBezTo>
                  <a:pt x="4644" y="5972"/>
                  <a:pt x="4668" y="5948"/>
                  <a:pt x="4704" y="5948"/>
                </a:cubicBezTo>
                <a:close/>
                <a:moveTo>
                  <a:pt x="5601" y="1"/>
                </a:moveTo>
                <a:cubicBezTo>
                  <a:pt x="5543" y="1"/>
                  <a:pt x="5484" y="19"/>
                  <a:pt x="5430" y="55"/>
                </a:cubicBezTo>
                <a:lnTo>
                  <a:pt x="3692" y="1567"/>
                </a:lnTo>
                <a:lnTo>
                  <a:pt x="3692" y="1126"/>
                </a:lnTo>
                <a:cubicBezTo>
                  <a:pt x="3692" y="995"/>
                  <a:pt x="3573" y="876"/>
                  <a:pt x="3442" y="876"/>
                </a:cubicBezTo>
                <a:lnTo>
                  <a:pt x="1596" y="876"/>
                </a:lnTo>
                <a:cubicBezTo>
                  <a:pt x="1453" y="876"/>
                  <a:pt x="1334" y="995"/>
                  <a:pt x="1334" y="1126"/>
                </a:cubicBezTo>
                <a:lnTo>
                  <a:pt x="1334" y="1590"/>
                </a:lnTo>
                <a:cubicBezTo>
                  <a:pt x="1334" y="1721"/>
                  <a:pt x="1453" y="1840"/>
                  <a:pt x="1596" y="1840"/>
                </a:cubicBezTo>
                <a:lnTo>
                  <a:pt x="1691" y="1840"/>
                </a:lnTo>
                <a:lnTo>
                  <a:pt x="1691" y="3329"/>
                </a:lnTo>
                <a:lnTo>
                  <a:pt x="108" y="4710"/>
                </a:lnTo>
                <a:cubicBezTo>
                  <a:pt x="25" y="4781"/>
                  <a:pt x="1" y="4888"/>
                  <a:pt x="25" y="4984"/>
                </a:cubicBezTo>
                <a:cubicBezTo>
                  <a:pt x="60" y="5079"/>
                  <a:pt x="167" y="5138"/>
                  <a:pt x="251" y="5138"/>
                </a:cubicBezTo>
                <a:lnTo>
                  <a:pt x="1322" y="5138"/>
                </a:lnTo>
                <a:lnTo>
                  <a:pt x="1322" y="7972"/>
                </a:lnTo>
                <a:cubicBezTo>
                  <a:pt x="1322" y="8056"/>
                  <a:pt x="1394" y="8139"/>
                  <a:pt x="1489" y="8139"/>
                </a:cubicBezTo>
                <a:cubicBezTo>
                  <a:pt x="1572" y="8139"/>
                  <a:pt x="1656" y="8056"/>
                  <a:pt x="1656" y="7972"/>
                </a:cubicBezTo>
                <a:lnTo>
                  <a:pt x="1656" y="5055"/>
                </a:lnTo>
                <a:lnTo>
                  <a:pt x="5609" y="1614"/>
                </a:lnTo>
                <a:lnTo>
                  <a:pt x="9561" y="5055"/>
                </a:lnTo>
                <a:lnTo>
                  <a:pt x="9561" y="9937"/>
                </a:lnTo>
                <a:cubicBezTo>
                  <a:pt x="9561" y="9984"/>
                  <a:pt x="9526" y="10020"/>
                  <a:pt x="9478" y="10020"/>
                </a:cubicBezTo>
                <a:lnTo>
                  <a:pt x="7109" y="10020"/>
                </a:lnTo>
                <a:lnTo>
                  <a:pt x="7109" y="6008"/>
                </a:lnTo>
                <a:cubicBezTo>
                  <a:pt x="7109" y="5793"/>
                  <a:pt x="6930" y="5615"/>
                  <a:pt x="6728" y="5615"/>
                </a:cubicBezTo>
                <a:lnTo>
                  <a:pt x="4680" y="5615"/>
                </a:lnTo>
                <a:cubicBezTo>
                  <a:pt x="4478" y="5615"/>
                  <a:pt x="4299" y="5793"/>
                  <a:pt x="4299" y="6008"/>
                </a:cubicBezTo>
                <a:lnTo>
                  <a:pt x="4299" y="10020"/>
                </a:lnTo>
                <a:lnTo>
                  <a:pt x="1739" y="10020"/>
                </a:lnTo>
                <a:cubicBezTo>
                  <a:pt x="1691" y="10020"/>
                  <a:pt x="1656" y="9984"/>
                  <a:pt x="1656" y="9937"/>
                </a:cubicBezTo>
                <a:lnTo>
                  <a:pt x="1656" y="8734"/>
                </a:lnTo>
                <a:cubicBezTo>
                  <a:pt x="1656" y="8639"/>
                  <a:pt x="1572" y="8567"/>
                  <a:pt x="1489" y="8567"/>
                </a:cubicBezTo>
                <a:cubicBezTo>
                  <a:pt x="1394" y="8567"/>
                  <a:pt x="1322" y="8639"/>
                  <a:pt x="1322" y="8734"/>
                </a:cubicBezTo>
                <a:lnTo>
                  <a:pt x="1322" y="9937"/>
                </a:lnTo>
                <a:cubicBezTo>
                  <a:pt x="1322" y="10163"/>
                  <a:pt x="1501" y="10342"/>
                  <a:pt x="1727" y="10342"/>
                </a:cubicBezTo>
                <a:lnTo>
                  <a:pt x="9466" y="10342"/>
                </a:lnTo>
                <a:cubicBezTo>
                  <a:pt x="9692" y="10342"/>
                  <a:pt x="9871" y="10163"/>
                  <a:pt x="9871" y="9937"/>
                </a:cubicBezTo>
                <a:lnTo>
                  <a:pt x="9871" y="5127"/>
                </a:lnTo>
                <a:lnTo>
                  <a:pt x="10943" y="5127"/>
                </a:lnTo>
                <a:cubicBezTo>
                  <a:pt x="11038" y="5127"/>
                  <a:pt x="11133" y="5067"/>
                  <a:pt x="11157" y="4960"/>
                </a:cubicBezTo>
                <a:cubicBezTo>
                  <a:pt x="11216" y="4877"/>
                  <a:pt x="11205" y="4769"/>
                  <a:pt x="11121" y="4698"/>
                </a:cubicBezTo>
                <a:lnTo>
                  <a:pt x="8811" y="2686"/>
                </a:lnTo>
                <a:cubicBezTo>
                  <a:pt x="8785" y="2659"/>
                  <a:pt x="8748" y="2647"/>
                  <a:pt x="8711" y="2647"/>
                </a:cubicBezTo>
                <a:cubicBezTo>
                  <a:pt x="8665" y="2647"/>
                  <a:pt x="8618" y="2665"/>
                  <a:pt x="8585" y="2698"/>
                </a:cubicBezTo>
                <a:cubicBezTo>
                  <a:pt x="8526" y="2757"/>
                  <a:pt x="8538" y="2864"/>
                  <a:pt x="8597" y="2924"/>
                </a:cubicBezTo>
                <a:lnTo>
                  <a:pt x="10764" y="4805"/>
                </a:lnTo>
                <a:lnTo>
                  <a:pt x="9776" y="4805"/>
                </a:lnTo>
                <a:lnTo>
                  <a:pt x="5763" y="1305"/>
                </a:lnTo>
                <a:cubicBezTo>
                  <a:pt x="5716" y="1269"/>
                  <a:pt x="5659" y="1251"/>
                  <a:pt x="5601" y="1251"/>
                </a:cubicBezTo>
                <a:cubicBezTo>
                  <a:pt x="5543" y="1251"/>
                  <a:pt x="5484" y="1269"/>
                  <a:pt x="5430" y="1305"/>
                </a:cubicBezTo>
                <a:lnTo>
                  <a:pt x="1418" y="4805"/>
                </a:lnTo>
                <a:lnTo>
                  <a:pt x="429" y="4805"/>
                </a:lnTo>
                <a:lnTo>
                  <a:pt x="1918" y="3507"/>
                </a:lnTo>
                <a:lnTo>
                  <a:pt x="3335" y="2281"/>
                </a:lnTo>
                <a:lnTo>
                  <a:pt x="5609" y="340"/>
                </a:lnTo>
                <a:lnTo>
                  <a:pt x="8026" y="2436"/>
                </a:lnTo>
                <a:cubicBezTo>
                  <a:pt x="8052" y="2463"/>
                  <a:pt x="8086" y="2475"/>
                  <a:pt x="8121" y="2475"/>
                </a:cubicBezTo>
                <a:cubicBezTo>
                  <a:pt x="8164" y="2475"/>
                  <a:pt x="8207" y="2457"/>
                  <a:pt x="8240" y="2424"/>
                </a:cubicBezTo>
                <a:cubicBezTo>
                  <a:pt x="8299" y="2364"/>
                  <a:pt x="8288" y="2257"/>
                  <a:pt x="8228" y="2198"/>
                </a:cubicBezTo>
                <a:lnTo>
                  <a:pt x="5763" y="55"/>
                </a:lnTo>
                <a:cubicBezTo>
                  <a:pt x="5716" y="19"/>
                  <a:pt x="5659" y="1"/>
                  <a:pt x="5601" y="1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6AEFE526-4341-6E44-F6C2-C3EA113729DF}"/>
              </a:ext>
            </a:extLst>
          </p:cNvPr>
          <p:cNvSpPr/>
          <p:nvPr/>
        </p:nvSpPr>
        <p:spPr>
          <a:xfrm>
            <a:off x="11399719" y="6226240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3063E167-289E-A788-43E4-D4375170FA7A}"/>
              </a:ext>
            </a:extLst>
          </p:cNvPr>
          <p:cNvSpPr/>
          <p:nvPr/>
        </p:nvSpPr>
        <p:spPr>
          <a:xfrm>
            <a:off x="9939912" y="6236006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7" name="Google Shape;10366;p6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AA3EE9F-C007-D804-7739-848EC1DA2160}"/>
              </a:ext>
            </a:extLst>
          </p:cNvPr>
          <p:cNvSpPr/>
          <p:nvPr/>
        </p:nvSpPr>
        <p:spPr>
          <a:xfrm rot="5400000" flipV="1">
            <a:off x="10005883" y="6184149"/>
            <a:ext cx="177196" cy="386117"/>
          </a:xfrm>
          <a:custGeom>
            <a:avLst/>
            <a:gdLst/>
            <a:ahLst/>
            <a:cxnLst/>
            <a:rect l="l" t="t" r="r" b="b"/>
            <a:pathLst>
              <a:path w="5038" h="10978" extrusionOk="0">
                <a:moveTo>
                  <a:pt x="1918" y="1893"/>
                </a:moveTo>
                <a:cubicBezTo>
                  <a:pt x="2156" y="1893"/>
                  <a:pt x="2358" y="2084"/>
                  <a:pt x="2358" y="2322"/>
                </a:cubicBezTo>
                <a:lnTo>
                  <a:pt x="2358" y="3465"/>
                </a:lnTo>
                <a:lnTo>
                  <a:pt x="1501" y="3465"/>
                </a:lnTo>
                <a:lnTo>
                  <a:pt x="1501" y="2703"/>
                </a:lnTo>
                <a:lnTo>
                  <a:pt x="1501" y="2310"/>
                </a:lnTo>
                <a:cubicBezTo>
                  <a:pt x="1501" y="2191"/>
                  <a:pt x="1549" y="2084"/>
                  <a:pt x="1620" y="2012"/>
                </a:cubicBezTo>
                <a:cubicBezTo>
                  <a:pt x="1703" y="1929"/>
                  <a:pt x="1822" y="1893"/>
                  <a:pt x="1918" y="1893"/>
                </a:cubicBezTo>
                <a:close/>
                <a:moveTo>
                  <a:pt x="751" y="322"/>
                </a:moveTo>
                <a:cubicBezTo>
                  <a:pt x="989" y="322"/>
                  <a:pt x="1180" y="524"/>
                  <a:pt x="1180" y="750"/>
                </a:cubicBezTo>
                <a:lnTo>
                  <a:pt x="1180" y="2322"/>
                </a:lnTo>
                <a:lnTo>
                  <a:pt x="1180" y="2715"/>
                </a:lnTo>
                <a:lnTo>
                  <a:pt x="1180" y="3465"/>
                </a:lnTo>
                <a:lnTo>
                  <a:pt x="715" y="3465"/>
                </a:lnTo>
                <a:cubicBezTo>
                  <a:pt x="572" y="3465"/>
                  <a:pt x="429" y="3513"/>
                  <a:pt x="310" y="3584"/>
                </a:cubicBezTo>
                <a:lnTo>
                  <a:pt x="310" y="738"/>
                </a:lnTo>
                <a:lnTo>
                  <a:pt x="334" y="738"/>
                </a:lnTo>
                <a:cubicBezTo>
                  <a:pt x="334" y="619"/>
                  <a:pt x="370" y="524"/>
                  <a:pt x="453" y="441"/>
                </a:cubicBezTo>
                <a:cubicBezTo>
                  <a:pt x="525" y="369"/>
                  <a:pt x="644" y="322"/>
                  <a:pt x="751" y="322"/>
                </a:cubicBezTo>
                <a:close/>
                <a:moveTo>
                  <a:pt x="4335" y="1870"/>
                </a:moveTo>
                <a:cubicBezTo>
                  <a:pt x="4537" y="1870"/>
                  <a:pt x="4716" y="2036"/>
                  <a:pt x="4716" y="2262"/>
                </a:cubicBezTo>
                <a:lnTo>
                  <a:pt x="4716" y="3275"/>
                </a:lnTo>
                <a:cubicBezTo>
                  <a:pt x="4704" y="3477"/>
                  <a:pt x="4537" y="3656"/>
                  <a:pt x="4335" y="3656"/>
                </a:cubicBezTo>
                <a:lnTo>
                  <a:pt x="4239" y="3656"/>
                </a:lnTo>
                <a:cubicBezTo>
                  <a:pt x="4037" y="3656"/>
                  <a:pt x="3858" y="3501"/>
                  <a:pt x="3858" y="3275"/>
                </a:cubicBezTo>
                <a:lnTo>
                  <a:pt x="3858" y="2286"/>
                </a:lnTo>
                <a:lnTo>
                  <a:pt x="3858" y="2262"/>
                </a:lnTo>
                <a:cubicBezTo>
                  <a:pt x="3858" y="2048"/>
                  <a:pt x="4013" y="1870"/>
                  <a:pt x="4239" y="1870"/>
                </a:cubicBezTo>
                <a:close/>
                <a:moveTo>
                  <a:pt x="3108" y="1870"/>
                </a:moveTo>
                <a:cubicBezTo>
                  <a:pt x="3335" y="1870"/>
                  <a:pt x="3525" y="2048"/>
                  <a:pt x="3525" y="2286"/>
                </a:cubicBezTo>
                <a:lnTo>
                  <a:pt x="3525" y="3275"/>
                </a:lnTo>
                <a:lnTo>
                  <a:pt x="3525" y="3501"/>
                </a:lnTo>
                <a:cubicBezTo>
                  <a:pt x="3525" y="3715"/>
                  <a:pt x="3346" y="3917"/>
                  <a:pt x="3108" y="3917"/>
                </a:cubicBezTo>
                <a:lnTo>
                  <a:pt x="3037" y="3917"/>
                </a:lnTo>
                <a:lnTo>
                  <a:pt x="3037" y="3620"/>
                </a:lnTo>
                <a:cubicBezTo>
                  <a:pt x="3037" y="3525"/>
                  <a:pt x="2965" y="3453"/>
                  <a:pt x="2870" y="3453"/>
                </a:cubicBezTo>
                <a:lnTo>
                  <a:pt x="2668" y="3453"/>
                </a:lnTo>
                <a:lnTo>
                  <a:pt x="2668" y="2310"/>
                </a:lnTo>
                <a:lnTo>
                  <a:pt x="2668" y="2286"/>
                </a:lnTo>
                <a:cubicBezTo>
                  <a:pt x="2668" y="2072"/>
                  <a:pt x="2846" y="1870"/>
                  <a:pt x="3085" y="1870"/>
                </a:cubicBezTo>
                <a:close/>
                <a:moveTo>
                  <a:pt x="2727" y="3763"/>
                </a:moveTo>
                <a:lnTo>
                  <a:pt x="2727" y="4632"/>
                </a:lnTo>
                <a:cubicBezTo>
                  <a:pt x="2727" y="4846"/>
                  <a:pt x="2549" y="5025"/>
                  <a:pt x="2323" y="5025"/>
                </a:cubicBezTo>
                <a:lnTo>
                  <a:pt x="727" y="5025"/>
                </a:lnTo>
                <a:cubicBezTo>
                  <a:pt x="513" y="5025"/>
                  <a:pt x="334" y="4846"/>
                  <a:pt x="334" y="4632"/>
                </a:cubicBezTo>
                <a:lnTo>
                  <a:pt x="334" y="4167"/>
                </a:lnTo>
                <a:cubicBezTo>
                  <a:pt x="334" y="3941"/>
                  <a:pt x="513" y="3763"/>
                  <a:pt x="727" y="3763"/>
                </a:cubicBezTo>
                <a:close/>
                <a:moveTo>
                  <a:pt x="763" y="0"/>
                </a:moveTo>
                <a:cubicBezTo>
                  <a:pt x="572" y="0"/>
                  <a:pt x="370" y="72"/>
                  <a:pt x="227" y="227"/>
                </a:cubicBezTo>
                <a:cubicBezTo>
                  <a:pt x="72" y="369"/>
                  <a:pt x="1" y="548"/>
                  <a:pt x="1" y="762"/>
                </a:cubicBezTo>
                <a:lnTo>
                  <a:pt x="1" y="6751"/>
                </a:lnTo>
                <a:cubicBezTo>
                  <a:pt x="1" y="6846"/>
                  <a:pt x="72" y="6918"/>
                  <a:pt x="167" y="6918"/>
                </a:cubicBezTo>
                <a:cubicBezTo>
                  <a:pt x="251" y="6918"/>
                  <a:pt x="334" y="6846"/>
                  <a:pt x="334" y="6751"/>
                </a:cubicBezTo>
                <a:lnTo>
                  <a:pt x="334" y="5239"/>
                </a:lnTo>
                <a:cubicBezTo>
                  <a:pt x="453" y="5310"/>
                  <a:pt x="584" y="5358"/>
                  <a:pt x="727" y="5358"/>
                </a:cubicBezTo>
                <a:lnTo>
                  <a:pt x="2323" y="5358"/>
                </a:lnTo>
                <a:cubicBezTo>
                  <a:pt x="2727" y="5358"/>
                  <a:pt x="3037" y="5025"/>
                  <a:pt x="3037" y="4644"/>
                </a:cubicBezTo>
                <a:lnTo>
                  <a:pt x="3037" y="4239"/>
                </a:lnTo>
                <a:lnTo>
                  <a:pt x="3108" y="4239"/>
                </a:lnTo>
                <a:cubicBezTo>
                  <a:pt x="3394" y="4239"/>
                  <a:pt x="3644" y="4072"/>
                  <a:pt x="3763" y="3822"/>
                </a:cubicBezTo>
                <a:cubicBezTo>
                  <a:pt x="3882" y="3929"/>
                  <a:pt x="4049" y="3989"/>
                  <a:pt x="4216" y="3989"/>
                </a:cubicBezTo>
                <a:lnTo>
                  <a:pt x="4299" y="3989"/>
                </a:lnTo>
                <a:cubicBezTo>
                  <a:pt x="4442" y="3989"/>
                  <a:pt x="4573" y="3941"/>
                  <a:pt x="4692" y="3870"/>
                </a:cubicBezTo>
                <a:lnTo>
                  <a:pt x="4692" y="8335"/>
                </a:lnTo>
                <a:lnTo>
                  <a:pt x="2989" y="8335"/>
                </a:lnTo>
                <a:cubicBezTo>
                  <a:pt x="2906" y="8335"/>
                  <a:pt x="2834" y="8406"/>
                  <a:pt x="2834" y="8501"/>
                </a:cubicBezTo>
                <a:cubicBezTo>
                  <a:pt x="2834" y="8585"/>
                  <a:pt x="2906" y="8656"/>
                  <a:pt x="2989" y="8656"/>
                </a:cubicBezTo>
                <a:lnTo>
                  <a:pt x="4692" y="8656"/>
                </a:lnTo>
                <a:lnTo>
                  <a:pt x="4692" y="9299"/>
                </a:lnTo>
                <a:lnTo>
                  <a:pt x="334" y="9299"/>
                </a:lnTo>
                <a:lnTo>
                  <a:pt x="334" y="8656"/>
                </a:lnTo>
                <a:lnTo>
                  <a:pt x="2311" y="8656"/>
                </a:lnTo>
                <a:cubicBezTo>
                  <a:pt x="2394" y="8656"/>
                  <a:pt x="2477" y="8585"/>
                  <a:pt x="2477" y="8501"/>
                </a:cubicBezTo>
                <a:cubicBezTo>
                  <a:pt x="2477" y="8406"/>
                  <a:pt x="2394" y="8335"/>
                  <a:pt x="2311" y="8335"/>
                </a:cubicBezTo>
                <a:lnTo>
                  <a:pt x="346" y="8335"/>
                </a:lnTo>
                <a:lnTo>
                  <a:pt x="346" y="7382"/>
                </a:lnTo>
                <a:cubicBezTo>
                  <a:pt x="346" y="7287"/>
                  <a:pt x="275" y="7215"/>
                  <a:pt x="179" y="7215"/>
                </a:cubicBezTo>
                <a:cubicBezTo>
                  <a:pt x="96" y="7215"/>
                  <a:pt x="13" y="7287"/>
                  <a:pt x="13" y="7382"/>
                </a:cubicBezTo>
                <a:lnTo>
                  <a:pt x="13" y="9454"/>
                </a:lnTo>
                <a:cubicBezTo>
                  <a:pt x="13" y="9537"/>
                  <a:pt x="96" y="9609"/>
                  <a:pt x="179" y="9609"/>
                </a:cubicBezTo>
                <a:lnTo>
                  <a:pt x="1299" y="9609"/>
                </a:lnTo>
                <a:lnTo>
                  <a:pt x="1299" y="10823"/>
                </a:lnTo>
                <a:cubicBezTo>
                  <a:pt x="1299" y="10906"/>
                  <a:pt x="1370" y="10978"/>
                  <a:pt x="1465" y="10978"/>
                </a:cubicBezTo>
                <a:lnTo>
                  <a:pt x="2203" y="10978"/>
                </a:lnTo>
                <a:cubicBezTo>
                  <a:pt x="2299" y="10978"/>
                  <a:pt x="2370" y="10906"/>
                  <a:pt x="2370" y="10823"/>
                </a:cubicBezTo>
                <a:cubicBezTo>
                  <a:pt x="2370" y="10728"/>
                  <a:pt x="2299" y="10656"/>
                  <a:pt x="2203" y="10656"/>
                </a:cubicBezTo>
                <a:lnTo>
                  <a:pt x="1608" y="10656"/>
                </a:lnTo>
                <a:lnTo>
                  <a:pt x="1608" y="9597"/>
                </a:lnTo>
                <a:lnTo>
                  <a:pt x="3442" y="9597"/>
                </a:lnTo>
                <a:lnTo>
                  <a:pt x="3442" y="10656"/>
                </a:lnTo>
                <a:lnTo>
                  <a:pt x="2834" y="10656"/>
                </a:lnTo>
                <a:cubicBezTo>
                  <a:pt x="2739" y="10656"/>
                  <a:pt x="2668" y="10728"/>
                  <a:pt x="2668" y="10823"/>
                </a:cubicBezTo>
                <a:cubicBezTo>
                  <a:pt x="2668" y="10906"/>
                  <a:pt x="2739" y="10978"/>
                  <a:pt x="2834" y="10978"/>
                </a:cubicBezTo>
                <a:lnTo>
                  <a:pt x="3585" y="10978"/>
                </a:lnTo>
                <a:cubicBezTo>
                  <a:pt x="3680" y="10978"/>
                  <a:pt x="3751" y="10906"/>
                  <a:pt x="3751" y="10823"/>
                </a:cubicBezTo>
                <a:lnTo>
                  <a:pt x="3751" y="9609"/>
                </a:lnTo>
                <a:lnTo>
                  <a:pt x="4870" y="9609"/>
                </a:lnTo>
                <a:cubicBezTo>
                  <a:pt x="4954" y="9609"/>
                  <a:pt x="5037" y="9537"/>
                  <a:pt x="5037" y="9454"/>
                </a:cubicBezTo>
                <a:lnTo>
                  <a:pt x="5037" y="2703"/>
                </a:lnTo>
                <a:lnTo>
                  <a:pt x="5037" y="2262"/>
                </a:lnTo>
                <a:cubicBezTo>
                  <a:pt x="5037" y="1870"/>
                  <a:pt x="4716" y="1560"/>
                  <a:pt x="4335" y="1560"/>
                </a:cubicBezTo>
                <a:lnTo>
                  <a:pt x="4239" y="1560"/>
                </a:lnTo>
                <a:cubicBezTo>
                  <a:pt x="4025" y="1560"/>
                  <a:pt x="3823" y="1667"/>
                  <a:pt x="3692" y="1834"/>
                </a:cubicBezTo>
                <a:cubicBezTo>
                  <a:pt x="3561" y="1667"/>
                  <a:pt x="3346" y="1560"/>
                  <a:pt x="3132" y="1560"/>
                </a:cubicBezTo>
                <a:lnTo>
                  <a:pt x="3096" y="1560"/>
                </a:lnTo>
                <a:cubicBezTo>
                  <a:pt x="2858" y="1560"/>
                  <a:pt x="2656" y="1667"/>
                  <a:pt x="2513" y="1846"/>
                </a:cubicBezTo>
                <a:cubicBezTo>
                  <a:pt x="2382" y="1679"/>
                  <a:pt x="2180" y="1560"/>
                  <a:pt x="1942" y="1560"/>
                </a:cubicBezTo>
                <a:cubicBezTo>
                  <a:pt x="1787" y="1560"/>
                  <a:pt x="1644" y="1608"/>
                  <a:pt x="1501" y="1691"/>
                </a:cubicBezTo>
                <a:lnTo>
                  <a:pt x="1501" y="738"/>
                </a:lnTo>
                <a:cubicBezTo>
                  <a:pt x="1501" y="322"/>
                  <a:pt x="1168" y="0"/>
                  <a:pt x="763" y="0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366;p6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D86E874-3068-9A95-FD22-7B8926B8E128}"/>
              </a:ext>
            </a:extLst>
          </p:cNvPr>
          <p:cNvSpPr/>
          <p:nvPr/>
        </p:nvSpPr>
        <p:spPr>
          <a:xfrm rot="16200000" flipH="1" flipV="1">
            <a:off x="11483006" y="6184149"/>
            <a:ext cx="177196" cy="386117"/>
          </a:xfrm>
          <a:custGeom>
            <a:avLst/>
            <a:gdLst/>
            <a:ahLst/>
            <a:cxnLst/>
            <a:rect l="l" t="t" r="r" b="b"/>
            <a:pathLst>
              <a:path w="5038" h="10978" extrusionOk="0">
                <a:moveTo>
                  <a:pt x="1918" y="1893"/>
                </a:moveTo>
                <a:cubicBezTo>
                  <a:pt x="2156" y="1893"/>
                  <a:pt x="2358" y="2084"/>
                  <a:pt x="2358" y="2322"/>
                </a:cubicBezTo>
                <a:lnTo>
                  <a:pt x="2358" y="3465"/>
                </a:lnTo>
                <a:lnTo>
                  <a:pt x="1501" y="3465"/>
                </a:lnTo>
                <a:lnTo>
                  <a:pt x="1501" y="2703"/>
                </a:lnTo>
                <a:lnTo>
                  <a:pt x="1501" y="2310"/>
                </a:lnTo>
                <a:cubicBezTo>
                  <a:pt x="1501" y="2191"/>
                  <a:pt x="1549" y="2084"/>
                  <a:pt x="1620" y="2012"/>
                </a:cubicBezTo>
                <a:cubicBezTo>
                  <a:pt x="1703" y="1929"/>
                  <a:pt x="1822" y="1893"/>
                  <a:pt x="1918" y="1893"/>
                </a:cubicBezTo>
                <a:close/>
                <a:moveTo>
                  <a:pt x="751" y="322"/>
                </a:moveTo>
                <a:cubicBezTo>
                  <a:pt x="989" y="322"/>
                  <a:pt x="1180" y="524"/>
                  <a:pt x="1180" y="750"/>
                </a:cubicBezTo>
                <a:lnTo>
                  <a:pt x="1180" y="2322"/>
                </a:lnTo>
                <a:lnTo>
                  <a:pt x="1180" y="2715"/>
                </a:lnTo>
                <a:lnTo>
                  <a:pt x="1180" y="3465"/>
                </a:lnTo>
                <a:lnTo>
                  <a:pt x="715" y="3465"/>
                </a:lnTo>
                <a:cubicBezTo>
                  <a:pt x="572" y="3465"/>
                  <a:pt x="429" y="3513"/>
                  <a:pt x="310" y="3584"/>
                </a:cubicBezTo>
                <a:lnTo>
                  <a:pt x="310" y="738"/>
                </a:lnTo>
                <a:lnTo>
                  <a:pt x="334" y="738"/>
                </a:lnTo>
                <a:cubicBezTo>
                  <a:pt x="334" y="619"/>
                  <a:pt x="370" y="524"/>
                  <a:pt x="453" y="441"/>
                </a:cubicBezTo>
                <a:cubicBezTo>
                  <a:pt x="525" y="369"/>
                  <a:pt x="644" y="322"/>
                  <a:pt x="751" y="322"/>
                </a:cubicBezTo>
                <a:close/>
                <a:moveTo>
                  <a:pt x="4335" y="1870"/>
                </a:moveTo>
                <a:cubicBezTo>
                  <a:pt x="4537" y="1870"/>
                  <a:pt x="4716" y="2036"/>
                  <a:pt x="4716" y="2262"/>
                </a:cubicBezTo>
                <a:lnTo>
                  <a:pt x="4716" y="3275"/>
                </a:lnTo>
                <a:cubicBezTo>
                  <a:pt x="4704" y="3477"/>
                  <a:pt x="4537" y="3656"/>
                  <a:pt x="4335" y="3656"/>
                </a:cubicBezTo>
                <a:lnTo>
                  <a:pt x="4239" y="3656"/>
                </a:lnTo>
                <a:cubicBezTo>
                  <a:pt x="4037" y="3656"/>
                  <a:pt x="3858" y="3501"/>
                  <a:pt x="3858" y="3275"/>
                </a:cubicBezTo>
                <a:lnTo>
                  <a:pt x="3858" y="2286"/>
                </a:lnTo>
                <a:lnTo>
                  <a:pt x="3858" y="2262"/>
                </a:lnTo>
                <a:cubicBezTo>
                  <a:pt x="3858" y="2048"/>
                  <a:pt x="4013" y="1870"/>
                  <a:pt x="4239" y="1870"/>
                </a:cubicBezTo>
                <a:close/>
                <a:moveTo>
                  <a:pt x="3108" y="1870"/>
                </a:moveTo>
                <a:cubicBezTo>
                  <a:pt x="3335" y="1870"/>
                  <a:pt x="3525" y="2048"/>
                  <a:pt x="3525" y="2286"/>
                </a:cubicBezTo>
                <a:lnTo>
                  <a:pt x="3525" y="3275"/>
                </a:lnTo>
                <a:lnTo>
                  <a:pt x="3525" y="3501"/>
                </a:lnTo>
                <a:cubicBezTo>
                  <a:pt x="3525" y="3715"/>
                  <a:pt x="3346" y="3917"/>
                  <a:pt x="3108" y="3917"/>
                </a:cubicBezTo>
                <a:lnTo>
                  <a:pt x="3037" y="3917"/>
                </a:lnTo>
                <a:lnTo>
                  <a:pt x="3037" y="3620"/>
                </a:lnTo>
                <a:cubicBezTo>
                  <a:pt x="3037" y="3525"/>
                  <a:pt x="2965" y="3453"/>
                  <a:pt x="2870" y="3453"/>
                </a:cubicBezTo>
                <a:lnTo>
                  <a:pt x="2668" y="3453"/>
                </a:lnTo>
                <a:lnTo>
                  <a:pt x="2668" y="2310"/>
                </a:lnTo>
                <a:lnTo>
                  <a:pt x="2668" y="2286"/>
                </a:lnTo>
                <a:cubicBezTo>
                  <a:pt x="2668" y="2072"/>
                  <a:pt x="2846" y="1870"/>
                  <a:pt x="3085" y="1870"/>
                </a:cubicBezTo>
                <a:close/>
                <a:moveTo>
                  <a:pt x="2727" y="3763"/>
                </a:moveTo>
                <a:lnTo>
                  <a:pt x="2727" y="4632"/>
                </a:lnTo>
                <a:cubicBezTo>
                  <a:pt x="2727" y="4846"/>
                  <a:pt x="2549" y="5025"/>
                  <a:pt x="2323" y="5025"/>
                </a:cubicBezTo>
                <a:lnTo>
                  <a:pt x="727" y="5025"/>
                </a:lnTo>
                <a:cubicBezTo>
                  <a:pt x="513" y="5025"/>
                  <a:pt x="334" y="4846"/>
                  <a:pt x="334" y="4632"/>
                </a:cubicBezTo>
                <a:lnTo>
                  <a:pt x="334" y="4167"/>
                </a:lnTo>
                <a:cubicBezTo>
                  <a:pt x="334" y="3941"/>
                  <a:pt x="513" y="3763"/>
                  <a:pt x="727" y="3763"/>
                </a:cubicBezTo>
                <a:close/>
                <a:moveTo>
                  <a:pt x="763" y="0"/>
                </a:moveTo>
                <a:cubicBezTo>
                  <a:pt x="572" y="0"/>
                  <a:pt x="370" y="72"/>
                  <a:pt x="227" y="227"/>
                </a:cubicBezTo>
                <a:cubicBezTo>
                  <a:pt x="72" y="369"/>
                  <a:pt x="1" y="548"/>
                  <a:pt x="1" y="762"/>
                </a:cubicBezTo>
                <a:lnTo>
                  <a:pt x="1" y="6751"/>
                </a:lnTo>
                <a:cubicBezTo>
                  <a:pt x="1" y="6846"/>
                  <a:pt x="72" y="6918"/>
                  <a:pt x="167" y="6918"/>
                </a:cubicBezTo>
                <a:cubicBezTo>
                  <a:pt x="251" y="6918"/>
                  <a:pt x="334" y="6846"/>
                  <a:pt x="334" y="6751"/>
                </a:cubicBezTo>
                <a:lnTo>
                  <a:pt x="334" y="5239"/>
                </a:lnTo>
                <a:cubicBezTo>
                  <a:pt x="453" y="5310"/>
                  <a:pt x="584" y="5358"/>
                  <a:pt x="727" y="5358"/>
                </a:cubicBezTo>
                <a:lnTo>
                  <a:pt x="2323" y="5358"/>
                </a:lnTo>
                <a:cubicBezTo>
                  <a:pt x="2727" y="5358"/>
                  <a:pt x="3037" y="5025"/>
                  <a:pt x="3037" y="4644"/>
                </a:cubicBezTo>
                <a:lnTo>
                  <a:pt x="3037" y="4239"/>
                </a:lnTo>
                <a:lnTo>
                  <a:pt x="3108" y="4239"/>
                </a:lnTo>
                <a:cubicBezTo>
                  <a:pt x="3394" y="4239"/>
                  <a:pt x="3644" y="4072"/>
                  <a:pt x="3763" y="3822"/>
                </a:cubicBezTo>
                <a:cubicBezTo>
                  <a:pt x="3882" y="3929"/>
                  <a:pt x="4049" y="3989"/>
                  <a:pt x="4216" y="3989"/>
                </a:cubicBezTo>
                <a:lnTo>
                  <a:pt x="4299" y="3989"/>
                </a:lnTo>
                <a:cubicBezTo>
                  <a:pt x="4442" y="3989"/>
                  <a:pt x="4573" y="3941"/>
                  <a:pt x="4692" y="3870"/>
                </a:cubicBezTo>
                <a:lnTo>
                  <a:pt x="4692" y="8335"/>
                </a:lnTo>
                <a:lnTo>
                  <a:pt x="2989" y="8335"/>
                </a:lnTo>
                <a:cubicBezTo>
                  <a:pt x="2906" y="8335"/>
                  <a:pt x="2834" y="8406"/>
                  <a:pt x="2834" y="8501"/>
                </a:cubicBezTo>
                <a:cubicBezTo>
                  <a:pt x="2834" y="8585"/>
                  <a:pt x="2906" y="8656"/>
                  <a:pt x="2989" y="8656"/>
                </a:cubicBezTo>
                <a:lnTo>
                  <a:pt x="4692" y="8656"/>
                </a:lnTo>
                <a:lnTo>
                  <a:pt x="4692" y="9299"/>
                </a:lnTo>
                <a:lnTo>
                  <a:pt x="334" y="9299"/>
                </a:lnTo>
                <a:lnTo>
                  <a:pt x="334" y="8656"/>
                </a:lnTo>
                <a:lnTo>
                  <a:pt x="2311" y="8656"/>
                </a:lnTo>
                <a:cubicBezTo>
                  <a:pt x="2394" y="8656"/>
                  <a:pt x="2477" y="8585"/>
                  <a:pt x="2477" y="8501"/>
                </a:cubicBezTo>
                <a:cubicBezTo>
                  <a:pt x="2477" y="8406"/>
                  <a:pt x="2394" y="8335"/>
                  <a:pt x="2311" y="8335"/>
                </a:cubicBezTo>
                <a:lnTo>
                  <a:pt x="346" y="8335"/>
                </a:lnTo>
                <a:lnTo>
                  <a:pt x="346" y="7382"/>
                </a:lnTo>
                <a:cubicBezTo>
                  <a:pt x="346" y="7287"/>
                  <a:pt x="275" y="7215"/>
                  <a:pt x="179" y="7215"/>
                </a:cubicBezTo>
                <a:cubicBezTo>
                  <a:pt x="96" y="7215"/>
                  <a:pt x="13" y="7287"/>
                  <a:pt x="13" y="7382"/>
                </a:cubicBezTo>
                <a:lnTo>
                  <a:pt x="13" y="9454"/>
                </a:lnTo>
                <a:cubicBezTo>
                  <a:pt x="13" y="9537"/>
                  <a:pt x="96" y="9609"/>
                  <a:pt x="179" y="9609"/>
                </a:cubicBezTo>
                <a:lnTo>
                  <a:pt x="1299" y="9609"/>
                </a:lnTo>
                <a:lnTo>
                  <a:pt x="1299" y="10823"/>
                </a:lnTo>
                <a:cubicBezTo>
                  <a:pt x="1299" y="10906"/>
                  <a:pt x="1370" y="10978"/>
                  <a:pt x="1465" y="10978"/>
                </a:cubicBezTo>
                <a:lnTo>
                  <a:pt x="2203" y="10978"/>
                </a:lnTo>
                <a:cubicBezTo>
                  <a:pt x="2299" y="10978"/>
                  <a:pt x="2370" y="10906"/>
                  <a:pt x="2370" y="10823"/>
                </a:cubicBezTo>
                <a:cubicBezTo>
                  <a:pt x="2370" y="10728"/>
                  <a:pt x="2299" y="10656"/>
                  <a:pt x="2203" y="10656"/>
                </a:cubicBezTo>
                <a:lnTo>
                  <a:pt x="1608" y="10656"/>
                </a:lnTo>
                <a:lnTo>
                  <a:pt x="1608" y="9597"/>
                </a:lnTo>
                <a:lnTo>
                  <a:pt x="3442" y="9597"/>
                </a:lnTo>
                <a:lnTo>
                  <a:pt x="3442" y="10656"/>
                </a:lnTo>
                <a:lnTo>
                  <a:pt x="2834" y="10656"/>
                </a:lnTo>
                <a:cubicBezTo>
                  <a:pt x="2739" y="10656"/>
                  <a:pt x="2668" y="10728"/>
                  <a:pt x="2668" y="10823"/>
                </a:cubicBezTo>
                <a:cubicBezTo>
                  <a:pt x="2668" y="10906"/>
                  <a:pt x="2739" y="10978"/>
                  <a:pt x="2834" y="10978"/>
                </a:cubicBezTo>
                <a:lnTo>
                  <a:pt x="3585" y="10978"/>
                </a:lnTo>
                <a:cubicBezTo>
                  <a:pt x="3680" y="10978"/>
                  <a:pt x="3751" y="10906"/>
                  <a:pt x="3751" y="10823"/>
                </a:cubicBezTo>
                <a:lnTo>
                  <a:pt x="3751" y="9609"/>
                </a:lnTo>
                <a:lnTo>
                  <a:pt x="4870" y="9609"/>
                </a:lnTo>
                <a:cubicBezTo>
                  <a:pt x="4954" y="9609"/>
                  <a:pt x="5037" y="9537"/>
                  <a:pt x="5037" y="9454"/>
                </a:cubicBezTo>
                <a:lnTo>
                  <a:pt x="5037" y="2703"/>
                </a:lnTo>
                <a:lnTo>
                  <a:pt x="5037" y="2262"/>
                </a:lnTo>
                <a:cubicBezTo>
                  <a:pt x="5037" y="1870"/>
                  <a:pt x="4716" y="1560"/>
                  <a:pt x="4335" y="1560"/>
                </a:cubicBezTo>
                <a:lnTo>
                  <a:pt x="4239" y="1560"/>
                </a:lnTo>
                <a:cubicBezTo>
                  <a:pt x="4025" y="1560"/>
                  <a:pt x="3823" y="1667"/>
                  <a:pt x="3692" y="1834"/>
                </a:cubicBezTo>
                <a:cubicBezTo>
                  <a:pt x="3561" y="1667"/>
                  <a:pt x="3346" y="1560"/>
                  <a:pt x="3132" y="1560"/>
                </a:cubicBezTo>
                <a:lnTo>
                  <a:pt x="3096" y="1560"/>
                </a:lnTo>
                <a:cubicBezTo>
                  <a:pt x="2858" y="1560"/>
                  <a:pt x="2656" y="1667"/>
                  <a:pt x="2513" y="1846"/>
                </a:cubicBezTo>
                <a:cubicBezTo>
                  <a:pt x="2382" y="1679"/>
                  <a:pt x="2180" y="1560"/>
                  <a:pt x="1942" y="1560"/>
                </a:cubicBezTo>
                <a:cubicBezTo>
                  <a:pt x="1787" y="1560"/>
                  <a:pt x="1644" y="1608"/>
                  <a:pt x="1501" y="1691"/>
                </a:cubicBezTo>
                <a:lnTo>
                  <a:pt x="1501" y="738"/>
                </a:lnTo>
                <a:cubicBezTo>
                  <a:pt x="1501" y="322"/>
                  <a:pt x="1168" y="0"/>
                  <a:pt x="763" y="0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9C486E09-4FFF-F03E-D27B-CC4A9DABC41F}"/>
              </a:ext>
            </a:extLst>
          </p:cNvPr>
          <p:cNvSpPr txBox="1"/>
          <p:nvPr/>
        </p:nvSpPr>
        <p:spPr>
          <a:xfrm>
            <a:off x="914400" y="383058"/>
            <a:ext cx="85109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sz="20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08809F80-F836-D7F6-80DB-576FFC95FCB6}"/>
              </a:ext>
            </a:extLst>
          </p:cNvPr>
          <p:cNvSpPr txBox="1"/>
          <p:nvPr/>
        </p:nvSpPr>
        <p:spPr>
          <a:xfrm>
            <a:off x="1168282" y="2411931"/>
            <a:ext cx="2283012" cy="1055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FBFBF758-A28A-E89F-E11B-2AE213250806}"/>
              </a:ext>
            </a:extLst>
          </p:cNvPr>
          <p:cNvSpPr txBox="1"/>
          <p:nvPr/>
        </p:nvSpPr>
        <p:spPr>
          <a:xfrm>
            <a:off x="1168282" y="4965092"/>
            <a:ext cx="2283012" cy="1055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4FA9663F-E50D-9A24-4ED7-799601A46512}"/>
              </a:ext>
            </a:extLst>
          </p:cNvPr>
          <p:cNvGrpSpPr/>
          <p:nvPr/>
        </p:nvGrpSpPr>
        <p:grpSpPr>
          <a:xfrm>
            <a:off x="2019151" y="4423429"/>
            <a:ext cx="581275" cy="573663"/>
            <a:chOff x="2062939" y="4423429"/>
            <a:chExt cx="581275" cy="573663"/>
          </a:xfrm>
        </p:grpSpPr>
        <p:sp>
          <p:nvSpPr>
            <p:cNvPr id="102" name="Rounded Rectangle 33">
              <a:extLst>
                <a:ext uri="{FF2B5EF4-FFF2-40B4-BE49-F238E27FC236}">
                  <a16:creationId xmlns:a16="http://schemas.microsoft.com/office/drawing/2014/main" id="{102FDD21-919D-9276-7B29-A6CCF727494C}"/>
                </a:ext>
              </a:extLst>
            </p:cNvPr>
            <p:cNvSpPr/>
            <p:nvPr/>
          </p:nvSpPr>
          <p:spPr>
            <a:xfrm>
              <a:off x="2062939" y="4423429"/>
              <a:ext cx="581275" cy="573663"/>
            </a:xfrm>
            <a:prstGeom prst="roundRect">
              <a:avLst>
                <a:gd name="adj" fmla="val 16001"/>
              </a:avLst>
            </a:prstGeom>
            <a:solidFill>
              <a:srgbClr val="F2F5F1"/>
            </a:solidFill>
            <a:ln w="19050">
              <a:noFill/>
            </a:ln>
            <a:effectLst>
              <a:outerShdw blurRad="63500" sx="101000" sy="1010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3" name="Google Shape;5288;p43">
              <a:extLst>
                <a:ext uri="{FF2B5EF4-FFF2-40B4-BE49-F238E27FC236}">
                  <a16:creationId xmlns:a16="http://schemas.microsoft.com/office/drawing/2014/main" id="{E74D5E6D-05E7-83B3-EF6C-B536A6F127F2}"/>
                </a:ext>
              </a:extLst>
            </p:cNvPr>
            <p:cNvSpPr/>
            <p:nvPr/>
          </p:nvSpPr>
          <p:spPr>
            <a:xfrm flipH="1">
              <a:off x="2196727" y="4523918"/>
              <a:ext cx="339494" cy="340685"/>
            </a:xfrm>
            <a:custGeom>
              <a:avLst/>
              <a:gdLst/>
              <a:ahLst/>
              <a:cxnLst/>
              <a:rect l="l" t="t" r="r" b="b"/>
              <a:pathLst>
                <a:path w="11973" h="11957" extrusionOk="0">
                  <a:moveTo>
                    <a:pt x="5986" y="748"/>
                  </a:moveTo>
                  <a:lnTo>
                    <a:pt x="8003" y="1756"/>
                  </a:lnTo>
                  <a:lnTo>
                    <a:pt x="5986" y="2796"/>
                  </a:lnTo>
                  <a:lnTo>
                    <a:pt x="4002" y="1756"/>
                  </a:lnTo>
                  <a:lnTo>
                    <a:pt x="5986" y="748"/>
                  </a:lnTo>
                  <a:close/>
                  <a:moveTo>
                    <a:pt x="3561" y="2324"/>
                  </a:moveTo>
                  <a:lnTo>
                    <a:pt x="5671" y="3395"/>
                  </a:lnTo>
                  <a:lnTo>
                    <a:pt x="5671" y="6136"/>
                  </a:lnTo>
                  <a:lnTo>
                    <a:pt x="3561" y="5064"/>
                  </a:lnTo>
                  <a:lnTo>
                    <a:pt x="3561" y="2324"/>
                  </a:lnTo>
                  <a:close/>
                  <a:moveTo>
                    <a:pt x="8475" y="2324"/>
                  </a:moveTo>
                  <a:lnTo>
                    <a:pt x="8475" y="5064"/>
                  </a:lnTo>
                  <a:lnTo>
                    <a:pt x="6364" y="6136"/>
                  </a:lnTo>
                  <a:lnTo>
                    <a:pt x="6364" y="3395"/>
                  </a:lnTo>
                  <a:lnTo>
                    <a:pt x="8475" y="2324"/>
                  </a:lnTo>
                  <a:close/>
                  <a:moveTo>
                    <a:pt x="3214" y="5663"/>
                  </a:moveTo>
                  <a:lnTo>
                    <a:pt x="5230" y="6703"/>
                  </a:lnTo>
                  <a:lnTo>
                    <a:pt x="3214" y="7711"/>
                  </a:lnTo>
                  <a:lnTo>
                    <a:pt x="1166" y="6703"/>
                  </a:lnTo>
                  <a:lnTo>
                    <a:pt x="3214" y="5663"/>
                  </a:lnTo>
                  <a:close/>
                  <a:moveTo>
                    <a:pt x="8822" y="5663"/>
                  </a:moveTo>
                  <a:lnTo>
                    <a:pt x="10870" y="6703"/>
                  </a:lnTo>
                  <a:lnTo>
                    <a:pt x="8822" y="7711"/>
                  </a:lnTo>
                  <a:lnTo>
                    <a:pt x="6837" y="6703"/>
                  </a:lnTo>
                  <a:lnTo>
                    <a:pt x="8822" y="5663"/>
                  </a:lnTo>
                  <a:close/>
                  <a:moveTo>
                    <a:pt x="5671" y="7238"/>
                  </a:moveTo>
                  <a:lnTo>
                    <a:pt x="5671" y="9948"/>
                  </a:lnTo>
                  <a:lnTo>
                    <a:pt x="3561" y="11019"/>
                  </a:lnTo>
                  <a:lnTo>
                    <a:pt x="3561" y="8309"/>
                  </a:lnTo>
                  <a:lnTo>
                    <a:pt x="5671" y="7238"/>
                  </a:lnTo>
                  <a:close/>
                  <a:moveTo>
                    <a:pt x="11311" y="7238"/>
                  </a:moveTo>
                  <a:lnTo>
                    <a:pt x="11311" y="10011"/>
                  </a:lnTo>
                  <a:lnTo>
                    <a:pt x="9200" y="11050"/>
                  </a:lnTo>
                  <a:lnTo>
                    <a:pt x="9200" y="8309"/>
                  </a:lnTo>
                  <a:lnTo>
                    <a:pt x="11311" y="7238"/>
                  </a:lnTo>
                  <a:close/>
                  <a:moveTo>
                    <a:pt x="725" y="7270"/>
                  </a:moveTo>
                  <a:lnTo>
                    <a:pt x="2836" y="8341"/>
                  </a:lnTo>
                  <a:lnTo>
                    <a:pt x="2836" y="11082"/>
                  </a:lnTo>
                  <a:lnTo>
                    <a:pt x="725" y="10042"/>
                  </a:lnTo>
                  <a:lnTo>
                    <a:pt x="725" y="7270"/>
                  </a:lnTo>
                  <a:close/>
                  <a:moveTo>
                    <a:pt x="6364" y="7270"/>
                  </a:moveTo>
                  <a:lnTo>
                    <a:pt x="8475" y="8341"/>
                  </a:lnTo>
                  <a:lnTo>
                    <a:pt x="8475" y="11082"/>
                  </a:lnTo>
                  <a:lnTo>
                    <a:pt x="6364" y="10042"/>
                  </a:lnTo>
                  <a:lnTo>
                    <a:pt x="6364" y="7270"/>
                  </a:lnTo>
                  <a:close/>
                  <a:moveTo>
                    <a:pt x="5998" y="0"/>
                  </a:moveTo>
                  <a:cubicBezTo>
                    <a:pt x="5947" y="0"/>
                    <a:pt x="5892" y="8"/>
                    <a:pt x="5829" y="24"/>
                  </a:cubicBezTo>
                  <a:lnTo>
                    <a:pt x="3056" y="1441"/>
                  </a:lnTo>
                  <a:cubicBezTo>
                    <a:pt x="2930" y="1536"/>
                    <a:pt x="2836" y="1662"/>
                    <a:pt x="2836" y="1756"/>
                  </a:cubicBezTo>
                  <a:lnTo>
                    <a:pt x="2836" y="5064"/>
                  </a:lnTo>
                  <a:lnTo>
                    <a:pt x="221" y="6388"/>
                  </a:lnTo>
                  <a:cubicBezTo>
                    <a:pt x="95" y="6451"/>
                    <a:pt x="0" y="6577"/>
                    <a:pt x="0" y="6703"/>
                  </a:cubicBezTo>
                  <a:lnTo>
                    <a:pt x="0" y="10200"/>
                  </a:lnTo>
                  <a:cubicBezTo>
                    <a:pt x="0" y="10326"/>
                    <a:pt x="95" y="10420"/>
                    <a:pt x="221" y="10515"/>
                  </a:cubicBezTo>
                  <a:lnTo>
                    <a:pt x="3056" y="11933"/>
                  </a:lnTo>
                  <a:cubicBezTo>
                    <a:pt x="3088" y="11948"/>
                    <a:pt x="3135" y="11956"/>
                    <a:pt x="3190" y="11956"/>
                  </a:cubicBezTo>
                  <a:cubicBezTo>
                    <a:pt x="3245" y="11956"/>
                    <a:pt x="3308" y="11948"/>
                    <a:pt x="3371" y="11933"/>
                  </a:cubicBezTo>
                  <a:lnTo>
                    <a:pt x="5986" y="10578"/>
                  </a:lnTo>
                  <a:lnTo>
                    <a:pt x="8633" y="11933"/>
                  </a:lnTo>
                  <a:cubicBezTo>
                    <a:pt x="8680" y="11948"/>
                    <a:pt x="8727" y="11956"/>
                    <a:pt x="8779" y="11956"/>
                  </a:cubicBezTo>
                  <a:cubicBezTo>
                    <a:pt x="8830" y="11956"/>
                    <a:pt x="8885" y="11948"/>
                    <a:pt x="8948" y="11933"/>
                  </a:cubicBezTo>
                  <a:lnTo>
                    <a:pt x="11783" y="10515"/>
                  </a:lnTo>
                  <a:cubicBezTo>
                    <a:pt x="11909" y="10420"/>
                    <a:pt x="11972" y="10326"/>
                    <a:pt x="11972" y="10200"/>
                  </a:cubicBezTo>
                  <a:lnTo>
                    <a:pt x="11972" y="6703"/>
                  </a:lnTo>
                  <a:cubicBezTo>
                    <a:pt x="11972" y="6577"/>
                    <a:pt x="11941" y="6451"/>
                    <a:pt x="11783" y="6388"/>
                  </a:cubicBezTo>
                  <a:lnTo>
                    <a:pt x="9137" y="5064"/>
                  </a:lnTo>
                  <a:lnTo>
                    <a:pt x="9137" y="1756"/>
                  </a:lnTo>
                  <a:cubicBezTo>
                    <a:pt x="9137" y="1662"/>
                    <a:pt x="9074" y="1536"/>
                    <a:pt x="8948" y="1441"/>
                  </a:cubicBezTo>
                  <a:lnTo>
                    <a:pt x="6144" y="24"/>
                  </a:lnTo>
                  <a:cubicBezTo>
                    <a:pt x="6097" y="8"/>
                    <a:pt x="6049" y="0"/>
                    <a:pt x="5998" y="0"/>
                  </a:cubicBezTo>
                  <a:close/>
                </a:path>
              </a:pathLst>
            </a:custGeom>
            <a:solidFill>
              <a:srgbClr val="D5B0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519EA4B9-E213-5AAF-3541-FE864032FCD9}"/>
              </a:ext>
            </a:extLst>
          </p:cNvPr>
          <p:cNvGrpSpPr/>
          <p:nvPr/>
        </p:nvGrpSpPr>
        <p:grpSpPr>
          <a:xfrm>
            <a:off x="2019151" y="1847323"/>
            <a:ext cx="581275" cy="573663"/>
            <a:chOff x="2100205" y="2264506"/>
            <a:chExt cx="581275" cy="573663"/>
          </a:xfrm>
        </p:grpSpPr>
        <p:sp>
          <p:nvSpPr>
            <p:cNvPr id="96" name="Rounded Rectangle 33">
              <a:extLst>
                <a:ext uri="{FF2B5EF4-FFF2-40B4-BE49-F238E27FC236}">
                  <a16:creationId xmlns:a16="http://schemas.microsoft.com/office/drawing/2014/main" id="{FF4323E2-3394-6290-B331-8EE831F9A2E3}"/>
                </a:ext>
              </a:extLst>
            </p:cNvPr>
            <p:cNvSpPr/>
            <p:nvPr/>
          </p:nvSpPr>
          <p:spPr>
            <a:xfrm>
              <a:off x="2100205" y="2264506"/>
              <a:ext cx="581275" cy="573663"/>
            </a:xfrm>
            <a:prstGeom prst="roundRect">
              <a:avLst>
                <a:gd name="adj" fmla="val 16001"/>
              </a:avLst>
            </a:prstGeom>
            <a:solidFill>
              <a:srgbClr val="F2F5F1"/>
            </a:solidFill>
            <a:ln w="19050">
              <a:noFill/>
            </a:ln>
            <a:effectLst>
              <a:outerShdw blurRad="63500" sx="101000" sy="1010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4" name="Google Shape;5290;p43">
              <a:extLst>
                <a:ext uri="{FF2B5EF4-FFF2-40B4-BE49-F238E27FC236}">
                  <a16:creationId xmlns:a16="http://schemas.microsoft.com/office/drawing/2014/main" id="{8E6DC69A-F187-7C14-B7BC-D6597177418B}"/>
                </a:ext>
              </a:extLst>
            </p:cNvPr>
            <p:cNvSpPr/>
            <p:nvPr/>
          </p:nvSpPr>
          <p:spPr>
            <a:xfrm flipH="1">
              <a:off x="2237739" y="2372528"/>
              <a:ext cx="339503" cy="341154"/>
            </a:xfrm>
            <a:custGeom>
              <a:avLst/>
              <a:gdLst/>
              <a:ahLst/>
              <a:cxnLst/>
              <a:rect l="l" t="t" r="r" b="b"/>
              <a:pathLst>
                <a:path w="12004" h="12004" extrusionOk="0">
                  <a:moveTo>
                    <a:pt x="2867" y="725"/>
                  </a:moveTo>
                  <a:lnTo>
                    <a:pt x="2867" y="1449"/>
                  </a:lnTo>
                  <a:lnTo>
                    <a:pt x="2174" y="1449"/>
                  </a:lnTo>
                  <a:lnTo>
                    <a:pt x="2174" y="725"/>
                  </a:lnTo>
                  <a:close/>
                  <a:moveTo>
                    <a:pt x="7971" y="3592"/>
                  </a:moveTo>
                  <a:lnTo>
                    <a:pt x="3560" y="8002"/>
                  </a:lnTo>
                  <a:lnTo>
                    <a:pt x="3560" y="3592"/>
                  </a:lnTo>
                  <a:close/>
                  <a:moveTo>
                    <a:pt x="8506" y="4064"/>
                  </a:moveTo>
                  <a:lnTo>
                    <a:pt x="8506" y="8475"/>
                  </a:lnTo>
                  <a:lnTo>
                    <a:pt x="4096" y="8475"/>
                  </a:lnTo>
                  <a:lnTo>
                    <a:pt x="8506" y="4064"/>
                  </a:lnTo>
                  <a:close/>
                  <a:moveTo>
                    <a:pt x="2867" y="3529"/>
                  </a:moveTo>
                  <a:lnTo>
                    <a:pt x="2867" y="8821"/>
                  </a:lnTo>
                  <a:cubicBezTo>
                    <a:pt x="2867" y="9011"/>
                    <a:pt x="3025" y="9168"/>
                    <a:pt x="3214" y="9168"/>
                  </a:cubicBezTo>
                  <a:lnTo>
                    <a:pt x="8506" y="9168"/>
                  </a:lnTo>
                  <a:lnTo>
                    <a:pt x="8506" y="9893"/>
                  </a:lnTo>
                  <a:lnTo>
                    <a:pt x="2174" y="9893"/>
                  </a:lnTo>
                  <a:lnTo>
                    <a:pt x="2174" y="3529"/>
                  </a:lnTo>
                  <a:close/>
                  <a:moveTo>
                    <a:pt x="11342" y="9168"/>
                  </a:moveTo>
                  <a:lnTo>
                    <a:pt x="11342" y="9893"/>
                  </a:lnTo>
                  <a:lnTo>
                    <a:pt x="10617" y="9893"/>
                  </a:lnTo>
                  <a:lnTo>
                    <a:pt x="10617" y="9168"/>
                  </a:lnTo>
                  <a:close/>
                  <a:moveTo>
                    <a:pt x="9830" y="2111"/>
                  </a:moveTo>
                  <a:lnTo>
                    <a:pt x="9830" y="11310"/>
                  </a:lnTo>
                  <a:lnTo>
                    <a:pt x="9168" y="11310"/>
                  </a:lnTo>
                  <a:lnTo>
                    <a:pt x="9168" y="3182"/>
                  </a:lnTo>
                  <a:lnTo>
                    <a:pt x="9168" y="3151"/>
                  </a:lnTo>
                  <a:cubicBezTo>
                    <a:pt x="9168" y="2993"/>
                    <a:pt x="9010" y="2836"/>
                    <a:pt x="8821" y="2836"/>
                  </a:cubicBezTo>
                  <a:lnTo>
                    <a:pt x="693" y="2836"/>
                  </a:lnTo>
                  <a:lnTo>
                    <a:pt x="693" y="2111"/>
                  </a:lnTo>
                  <a:close/>
                  <a:moveTo>
                    <a:pt x="1764" y="0"/>
                  </a:moveTo>
                  <a:cubicBezTo>
                    <a:pt x="1575" y="0"/>
                    <a:pt x="1418" y="158"/>
                    <a:pt x="1418" y="347"/>
                  </a:cubicBezTo>
                  <a:lnTo>
                    <a:pt x="1418" y="1418"/>
                  </a:lnTo>
                  <a:lnTo>
                    <a:pt x="347" y="1418"/>
                  </a:lnTo>
                  <a:cubicBezTo>
                    <a:pt x="158" y="1418"/>
                    <a:pt x="0" y="1575"/>
                    <a:pt x="0" y="1764"/>
                  </a:cubicBezTo>
                  <a:lnTo>
                    <a:pt x="0" y="3182"/>
                  </a:lnTo>
                  <a:cubicBezTo>
                    <a:pt x="0" y="3371"/>
                    <a:pt x="158" y="3529"/>
                    <a:pt x="347" y="3529"/>
                  </a:cubicBezTo>
                  <a:lnTo>
                    <a:pt x="1418" y="3529"/>
                  </a:lnTo>
                  <a:lnTo>
                    <a:pt x="1418" y="10082"/>
                  </a:lnTo>
                  <a:lnTo>
                    <a:pt x="819" y="10680"/>
                  </a:lnTo>
                  <a:cubicBezTo>
                    <a:pt x="693" y="10775"/>
                    <a:pt x="693" y="11027"/>
                    <a:pt x="819" y="11184"/>
                  </a:cubicBezTo>
                  <a:cubicBezTo>
                    <a:pt x="882" y="11247"/>
                    <a:pt x="969" y="11279"/>
                    <a:pt x="1059" y="11279"/>
                  </a:cubicBezTo>
                  <a:cubicBezTo>
                    <a:pt x="1150" y="11279"/>
                    <a:pt x="1245" y="11247"/>
                    <a:pt x="1323" y="11184"/>
                  </a:cubicBezTo>
                  <a:lnTo>
                    <a:pt x="1922" y="10586"/>
                  </a:lnTo>
                  <a:lnTo>
                    <a:pt x="8475" y="10586"/>
                  </a:lnTo>
                  <a:lnTo>
                    <a:pt x="8475" y="11657"/>
                  </a:lnTo>
                  <a:cubicBezTo>
                    <a:pt x="8475" y="11846"/>
                    <a:pt x="8601" y="12003"/>
                    <a:pt x="8821" y="12003"/>
                  </a:cubicBezTo>
                  <a:lnTo>
                    <a:pt x="10239" y="12003"/>
                  </a:lnTo>
                  <a:cubicBezTo>
                    <a:pt x="10428" y="12003"/>
                    <a:pt x="10586" y="11846"/>
                    <a:pt x="10586" y="11657"/>
                  </a:cubicBezTo>
                  <a:lnTo>
                    <a:pt x="10586" y="10586"/>
                  </a:lnTo>
                  <a:lnTo>
                    <a:pt x="11657" y="10586"/>
                  </a:lnTo>
                  <a:cubicBezTo>
                    <a:pt x="11846" y="10586"/>
                    <a:pt x="12003" y="10428"/>
                    <a:pt x="12003" y="10239"/>
                  </a:cubicBezTo>
                  <a:lnTo>
                    <a:pt x="12003" y="8821"/>
                  </a:lnTo>
                  <a:cubicBezTo>
                    <a:pt x="12003" y="8632"/>
                    <a:pt x="11846" y="8475"/>
                    <a:pt x="11657" y="8475"/>
                  </a:cubicBezTo>
                  <a:lnTo>
                    <a:pt x="10586" y="8475"/>
                  </a:lnTo>
                  <a:lnTo>
                    <a:pt x="10586" y="1922"/>
                  </a:lnTo>
                  <a:lnTo>
                    <a:pt x="11184" y="1323"/>
                  </a:lnTo>
                  <a:cubicBezTo>
                    <a:pt x="11279" y="1229"/>
                    <a:pt x="11279" y="977"/>
                    <a:pt x="11184" y="819"/>
                  </a:cubicBezTo>
                  <a:cubicBezTo>
                    <a:pt x="11121" y="756"/>
                    <a:pt x="11035" y="725"/>
                    <a:pt x="10940" y="725"/>
                  </a:cubicBezTo>
                  <a:cubicBezTo>
                    <a:pt x="10846" y="725"/>
                    <a:pt x="10743" y="756"/>
                    <a:pt x="10649" y="819"/>
                  </a:cubicBezTo>
                  <a:lnTo>
                    <a:pt x="10082" y="1418"/>
                  </a:lnTo>
                  <a:lnTo>
                    <a:pt x="3529" y="1418"/>
                  </a:lnTo>
                  <a:lnTo>
                    <a:pt x="3529" y="347"/>
                  </a:lnTo>
                  <a:cubicBezTo>
                    <a:pt x="3529" y="158"/>
                    <a:pt x="3371" y="0"/>
                    <a:pt x="3182" y="0"/>
                  </a:cubicBezTo>
                  <a:close/>
                </a:path>
              </a:pathLst>
            </a:custGeom>
            <a:solidFill>
              <a:srgbClr val="D5B070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99639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111" grpId="0"/>
      <p:bldP spid="1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58CFFC3-1E3C-0BC4-54FE-004DADD09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180" name="Google Shape;635;p18">
            <a:extLst>
              <a:ext uri="{FF2B5EF4-FFF2-40B4-BE49-F238E27FC236}">
                <a16:creationId xmlns:a16="http://schemas.microsoft.com/office/drawing/2014/main" id="{18C68734-490C-89BE-B606-6CD6E07FA983}"/>
              </a:ext>
            </a:extLst>
          </p:cNvPr>
          <p:cNvSpPr/>
          <p:nvPr/>
        </p:nvSpPr>
        <p:spPr>
          <a:xfrm flipH="1">
            <a:off x="8954589" y="2751073"/>
            <a:ext cx="288013" cy="288022"/>
          </a:xfrm>
          <a:custGeom>
            <a:avLst/>
            <a:gdLst/>
            <a:ahLst/>
            <a:cxnLst/>
            <a:rect l="l" t="t" r="r" b="b"/>
            <a:pathLst>
              <a:path w="1937" h="1937" extrusionOk="0">
                <a:moveTo>
                  <a:pt x="963" y="1"/>
                </a:moveTo>
                <a:cubicBezTo>
                  <a:pt x="425" y="1"/>
                  <a:pt x="1" y="436"/>
                  <a:pt x="1" y="974"/>
                </a:cubicBezTo>
                <a:cubicBezTo>
                  <a:pt x="1" y="1501"/>
                  <a:pt x="425" y="1937"/>
                  <a:pt x="963" y="1937"/>
                </a:cubicBezTo>
                <a:cubicBezTo>
                  <a:pt x="1502" y="1937"/>
                  <a:pt x="1937" y="1501"/>
                  <a:pt x="1937" y="974"/>
                </a:cubicBezTo>
                <a:cubicBezTo>
                  <a:pt x="1937" y="436"/>
                  <a:pt x="1502" y="1"/>
                  <a:pt x="963" y="1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" name="Google Shape;636;p18">
            <a:extLst>
              <a:ext uri="{FF2B5EF4-FFF2-40B4-BE49-F238E27FC236}">
                <a16:creationId xmlns:a16="http://schemas.microsoft.com/office/drawing/2014/main" id="{FE31D580-4F50-3E9F-6055-CCC484B114E5}"/>
              </a:ext>
            </a:extLst>
          </p:cNvPr>
          <p:cNvSpPr/>
          <p:nvPr/>
        </p:nvSpPr>
        <p:spPr>
          <a:xfrm flipH="1">
            <a:off x="8954589" y="3371433"/>
            <a:ext cx="288013" cy="288022"/>
          </a:xfrm>
          <a:custGeom>
            <a:avLst/>
            <a:gdLst/>
            <a:ahLst/>
            <a:cxnLst/>
            <a:rect l="l" t="t" r="r" b="b"/>
            <a:pathLst>
              <a:path w="1937" h="1937" extrusionOk="0">
                <a:moveTo>
                  <a:pt x="963" y="1"/>
                </a:moveTo>
                <a:cubicBezTo>
                  <a:pt x="425" y="1"/>
                  <a:pt x="1" y="436"/>
                  <a:pt x="1" y="975"/>
                </a:cubicBezTo>
                <a:cubicBezTo>
                  <a:pt x="1" y="1502"/>
                  <a:pt x="425" y="1937"/>
                  <a:pt x="963" y="1937"/>
                </a:cubicBezTo>
                <a:cubicBezTo>
                  <a:pt x="1502" y="1937"/>
                  <a:pt x="1937" y="1502"/>
                  <a:pt x="1937" y="975"/>
                </a:cubicBezTo>
                <a:cubicBezTo>
                  <a:pt x="1937" y="436"/>
                  <a:pt x="1502" y="1"/>
                  <a:pt x="963" y="1"/>
                </a:cubicBezTo>
                <a:close/>
              </a:path>
            </a:pathLst>
          </a:custGeom>
          <a:solidFill>
            <a:srgbClr val="F2F5F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637;p18">
            <a:extLst>
              <a:ext uri="{FF2B5EF4-FFF2-40B4-BE49-F238E27FC236}">
                <a16:creationId xmlns:a16="http://schemas.microsoft.com/office/drawing/2014/main" id="{1AF81295-8CFB-EA31-1011-1968922DAE31}"/>
              </a:ext>
            </a:extLst>
          </p:cNvPr>
          <p:cNvSpPr/>
          <p:nvPr/>
        </p:nvSpPr>
        <p:spPr>
          <a:xfrm flipH="1">
            <a:off x="8954588" y="3991793"/>
            <a:ext cx="288013" cy="288022"/>
          </a:xfrm>
          <a:custGeom>
            <a:avLst/>
            <a:gdLst/>
            <a:ahLst/>
            <a:cxnLst/>
            <a:rect l="l" t="t" r="r" b="b"/>
            <a:pathLst>
              <a:path w="1937" h="1937" extrusionOk="0">
                <a:moveTo>
                  <a:pt x="963" y="1"/>
                </a:moveTo>
                <a:cubicBezTo>
                  <a:pt x="436" y="1"/>
                  <a:pt x="0" y="436"/>
                  <a:pt x="0" y="974"/>
                </a:cubicBezTo>
                <a:cubicBezTo>
                  <a:pt x="0" y="1501"/>
                  <a:pt x="436" y="1937"/>
                  <a:pt x="963" y="1937"/>
                </a:cubicBezTo>
                <a:cubicBezTo>
                  <a:pt x="1501" y="1937"/>
                  <a:pt x="1936" y="1501"/>
                  <a:pt x="1936" y="974"/>
                </a:cubicBezTo>
                <a:cubicBezTo>
                  <a:pt x="1936" y="436"/>
                  <a:pt x="1501" y="1"/>
                  <a:pt x="963" y="1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" name="Google Shape;638;p18">
            <a:extLst>
              <a:ext uri="{FF2B5EF4-FFF2-40B4-BE49-F238E27FC236}">
                <a16:creationId xmlns:a16="http://schemas.microsoft.com/office/drawing/2014/main" id="{D95A6E03-2888-09CC-D7B5-0BCD3EE1C3BA}"/>
              </a:ext>
            </a:extLst>
          </p:cNvPr>
          <p:cNvSpPr/>
          <p:nvPr/>
        </p:nvSpPr>
        <p:spPr>
          <a:xfrm flipH="1">
            <a:off x="8954588" y="4612152"/>
            <a:ext cx="288013" cy="288022"/>
          </a:xfrm>
          <a:custGeom>
            <a:avLst/>
            <a:gdLst/>
            <a:ahLst/>
            <a:cxnLst/>
            <a:rect l="l" t="t" r="r" b="b"/>
            <a:pathLst>
              <a:path w="1937" h="1937" extrusionOk="0">
                <a:moveTo>
                  <a:pt x="963" y="1"/>
                </a:moveTo>
                <a:cubicBezTo>
                  <a:pt x="436" y="1"/>
                  <a:pt x="0" y="436"/>
                  <a:pt x="0" y="975"/>
                </a:cubicBezTo>
                <a:cubicBezTo>
                  <a:pt x="0" y="1502"/>
                  <a:pt x="436" y="1937"/>
                  <a:pt x="963" y="1937"/>
                </a:cubicBezTo>
                <a:cubicBezTo>
                  <a:pt x="1501" y="1937"/>
                  <a:pt x="1936" y="1502"/>
                  <a:pt x="1936" y="975"/>
                </a:cubicBezTo>
                <a:cubicBezTo>
                  <a:pt x="1936" y="436"/>
                  <a:pt x="1501" y="1"/>
                  <a:pt x="963" y="1"/>
                </a:cubicBezTo>
                <a:close/>
              </a:path>
            </a:pathLst>
          </a:custGeom>
          <a:solidFill>
            <a:srgbClr val="F2F5F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639;p18">
            <a:extLst>
              <a:ext uri="{FF2B5EF4-FFF2-40B4-BE49-F238E27FC236}">
                <a16:creationId xmlns:a16="http://schemas.microsoft.com/office/drawing/2014/main" id="{D79AA28A-511E-4F0F-1FA2-31FAA24E978B}"/>
              </a:ext>
            </a:extLst>
          </p:cNvPr>
          <p:cNvSpPr/>
          <p:nvPr/>
        </p:nvSpPr>
        <p:spPr>
          <a:xfrm flipH="1">
            <a:off x="8961355" y="5232512"/>
            <a:ext cx="288013" cy="288022"/>
          </a:xfrm>
          <a:custGeom>
            <a:avLst/>
            <a:gdLst/>
            <a:ahLst/>
            <a:cxnLst/>
            <a:rect l="l" t="t" r="r" b="b"/>
            <a:pathLst>
              <a:path w="1937" h="1937" extrusionOk="0">
                <a:moveTo>
                  <a:pt x="975" y="1"/>
                </a:moveTo>
                <a:cubicBezTo>
                  <a:pt x="436" y="1"/>
                  <a:pt x="1" y="436"/>
                  <a:pt x="1" y="974"/>
                </a:cubicBezTo>
                <a:cubicBezTo>
                  <a:pt x="1" y="1501"/>
                  <a:pt x="436" y="1937"/>
                  <a:pt x="975" y="1937"/>
                </a:cubicBezTo>
                <a:cubicBezTo>
                  <a:pt x="1502" y="1937"/>
                  <a:pt x="1937" y="1501"/>
                  <a:pt x="1937" y="974"/>
                </a:cubicBezTo>
                <a:cubicBezTo>
                  <a:pt x="1937" y="436"/>
                  <a:pt x="1502" y="1"/>
                  <a:pt x="975" y="1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" name="Google Shape;640;p18">
            <a:extLst>
              <a:ext uri="{FF2B5EF4-FFF2-40B4-BE49-F238E27FC236}">
                <a16:creationId xmlns:a16="http://schemas.microsoft.com/office/drawing/2014/main" id="{81A4D528-B43C-DE01-4CAB-9A31FE770D83}"/>
              </a:ext>
            </a:extLst>
          </p:cNvPr>
          <p:cNvSpPr/>
          <p:nvPr/>
        </p:nvSpPr>
        <p:spPr>
          <a:xfrm flipH="1">
            <a:off x="8961355" y="5852872"/>
            <a:ext cx="288013" cy="288022"/>
          </a:xfrm>
          <a:custGeom>
            <a:avLst/>
            <a:gdLst/>
            <a:ahLst/>
            <a:cxnLst/>
            <a:rect l="l" t="t" r="r" b="b"/>
            <a:pathLst>
              <a:path w="1937" h="1937" extrusionOk="0">
                <a:moveTo>
                  <a:pt x="975" y="1"/>
                </a:moveTo>
                <a:cubicBezTo>
                  <a:pt x="436" y="1"/>
                  <a:pt x="1" y="436"/>
                  <a:pt x="1" y="975"/>
                </a:cubicBezTo>
                <a:cubicBezTo>
                  <a:pt x="1" y="1502"/>
                  <a:pt x="436" y="1937"/>
                  <a:pt x="975" y="1937"/>
                </a:cubicBezTo>
                <a:cubicBezTo>
                  <a:pt x="1502" y="1937"/>
                  <a:pt x="1937" y="1502"/>
                  <a:pt x="1937" y="975"/>
                </a:cubicBezTo>
                <a:cubicBezTo>
                  <a:pt x="1937" y="436"/>
                  <a:pt x="1502" y="1"/>
                  <a:pt x="975" y="1"/>
                </a:cubicBezTo>
                <a:close/>
              </a:path>
            </a:pathLst>
          </a:custGeom>
          <a:solidFill>
            <a:srgbClr val="F2F5F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4" name="Google Shape;641;p18">
            <a:extLst>
              <a:ext uri="{FF2B5EF4-FFF2-40B4-BE49-F238E27FC236}">
                <a16:creationId xmlns:a16="http://schemas.microsoft.com/office/drawing/2014/main" id="{D83D53F2-D48C-108B-450F-C4A549D7E318}"/>
              </a:ext>
            </a:extLst>
          </p:cNvPr>
          <p:cNvSpPr txBox="1"/>
          <p:nvPr/>
        </p:nvSpPr>
        <p:spPr>
          <a:xfrm flipH="1">
            <a:off x="8954601" y="2767640"/>
            <a:ext cx="288000" cy="2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chemeClr val="lt1"/>
                </a:solidFill>
                <a:latin typeface="Shabnam" panose="020B0603030804020204" pitchFamily="34" charset="-78"/>
                <a:ea typeface="Fira Sans Extra Condensed"/>
                <a:cs typeface="Shabnam" panose="020B0603030804020204" pitchFamily="34" charset="-78"/>
                <a:sym typeface="Fira Sans Extra Condensed"/>
              </a:rPr>
              <a:t>1</a:t>
            </a:r>
            <a:endParaRPr sz="1600" dirty="0">
              <a:solidFill>
                <a:schemeClr val="lt1"/>
              </a:solidFill>
              <a:latin typeface="Shabnam" panose="020B0603030804020204" pitchFamily="34" charset="-78"/>
              <a:ea typeface="Fira Sans Extra Condensed"/>
              <a:cs typeface="Shabnam" panose="020B0603030804020204" pitchFamily="34" charset="-78"/>
              <a:sym typeface="Fira Sans Extra Condensed"/>
            </a:endParaRPr>
          </a:p>
        </p:txBody>
      </p:sp>
      <p:sp>
        <p:nvSpPr>
          <p:cNvPr id="205" name="Google Shape;655;p18">
            <a:extLst>
              <a:ext uri="{FF2B5EF4-FFF2-40B4-BE49-F238E27FC236}">
                <a16:creationId xmlns:a16="http://schemas.microsoft.com/office/drawing/2014/main" id="{CA52CD25-0342-3C2F-8FDF-84634B84E194}"/>
              </a:ext>
            </a:extLst>
          </p:cNvPr>
          <p:cNvSpPr txBox="1"/>
          <p:nvPr/>
        </p:nvSpPr>
        <p:spPr>
          <a:xfrm flipH="1">
            <a:off x="8954601" y="3388040"/>
            <a:ext cx="288000" cy="2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01E5A"/>
                </a:solidFill>
                <a:latin typeface="Shabnam" panose="020B0603030804020204" pitchFamily="34" charset="-78"/>
                <a:ea typeface="Fira Sans Extra Condensed"/>
                <a:cs typeface="Shabnam" panose="020B0603030804020204" pitchFamily="34" charset="-78"/>
                <a:sym typeface="Fira Sans Extra Condensed"/>
              </a:rPr>
              <a:t>2</a:t>
            </a:r>
            <a:endParaRPr sz="1600">
              <a:solidFill>
                <a:srgbClr val="001E5A"/>
              </a:solidFill>
              <a:latin typeface="Shabnam" panose="020B0603030804020204" pitchFamily="34" charset="-78"/>
              <a:ea typeface="Fira Sans Extra Condensed"/>
              <a:cs typeface="Shabnam" panose="020B0603030804020204" pitchFamily="34" charset="-78"/>
              <a:sym typeface="Fira Sans Extra Condensed"/>
            </a:endParaRPr>
          </a:p>
        </p:txBody>
      </p:sp>
      <p:sp>
        <p:nvSpPr>
          <p:cNvPr id="206" name="Google Shape;656;p18">
            <a:extLst>
              <a:ext uri="{FF2B5EF4-FFF2-40B4-BE49-F238E27FC236}">
                <a16:creationId xmlns:a16="http://schemas.microsoft.com/office/drawing/2014/main" id="{D4FBF84B-0A85-B674-043A-66ED606A9836}"/>
              </a:ext>
            </a:extLst>
          </p:cNvPr>
          <p:cNvSpPr txBox="1"/>
          <p:nvPr/>
        </p:nvSpPr>
        <p:spPr>
          <a:xfrm flipH="1">
            <a:off x="8954601" y="4005965"/>
            <a:ext cx="288000" cy="2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1"/>
                </a:solidFill>
                <a:latin typeface="Shabnam" panose="020B0603030804020204" pitchFamily="34" charset="-78"/>
                <a:ea typeface="Fira Sans Extra Condensed"/>
                <a:cs typeface="Shabnam" panose="020B0603030804020204" pitchFamily="34" charset="-78"/>
                <a:sym typeface="Fira Sans Extra Condensed"/>
              </a:rPr>
              <a:t>3</a:t>
            </a:r>
            <a:endParaRPr sz="1600">
              <a:solidFill>
                <a:schemeClr val="lt1"/>
              </a:solidFill>
              <a:latin typeface="Shabnam" panose="020B0603030804020204" pitchFamily="34" charset="-78"/>
              <a:ea typeface="Fira Sans Extra Condensed"/>
              <a:cs typeface="Shabnam" panose="020B0603030804020204" pitchFamily="34" charset="-78"/>
              <a:sym typeface="Fira Sans Extra Condensed"/>
            </a:endParaRPr>
          </a:p>
        </p:txBody>
      </p:sp>
      <p:sp>
        <p:nvSpPr>
          <p:cNvPr id="207" name="Google Shape;657;p18">
            <a:extLst>
              <a:ext uri="{FF2B5EF4-FFF2-40B4-BE49-F238E27FC236}">
                <a16:creationId xmlns:a16="http://schemas.microsoft.com/office/drawing/2014/main" id="{92739FC3-37D2-FED8-3FCA-6F3D02DBCE52}"/>
              </a:ext>
            </a:extLst>
          </p:cNvPr>
          <p:cNvSpPr txBox="1"/>
          <p:nvPr/>
        </p:nvSpPr>
        <p:spPr>
          <a:xfrm flipH="1">
            <a:off x="8954601" y="4626365"/>
            <a:ext cx="288000" cy="2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01E5A"/>
                </a:solidFill>
                <a:latin typeface="Shabnam" panose="020B0603030804020204" pitchFamily="34" charset="-78"/>
                <a:ea typeface="Fira Sans Extra Condensed"/>
                <a:cs typeface="Shabnam" panose="020B0603030804020204" pitchFamily="34" charset="-78"/>
                <a:sym typeface="Fira Sans Extra Condensed"/>
              </a:rPr>
              <a:t>4</a:t>
            </a:r>
            <a:endParaRPr sz="1600">
              <a:solidFill>
                <a:srgbClr val="001E5A"/>
              </a:solidFill>
              <a:latin typeface="Shabnam" panose="020B0603030804020204" pitchFamily="34" charset="-78"/>
              <a:ea typeface="Fira Sans Extra Condensed"/>
              <a:cs typeface="Shabnam" panose="020B0603030804020204" pitchFamily="34" charset="-78"/>
              <a:sym typeface="Fira Sans Extra Condensed"/>
            </a:endParaRPr>
          </a:p>
        </p:txBody>
      </p:sp>
      <p:sp>
        <p:nvSpPr>
          <p:cNvPr id="208" name="Google Shape;658;p18">
            <a:extLst>
              <a:ext uri="{FF2B5EF4-FFF2-40B4-BE49-F238E27FC236}">
                <a16:creationId xmlns:a16="http://schemas.microsoft.com/office/drawing/2014/main" id="{53C3D28F-7CB9-0204-BDE5-18E20CC66A47}"/>
              </a:ext>
            </a:extLst>
          </p:cNvPr>
          <p:cNvSpPr txBox="1"/>
          <p:nvPr/>
        </p:nvSpPr>
        <p:spPr>
          <a:xfrm flipH="1">
            <a:off x="8954601" y="5244315"/>
            <a:ext cx="288000" cy="2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1"/>
                </a:solidFill>
                <a:latin typeface="Shabnam" panose="020B0603030804020204" pitchFamily="34" charset="-78"/>
                <a:ea typeface="Fira Sans Extra Condensed"/>
                <a:cs typeface="Shabnam" panose="020B0603030804020204" pitchFamily="34" charset="-78"/>
                <a:sym typeface="Fira Sans Extra Condensed"/>
              </a:rPr>
              <a:t>5</a:t>
            </a:r>
            <a:endParaRPr sz="1600">
              <a:solidFill>
                <a:schemeClr val="lt1"/>
              </a:solidFill>
              <a:latin typeface="Shabnam" panose="020B0603030804020204" pitchFamily="34" charset="-78"/>
              <a:ea typeface="Fira Sans Extra Condensed"/>
              <a:cs typeface="Shabnam" panose="020B0603030804020204" pitchFamily="34" charset="-78"/>
              <a:sym typeface="Fira Sans Extra Condensed"/>
            </a:endParaRPr>
          </a:p>
        </p:txBody>
      </p:sp>
      <p:sp>
        <p:nvSpPr>
          <p:cNvPr id="209" name="Google Shape;659;p18">
            <a:extLst>
              <a:ext uri="{FF2B5EF4-FFF2-40B4-BE49-F238E27FC236}">
                <a16:creationId xmlns:a16="http://schemas.microsoft.com/office/drawing/2014/main" id="{CF48AFCC-114F-C744-1AA0-9C44E7129670}"/>
              </a:ext>
            </a:extLst>
          </p:cNvPr>
          <p:cNvSpPr txBox="1"/>
          <p:nvPr/>
        </p:nvSpPr>
        <p:spPr>
          <a:xfrm flipH="1">
            <a:off x="8954601" y="5864715"/>
            <a:ext cx="288000" cy="2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001E5A"/>
                </a:solidFill>
                <a:latin typeface="Shabnam" panose="020B0603030804020204" pitchFamily="34" charset="-78"/>
                <a:ea typeface="Fira Sans Extra Condensed"/>
                <a:cs typeface="Shabnam" panose="020B0603030804020204" pitchFamily="34" charset="-78"/>
                <a:sym typeface="Fira Sans Extra Condensed"/>
              </a:rPr>
              <a:t>6</a:t>
            </a:r>
            <a:endParaRPr sz="1600">
              <a:solidFill>
                <a:srgbClr val="001E5A"/>
              </a:solidFill>
              <a:latin typeface="Shabnam" panose="020B0603030804020204" pitchFamily="34" charset="-78"/>
              <a:ea typeface="Fira Sans Extra Condensed"/>
              <a:cs typeface="Shabnam" panose="020B0603030804020204" pitchFamily="34" charset="-78"/>
              <a:sym typeface="Fira Sans Extra Condensed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052FEEC-079B-39B2-7115-E0419DBF076D}"/>
              </a:ext>
            </a:extLst>
          </p:cNvPr>
          <p:cNvGrpSpPr/>
          <p:nvPr/>
        </p:nvGrpSpPr>
        <p:grpSpPr>
          <a:xfrm>
            <a:off x="427337" y="2661204"/>
            <a:ext cx="5598503" cy="3734723"/>
            <a:chOff x="427337" y="2661204"/>
            <a:chExt cx="5598503" cy="3734723"/>
          </a:xfrm>
        </p:grpSpPr>
        <p:sp>
          <p:nvSpPr>
            <p:cNvPr id="82" name="Google Shape;544;p18">
              <a:extLst>
                <a:ext uri="{FF2B5EF4-FFF2-40B4-BE49-F238E27FC236}">
                  <a16:creationId xmlns:a16="http://schemas.microsoft.com/office/drawing/2014/main" id="{9D6A0EB9-BB9E-AC49-8F0F-A4A04536F9C8}"/>
                </a:ext>
              </a:extLst>
            </p:cNvPr>
            <p:cNvSpPr/>
            <p:nvPr/>
          </p:nvSpPr>
          <p:spPr>
            <a:xfrm>
              <a:off x="1103032" y="5599020"/>
              <a:ext cx="288013" cy="286238"/>
            </a:xfrm>
            <a:custGeom>
              <a:avLst/>
              <a:gdLst/>
              <a:ahLst/>
              <a:cxnLst/>
              <a:rect l="l" t="t" r="r" b="b"/>
              <a:pathLst>
                <a:path w="1937" h="1925" extrusionOk="0">
                  <a:moveTo>
                    <a:pt x="963" y="0"/>
                  </a:moveTo>
                  <a:cubicBezTo>
                    <a:pt x="436" y="0"/>
                    <a:pt x="1" y="424"/>
                    <a:pt x="1" y="963"/>
                  </a:cubicBezTo>
                  <a:cubicBezTo>
                    <a:pt x="1" y="1501"/>
                    <a:pt x="436" y="1925"/>
                    <a:pt x="963" y="1925"/>
                  </a:cubicBezTo>
                  <a:cubicBezTo>
                    <a:pt x="1502" y="1925"/>
                    <a:pt x="1937" y="1501"/>
                    <a:pt x="1937" y="963"/>
                  </a:cubicBezTo>
                  <a:cubicBezTo>
                    <a:pt x="1937" y="424"/>
                    <a:pt x="1502" y="0"/>
                    <a:pt x="963" y="0"/>
                  </a:cubicBezTo>
                  <a:close/>
                </a:path>
              </a:pathLst>
            </a:custGeom>
            <a:solidFill>
              <a:srgbClr val="D5B0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545;p18">
              <a:extLst>
                <a:ext uri="{FF2B5EF4-FFF2-40B4-BE49-F238E27FC236}">
                  <a16:creationId xmlns:a16="http://schemas.microsoft.com/office/drawing/2014/main" id="{27FCD01A-5A89-D699-1907-7F3C6D35B20F}"/>
                </a:ext>
              </a:extLst>
            </p:cNvPr>
            <p:cNvSpPr/>
            <p:nvPr/>
          </p:nvSpPr>
          <p:spPr>
            <a:xfrm>
              <a:off x="3019259" y="4297206"/>
              <a:ext cx="288013" cy="288022"/>
            </a:xfrm>
            <a:custGeom>
              <a:avLst/>
              <a:gdLst/>
              <a:ahLst/>
              <a:cxnLst/>
              <a:rect l="l" t="t" r="r" b="b"/>
              <a:pathLst>
                <a:path w="1937" h="1937" extrusionOk="0">
                  <a:moveTo>
                    <a:pt x="962" y="1"/>
                  </a:moveTo>
                  <a:cubicBezTo>
                    <a:pt x="435" y="1"/>
                    <a:pt x="0" y="436"/>
                    <a:pt x="0" y="963"/>
                  </a:cubicBezTo>
                  <a:cubicBezTo>
                    <a:pt x="0" y="1501"/>
                    <a:pt x="435" y="1936"/>
                    <a:pt x="962" y="1936"/>
                  </a:cubicBezTo>
                  <a:cubicBezTo>
                    <a:pt x="1501" y="1936"/>
                    <a:pt x="1936" y="1501"/>
                    <a:pt x="1936" y="963"/>
                  </a:cubicBezTo>
                  <a:cubicBezTo>
                    <a:pt x="1936" y="436"/>
                    <a:pt x="1501" y="1"/>
                    <a:pt x="962" y="1"/>
                  </a:cubicBezTo>
                  <a:close/>
                </a:path>
              </a:pathLst>
            </a:custGeom>
            <a:solidFill>
              <a:srgbClr val="D5B0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546;p18">
              <a:extLst>
                <a:ext uri="{FF2B5EF4-FFF2-40B4-BE49-F238E27FC236}">
                  <a16:creationId xmlns:a16="http://schemas.microsoft.com/office/drawing/2014/main" id="{D8C4CA08-6BAB-70B5-4274-DE58412D1666}"/>
                </a:ext>
              </a:extLst>
            </p:cNvPr>
            <p:cNvSpPr/>
            <p:nvPr/>
          </p:nvSpPr>
          <p:spPr>
            <a:xfrm>
              <a:off x="2020475" y="5598130"/>
              <a:ext cx="288013" cy="288022"/>
            </a:xfrm>
            <a:custGeom>
              <a:avLst/>
              <a:gdLst/>
              <a:ahLst/>
              <a:cxnLst/>
              <a:rect l="l" t="t" r="r" b="b"/>
              <a:pathLst>
                <a:path w="1937" h="1937" extrusionOk="0">
                  <a:moveTo>
                    <a:pt x="963" y="1"/>
                  </a:moveTo>
                  <a:cubicBezTo>
                    <a:pt x="436" y="1"/>
                    <a:pt x="0" y="436"/>
                    <a:pt x="0" y="963"/>
                  </a:cubicBezTo>
                  <a:cubicBezTo>
                    <a:pt x="0" y="1501"/>
                    <a:pt x="436" y="1937"/>
                    <a:pt x="963" y="1937"/>
                  </a:cubicBezTo>
                  <a:cubicBezTo>
                    <a:pt x="1501" y="1937"/>
                    <a:pt x="1936" y="1501"/>
                    <a:pt x="1936" y="963"/>
                  </a:cubicBezTo>
                  <a:cubicBezTo>
                    <a:pt x="1936" y="436"/>
                    <a:pt x="1501" y="1"/>
                    <a:pt x="963" y="1"/>
                  </a:cubicBezTo>
                  <a:close/>
                </a:path>
              </a:pathLst>
            </a:custGeom>
            <a:solidFill>
              <a:srgbClr val="D5B0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547;p18">
              <a:extLst>
                <a:ext uri="{FF2B5EF4-FFF2-40B4-BE49-F238E27FC236}">
                  <a16:creationId xmlns:a16="http://schemas.microsoft.com/office/drawing/2014/main" id="{FB9554BF-0403-07A7-8175-C1B07F1C4630}"/>
                </a:ext>
              </a:extLst>
            </p:cNvPr>
            <p:cNvSpPr/>
            <p:nvPr/>
          </p:nvSpPr>
          <p:spPr>
            <a:xfrm>
              <a:off x="2020484" y="3234796"/>
              <a:ext cx="288013" cy="286387"/>
            </a:xfrm>
            <a:custGeom>
              <a:avLst/>
              <a:gdLst/>
              <a:ahLst/>
              <a:cxnLst/>
              <a:rect l="l" t="t" r="r" b="b"/>
              <a:pathLst>
                <a:path w="1937" h="1926" extrusionOk="0">
                  <a:moveTo>
                    <a:pt x="963" y="1"/>
                  </a:moveTo>
                  <a:cubicBezTo>
                    <a:pt x="436" y="1"/>
                    <a:pt x="0" y="425"/>
                    <a:pt x="0" y="963"/>
                  </a:cubicBezTo>
                  <a:cubicBezTo>
                    <a:pt x="0" y="1501"/>
                    <a:pt x="436" y="1925"/>
                    <a:pt x="963" y="1925"/>
                  </a:cubicBezTo>
                  <a:cubicBezTo>
                    <a:pt x="1501" y="1925"/>
                    <a:pt x="1936" y="1501"/>
                    <a:pt x="1936" y="963"/>
                  </a:cubicBezTo>
                  <a:cubicBezTo>
                    <a:pt x="1936" y="425"/>
                    <a:pt x="1501" y="1"/>
                    <a:pt x="963" y="1"/>
                  </a:cubicBezTo>
                  <a:close/>
                </a:path>
              </a:pathLst>
            </a:custGeom>
            <a:solidFill>
              <a:srgbClr val="D5B0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548;p18">
              <a:extLst>
                <a:ext uri="{FF2B5EF4-FFF2-40B4-BE49-F238E27FC236}">
                  <a16:creationId xmlns:a16="http://schemas.microsoft.com/office/drawing/2014/main" id="{DAF16A26-6BE7-4B1C-4309-AF9BB6BF539F}"/>
                </a:ext>
              </a:extLst>
            </p:cNvPr>
            <p:cNvSpPr/>
            <p:nvPr/>
          </p:nvSpPr>
          <p:spPr>
            <a:xfrm>
              <a:off x="3019258" y="3231149"/>
              <a:ext cx="288013" cy="288022"/>
            </a:xfrm>
            <a:custGeom>
              <a:avLst/>
              <a:gdLst/>
              <a:ahLst/>
              <a:cxnLst/>
              <a:rect l="l" t="t" r="r" b="b"/>
              <a:pathLst>
                <a:path w="1937" h="1937" extrusionOk="0">
                  <a:moveTo>
                    <a:pt x="963" y="0"/>
                  </a:moveTo>
                  <a:cubicBezTo>
                    <a:pt x="436" y="0"/>
                    <a:pt x="0" y="436"/>
                    <a:pt x="0" y="963"/>
                  </a:cubicBezTo>
                  <a:cubicBezTo>
                    <a:pt x="0" y="1501"/>
                    <a:pt x="436" y="1936"/>
                    <a:pt x="963" y="1936"/>
                  </a:cubicBezTo>
                  <a:cubicBezTo>
                    <a:pt x="1501" y="1936"/>
                    <a:pt x="1936" y="1501"/>
                    <a:pt x="1936" y="963"/>
                  </a:cubicBezTo>
                  <a:cubicBezTo>
                    <a:pt x="1936" y="436"/>
                    <a:pt x="1501" y="0"/>
                    <a:pt x="963" y="0"/>
                  </a:cubicBezTo>
                  <a:close/>
                </a:path>
              </a:pathLst>
            </a:custGeom>
            <a:solidFill>
              <a:srgbClr val="D5B0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549;p18">
              <a:extLst>
                <a:ext uri="{FF2B5EF4-FFF2-40B4-BE49-F238E27FC236}">
                  <a16:creationId xmlns:a16="http://schemas.microsoft.com/office/drawing/2014/main" id="{3BBEB7A0-36CB-1276-F40E-EDF820AB8D68}"/>
                </a:ext>
              </a:extLst>
            </p:cNvPr>
            <p:cNvSpPr/>
            <p:nvPr/>
          </p:nvSpPr>
          <p:spPr>
            <a:xfrm>
              <a:off x="4645317" y="5598135"/>
              <a:ext cx="288013" cy="288022"/>
            </a:xfrm>
            <a:custGeom>
              <a:avLst/>
              <a:gdLst/>
              <a:ahLst/>
              <a:cxnLst/>
              <a:rect l="l" t="t" r="r" b="b"/>
              <a:pathLst>
                <a:path w="1937" h="1937" extrusionOk="0">
                  <a:moveTo>
                    <a:pt x="963" y="0"/>
                  </a:moveTo>
                  <a:cubicBezTo>
                    <a:pt x="436" y="0"/>
                    <a:pt x="1" y="436"/>
                    <a:pt x="1" y="963"/>
                  </a:cubicBezTo>
                  <a:cubicBezTo>
                    <a:pt x="1" y="1501"/>
                    <a:pt x="436" y="1936"/>
                    <a:pt x="963" y="1936"/>
                  </a:cubicBezTo>
                  <a:cubicBezTo>
                    <a:pt x="1501" y="1936"/>
                    <a:pt x="1937" y="1501"/>
                    <a:pt x="1937" y="963"/>
                  </a:cubicBezTo>
                  <a:cubicBezTo>
                    <a:pt x="1937" y="436"/>
                    <a:pt x="1501" y="0"/>
                    <a:pt x="963" y="0"/>
                  </a:cubicBezTo>
                  <a:close/>
                </a:path>
              </a:pathLst>
            </a:custGeom>
            <a:solidFill>
              <a:srgbClr val="D5B0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0" name="Google Shape;550;p18">
              <a:extLst>
                <a:ext uri="{FF2B5EF4-FFF2-40B4-BE49-F238E27FC236}">
                  <a16:creationId xmlns:a16="http://schemas.microsoft.com/office/drawing/2014/main" id="{0A09AC62-3B04-9535-6E6A-A56103A4ADC5}"/>
                </a:ext>
              </a:extLst>
            </p:cNvPr>
            <p:cNvGrpSpPr/>
            <p:nvPr/>
          </p:nvGrpSpPr>
          <p:grpSpPr>
            <a:xfrm>
              <a:off x="427337" y="2661204"/>
              <a:ext cx="5598503" cy="3734723"/>
              <a:chOff x="512173" y="1292811"/>
              <a:chExt cx="3572980" cy="2383510"/>
            </a:xfrm>
          </p:grpSpPr>
          <p:sp>
            <p:nvSpPr>
              <p:cNvPr id="91" name="Google Shape;551;p18">
                <a:extLst>
                  <a:ext uri="{FF2B5EF4-FFF2-40B4-BE49-F238E27FC236}">
                    <a16:creationId xmlns:a16="http://schemas.microsoft.com/office/drawing/2014/main" id="{3EC2565C-9EAF-1912-A2EF-BC6BCAFA6797}"/>
                  </a:ext>
                </a:extLst>
              </p:cNvPr>
              <p:cNvSpPr/>
              <p:nvPr/>
            </p:nvSpPr>
            <p:spPr>
              <a:xfrm>
                <a:off x="1199663" y="1354316"/>
                <a:ext cx="2819510" cy="62698"/>
              </a:xfrm>
              <a:custGeom>
                <a:avLst/>
                <a:gdLst/>
                <a:ahLst/>
                <a:cxnLst/>
                <a:rect l="l" t="t" r="r" b="b"/>
                <a:pathLst>
                  <a:path w="28376" h="631" extrusionOk="0">
                    <a:moveTo>
                      <a:pt x="1" y="0"/>
                    </a:moveTo>
                    <a:lnTo>
                      <a:pt x="1" y="630"/>
                    </a:lnTo>
                    <a:lnTo>
                      <a:pt x="28375" y="630"/>
                    </a:lnTo>
                    <a:lnTo>
                      <a:pt x="28375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552;p18">
                <a:extLst>
                  <a:ext uri="{FF2B5EF4-FFF2-40B4-BE49-F238E27FC236}">
                    <a16:creationId xmlns:a16="http://schemas.microsoft.com/office/drawing/2014/main" id="{91024B87-C2E6-3DF9-0EE3-F7787B666A53}"/>
                  </a:ext>
                </a:extLst>
              </p:cNvPr>
              <p:cNvSpPr/>
              <p:nvPr/>
            </p:nvSpPr>
            <p:spPr>
              <a:xfrm>
                <a:off x="1755100" y="2816934"/>
                <a:ext cx="1232791" cy="62698"/>
              </a:xfrm>
              <a:custGeom>
                <a:avLst/>
                <a:gdLst/>
                <a:ahLst/>
                <a:cxnLst/>
                <a:rect l="l" t="t" r="r" b="b"/>
                <a:pathLst>
                  <a:path w="12407" h="631" extrusionOk="0">
                    <a:moveTo>
                      <a:pt x="1" y="0"/>
                    </a:moveTo>
                    <a:lnTo>
                      <a:pt x="1" y="630"/>
                    </a:lnTo>
                    <a:lnTo>
                      <a:pt x="12407" y="630"/>
                    </a:lnTo>
                    <a:lnTo>
                      <a:pt x="12407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" name="Google Shape;553;p18">
                <a:extLst>
                  <a:ext uri="{FF2B5EF4-FFF2-40B4-BE49-F238E27FC236}">
                    <a16:creationId xmlns:a16="http://schemas.microsoft.com/office/drawing/2014/main" id="{9F4672FC-8633-4813-89D5-402F507E14F0}"/>
                  </a:ext>
                </a:extLst>
              </p:cNvPr>
              <p:cNvSpPr/>
              <p:nvPr/>
            </p:nvSpPr>
            <p:spPr>
              <a:xfrm>
                <a:off x="571394" y="2816934"/>
                <a:ext cx="684210" cy="62698"/>
              </a:xfrm>
              <a:custGeom>
                <a:avLst/>
                <a:gdLst/>
                <a:ahLst/>
                <a:cxnLst/>
                <a:rect l="l" t="t" r="r" b="b"/>
                <a:pathLst>
                  <a:path w="6886" h="631" extrusionOk="0">
                    <a:moveTo>
                      <a:pt x="0" y="0"/>
                    </a:moveTo>
                    <a:lnTo>
                      <a:pt x="0" y="630"/>
                    </a:lnTo>
                    <a:lnTo>
                      <a:pt x="6885" y="630"/>
                    </a:lnTo>
                    <a:lnTo>
                      <a:pt x="6885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" name="Google Shape;554;p18">
                <a:extLst>
                  <a:ext uri="{FF2B5EF4-FFF2-40B4-BE49-F238E27FC236}">
                    <a16:creationId xmlns:a16="http://schemas.microsoft.com/office/drawing/2014/main" id="{A9DE8D86-5765-1496-4CCA-C16E53B5D3B0}"/>
                  </a:ext>
                </a:extLst>
              </p:cNvPr>
              <p:cNvSpPr/>
              <p:nvPr/>
            </p:nvSpPr>
            <p:spPr>
              <a:xfrm>
                <a:off x="571394" y="3546454"/>
                <a:ext cx="684210" cy="62698"/>
              </a:xfrm>
              <a:custGeom>
                <a:avLst/>
                <a:gdLst/>
                <a:ahLst/>
                <a:cxnLst/>
                <a:rect l="l" t="t" r="r" b="b"/>
                <a:pathLst>
                  <a:path w="6886" h="631" extrusionOk="0">
                    <a:moveTo>
                      <a:pt x="0" y="1"/>
                    </a:moveTo>
                    <a:lnTo>
                      <a:pt x="0" y="631"/>
                    </a:lnTo>
                    <a:lnTo>
                      <a:pt x="6885" y="631"/>
                    </a:lnTo>
                    <a:lnTo>
                      <a:pt x="6885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" name="Google Shape;555;p18">
                <a:extLst>
                  <a:ext uri="{FF2B5EF4-FFF2-40B4-BE49-F238E27FC236}">
                    <a16:creationId xmlns:a16="http://schemas.microsoft.com/office/drawing/2014/main" id="{5103051A-96A8-5C69-A982-05E07FC93788}"/>
                  </a:ext>
                </a:extLst>
              </p:cNvPr>
              <p:cNvSpPr/>
              <p:nvPr/>
            </p:nvSpPr>
            <p:spPr>
              <a:xfrm>
                <a:off x="2614488" y="1897234"/>
                <a:ext cx="373404" cy="62698"/>
              </a:xfrm>
              <a:custGeom>
                <a:avLst/>
                <a:gdLst/>
                <a:ahLst/>
                <a:cxnLst/>
                <a:rect l="l" t="t" r="r" b="b"/>
                <a:pathLst>
                  <a:path w="3758" h="631" extrusionOk="0">
                    <a:moveTo>
                      <a:pt x="1" y="0"/>
                    </a:moveTo>
                    <a:lnTo>
                      <a:pt x="1" y="630"/>
                    </a:lnTo>
                    <a:lnTo>
                      <a:pt x="3758" y="630"/>
                    </a:lnTo>
                    <a:lnTo>
                      <a:pt x="3758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" name="Google Shape;556;p18">
                <a:extLst>
                  <a:ext uri="{FF2B5EF4-FFF2-40B4-BE49-F238E27FC236}">
                    <a16:creationId xmlns:a16="http://schemas.microsoft.com/office/drawing/2014/main" id="{887A593E-849D-AB07-5C4A-9770AFD51099}"/>
                  </a:ext>
                </a:extLst>
              </p:cNvPr>
              <p:cNvSpPr/>
              <p:nvPr/>
            </p:nvSpPr>
            <p:spPr>
              <a:xfrm>
                <a:off x="1997545" y="1897234"/>
                <a:ext cx="373504" cy="62698"/>
              </a:xfrm>
              <a:custGeom>
                <a:avLst/>
                <a:gdLst/>
                <a:ahLst/>
                <a:cxnLst/>
                <a:rect l="l" t="t" r="r" b="b"/>
                <a:pathLst>
                  <a:path w="3759" h="631" extrusionOk="0">
                    <a:moveTo>
                      <a:pt x="1" y="0"/>
                    </a:moveTo>
                    <a:lnTo>
                      <a:pt x="1" y="630"/>
                    </a:lnTo>
                    <a:lnTo>
                      <a:pt x="3758" y="630"/>
                    </a:lnTo>
                    <a:lnTo>
                      <a:pt x="3758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" name="Google Shape;557;p18">
                <a:extLst>
                  <a:ext uri="{FF2B5EF4-FFF2-40B4-BE49-F238E27FC236}">
                    <a16:creationId xmlns:a16="http://schemas.microsoft.com/office/drawing/2014/main" id="{89E4A38D-C02D-4E07-3871-9C91513DE3FD}"/>
                  </a:ext>
                </a:extLst>
              </p:cNvPr>
              <p:cNvSpPr/>
              <p:nvPr/>
            </p:nvSpPr>
            <p:spPr>
              <a:xfrm>
                <a:off x="1232652" y="1897234"/>
                <a:ext cx="439480" cy="62698"/>
              </a:xfrm>
              <a:custGeom>
                <a:avLst/>
                <a:gdLst/>
                <a:ahLst/>
                <a:cxnLst/>
                <a:rect l="l" t="t" r="r" b="b"/>
                <a:pathLst>
                  <a:path w="4423" h="631" extrusionOk="0">
                    <a:moveTo>
                      <a:pt x="1" y="0"/>
                    </a:moveTo>
                    <a:lnTo>
                      <a:pt x="1" y="630"/>
                    </a:lnTo>
                    <a:lnTo>
                      <a:pt x="4423" y="630"/>
                    </a:lnTo>
                    <a:lnTo>
                      <a:pt x="4423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" name="Google Shape;558;p18">
                <a:extLst>
                  <a:ext uri="{FF2B5EF4-FFF2-40B4-BE49-F238E27FC236}">
                    <a16:creationId xmlns:a16="http://schemas.microsoft.com/office/drawing/2014/main" id="{98E4FA50-8C9C-FA4A-3C30-36FD4FAF7D18}"/>
                  </a:ext>
                </a:extLst>
              </p:cNvPr>
              <p:cNvSpPr/>
              <p:nvPr/>
            </p:nvSpPr>
            <p:spPr>
              <a:xfrm>
                <a:off x="1199663" y="3546454"/>
                <a:ext cx="2819510" cy="62698"/>
              </a:xfrm>
              <a:custGeom>
                <a:avLst/>
                <a:gdLst/>
                <a:ahLst/>
                <a:cxnLst/>
                <a:rect l="l" t="t" r="r" b="b"/>
                <a:pathLst>
                  <a:path w="28376" h="631" extrusionOk="0">
                    <a:moveTo>
                      <a:pt x="1" y="1"/>
                    </a:moveTo>
                    <a:lnTo>
                      <a:pt x="1" y="631"/>
                    </a:lnTo>
                    <a:lnTo>
                      <a:pt x="28375" y="631"/>
                    </a:lnTo>
                    <a:lnTo>
                      <a:pt x="28375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" name="Google Shape;559;p18">
                <a:extLst>
                  <a:ext uri="{FF2B5EF4-FFF2-40B4-BE49-F238E27FC236}">
                    <a16:creationId xmlns:a16="http://schemas.microsoft.com/office/drawing/2014/main" id="{D42A977D-FF90-F397-584C-0AACED2AFAC4}"/>
                  </a:ext>
                </a:extLst>
              </p:cNvPr>
              <p:cNvSpPr/>
              <p:nvPr/>
            </p:nvSpPr>
            <p:spPr>
              <a:xfrm>
                <a:off x="1788188" y="3047952"/>
                <a:ext cx="1174663" cy="20568"/>
              </a:xfrm>
              <a:custGeom>
                <a:avLst/>
                <a:gdLst/>
                <a:ahLst/>
                <a:cxnLst/>
                <a:rect l="l" t="t" r="r" b="b"/>
                <a:pathLst>
                  <a:path w="11822" h="207" extrusionOk="0">
                    <a:moveTo>
                      <a:pt x="0" y="1"/>
                    </a:moveTo>
                    <a:lnTo>
                      <a:pt x="0" y="207"/>
                    </a:lnTo>
                    <a:lnTo>
                      <a:pt x="11822" y="207"/>
                    </a:lnTo>
                    <a:lnTo>
                      <a:pt x="11822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" name="Google Shape;560;p18">
                <a:extLst>
                  <a:ext uri="{FF2B5EF4-FFF2-40B4-BE49-F238E27FC236}">
                    <a16:creationId xmlns:a16="http://schemas.microsoft.com/office/drawing/2014/main" id="{35F614C5-8E66-2CDE-0467-EC8A27AD0825}"/>
                  </a:ext>
                </a:extLst>
              </p:cNvPr>
              <p:cNvSpPr/>
              <p:nvPr/>
            </p:nvSpPr>
            <p:spPr>
              <a:xfrm>
                <a:off x="1788188" y="3331334"/>
                <a:ext cx="1174663" cy="20667"/>
              </a:xfrm>
              <a:custGeom>
                <a:avLst/>
                <a:gdLst/>
                <a:ahLst/>
                <a:cxnLst/>
                <a:rect l="l" t="t" r="r" b="b"/>
                <a:pathLst>
                  <a:path w="11822" h="208" extrusionOk="0">
                    <a:moveTo>
                      <a:pt x="0" y="1"/>
                    </a:moveTo>
                    <a:lnTo>
                      <a:pt x="0" y="207"/>
                    </a:lnTo>
                    <a:lnTo>
                      <a:pt x="11822" y="207"/>
                    </a:lnTo>
                    <a:lnTo>
                      <a:pt x="11822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" name="Google Shape;561;p18">
                <a:extLst>
                  <a:ext uri="{FF2B5EF4-FFF2-40B4-BE49-F238E27FC236}">
                    <a16:creationId xmlns:a16="http://schemas.microsoft.com/office/drawing/2014/main" id="{459EED75-5464-B6F3-1F13-9CBE25303039}"/>
                  </a:ext>
                </a:extLst>
              </p:cNvPr>
              <p:cNvSpPr/>
              <p:nvPr/>
            </p:nvSpPr>
            <p:spPr>
              <a:xfrm>
                <a:off x="1658421" y="1898327"/>
                <a:ext cx="349458" cy="61605"/>
              </a:xfrm>
              <a:custGeom>
                <a:avLst/>
                <a:gdLst/>
                <a:ahLst/>
                <a:cxnLst/>
                <a:rect l="l" t="t" r="r" b="b"/>
                <a:pathLst>
                  <a:path w="3517" h="620" extrusionOk="0">
                    <a:moveTo>
                      <a:pt x="3471" y="47"/>
                    </a:moveTo>
                    <a:lnTo>
                      <a:pt x="3471" y="574"/>
                    </a:lnTo>
                    <a:lnTo>
                      <a:pt x="46" y="574"/>
                    </a:lnTo>
                    <a:lnTo>
                      <a:pt x="46" y="47"/>
                    </a:lnTo>
                    <a:close/>
                    <a:moveTo>
                      <a:pt x="0" y="1"/>
                    </a:moveTo>
                    <a:lnTo>
                      <a:pt x="0" y="619"/>
                    </a:lnTo>
                    <a:lnTo>
                      <a:pt x="3517" y="619"/>
                    </a:lnTo>
                    <a:lnTo>
                      <a:pt x="3517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" name="Google Shape;562;p18">
                <a:extLst>
                  <a:ext uri="{FF2B5EF4-FFF2-40B4-BE49-F238E27FC236}">
                    <a16:creationId xmlns:a16="http://schemas.microsoft.com/office/drawing/2014/main" id="{A3A48B1B-A04D-2CEC-6901-8EE506A2C330}"/>
                  </a:ext>
                </a:extLst>
              </p:cNvPr>
              <p:cNvSpPr/>
              <p:nvPr/>
            </p:nvSpPr>
            <p:spPr>
              <a:xfrm>
                <a:off x="2953712" y="2293293"/>
                <a:ext cx="62698" cy="349557"/>
              </a:xfrm>
              <a:custGeom>
                <a:avLst/>
                <a:gdLst/>
                <a:ahLst/>
                <a:cxnLst/>
                <a:rect l="l" t="t" r="r" b="b"/>
                <a:pathLst>
                  <a:path w="631" h="3518" extrusionOk="0">
                    <a:moveTo>
                      <a:pt x="584" y="47"/>
                    </a:moveTo>
                    <a:lnTo>
                      <a:pt x="584" y="3472"/>
                    </a:lnTo>
                    <a:lnTo>
                      <a:pt x="46" y="3472"/>
                    </a:lnTo>
                    <a:lnTo>
                      <a:pt x="46" y="47"/>
                    </a:lnTo>
                    <a:close/>
                    <a:moveTo>
                      <a:pt x="0" y="1"/>
                    </a:moveTo>
                    <a:lnTo>
                      <a:pt x="0" y="3518"/>
                    </a:lnTo>
                    <a:lnTo>
                      <a:pt x="630" y="3518"/>
                    </a:lnTo>
                    <a:lnTo>
                      <a:pt x="630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" name="Google Shape;563;p18">
                <a:extLst>
                  <a:ext uri="{FF2B5EF4-FFF2-40B4-BE49-F238E27FC236}">
                    <a16:creationId xmlns:a16="http://schemas.microsoft.com/office/drawing/2014/main" id="{53D91CE0-E853-C36C-58DD-2D03FF52344A}"/>
                  </a:ext>
                </a:extLst>
              </p:cNvPr>
              <p:cNvSpPr/>
              <p:nvPr/>
            </p:nvSpPr>
            <p:spPr>
              <a:xfrm>
                <a:off x="2310637" y="1898327"/>
                <a:ext cx="349458" cy="61605"/>
              </a:xfrm>
              <a:custGeom>
                <a:avLst/>
                <a:gdLst/>
                <a:ahLst/>
                <a:cxnLst/>
                <a:rect l="l" t="t" r="r" b="b"/>
                <a:pathLst>
                  <a:path w="3517" h="620" extrusionOk="0">
                    <a:moveTo>
                      <a:pt x="3460" y="47"/>
                    </a:moveTo>
                    <a:lnTo>
                      <a:pt x="3460" y="574"/>
                    </a:lnTo>
                    <a:lnTo>
                      <a:pt x="46" y="574"/>
                    </a:lnTo>
                    <a:lnTo>
                      <a:pt x="46" y="47"/>
                    </a:lnTo>
                    <a:close/>
                    <a:moveTo>
                      <a:pt x="0" y="1"/>
                    </a:moveTo>
                    <a:lnTo>
                      <a:pt x="0" y="619"/>
                    </a:lnTo>
                    <a:lnTo>
                      <a:pt x="3517" y="619"/>
                    </a:lnTo>
                    <a:lnTo>
                      <a:pt x="3505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" name="Google Shape;564;p18">
                <a:extLst>
                  <a:ext uri="{FF2B5EF4-FFF2-40B4-BE49-F238E27FC236}">
                    <a16:creationId xmlns:a16="http://schemas.microsoft.com/office/drawing/2014/main" id="{9C6CF98C-EEC8-12F5-02C6-F9F304B410C0}"/>
                  </a:ext>
                </a:extLst>
              </p:cNvPr>
              <p:cNvSpPr/>
              <p:nvPr/>
            </p:nvSpPr>
            <p:spPr>
              <a:xfrm>
                <a:off x="3957572" y="1354316"/>
                <a:ext cx="62698" cy="2248077"/>
              </a:xfrm>
              <a:custGeom>
                <a:avLst/>
                <a:gdLst/>
                <a:ahLst/>
                <a:cxnLst/>
                <a:rect l="l" t="t" r="r" b="b"/>
                <a:pathLst>
                  <a:path w="631" h="22625" extrusionOk="0">
                    <a:moveTo>
                      <a:pt x="1" y="0"/>
                    </a:moveTo>
                    <a:lnTo>
                      <a:pt x="1" y="22624"/>
                    </a:lnTo>
                    <a:lnTo>
                      <a:pt x="631" y="22624"/>
                    </a:lnTo>
                    <a:lnTo>
                      <a:pt x="63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" name="Google Shape;565;p18">
                <a:extLst>
                  <a:ext uri="{FF2B5EF4-FFF2-40B4-BE49-F238E27FC236}">
                    <a16:creationId xmlns:a16="http://schemas.microsoft.com/office/drawing/2014/main" id="{6C47C1BD-D57E-4B1B-9B64-6916CA5ED29C}"/>
                  </a:ext>
                </a:extLst>
              </p:cNvPr>
              <p:cNvSpPr/>
              <p:nvPr/>
            </p:nvSpPr>
            <p:spPr>
              <a:xfrm>
                <a:off x="2953712" y="2622283"/>
                <a:ext cx="62698" cy="980112"/>
              </a:xfrm>
              <a:custGeom>
                <a:avLst/>
                <a:gdLst/>
                <a:ahLst/>
                <a:cxnLst/>
                <a:rect l="l" t="t" r="r" b="b"/>
                <a:pathLst>
                  <a:path w="631" h="9864" extrusionOk="0">
                    <a:moveTo>
                      <a:pt x="0" y="0"/>
                    </a:moveTo>
                    <a:lnTo>
                      <a:pt x="0" y="9863"/>
                    </a:lnTo>
                    <a:lnTo>
                      <a:pt x="630" y="9863"/>
                    </a:lnTo>
                    <a:lnTo>
                      <a:pt x="630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" name="Google Shape;566;p18">
                <a:extLst>
                  <a:ext uri="{FF2B5EF4-FFF2-40B4-BE49-F238E27FC236}">
                    <a16:creationId xmlns:a16="http://schemas.microsoft.com/office/drawing/2014/main" id="{D860A19D-781D-6C1D-387B-ADBD7234AB91}"/>
                  </a:ext>
                </a:extLst>
              </p:cNvPr>
              <p:cNvSpPr/>
              <p:nvPr/>
            </p:nvSpPr>
            <p:spPr>
              <a:xfrm>
                <a:off x="2953712" y="1367929"/>
                <a:ext cx="62698" cy="935697"/>
              </a:xfrm>
              <a:custGeom>
                <a:avLst/>
                <a:gdLst/>
                <a:ahLst/>
                <a:cxnLst/>
                <a:rect l="l" t="t" r="r" b="b"/>
                <a:pathLst>
                  <a:path w="631" h="9417" extrusionOk="0">
                    <a:moveTo>
                      <a:pt x="0" y="1"/>
                    </a:moveTo>
                    <a:lnTo>
                      <a:pt x="0" y="9417"/>
                    </a:lnTo>
                    <a:lnTo>
                      <a:pt x="630" y="9417"/>
                    </a:lnTo>
                    <a:lnTo>
                      <a:pt x="630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" name="Google Shape;567;p18">
                <a:extLst>
                  <a:ext uri="{FF2B5EF4-FFF2-40B4-BE49-F238E27FC236}">
                    <a16:creationId xmlns:a16="http://schemas.microsoft.com/office/drawing/2014/main" id="{F95C2D81-639C-5C79-C022-85C174DD4FC2}"/>
                  </a:ext>
                </a:extLst>
              </p:cNvPr>
              <p:cNvSpPr/>
              <p:nvPr/>
            </p:nvSpPr>
            <p:spPr>
              <a:xfrm>
                <a:off x="1997545" y="1367929"/>
                <a:ext cx="62698" cy="578290"/>
              </a:xfrm>
              <a:custGeom>
                <a:avLst/>
                <a:gdLst/>
                <a:ahLst/>
                <a:cxnLst/>
                <a:rect l="l" t="t" r="r" b="b"/>
                <a:pathLst>
                  <a:path w="631" h="5820" extrusionOk="0">
                    <a:moveTo>
                      <a:pt x="1" y="1"/>
                    </a:moveTo>
                    <a:lnTo>
                      <a:pt x="1" y="5820"/>
                    </a:lnTo>
                    <a:lnTo>
                      <a:pt x="631" y="5820"/>
                    </a:lnTo>
                    <a:lnTo>
                      <a:pt x="63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" name="Google Shape;568;p18">
                <a:extLst>
                  <a:ext uri="{FF2B5EF4-FFF2-40B4-BE49-F238E27FC236}">
                    <a16:creationId xmlns:a16="http://schemas.microsoft.com/office/drawing/2014/main" id="{FEFA3EE8-EEB6-C8EE-A36D-E3676856EC2F}"/>
                  </a:ext>
                </a:extLst>
              </p:cNvPr>
              <p:cNvSpPr/>
              <p:nvPr/>
            </p:nvSpPr>
            <p:spPr>
              <a:xfrm>
                <a:off x="1199663" y="1367929"/>
                <a:ext cx="62698" cy="1702875"/>
              </a:xfrm>
              <a:custGeom>
                <a:avLst/>
                <a:gdLst/>
                <a:ahLst/>
                <a:cxnLst/>
                <a:rect l="l" t="t" r="r" b="b"/>
                <a:pathLst>
                  <a:path w="631" h="17138" extrusionOk="0">
                    <a:moveTo>
                      <a:pt x="1" y="1"/>
                    </a:moveTo>
                    <a:lnTo>
                      <a:pt x="1" y="17138"/>
                    </a:lnTo>
                    <a:lnTo>
                      <a:pt x="631" y="17138"/>
                    </a:lnTo>
                    <a:lnTo>
                      <a:pt x="63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" name="Google Shape;569;p18">
                <a:extLst>
                  <a:ext uri="{FF2B5EF4-FFF2-40B4-BE49-F238E27FC236}">
                    <a16:creationId xmlns:a16="http://schemas.microsoft.com/office/drawing/2014/main" id="{7D60D68E-B4BC-8753-40D0-0AC799B2920D}"/>
                  </a:ext>
                </a:extLst>
              </p:cNvPr>
              <p:cNvSpPr/>
              <p:nvPr/>
            </p:nvSpPr>
            <p:spPr>
              <a:xfrm>
                <a:off x="571394" y="2816934"/>
                <a:ext cx="62698" cy="263013"/>
              </a:xfrm>
              <a:custGeom>
                <a:avLst/>
                <a:gdLst/>
                <a:ahLst/>
                <a:cxnLst/>
                <a:rect l="l" t="t" r="r" b="b"/>
                <a:pathLst>
                  <a:path w="631" h="2647" extrusionOk="0">
                    <a:moveTo>
                      <a:pt x="0" y="0"/>
                    </a:moveTo>
                    <a:lnTo>
                      <a:pt x="0" y="2646"/>
                    </a:lnTo>
                    <a:lnTo>
                      <a:pt x="631" y="2646"/>
                    </a:lnTo>
                    <a:lnTo>
                      <a:pt x="63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" name="Google Shape;570;p18">
                <a:extLst>
                  <a:ext uri="{FF2B5EF4-FFF2-40B4-BE49-F238E27FC236}">
                    <a16:creationId xmlns:a16="http://schemas.microsoft.com/office/drawing/2014/main" id="{4BFB87D1-11AE-A82E-CA8D-AD59165272B5}"/>
                  </a:ext>
                </a:extLst>
              </p:cNvPr>
              <p:cNvSpPr/>
              <p:nvPr/>
            </p:nvSpPr>
            <p:spPr>
              <a:xfrm>
                <a:off x="571394" y="3393933"/>
                <a:ext cx="62698" cy="214126"/>
              </a:xfrm>
              <a:custGeom>
                <a:avLst/>
                <a:gdLst/>
                <a:ahLst/>
                <a:cxnLst/>
                <a:rect l="l" t="t" r="r" b="b"/>
                <a:pathLst>
                  <a:path w="631" h="2155" extrusionOk="0">
                    <a:moveTo>
                      <a:pt x="0" y="1"/>
                    </a:moveTo>
                    <a:lnTo>
                      <a:pt x="0" y="2155"/>
                    </a:lnTo>
                    <a:lnTo>
                      <a:pt x="631" y="2155"/>
                    </a:lnTo>
                    <a:lnTo>
                      <a:pt x="63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6" name="Google Shape;571;p18">
                <a:extLst>
                  <a:ext uri="{FF2B5EF4-FFF2-40B4-BE49-F238E27FC236}">
                    <a16:creationId xmlns:a16="http://schemas.microsoft.com/office/drawing/2014/main" id="{0F235AAC-E87A-D06A-DA6B-5F5104492E1E}"/>
                  </a:ext>
                </a:extLst>
              </p:cNvPr>
              <p:cNvSpPr/>
              <p:nvPr/>
            </p:nvSpPr>
            <p:spPr>
              <a:xfrm>
                <a:off x="1199663" y="3387176"/>
                <a:ext cx="62698" cy="215219"/>
              </a:xfrm>
              <a:custGeom>
                <a:avLst/>
                <a:gdLst/>
                <a:ahLst/>
                <a:cxnLst/>
                <a:rect l="l" t="t" r="r" b="b"/>
                <a:pathLst>
                  <a:path w="631" h="2166" extrusionOk="0">
                    <a:moveTo>
                      <a:pt x="1" y="0"/>
                    </a:moveTo>
                    <a:lnTo>
                      <a:pt x="1" y="2165"/>
                    </a:lnTo>
                    <a:lnTo>
                      <a:pt x="631" y="2165"/>
                    </a:lnTo>
                    <a:lnTo>
                      <a:pt x="63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" name="Google Shape;572;p18">
                <a:extLst>
                  <a:ext uri="{FF2B5EF4-FFF2-40B4-BE49-F238E27FC236}">
                    <a16:creationId xmlns:a16="http://schemas.microsoft.com/office/drawing/2014/main" id="{81DEDAA4-D542-1C3A-373E-7B04CE3E1327}"/>
                  </a:ext>
                </a:extLst>
              </p:cNvPr>
              <p:cNvSpPr/>
              <p:nvPr/>
            </p:nvSpPr>
            <p:spPr>
              <a:xfrm>
                <a:off x="1199663" y="3053616"/>
                <a:ext cx="62698" cy="349557"/>
              </a:xfrm>
              <a:custGeom>
                <a:avLst/>
                <a:gdLst/>
                <a:ahLst/>
                <a:cxnLst/>
                <a:rect l="l" t="t" r="r" b="b"/>
                <a:pathLst>
                  <a:path w="631" h="3518" extrusionOk="0">
                    <a:moveTo>
                      <a:pt x="585" y="47"/>
                    </a:moveTo>
                    <a:lnTo>
                      <a:pt x="585" y="3472"/>
                    </a:lnTo>
                    <a:lnTo>
                      <a:pt x="47" y="3472"/>
                    </a:lnTo>
                    <a:lnTo>
                      <a:pt x="47" y="47"/>
                    </a:lnTo>
                    <a:close/>
                    <a:moveTo>
                      <a:pt x="1" y="1"/>
                    </a:moveTo>
                    <a:lnTo>
                      <a:pt x="1" y="3518"/>
                    </a:lnTo>
                    <a:lnTo>
                      <a:pt x="631" y="3518"/>
                    </a:lnTo>
                    <a:lnTo>
                      <a:pt x="63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" name="Google Shape;573;p18">
                <a:extLst>
                  <a:ext uri="{FF2B5EF4-FFF2-40B4-BE49-F238E27FC236}">
                    <a16:creationId xmlns:a16="http://schemas.microsoft.com/office/drawing/2014/main" id="{68A34C70-B800-8BF5-D5E7-32756580D07C}"/>
                  </a:ext>
                </a:extLst>
              </p:cNvPr>
              <p:cNvSpPr/>
              <p:nvPr/>
            </p:nvSpPr>
            <p:spPr>
              <a:xfrm>
                <a:off x="571394" y="3053616"/>
                <a:ext cx="62698" cy="349557"/>
              </a:xfrm>
              <a:custGeom>
                <a:avLst/>
                <a:gdLst/>
                <a:ahLst/>
                <a:cxnLst/>
                <a:rect l="l" t="t" r="r" b="b"/>
                <a:pathLst>
                  <a:path w="631" h="3518" extrusionOk="0">
                    <a:moveTo>
                      <a:pt x="585" y="47"/>
                    </a:moveTo>
                    <a:lnTo>
                      <a:pt x="585" y="3472"/>
                    </a:lnTo>
                    <a:lnTo>
                      <a:pt x="46" y="3472"/>
                    </a:lnTo>
                    <a:lnTo>
                      <a:pt x="46" y="47"/>
                    </a:lnTo>
                    <a:close/>
                    <a:moveTo>
                      <a:pt x="0" y="1"/>
                    </a:moveTo>
                    <a:lnTo>
                      <a:pt x="0" y="3518"/>
                    </a:lnTo>
                    <a:lnTo>
                      <a:pt x="631" y="3518"/>
                    </a:lnTo>
                    <a:lnTo>
                      <a:pt x="63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" name="Google Shape;574;p18">
                <a:extLst>
                  <a:ext uri="{FF2B5EF4-FFF2-40B4-BE49-F238E27FC236}">
                    <a16:creationId xmlns:a16="http://schemas.microsoft.com/office/drawing/2014/main" id="{697AF091-7E51-CA9B-FBE6-ED9B13A8D2E1}"/>
                  </a:ext>
                </a:extLst>
              </p:cNvPr>
              <p:cNvSpPr/>
              <p:nvPr/>
            </p:nvSpPr>
            <p:spPr>
              <a:xfrm>
                <a:off x="1786996" y="2823691"/>
                <a:ext cx="19475" cy="244829"/>
              </a:xfrm>
              <a:custGeom>
                <a:avLst/>
                <a:gdLst/>
                <a:ahLst/>
                <a:cxnLst/>
                <a:rect l="l" t="t" r="r" b="b"/>
                <a:pathLst>
                  <a:path w="196" h="2464" extrusionOk="0">
                    <a:moveTo>
                      <a:pt x="1" y="1"/>
                    </a:moveTo>
                    <a:lnTo>
                      <a:pt x="1" y="2464"/>
                    </a:lnTo>
                    <a:lnTo>
                      <a:pt x="195" y="2464"/>
                    </a:lnTo>
                    <a:lnTo>
                      <a:pt x="195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" name="Google Shape;575;p18">
                <a:extLst>
                  <a:ext uri="{FF2B5EF4-FFF2-40B4-BE49-F238E27FC236}">
                    <a16:creationId xmlns:a16="http://schemas.microsoft.com/office/drawing/2014/main" id="{4E331E2A-1ED4-3AAE-149C-3E1B11AEBD53}"/>
                  </a:ext>
                </a:extLst>
              </p:cNvPr>
              <p:cNvSpPr/>
              <p:nvPr/>
            </p:nvSpPr>
            <p:spPr>
              <a:xfrm>
                <a:off x="1786996" y="3332527"/>
                <a:ext cx="19475" cy="245922"/>
              </a:xfrm>
              <a:custGeom>
                <a:avLst/>
                <a:gdLst/>
                <a:ahLst/>
                <a:cxnLst/>
                <a:rect l="l" t="t" r="r" b="b"/>
                <a:pathLst>
                  <a:path w="196" h="2475" extrusionOk="0">
                    <a:moveTo>
                      <a:pt x="1" y="0"/>
                    </a:moveTo>
                    <a:lnTo>
                      <a:pt x="1" y="2475"/>
                    </a:lnTo>
                    <a:lnTo>
                      <a:pt x="195" y="2475"/>
                    </a:lnTo>
                    <a:lnTo>
                      <a:pt x="195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" name="Google Shape;576;p18">
                <a:extLst>
                  <a:ext uri="{FF2B5EF4-FFF2-40B4-BE49-F238E27FC236}">
                    <a16:creationId xmlns:a16="http://schemas.microsoft.com/office/drawing/2014/main" id="{E926C4B5-B911-1A41-3EA6-9E9D9C7C5182}"/>
                  </a:ext>
                </a:extLst>
              </p:cNvPr>
              <p:cNvSpPr/>
              <p:nvPr/>
            </p:nvSpPr>
            <p:spPr>
              <a:xfrm>
                <a:off x="2250224" y="3332527"/>
                <a:ext cx="20667" cy="245922"/>
              </a:xfrm>
              <a:custGeom>
                <a:avLst/>
                <a:gdLst/>
                <a:ahLst/>
                <a:cxnLst/>
                <a:rect l="l" t="t" r="r" b="b"/>
                <a:pathLst>
                  <a:path w="208" h="2475" extrusionOk="0">
                    <a:moveTo>
                      <a:pt x="1" y="0"/>
                    </a:moveTo>
                    <a:lnTo>
                      <a:pt x="1" y="2475"/>
                    </a:lnTo>
                    <a:lnTo>
                      <a:pt x="207" y="2475"/>
                    </a:lnTo>
                    <a:lnTo>
                      <a:pt x="207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" name="Google Shape;577;p18">
                <a:extLst>
                  <a:ext uri="{FF2B5EF4-FFF2-40B4-BE49-F238E27FC236}">
                    <a16:creationId xmlns:a16="http://schemas.microsoft.com/office/drawing/2014/main" id="{F0AF8266-C543-7066-C1C7-BBB8BF79C338}"/>
                  </a:ext>
                </a:extLst>
              </p:cNvPr>
              <p:cNvSpPr/>
              <p:nvPr/>
            </p:nvSpPr>
            <p:spPr>
              <a:xfrm>
                <a:off x="2714645" y="3332527"/>
                <a:ext cx="20568" cy="245922"/>
              </a:xfrm>
              <a:custGeom>
                <a:avLst/>
                <a:gdLst/>
                <a:ahLst/>
                <a:cxnLst/>
                <a:rect l="l" t="t" r="r" b="b"/>
                <a:pathLst>
                  <a:path w="207" h="2475" extrusionOk="0">
                    <a:moveTo>
                      <a:pt x="1" y="0"/>
                    </a:moveTo>
                    <a:lnTo>
                      <a:pt x="1" y="2475"/>
                    </a:lnTo>
                    <a:lnTo>
                      <a:pt x="207" y="2475"/>
                    </a:lnTo>
                    <a:lnTo>
                      <a:pt x="207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" name="Google Shape;578;p18">
                <a:extLst>
                  <a:ext uri="{FF2B5EF4-FFF2-40B4-BE49-F238E27FC236}">
                    <a16:creationId xmlns:a16="http://schemas.microsoft.com/office/drawing/2014/main" id="{E26131B5-14AE-8FB7-1ECD-84CA00C6C032}"/>
                  </a:ext>
                </a:extLst>
              </p:cNvPr>
              <p:cNvSpPr/>
              <p:nvPr/>
            </p:nvSpPr>
            <p:spPr>
              <a:xfrm>
                <a:off x="2333391" y="2823691"/>
                <a:ext cx="20568" cy="244829"/>
              </a:xfrm>
              <a:custGeom>
                <a:avLst/>
                <a:gdLst/>
                <a:ahLst/>
                <a:cxnLst/>
                <a:rect l="l" t="t" r="r" b="b"/>
                <a:pathLst>
                  <a:path w="207" h="2464" extrusionOk="0">
                    <a:moveTo>
                      <a:pt x="0" y="1"/>
                    </a:moveTo>
                    <a:lnTo>
                      <a:pt x="0" y="2464"/>
                    </a:lnTo>
                    <a:lnTo>
                      <a:pt x="206" y="2464"/>
                    </a:lnTo>
                    <a:lnTo>
                      <a:pt x="206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" name="Google Shape;579;p18">
                <a:extLst>
                  <a:ext uri="{FF2B5EF4-FFF2-40B4-BE49-F238E27FC236}">
                    <a16:creationId xmlns:a16="http://schemas.microsoft.com/office/drawing/2014/main" id="{331B0447-05BA-BF13-5C8E-3E12F6A7E840}"/>
                  </a:ext>
                </a:extLst>
              </p:cNvPr>
              <p:cNvSpPr/>
              <p:nvPr/>
            </p:nvSpPr>
            <p:spPr>
              <a:xfrm>
                <a:off x="1463769" y="1408966"/>
                <a:ext cx="19475" cy="508835"/>
              </a:xfrm>
              <a:custGeom>
                <a:avLst/>
                <a:gdLst/>
                <a:ahLst/>
                <a:cxnLst/>
                <a:rect l="l" t="t" r="r" b="b"/>
                <a:pathLst>
                  <a:path w="196" h="5121" extrusionOk="0">
                    <a:moveTo>
                      <a:pt x="0" y="0"/>
                    </a:moveTo>
                    <a:lnTo>
                      <a:pt x="0" y="5121"/>
                    </a:lnTo>
                    <a:lnTo>
                      <a:pt x="195" y="5121"/>
                    </a:lnTo>
                    <a:lnTo>
                      <a:pt x="195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" name="Google Shape;580;p18">
                <a:extLst>
                  <a:ext uri="{FF2B5EF4-FFF2-40B4-BE49-F238E27FC236}">
                    <a16:creationId xmlns:a16="http://schemas.microsoft.com/office/drawing/2014/main" id="{C5C8DFFE-2C58-AE94-5299-B7925435992F}"/>
                  </a:ext>
                </a:extLst>
              </p:cNvPr>
              <p:cNvSpPr/>
              <p:nvPr/>
            </p:nvSpPr>
            <p:spPr>
              <a:xfrm>
                <a:off x="1301013" y="1635413"/>
                <a:ext cx="121818" cy="92308"/>
              </a:xfrm>
              <a:custGeom>
                <a:avLst/>
                <a:gdLst/>
                <a:ahLst/>
                <a:cxnLst/>
                <a:rect l="l" t="t" r="r" b="b"/>
                <a:pathLst>
                  <a:path w="1226" h="929" extrusionOk="0">
                    <a:moveTo>
                      <a:pt x="882" y="92"/>
                    </a:moveTo>
                    <a:cubicBezTo>
                      <a:pt x="1020" y="92"/>
                      <a:pt x="1146" y="207"/>
                      <a:pt x="1146" y="344"/>
                    </a:cubicBezTo>
                    <a:lnTo>
                      <a:pt x="1146" y="573"/>
                    </a:lnTo>
                    <a:cubicBezTo>
                      <a:pt x="1146" y="722"/>
                      <a:pt x="1020" y="837"/>
                      <a:pt x="882" y="837"/>
                    </a:cubicBezTo>
                    <a:lnTo>
                      <a:pt x="344" y="837"/>
                    </a:lnTo>
                    <a:cubicBezTo>
                      <a:pt x="195" y="837"/>
                      <a:pt x="80" y="722"/>
                      <a:pt x="80" y="573"/>
                    </a:cubicBezTo>
                    <a:lnTo>
                      <a:pt x="80" y="344"/>
                    </a:lnTo>
                    <a:cubicBezTo>
                      <a:pt x="80" y="207"/>
                      <a:pt x="195" y="92"/>
                      <a:pt x="344" y="92"/>
                    </a:cubicBezTo>
                    <a:close/>
                    <a:moveTo>
                      <a:pt x="344" y="1"/>
                    </a:moveTo>
                    <a:cubicBezTo>
                      <a:pt x="149" y="1"/>
                      <a:pt x="0" y="161"/>
                      <a:pt x="0" y="344"/>
                    </a:cubicBezTo>
                    <a:lnTo>
                      <a:pt x="0" y="573"/>
                    </a:lnTo>
                    <a:cubicBezTo>
                      <a:pt x="0" y="768"/>
                      <a:pt x="149" y="929"/>
                      <a:pt x="344" y="929"/>
                    </a:cubicBezTo>
                    <a:lnTo>
                      <a:pt x="882" y="929"/>
                    </a:lnTo>
                    <a:cubicBezTo>
                      <a:pt x="1066" y="929"/>
                      <a:pt x="1226" y="768"/>
                      <a:pt x="1226" y="573"/>
                    </a:cubicBezTo>
                    <a:lnTo>
                      <a:pt x="1226" y="344"/>
                    </a:lnTo>
                    <a:cubicBezTo>
                      <a:pt x="1226" y="161"/>
                      <a:pt x="1066" y="1"/>
                      <a:pt x="882" y="1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" name="Google Shape;581;p18">
                <a:extLst>
                  <a:ext uri="{FF2B5EF4-FFF2-40B4-BE49-F238E27FC236}">
                    <a16:creationId xmlns:a16="http://schemas.microsoft.com/office/drawing/2014/main" id="{81C6A22A-8552-D589-0583-0BACEF841F83}"/>
                  </a:ext>
                </a:extLst>
              </p:cNvPr>
              <p:cNvSpPr/>
              <p:nvPr/>
            </p:nvSpPr>
            <p:spPr>
              <a:xfrm>
                <a:off x="1691409" y="1468086"/>
                <a:ext cx="145765" cy="109398"/>
              </a:xfrm>
              <a:custGeom>
                <a:avLst/>
                <a:gdLst/>
                <a:ahLst/>
                <a:cxnLst/>
                <a:rect l="l" t="t" r="r" b="b"/>
                <a:pathLst>
                  <a:path w="1467" h="1101" extrusionOk="0">
                    <a:moveTo>
                      <a:pt x="1054" y="92"/>
                    </a:moveTo>
                    <a:cubicBezTo>
                      <a:pt x="1238" y="92"/>
                      <a:pt x="1386" y="230"/>
                      <a:pt x="1386" y="413"/>
                    </a:cubicBezTo>
                    <a:lnTo>
                      <a:pt x="1386" y="688"/>
                    </a:lnTo>
                    <a:cubicBezTo>
                      <a:pt x="1386" y="871"/>
                      <a:pt x="1238" y="1009"/>
                      <a:pt x="1054" y="1009"/>
                    </a:cubicBezTo>
                    <a:lnTo>
                      <a:pt x="413" y="1009"/>
                    </a:lnTo>
                    <a:cubicBezTo>
                      <a:pt x="230" y="1009"/>
                      <a:pt x="92" y="871"/>
                      <a:pt x="92" y="688"/>
                    </a:cubicBezTo>
                    <a:lnTo>
                      <a:pt x="92" y="413"/>
                    </a:lnTo>
                    <a:cubicBezTo>
                      <a:pt x="92" y="230"/>
                      <a:pt x="230" y="92"/>
                      <a:pt x="413" y="92"/>
                    </a:cubicBezTo>
                    <a:close/>
                    <a:moveTo>
                      <a:pt x="413" y="1"/>
                    </a:moveTo>
                    <a:cubicBezTo>
                      <a:pt x="184" y="1"/>
                      <a:pt x="0" y="184"/>
                      <a:pt x="0" y="413"/>
                    </a:cubicBezTo>
                    <a:lnTo>
                      <a:pt x="0" y="688"/>
                    </a:lnTo>
                    <a:cubicBezTo>
                      <a:pt x="0" y="917"/>
                      <a:pt x="184" y="1101"/>
                      <a:pt x="413" y="1101"/>
                    </a:cubicBezTo>
                    <a:lnTo>
                      <a:pt x="1054" y="1101"/>
                    </a:lnTo>
                    <a:cubicBezTo>
                      <a:pt x="1283" y="1101"/>
                      <a:pt x="1467" y="917"/>
                      <a:pt x="1467" y="688"/>
                    </a:cubicBezTo>
                    <a:lnTo>
                      <a:pt x="1467" y="413"/>
                    </a:lnTo>
                    <a:cubicBezTo>
                      <a:pt x="1467" y="184"/>
                      <a:pt x="1283" y="1"/>
                      <a:pt x="1054" y="1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" name="Google Shape;582;p18">
                <a:extLst>
                  <a:ext uri="{FF2B5EF4-FFF2-40B4-BE49-F238E27FC236}">
                    <a16:creationId xmlns:a16="http://schemas.microsoft.com/office/drawing/2014/main" id="{CA98301F-4AA6-710F-079A-13FD62DD9678}"/>
                  </a:ext>
                </a:extLst>
              </p:cNvPr>
              <p:cNvSpPr/>
              <p:nvPr/>
            </p:nvSpPr>
            <p:spPr>
              <a:xfrm>
                <a:off x="1301013" y="1748090"/>
                <a:ext cx="121818" cy="91215"/>
              </a:xfrm>
              <a:custGeom>
                <a:avLst/>
                <a:gdLst/>
                <a:ahLst/>
                <a:cxnLst/>
                <a:rect l="l" t="t" r="r" b="b"/>
                <a:pathLst>
                  <a:path w="1226" h="918" extrusionOk="0">
                    <a:moveTo>
                      <a:pt x="882" y="81"/>
                    </a:moveTo>
                    <a:cubicBezTo>
                      <a:pt x="1020" y="81"/>
                      <a:pt x="1146" y="196"/>
                      <a:pt x="1146" y="344"/>
                    </a:cubicBezTo>
                    <a:lnTo>
                      <a:pt x="1146" y="574"/>
                    </a:lnTo>
                    <a:cubicBezTo>
                      <a:pt x="1146" y="711"/>
                      <a:pt x="1020" y="837"/>
                      <a:pt x="882" y="837"/>
                    </a:cubicBezTo>
                    <a:lnTo>
                      <a:pt x="344" y="837"/>
                    </a:lnTo>
                    <a:cubicBezTo>
                      <a:pt x="195" y="837"/>
                      <a:pt x="80" y="711"/>
                      <a:pt x="80" y="574"/>
                    </a:cubicBezTo>
                    <a:lnTo>
                      <a:pt x="80" y="344"/>
                    </a:lnTo>
                    <a:cubicBezTo>
                      <a:pt x="80" y="196"/>
                      <a:pt x="195" y="81"/>
                      <a:pt x="344" y="81"/>
                    </a:cubicBezTo>
                    <a:close/>
                    <a:moveTo>
                      <a:pt x="344" y="1"/>
                    </a:moveTo>
                    <a:cubicBezTo>
                      <a:pt x="149" y="1"/>
                      <a:pt x="0" y="150"/>
                      <a:pt x="0" y="344"/>
                    </a:cubicBezTo>
                    <a:lnTo>
                      <a:pt x="0" y="574"/>
                    </a:lnTo>
                    <a:cubicBezTo>
                      <a:pt x="0" y="757"/>
                      <a:pt x="149" y="917"/>
                      <a:pt x="344" y="917"/>
                    </a:cubicBezTo>
                    <a:lnTo>
                      <a:pt x="882" y="917"/>
                    </a:lnTo>
                    <a:cubicBezTo>
                      <a:pt x="1066" y="917"/>
                      <a:pt x="1226" y="757"/>
                      <a:pt x="1226" y="574"/>
                    </a:cubicBezTo>
                    <a:lnTo>
                      <a:pt x="1226" y="344"/>
                    </a:lnTo>
                    <a:cubicBezTo>
                      <a:pt x="1226" y="150"/>
                      <a:pt x="1066" y="1"/>
                      <a:pt x="882" y="1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" name="Google Shape;583;p18">
                <a:extLst>
                  <a:ext uri="{FF2B5EF4-FFF2-40B4-BE49-F238E27FC236}">
                    <a16:creationId xmlns:a16="http://schemas.microsoft.com/office/drawing/2014/main" id="{D29F800E-6B5D-2487-BCF4-8D4ECE146A6C}"/>
                  </a:ext>
                </a:extLst>
              </p:cNvPr>
              <p:cNvSpPr/>
              <p:nvPr/>
            </p:nvSpPr>
            <p:spPr>
              <a:xfrm>
                <a:off x="1989596" y="3397410"/>
                <a:ext cx="91215" cy="121918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227" extrusionOk="0">
                    <a:moveTo>
                      <a:pt x="573" y="81"/>
                    </a:moveTo>
                    <a:cubicBezTo>
                      <a:pt x="722" y="81"/>
                      <a:pt x="837" y="195"/>
                      <a:pt x="837" y="344"/>
                    </a:cubicBezTo>
                    <a:lnTo>
                      <a:pt x="837" y="882"/>
                    </a:lnTo>
                    <a:cubicBezTo>
                      <a:pt x="837" y="1031"/>
                      <a:pt x="722" y="1146"/>
                      <a:pt x="573" y="1146"/>
                    </a:cubicBezTo>
                    <a:lnTo>
                      <a:pt x="344" y="1146"/>
                    </a:lnTo>
                    <a:cubicBezTo>
                      <a:pt x="195" y="1146"/>
                      <a:pt x="81" y="1031"/>
                      <a:pt x="81" y="882"/>
                    </a:cubicBezTo>
                    <a:lnTo>
                      <a:pt x="81" y="344"/>
                    </a:lnTo>
                    <a:cubicBezTo>
                      <a:pt x="81" y="207"/>
                      <a:pt x="195" y="81"/>
                      <a:pt x="344" y="81"/>
                    </a:cubicBezTo>
                    <a:close/>
                    <a:moveTo>
                      <a:pt x="344" y="0"/>
                    </a:moveTo>
                    <a:cubicBezTo>
                      <a:pt x="150" y="0"/>
                      <a:pt x="1" y="149"/>
                      <a:pt x="1" y="344"/>
                    </a:cubicBezTo>
                    <a:lnTo>
                      <a:pt x="1" y="882"/>
                    </a:lnTo>
                    <a:cubicBezTo>
                      <a:pt x="1" y="1077"/>
                      <a:pt x="150" y="1226"/>
                      <a:pt x="344" y="1226"/>
                    </a:cubicBezTo>
                    <a:lnTo>
                      <a:pt x="573" y="1226"/>
                    </a:lnTo>
                    <a:cubicBezTo>
                      <a:pt x="768" y="1226"/>
                      <a:pt x="917" y="1077"/>
                      <a:pt x="917" y="882"/>
                    </a:cubicBezTo>
                    <a:lnTo>
                      <a:pt x="917" y="344"/>
                    </a:lnTo>
                    <a:cubicBezTo>
                      <a:pt x="917" y="149"/>
                      <a:pt x="768" y="0"/>
                      <a:pt x="573" y="0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" name="Google Shape;584;p18">
                <a:extLst>
                  <a:ext uri="{FF2B5EF4-FFF2-40B4-BE49-F238E27FC236}">
                    <a16:creationId xmlns:a16="http://schemas.microsoft.com/office/drawing/2014/main" id="{F0167E35-D9F4-EE80-1F36-4C1BF38960C5}"/>
                  </a:ext>
                </a:extLst>
              </p:cNvPr>
              <p:cNvSpPr/>
              <p:nvPr/>
            </p:nvSpPr>
            <p:spPr>
              <a:xfrm>
                <a:off x="1878111" y="3397410"/>
                <a:ext cx="91115" cy="121918"/>
              </a:xfrm>
              <a:custGeom>
                <a:avLst/>
                <a:gdLst/>
                <a:ahLst/>
                <a:cxnLst/>
                <a:rect l="l" t="t" r="r" b="b"/>
                <a:pathLst>
                  <a:path w="917" h="1227" extrusionOk="0">
                    <a:moveTo>
                      <a:pt x="573" y="81"/>
                    </a:moveTo>
                    <a:cubicBezTo>
                      <a:pt x="710" y="81"/>
                      <a:pt x="836" y="195"/>
                      <a:pt x="836" y="344"/>
                    </a:cubicBezTo>
                    <a:lnTo>
                      <a:pt x="836" y="882"/>
                    </a:lnTo>
                    <a:cubicBezTo>
                      <a:pt x="836" y="1031"/>
                      <a:pt x="710" y="1146"/>
                      <a:pt x="573" y="1146"/>
                    </a:cubicBezTo>
                    <a:lnTo>
                      <a:pt x="344" y="1146"/>
                    </a:lnTo>
                    <a:cubicBezTo>
                      <a:pt x="195" y="1146"/>
                      <a:pt x="80" y="1031"/>
                      <a:pt x="80" y="882"/>
                    </a:cubicBezTo>
                    <a:lnTo>
                      <a:pt x="80" y="344"/>
                    </a:lnTo>
                    <a:cubicBezTo>
                      <a:pt x="80" y="207"/>
                      <a:pt x="195" y="81"/>
                      <a:pt x="344" y="81"/>
                    </a:cubicBezTo>
                    <a:close/>
                    <a:moveTo>
                      <a:pt x="344" y="0"/>
                    </a:moveTo>
                    <a:cubicBezTo>
                      <a:pt x="149" y="0"/>
                      <a:pt x="0" y="149"/>
                      <a:pt x="0" y="344"/>
                    </a:cubicBezTo>
                    <a:lnTo>
                      <a:pt x="0" y="882"/>
                    </a:lnTo>
                    <a:cubicBezTo>
                      <a:pt x="0" y="1077"/>
                      <a:pt x="149" y="1226"/>
                      <a:pt x="344" y="1226"/>
                    </a:cubicBezTo>
                    <a:lnTo>
                      <a:pt x="573" y="1226"/>
                    </a:lnTo>
                    <a:cubicBezTo>
                      <a:pt x="756" y="1226"/>
                      <a:pt x="916" y="1077"/>
                      <a:pt x="916" y="882"/>
                    </a:cubicBezTo>
                    <a:lnTo>
                      <a:pt x="916" y="344"/>
                    </a:lnTo>
                    <a:cubicBezTo>
                      <a:pt x="916" y="149"/>
                      <a:pt x="756" y="0"/>
                      <a:pt x="573" y="0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" name="Google Shape;585;p18">
                <a:extLst>
                  <a:ext uri="{FF2B5EF4-FFF2-40B4-BE49-F238E27FC236}">
                    <a16:creationId xmlns:a16="http://schemas.microsoft.com/office/drawing/2014/main" id="{74AD1B39-55FE-F2A5-90C7-11B61CCBD575}"/>
                  </a:ext>
                </a:extLst>
              </p:cNvPr>
              <p:cNvSpPr/>
              <p:nvPr/>
            </p:nvSpPr>
            <p:spPr>
              <a:xfrm>
                <a:off x="1717541" y="1584241"/>
                <a:ext cx="93500" cy="134338"/>
              </a:xfrm>
              <a:custGeom>
                <a:avLst/>
                <a:gdLst/>
                <a:ahLst/>
                <a:cxnLst/>
                <a:rect l="l" t="t" r="r" b="b"/>
                <a:pathLst>
                  <a:path w="941" h="1352" extrusionOk="0">
                    <a:moveTo>
                      <a:pt x="471" y="92"/>
                    </a:moveTo>
                    <a:cubicBezTo>
                      <a:pt x="677" y="92"/>
                      <a:pt x="849" y="355"/>
                      <a:pt x="849" y="676"/>
                    </a:cubicBezTo>
                    <a:cubicBezTo>
                      <a:pt x="849" y="997"/>
                      <a:pt x="677" y="1260"/>
                      <a:pt x="471" y="1260"/>
                    </a:cubicBezTo>
                    <a:cubicBezTo>
                      <a:pt x="264" y="1260"/>
                      <a:pt x="93" y="997"/>
                      <a:pt x="93" y="676"/>
                    </a:cubicBezTo>
                    <a:cubicBezTo>
                      <a:pt x="93" y="355"/>
                      <a:pt x="264" y="92"/>
                      <a:pt x="471" y="92"/>
                    </a:cubicBezTo>
                    <a:close/>
                    <a:moveTo>
                      <a:pt x="471" y="0"/>
                    </a:moveTo>
                    <a:cubicBezTo>
                      <a:pt x="219" y="0"/>
                      <a:pt x="1" y="310"/>
                      <a:pt x="1" y="676"/>
                    </a:cubicBezTo>
                    <a:cubicBezTo>
                      <a:pt x="1" y="1043"/>
                      <a:pt x="219" y="1352"/>
                      <a:pt x="471" y="1352"/>
                    </a:cubicBezTo>
                    <a:cubicBezTo>
                      <a:pt x="734" y="1352"/>
                      <a:pt x="940" y="1043"/>
                      <a:pt x="940" y="676"/>
                    </a:cubicBezTo>
                    <a:cubicBezTo>
                      <a:pt x="940" y="310"/>
                      <a:pt x="734" y="0"/>
                      <a:pt x="471" y="0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" name="Google Shape;586;p18">
                <a:extLst>
                  <a:ext uri="{FF2B5EF4-FFF2-40B4-BE49-F238E27FC236}">
                    <a16:creationId xmlns:a16="http://schemas.microsoft.com/office/drawing/2014/main" id="{0C461637-4167-E43A-C9C3-88A37F97F8E9}"/>
                  </a:ext>
                </a:extLst>
              </p:cNvPr>
              <p:cNvSpPr/>
              <p:nvPr/>
            </p:nvSpPr>
            <p:spPr>
              <a:xfrm>
                <a:off x="2353860" y="3376743"/>
                <a:ext cx="84359" cy="73131"/>
              </a:xfrm>
              <a:custGeom>
                <a:avLst/>
                <a:gdLst/>
                <a:ahLst/>
                <a:cxnLst/>
                <a:rect l="l" t="t" r="r" b="b"/>
                <a:pathLst>
                  <a:path w="849" h="736" extrusionOk="0">
                    <a:moveTo>
                      <a:pt x="481" y="94"/>
                    </a:moveTo>
                    <a:cubicBezTo>
                      <a:pt x="642" y="94"/>
                      <a:pt x="768" y="220"/>
                      <a:pt x="768" y="369"/>
                    </a:cubicBezTo>
                    <a:cubicBezTo>
                      <a:pt x="768" y="538"/>
                      <a:pt x="628" y="650"/>
                      <a:pt x="485" y="650"/>
                    </a:cubicBezTo>
                    <a:cubicBezTo>
                      <a:pt x="414" y="650"/>
                      <a:pt x="343" y="624"/>
                      <a:pt x="287" y="563"/>
                    </a:cubicBezTo>
                    <a:cubicBezTo>
                      <a:pt x="115" y="392"/>
                      <a:pt x="241" y="94"/>
                      <a:pt x="481" y="94"/>
                    </a:cubicBezTo>
                    <a:close/>
                    <a:moveTo>
                      <a:pt x="478" y="0"/>
                    </a:moveTo>
                    <a:cubicBezTo>
                      <a:pt x="391" y="0"/>
                      <a:pt x="302" y="33"/>
                      <a:pt x="229" y="105"/>
                    </a:cubicBezTo>
                    <a:cubicBezTo>
                      <a:pt x="0" y="334"/>
                      <a:pt x="161" y="735"/>
                      <a:pt x="481" y="735"/>
                    </a:cubicBezTo>
                    <a:cubicBezTo>
                      <a:pt x="688" y="735"/>
                      <a:pt x="848" y="563"/>
                      <a:pt x="848" y="369"/>
                    </a:cubicBezTo>
                    <a:cubicBezTo>
                      <a:pt x="848" y="150"/>
                      <a:pt x="667" y="0"/>
                      <a:pt x="478" y="0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" name="Google Shape;587;p18">
                <a:extLst>
                  <a:ext uri="{FF2B5EF4-FFF2-40B4-BE49-F238E27FC236}">
                    <a16:creationId xmlns:a16="http://schemas.microsoft.com/office/drawing/2014/main" id="{4C1AE161-F0E6-118C-7E6F-599A7925A09A}"/>
                  </a:ext>
                </a:extLst>
              </p:cNvPr>
              <p:cNvSpPr/>
              <p:nvPr/>
            </p:nvSpPr>
            <p:spPr>
              <a:xfrm>
                <a:off x="2436927" y="3376743"/>
                <a:ext cx="84359" cy="73131"/>
              </a:xfrm>
              <a:custGeom>
                <a:avLst/>
                <a:gdLst/>
                <a:ahLst/>
                <a:cxnLst/>
                <a:rect l="l" t="t" r="r" b="b"/>
                <a:pathLst>
                  <a:path w="849" h="736" extrusionOk="0">
                    <a:moveTo>
                      <a:pt x="493" y="94"/>
                    </a:moveTo>
                    <a:cubicBezTo>
                      <a:pt x="642" y="94"/>
                      <a:pt x="768" y="220"/>
                      <a:pt x="768" y="369"/>
                    </a:cubicBezTo>
                    <a:cubicBezTo>
                      <a:pt x="768" y="538"/>
                      <a:pt x="634" y="650"/>
                      <a:pt x="490" y="650"/>
                    </a:cubicBezTo>
                    <a:cubicBezTo>
                      <a:pt x="420" y="650"/>
                      <a:pt x="347" y="624"/>
                      <a:pt x="287" y="563"/>
                    </a:cubicBezTo>
                    <a:cubicBezTo>
                      <a:pt x="115" y="392"/>
                      <a:pt x="241" y="94"/>
                      <a:pt x="493" y="94"/>
                    </a:cubicBezTo>
                    <a:close/>
                    <a:moveTo>
                      <a:pt x="479" y="0"/>
                    </a:moveTo>
                    <a:cubicBezTo>
                      <a:pt x="391" y="0"/>
                      <a:pt x="302" y="33"/>
                      <a:pt x="230" y="105"/>
                    </a:cubicBezTo>
                    <a:cubicBezTo>
                      <a:pt x="1" y="334"/>
                      <a:pt x="161" y="735"/>
                      <a:pt x="493" y="735"/>
                    </a:cubicBezTo>
                    <a:cubicBezTo>
                      <a:pt x="688" y="735"/>
                      <a:pt x="848" y="563"/>
                      <a:pt x="848" y="369"/>
                    </a:cubicBezTo>
                    <a:cubicBezTo>
                      <a:pt x="848" y="150"/>
                      <a:pt x="667" y="0"/>
                      <a:pt x="479" y="0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" name="Google Shape;588;p18">
                <a:extLst>
                  <a:ext uri="{FF2B5EF4-FFF2-40B4-BE49-F238E27FC236}">
                    <a16:creationId xmlns:a16="http://schemas.microsoft.com/office/drawing/2014/main" id="{0081B30C-7457-84B0-965E-26A90D74E676}"/>
                  </a:ext>
                </a:extLst>
              </p:cNvPr>
              <p:cNvSpPr/>
              <p:nvPr/>
            </p:nvSpPr>
            <p:spPr>
              <a:xfrm>
                <a:off x="2521186" y="3376743"/>
                <a:ext cx="84259" cy="73131"/>
              </a:xfrm>
              <a:custGeom>
                <a:avLst/>
                <a:gdLst/>
                <a:ahLst/>
                <a:cxnLst/>
                <a:rect l="l" t="t" r="r" b="b"/>
                <a:pathLst>
                  <a:path w="848" h="736" extrusionOk="0">
                    <a:moveTo>
                      <a:pt x="481" y="94"/>
                    </a:moveTo>
                    <a:cubicBezTo>
                      <a:pt x="642" y="94"/>
                      <a:pt x="756" y="220"/>
                      <a:pt x="756" y="369"/>
                    </a:cubicBezTo>
                    <a:cubicBezTo>
                      <a:pt x="756" y="538"/>
                      <a:pt x="622" y="650"/>
                      <a:pt x="482" y="650"/>
                    </a:cubicBezTo>
                    <a:cubicBezTo>
                      <a:pt x="413" y="650"/>
                      <a:pt x="343" y="624"/>
                      <a:pt x="287" y="563"/>
                    </a:cubicBezTo>
                    <a:cubicBezTo>
                      <a:pt x="115" y="392"/>
                      <a:pt x="229" y="94"/>
                      <a:pt x="481" y="94"/>
                    </a:cubicBezTo>
                    <a:close/>
                    <a:moveTo>
                      <a:pt x="478" y="0"/>
                    </a:moveTo>
                    <a:cubicBezTo>
                      <a:pt x="391" y="0"/>
                      <a:pt x="302" y="33"/>
                      <a:pt x="229" y="105"/>
                    </a:cubicBezTo>
                    <a:cubicBezTo>
                      <a:pt x="0" y="334"/>
                      <a:pt x="161" y="735"/>
                      <a:pt x="481" y="735"/>
                    </a:cubicBezTo>
                    <a:cubicBezTo>
                      <a:pt x="688" y="735"/>
                      <a:pt x="848" y="563"/>
                      <a:pt x="848" y="369"/>
                    </a:cubicBezTo>
                    <a:cubicBezTo>
                      <a:pt x="848" y="150"/>
                      <a:pt x="666" y="0"/>
                      <a:pt x="478" y="0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" name="Google Shape;589;p18">
                <a:extLst>
                  <a:ext uri="{FF2B5EF4-FFF2-40B4-BE49-F238E27FC236}">
                    <a16:creationId xmlns:a16="http://schemas.microsoft.com/office/drawing/2014/main" id="{C95C8F8E-7E95-D6B9-D4B5-8A73FF13A47C}"/>
                  </a:ext>
                </a:extLst>
              </p:cNvPr>
              <p:cNvSpPr/>
              <p:nvPr/>
            </p:nvSpPr>
            <p:spPr>
              <a:xfrm>
                <a:off x="2353860" y="3453848"/>
                <a:ext cx="84359" cy="72237"/>
              </a:xfrm>
              <a:custGeom>
                <a:avLst/>
                <a:gdLst/>
                <a:ahLst/>
                <a:cxnLst/>
                <a:rect l="l" t="t" r="r" b="b"/>
                <a:pathLst>
                  <a:path w="849" h="727" extrusionOk="0">
                    <a:moveTo>
                      <a:pt x="481" y="85"/>
                    </a:moveTo>
                    <a:cubicBezTo>
                      <a:pt x="642" y="85"/>
                      <a:pt x="768" y="211"/>
                      <a:pt x="768" y="360"/>
                    </a:cubicBezTo>
                    <a:cubicBezTo>
                      <a:pt x="768" y="529"/>
                      <a:pt x="628" y="642"/>
                      <a:pt x="485" y="642"/>
                    </a:cubicBezTo>
                    <a:cubicBezTo>
                      <a:pt x="414" y="642"/>
                      <a:pt x="343" y="615"/>
                      <a:pt x="287" y="555"/>
                    </a:cubicBezTo>
                    <a:cubicBezTo>
                      <a:pt x="115" y="383"/>
                      <a:pt x="241" y="85"/>
                      <a:pt x="481" y="85"/>
                    </a:cubicBezTo>
                    <a:close/>
                    <a:moveTo>
                      <a:pt x="485" y="0"/>
                    </a:moveTo>
                    <a:cubicBezTo>
                      <a:pt x="395" y="0"/>
                      <a:pt x="304" y="34"/>
                      <a:pt x="229" y="108"/>
                    </a:cubicBezTo>
                    <a:cubicBezTo>
                      <a:pt x="0" y="337"/>
                      <a:pt x="161" y="727"/>
                      <a:pt x="481" y="727"/>
                    </a:cubicBezTo>
                    <a:cubicBezTo>
                      <a:pt x="688" y="727"/>
                      <a:pt x="848" y="566"/>
                      <a:pt x="848" y="360"/>
                    </a:cubicBezTo>
                    <a:cubicBezTo>
                      <a:pt x="848" y="144"/>
                      <a:pt x="671" y="0"/>
                      <a:pt x="485" y="0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" name="Google Shape;590;p18">
                <a:extLst>
                  <a:ext uri="{FF2B5EF4-FFF2-40B4-BE49-F238E27FC236}">
                    <a16:creationId xmlns:a16="http://schemas.microsoft.com/office/drawing/2014/main" id="{3F041318-23C4-76D2-375B-DC60360EF050}"/>
                  </a:ext>
                </a:extLst>
              </p:cNvPr>
              <p:cNvSpPr/>
              <p:nvPr/>
            </p:nvSpPr>
            <p:spPr>
              <a:xfrm>
                <a:off x="2436927" y="3453848"/>
                <a:ext cx="84359" cy="72237"/>
              </a:xfrm>
              <a:custGeom>
                <a:avLst/>
                <a:gdLst/>
                <a:ahLst/>
                <a:cxnLst/>
                <a:rect l="l" t="t" r="r" b="b"/>
                <a:pathLst>
                  <a:path w="849" h="727" extrusionOk="0">
                    <a:moveTo>
                      <a:pt x="493" y="85"/>
                    </a:moveTo>
                    <a:cubicBezTo>
                      <a:pt x="642" y="85"/>
                      <a:pt x="768" y="211"/>
                      <a:pt x="768" y="360"/>
                    </a:cubicBezTo>
                    <a:cubicBezTo>
                      <a:pt x="768" y="529"/>
                      <a:pt x="634" y="642"/>
                      <a:pt x="490" y="642"/>
                    </a:cubicBezTo>
                    <a:cubicBezTo>
                      <a:pt x="420" y="642"/>
                      <a:pt x="347" y="615"/>
                      <a:pt x="287" y="555"/>
                    </a:cubicBezTo>
                    <a:cubicBezTo>
                      <a:pt x="115" y="383"/>
                      <a:pt x="241" y="85"/>
                      <a:pt x="493" y="85"/>
                    </a:cubicBezTo>
                    <a:close/>
                    <a:moveTo>
                      <a:pt x="485" y="0"/>
                    </a:moveTo>
                    <a:cubicBezTo>
                      <a:pt x="396" y="0"/>
                      <a:pt x="304" y="34"/>
                      <a:pt x="230" y="108"/>
                    </a:cubicBezTo>
                    <a:cubicBezTo>
                      <a:pt x="1" y="337"/>
                      <a:pt x="161" y="727"/>
                      <a:pt x="493" y="727"/>
                    </a:cubicBezTo>
                    <a:cubicBezTo>
                      <a:pt x="688" y="727"/>
                      <a:pt x="848" y="566"/>
                      <a:pt x="848" y="360"/>
                    </a:cubicBezTo>
                    <a:cubicBezTo>
                      <a:pt x="848" y="144"/>
                      <a:pt x="671" y="0"/>
                      <a:pt x="485" y="0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" name="Google Shape;591;p18">
                <a:extLst>
                  <a:ext uri="{FF2B5EF4-FFF2-40B4-BE49-F238E27FC236}">
                    <a16:creationId xmlns:a16="http://schemas.microsoft.com/office/drawing/2014/main" id="{215FEC83-6E77-A502-4A7E-E17895FD2B8D}"/>
                  </a:ext>
                </a:extLst>
              </p:cNvPr>
              <p:cNvSpPr/>
              <p:nvPr/>
            </p:nvSpPr>
            <p:spPr>
              <a:xfrm>
                <a:off x="2521186" y="3453848"/>
                <a:ext cx="84259" cy="72237"/>
              </a:xfrm>
              <a:custGeom>
                <a:avLst/>
                <a:gdLst/>
                <a:ahLst/>
                <a:cxnLst/>
                <a:rect l="l" t="t" r="r" b="b"/>
                <a:pathLst>
                  <a:path w="848" h="727" extrusionOk="0">
                    <a:moveTo>
                      <a:pt x="481" y="85"/>
                    </a:moveTo>
                    <a:cubicBezTo>
                      <a:pt x="642" y="85"/>
                      <a:pt x="756" y="211"/>
                      <a:pt x="756" y="360"/>
                    </a:cubicBezTo>
                    <a:cubicBezTo>
                      <a:pt x="756" y="529"/>
                      <a:pt x="622" y="642"/>
                      <a:pt x="482" y="642"/>
                    </a:cubicBezTo>
                    <a:cubicBezTo>
                      <a:pt x="413" y="642"/>
                      <a:pt x="343" y="615"/>
                      <a:pt x="287" y="555"/>
                    </a:cubicBezTo>
                    <a:cubicBezTo>
                      <a:pt x="115" y="383"/>
                      <a:pt x="229" y="85"/>
                      <a:pt x="481" y="85"/>
                    </a:cubicBezTo>
                    <a:close/>
                    <a:moveTo>
                      <a:pt x="485" y="0"/>
                    </a:moveTo>
                    <a:cubicBezTo>
                      <a:pt x="395" y="0"/>
                      <a:pt x="304" y="34"/>
                      <a:pt x="229" y="108"/>
                    </a:cubicBezTo>
                    <a:cubicBezTo>
                      <a:pt x="0" y="337"/>
                      <a:pt x="161" y="727"/>
                      <a:pt x="481" y="727"/>
                    </a:cubicBezTo>
                    <a:cubicBezTo>
                      <a:pt x="688" y="727"/>
                      <a:pt x="848" y="566"/>
                      <a:pt x="848" y="360"/>
                    </a:cubicBezTo>
                    <a:cubicBezTo>
                      <a:pt x="848" y="144"/>
                      <a:pt x="671" y="0"/>
                      <a:pt x="485" y="0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" name="Google Shape;592;p18">
                <a:extLst>
                  <a:ext uri="{FF2B5EF4-FFF2-40B4-BE49-F238E27FC236}">
                    <a16:creationId xmlns:a16="http://schemas.microsoft.com/office/drawing/2014/main" id="{5893A1C2-9CFD-5312-7A83-A83C5B1F0623}"/>
                  </a:ext>
                </a:extLst>
              </p:cNvPr>
              <p:cNvSpPr/>
              <p:nvPr/>
            </p:nvSpPr>
            <p:spPr>
              <a:xfrm>
                <a:off x="1809750" y="1899519"/>
                <a:ext cx="243736" cy="309713"/>
              </a:xfrm>
              <a:custGeom>
                <a:avLst/>
                <a:gdLst/>
                <a:ahLst/>
                <a:cxnLst/>
                <a:rect l="l" t="t" r="r" b="b"/>
                <a:pathLst>
                  <a:path w="2453" h="3117" extrusionOk="0">
                    <a:moveTo>
                      <a:pt x="1925" y="0"/>
                    </a:moveTo>
                    <a:lnTo>
                      <a:pt x="1" y="2750"/>
                    </a:lnTo>
                    <a:lnTo>
                      <a:pt x="528" y="3116"/>
                    </a:lnTo>
                    <a:lnTo>
                      <a:pt x="2452" y="367"/>
                    </a:lnTo>
                    <a:lnTo>
                      <a:pt x="1925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" name="Google Shape;593;p18">
                <a:extLst>
                  <a:ext uri="{FF2B5EF4-FFF2-40B4-BE49-F238E27FC236}">
                    <a16:creationId xmlns:a16="http://schemas.microsoft.com/office/drawing/2014/main" id="{A4A114F0-27FE-1624-14FC-6A3F0022737E}"/>
                  </a:ext>
                </a:extLst>
              </p:cNvPr>
              <p:cNvSpPr/>
              <p:nvPr/>
            </p:nvSpPr>
            <p:spPr>
              <a:xfrm>
                <a:off x="1661799" y="1918895"/>
                <a:ext cx="160570" cy="253871"/>
              </a:xfrm>
              <a:custGeom>
                <a:avLst/>
                <a:gdLst/>
                <a:ahLst/>
                <a:cxnLst/>
                <a:rect l="l" t="t" r="r" b="b"/>
                <a:pathLst>
                  <a:path w="1616" h="2555" extrusionOk="0">
                    <a:moveTo>
                      <a:pt x="12" y="0"/>
                    </a:moveTo>
                    <a:cubicBezTo>
                      <a:pt x="1" y="2177"/>
                      <a:pt x="1581" y="2555"/>
                      <a:pt x="1604" y="2555"/>
                    </a:cubicBezTo>
                    <a:lnTo>
                      <a:pt x="1616" y="2509"/>
                    </a:lnTo>
                    <a:cubicBezTo>
                      <a:pt x="1593" y="2509"/>
                      <a:pt x="46" y="2142"/>
                      <a:pt x="58" y="0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" name="Google Shape;594;p18">
                <a:extLst>
                  <a:ext uri="{FF2B5EF4-FFF2-40B4-BE49-F238E27FC236}">
                    <a16:creationId xmlns:a16="http://schemas.microsoft.com/office/drawing/2014/main" id="{60A5A3C8-B374-2DC9-55F3-F44497D9C836}"/>
                  </a:ext>
                </a:extLst>
              </p:cNvPr>
              <p:cNvSpPr/>
              <p:nvPr/>
            </p:nvSpPr>
            <p:spPr>
              <a:xfrm>
                <a:off x="2458588" y="1900612"/>
                <a:ext cx="243637" cy="310905"/>
              </a:xfrm>
              <a:custGeom>
                <a:avLst/>
                <a:gdLst/>
                <a:ahLst/>
                <a:cxnLst/>
                <a:rect l="l" t="t" r="r" b="b"/>
                <a:pathLst>
                  <a:path w="2452" h="3129" extrusionOk="0">
                    <a:moveTo>
                      <a:pt x="1925" y="1"/>
                    </a:moveTo>
                    <a:lnTo>
                      <a:pt x="0" y="2750"/>
                    </a:lnTo>
                    <a:lnTo>
                      <a:pt x="527" y="3128"/>
                    </a:lnTo>
                    <a:lnTo>
                      <a:pt x="2452" y="367"/>
                    </a:lnTo>
                    <a:lnTo>
                      <a:pt x="1925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" name="Google Shape;595;p18">
                <a:extLst>
                  <a:ext uri="{FF2B5EF4-FFF2-40B4-BE49-F238E27FC236}">
                    <a16:creationId xmlns:a16="http://schemas.microsoft.com/office/drawing/2014/main" id="{AE87B196-7156-548B-7578-40A4CE508D26}"/>
                  </a:ext>
                </a:extLst>
              </p:cNvPr>
              <p:cNvSpPr/>
              <p:nvPr/>
            </p:nvSpPr>
            <p:spPr>
              <a:xfrm>
                <a:off x="2335676" y="1931414"/>
                <a:ext cx="160570" cy="253871"/>
              </a:xfrm>
              <a:custGeom>
                <a:avLst/>
                <a:gdLst/>
                <a:ahLst/>
                <a:cxnLst/>
                <a:rect l="l" t="t" r="r" b="b"/>
                <a:pathLst>
                  <a:path w="1616" h="2555" extrusionOk="0">
                    <a:moveTo>
                      <a:pt x="12" y="0"/>
                    </a:moveTo>
                    <a:cubicBezTo>
                      <a:pt x="0" y="2177"/>
                      <a:pt x="1592" y="2543"/>
                      <a:pt x="1604" y="2555"/>
                    </a:cubicBezTo>
                    <a:lnTo>
                      <a:pt x="1615" y="2509"/>
                    </a:lnTo>
                    <a:cubicBezTo>
                      <a:pt x="1604" y="2497"/>
                      <a:pt x="57" y="2131"/>
                      <a:pt x="57" y="0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" name="Google Shape;596;p18">
                <a:extLst>
                  <a:ext uri="{FF2B5EF4-FFF2-40B4-BE49-F238E27FC236}">
                    <a16:creationId xmlns:a16="http://schemas.microsoft.com/office/drawing/2014/main" id="{3D39EB3B-F71D-C5E5-ADF9-AC2B3D30F8F2}"/>
                  </a:ext>
                </a:extLst>
              </p:cNvPr>
              <p:cNvSpPr/>
              <p:nvPr/>
            </p:nvSpPr>
            <p:spPr>
              <a:xfrm>
                <a:off x="2721501" y="2404877"/>
                <a:ext cx="296001" cy="265298"/>
              </a:xfrm>
              <a:custGeom>
                <a:avLst/>
                <a:gdLst/>
                <a:ahLst/>
                <a:cxnLst/>
                <a:rect l="l" t="t" r="r" b="b"/>
                <a:pathLst>
                  <a:path w="2979" h="2670" extrusionOk="0">
                    <a:moveTo>
                      <a:pt x="424" y="0"/>
                    </a:moveTo>
                    <a:lnTo>
                      <a:pt x="0" y="493"/>
                    </a:lnTo>
                    <a:lnTo>
                      <a:pt x="2566" y="2669"/>
                    </a:lnTo>
                    <a:lnTo>
                      <a:pt x="2979" y="2177"/>
                    </a:lnTo>
                    <a:lnTo>
                      <a:pt x="424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" name="Google Shape;597;p18">
                <a:extLst>
                  <a:ext uri="{FF2B5EF4-FFF2-40B4-BE49-F238E27FC236}">
                    <a16:creationId xmlns:a16="http://schemas.microsoft.com/office/drawing/2014/main" id="{08F43046-42BF-BBFE-585F-6B4F76309711}"/>
                  </a:ext>
                </a:extLst>
              </p:cNvPr>
              <p:cNvSpPr/>
              <p:nvPr/>
            </p:nvSpPr>
            <p:spPr>
              <a:xfrm>
                <a:off x="2747634" y="2293690"/>
                <a:ext cx="267583" cy="137418"/>
              </a:xfrm>
              <a:custGeom>
                <a:avLst/>
                <a:gdLst/>
                <a:ahLst/>
                <a:cxnLst/>
                <a:rect l="l" t="t" r="r" b="b"/>
                <a:pathLst>
                  <a:path w="2693" h="1383" extrusionOk="0">
                    <a:moveTo>
                      <a:pt x="2304" y="1"/>
                    </a:moveTo>
                    <a:cubicBezTo>
                      <a:pt x="465" y="1"/>
                      <a:pt x="12" y="1350"/>
                      <a:pt x="1" y="1371"/>
                    </a:cubicBezTo>
                    <a:lnTo>
                      <a:pt x="47" y="1383"/>
                    </a:lnTo>
                    <a:cubicBezTo>
                      <a:pt x="57" y="1361"/>
                      <a:pt x="499" y="46"/>
                      <a:pt x="2302" y="46"/>
                    </a:cubicBezTo>
                    <a:cubicBezTo>
                      <a:pt x="2426" y="46"/>
                      <a:pt x="2556" y="52"/>
                      <a:pt x="2693" y="66"/>
                    </a:cubicBezTo>
                    <a:lnTo>
                      <a:pt x="2693" y="20"/>
                    </a:lnTo>
                    <a:cubicBezTo>
                      <a:pt x="2557" y="7"/>
                      <a:pt x="2427" y="1"/>
                      <a:pt x="2304" y="1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" name="Google Shape;598;p18">
                <a:extLst>
                  <a:ext uri="{FF2B5EF4-FFF2-40B4-BE49-F238E27FC236}">
                    <a16:creationId xmlns:a16="http://schemas.microsoft.com/office/drawing/2014/main" id="{485BC66A-D243-CF45-9AD7-E2606F22B236}"/>
                  </a:ext>
                </a:extLst>
              </p:cNvPr>
              <p:cNvSpPr/>
              <p:nvPr/>
            </p:nvSpPr>
            <p:spPr>
              <a:xfrm>
                <a:off x="1198570" y="3018342"/>
                <a:ext cx="296001" cy="265298"/>
              </a:xfrm>
              <a:custGeom>
                <a:avLst/>
                <a:gdLst/>
                <a:ahLst/>
                <a:cxnLst/>
                <a:rect l="l" t="t" r="r" b="b"/>
                <a:pathLst>
                  <a:path w="2979" h="2670" extrusionOk="0">
                    <a:moveTo>
                      <a:pt x="424" y="1"/>
                    </a:moveTo>
                    <a:lnTo>
                      <a:pt x="0" y="493"/>
                    </a:lnTo>
                    <a:lnTo>
                      <a:pt x="2566" y="2670"/>
                    </a:lnTo>
                    <a:lnTo>
                      <a:pt x="2979" y="2177"/>
                    </a:lnTo>
                    <a:lnTo>
                      <a:pt x="424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" name="Google Shape;599;p18">
                <a:extLst>
                  <a:ext uri="{FF2B5EF4-FFF2-40B4-BE49-F238E27FC236}">
                    <a16:creationId xmlns:a16="http://schemas.microsoft.com/office/drawing/2014/main" id="{56EF4060-6C32-0788-336C-B53652A5C452}"/>
                  </a:ext>
                </a:extLst>
              </p:cNvPr>
              <p:cNvSpPr/>
              <p:nvPr/>
            </p:nvSpPr>
            <p:spPr>
              <a:xfrm>
                <a:off x="1214468" y="3247174"/>
                <a:ext cx="258442" cy="151428"/>
              </a:xfrm>
              <a:custGeom>
                <a:avLst/>
                <a:gdLst/>
                <a:ahLst/>
                <a:cxnLst/>
                <a:rect l="l" t="t" r="r" b="b"/>
                <a:pathLst>
                  <a:path w="2601" h="1524" extrusionOk="0">
                    <a:moveTo>
                      <a:pt x="2555" y="0"/>
                    </a:moveTo>
                    <a:cubicBezTo>
                      <a:pt x="2544" y="11"/>
                      <a:pt x="2149" y="1480"/>
                      <a:pt x="138" y="1480"/>
                    </a:cubicBezTo>
                    <a:cubicBezTo>
                      <a:pt x="93" y="1480"/>
                      <a:pt x="47" y="1479"/>
                      <a:pt x="1" y="1478"/>
                    </a:cubicBezTo>
                    <a:lnTo>
                      <a:pt x="1" y="1524"/>
                    </a:lnTo>
                    <a:lnTo>
                      <a:pt x="150" y="1524"/>
                    </a:lnTo>
                    <a:cubicBezTo>
                      <a:pt x="2189" y="1524"/>
                      <a:pt x="2601" y="23"/>
                      <a:pt x="2601" y="12"/>
                    </a:cubicBezTo>
                    <a:lnTo>
                      <a:pt x="2555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" name="Google Shape;600;p18">
                <a:extLst>
                  <a:ext uri="{FF2B5EF4-FFF2-40B4-BE49-F238E27FC236}">
                    <a16:creationId xmlns:a16="http://schemas.microsoft.com/office/drawing/2014/main" id="{982C6A34-8CB4-76B2-ADCF-A287695EB0DA}"/>
                  </a:ext>
                </a:extLst>
              </p:cNvPr>
              <p:cNvSpPr/>
              <p:nvPr/>
            </p:nvSpPr>
            <p:spPr>
              <a:xfrm>
                <a:off x="574772" y="3027483"/>
                <a:ext cx="296100" cy="266391"/>
              </a:xfrm>
              <a:custGeom>
                <a:avLst/>
                <a:gdLst/>
                <a:ahLst/>
                <a:cxnLst/>
                <a:rect l="l" t="t" r="r" b="b"/>
                <a:pathLst>
                  <a:path w="2980" h="2681" extrusionOk="0">
                    <a:moveTo>
                      <a:pt x="425" y="0"/>
                    </a:moveTo>
                    <a:lnTo>
                      <a:pt x="1" y="504"/>
                    </a:lnTo>
                    <a:lnTo>
                      <a:pt x="2567" y="2681"/>
                    </a:lnTo>
                    <a:lnTo>
                      <a:pt x="2979" y="2177"/>
                    </a:lnTo>
                    <a:lnTo>
                      <a:pt x="425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" name="Google Shape;601;p18">
                <a:extLst>
                  <a:ext uri="{FF2B5EF4-FFF2-40B4-BE49-F238E27FC236}">
                    <a16:creationId xmlns:a16="http://schemas.microsoft.com/office/drawing/2014/main" id="{198B42FC-95C2-AF96-1816-8C07EF5893C5}"/>
                  </a:ext>
                </a:extLst>
              </p:cNvPr>
              <p:cNvSpPr/>
              <p:nvPr/>
            </p:nvSpPr>
            <p:spPr>
              <a:xfrm>
                <a:off x="585006" y="3255123"/>
                <a:ext cx="260827" cy="148050"/>
              </a:xfrm>
              <a:custGeom>
                <a:avLst/>
                <a:gdLst/>
                <a:ahLst/>
                <a:cxnLst/>
                <a:rect l="l" t="t" r="r" b="b"/>
                <a:pathLst>
                  <a:path w="2625" h="1490" extrusionOk="0">
                    <a:moveTo>
                      <a:pt x="2578" y="0"/>
                    </a:moveTo>
                    <a:cubicBezTo>
                      <a:pt x="2567" y="22"/>
                      <a:pt x="2163" y="1438"/>
                      <a:pt x="226" y="1438"/>
                    </a:cubicBezTo>
                    <a:cubicBezTo>
                      <a:pt x="153" y="1438"/>
                      <a:pt x="78" y="1436"/>
                      <a:pt x="1" y="1432"/>
                    </a:cubicBezTo>
                    <a:lnTo>
                      <a:pt x="1" y="1490"/>
                    </a:lnTo>
                    <a:lnTo>
                      <a:pt x="219" y="1490"/>
                    </a:lnTo>
                    <a:cubicBezTo>
                      <a:pt x="2200" y="1490"/>
                      <a:pt x="2613" y="35"/>
                      <a:pt x="2624" y="12"/>
                    </a:cubicBezTo>
                    <a:lnTo>
                      <a:pt x="2578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" name="Google Shape;602;p18">
                <a:extLst>
                  <a:ext uri="{FF2B5EF4-FFF2-40B4-BE49-F238E27FC236}">
                    <a16:creationId xmlns:a16="http://schemas.microsoft.com/office/drawing/2014/main" id="{D8EE49FE-E4C6-CDA7-F053-35BCF3126497}"/>
                  </a:ext>
                </a:extLst>
              </p:cNvPr>
              <p:cNvSpPr/>
              <p:nvPr/>
            </p:nvSpPr>
            <p:spPr>
              <a:xfrm>
                <a:off x="2115986" y="1459044"/>
                <a:ext cx="785461" cy="396158"/>
              </a:xfrm>
              <a:custGeom>
                <a:avLst/>
                <a:gdLst/>
                <a:ahLst/>
                <a:cxnLst/>
                <a:rect l="l" t="t" r="r" b="b"/>
                <a:pathLst>
                  <a:path w="7905" h="3987" extrusionOk="0">
                    <a:moveTo>
                      <a:pt x="7824" y="92"/>
                    </a:moveTo>
                    <a:lnTo>
                      <a:pt x="7824" y="3906"/>
                    </a:lnTo>
                    <a:lnTo>
                      <a:pt x="80" y="3906"/>
                    </a:lnTo>
                    <a:lnTo>
                      <a:pt x="80" y="92"/>
                    </a:lnTo>
                    <a:close/>
                    <a:moveTo>
                      <a:pt x="0" y="0"/>
                    </a:moveTo>
                    <a:lnTo>
                      <a:pt x="0" y="3987"/>
                    </a:lnTo>
                    <a:lnTo>
                      <a:pt x="7904" y="3987"/>
                    </a:lnTo>
                    <a:lnTo>
                      <a:pt x="7904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" name="Google Shape;603;p18">
                <a:extLst>
                  <a:ext uri="{FF2B5EF4-FFF2-40B4-BE49-F238E27FC236}">
                    <a16:creationId xmlns:a16="http://schemas.microsoft.com/office/drawing/2014/main" id="{45DFB0B3-BAC0-6A06-0019-7ABAE22A4C28}"/>
                  </a:ext>
                </a:extLst>
              </p:cNvPr>
              <p:cNvSpPr/>
              <p:nvPr/>
            </p:nvSpPr>
            <p:spPr>
              <a:xfrm>
                <a:off x="3093714" y="1478321"/>
                <a:ext cx="802551" cy="1986356"/>
              </a:xfrm>
              <a:custGeom>
                <a:avLst/>
                <a:gdLst/>
                <a:ahLst/>
                <a:cxnLst/>
                <a:rect l="l" t="t" r="r" b="b"/>
                <a:pathLst>
                  <a:path w="8077" h="19991" extrusionOk="0">
                    <a:moveTo>
                      <a:pt x="7984" y="81"/>
                    </a:moveTo>
                    <a:lnTo>
                      <a:pt x="7984" y="19910"/>
                    </a:lnTo>
                    <a:lnTo>
                      <a:pt x="80" y="19910"/>
                    </a:lnTo>
                    <a:lnTo>
                      <a:pt x="80" y="81"/>
                    </a:lnTo>
                    <a:close/>
                    <a:moveTo>
                      <a:pt x="0" y="1"/>
                    </a:moveTo>
                    <a:lnTo>
                      <a:pt x="0" y="19990"/>
                    </a:lnTo>
                    <a:lnTo>
                      <a:pt x="8076" y="19990"/>
                    </a:lnTo>
                    <a:lnTo>
                      <a:pt x="8076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" name="Google Shape;604;p18">
                <a:extLst>
                  <a:ext uri="{FF2B5EF4-FFF2-40B4-BE49-F238E27FC236}">
                    <a16:creationId xmlns:a16="http://schemas.microsoft.com/office/drawing/2014/main" id="{0E25D1D3-3A16-C8AE-F76B-952C91579143}"/>
                  </a:ext>
                </a:extLst>
              </p:cNvPr>
              <p:cNvSpPr/>
              <p:nvPr/>
            </p:nvSpPr>
            <p:spPr>
              <a:xfrm>
                <a:off x="1783618" y="2280773"/>
                <a:ext cx="893567" cy="331374"/>
              </a:xfrm>
              <a:custGeom>
                <a:avLst/>
                <a:gdLst/>
                <a:ahLst/>
                <a:cxnLst/>
                <a:rect l="l" t="t" r="r" b="b"/>
                <a:pathLst>
                  <a:path w="8993" h="3335" extrusionOk="0">
                    <a:moveTo>
                      <a:pt x="8912" y="92"/>
                    </a:moveTo>
                    <a:lnTo>
                      <a:pt x="8912" y="3243"/>
                    </a:lnTo>
                    <a:lnTo>
                      <a:pt x="80" y="3243"/>
                    </a:lnTo>
                    <a:lnTo>
                      <a:pt x="80" y="92"/>
                    </a:lnTo>
                    <a:close/>
                    <a:moveTo>
                      <a:pt x="0" y="1"/>
                    </a:moveTo>
                    <a:lnTo>
                      <a:pt x="0" y="3334"/>
                    </a:lnTo>
                    <a:lnTo>
                      <a:pt x="8993" y="3334"/>
                    </a:lnTo>
                    <a:lnTo>
                      <a:pt x="8993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" name="Google Shape;605;p18">
                <a:extLst>
                  <a:ext uri="{FF2B5EF4-FFF2-40B4-BE49-F238E27FC236}">
                    <a16:creationId xmlns:a16="http://schemas.microsoft.com/office/drawing/2014/main" id="{0D4FE917-9EEC-19F8-D304-62A0FB5B3D95}"/>
                  </a:ext>
                </a:extLst>
              </p:cNvPr>
              <p:cNvSpPr/>
              <p:nvPr/>
            </p:nvSpPr>
            <p:spPr>
              <a:xfrm>
                <a:off x="1133687" y="1359980"/>
                <a:ext cx="8048" cy="1411444"/>
              </a:xfrm>
              <a:custGeom>
                <a:avLst/>
                <a:gdLst/>
                <a:ahLst/>
                <a:cxnLst/>
                <a:rect l="l" t="t" r="r" b="b"/>
                <a:pathLst>
                  <a:path w="81" h="14205" extrusionOk="0">
                    <a:moveTo>
                      <a:pt x="0" y="1"/>
                    </a:moveTo>
                    <a:lnTo>
                      <a:pt x="0" y="14205"/>
                    </a:lnTo>
                    <a:lnTo>
                      <a:pt x="81" y="14205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" name="Google Shape;606;p18">
                <a:extLst>
                  <a:ext uri="{FF2B5EF4-FFF2-40B4-BE49-F238E27FC236}">
                    <a16:creationId xmlns:a16="http://schemas.microsoft.com/office/drawing/2014/main" id="{25A1423B-95F1-1798-9C1C-8F5145786762}"/>
                  </a:ext>
                </a:extLst>
              </p:cNvPr>
              <p:cNvSpPr/>
              <p:nvPr/>
            </p:nvSpPr>
            <p:spPr>
              <a:xfrm>
                <a:off x="571394" y="2791895"/>
                <a:ext cx="561199" cy="9141"/>
              </a:xfrm>
              <a:custGeom>
                <a:avLst/>
                <a:gdLst/>
                <a:ahLst/>
                <a:cxnLst/>
                <a:rect l="l" t="t" r="r" b="b"/>
                <a:pathLst>
                  <a:path w="5648" h="92" extrusionOk="0">
                    <a:moveTo>
                      <a:pt x="0" y="0"/>
                    </a:moveTo>
                    <a:lnTo>
                      <a:pt x="0" y="92"/>
                    </a:lnTo>
                    <a:lnTo>
                      <a:pt x="5648" y="92"/>
                    </a:lnTo>
                    <a:lnTo>
                      <a:pt x="5648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" name="Google Shape;607;p18">
                <a:extLst>
                  <a:ext uri="{FF2B5EF4-FFF2-40B4-BE49-F238E27FC236}">
                    <a16:creationId xmlns:a16="http://schemas.microsoft.com/office/drawing/2014/main" id="{006A5296-3A1C-77AE-945C-938BFAA38CD8}"/>
                  </a:ext>
                </a:extLst>
              </p:cNvPr>
              <p:cNvSpPr/>
              <p:nvPr/>
            </p:nvSpPr>
            <p:spPr>
              <a:xfrm>
                <a:off x="526979" y="2818027"/>
                <a:ext cx="8048" cy="808215"/>
              </a:xfrm>
              <a:custGeom>
                <a:avLst/>
                <a:gdLst/>
                <a:ahLst/>
                <a:cxnLst/>
                <a:rect l="l" t="t" r="r" b="b"/>
                <a:pathLst>
                  <a:path w="81" h="8134" extrusionOk="0">
                    <a:moveTo>
                      <a:pt x="1" y="1"/>
                    </a:moveTo>
                    <a:lnTo>
                      <a:pt x="1" y="8134"/>
                    </a:lnTo>
                    <a:lnTo>
                      <a:pt x="81" y="8134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" name="Google Shape;608;p18">
                <a:extLst>
                  <a:ext uri="{FF2B5EF4-FFF2-40B4-BE49-F238E27FC236}">
                    <a16:creationId xmlns:a16="http://schemas.microsoft.com/office/drawing/2014/main" id="{562F740F-B05D-56D7-D46D-AE1D2C11B484}"/>
                  </a:ext>
                </a:extLst>
              </p:cNvPr>
              <p:cNvSpPr/>
              <p:nvPr/>
            </p:nvSpPr>
            <p:spPr>
              <a:xfrm>
                <a:off x="558874" y="3652375"/>
                <a:ext cx="3452350" cy="9141"/>
              </a:xfrm>
              <a:custGeom>
                <a:avLst/>
                <a:gdLst/>
                <a:ahLst/>
                <a:cxnLst/>
                <a:rect l="l" t="t" r="r" b="b"/>
                <a:pathLst>
                  <a:path w="34745" h="92" extrusionOk="0">
                    <a:moveTo>
                      <a:pt x="0" y="0"/>
                    </a:moveTo>
                    <a:lnTo>
                      <a:pt x="0" y="92"/>
                    </a:lnTo>
                    <a:lnTo>
                      <a:pt x="34744" y="92"/>
                    </a:lnTo>
                    <a:lnTo>
                      <a:pt x="34744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" name="Google Shape;609;p18">
                <a:extLst>
                  <a:ext uri="{FF2B5EF4-FFF2-40B4-BE49-F238E27FC236}">
                    <a16:creationId xmlns:a16="http://schemas.microsoft.com/office/drawing/2014/main" id="{6078E470-6584-0DDA-28C2-407E3943024F}"/>
                  </a:ext>
                </a:extLst>
              </p:cNvPr>
              <p:cNvSpPr/>
              <p:nvPr/>
            </p:nvSpPr>
            <p:spPr>
              <a:xfrm>
                <a:off x="4058922" y="1361172"/>
                <a:ext cx="8048" cy="2261689"/>
              </a:xfrm>
              <a:custGeom>
                <a:avLst/>
                <a:gdLst/>
                <a:ahLst/>
                <a:cxnLst/>
                <a:rect l="l" t="t" r="r" b="b"/>
                <a:pathLst>
                  <a:path w="81" h="22762" extrusionOk="0">
                    <a:moveTo>
                      <a:pt x="0" y="0"/>
                    </a:moveTo>
                    <a:lnTo>
                      <a:pt x="0" y="22761"/>
                    </a:lnTo>
                    <a:lnTo>
                      <a:pt x="80" y="22761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" name="Google Shape;610;p18">
                <a:extLst>
                  <a:ext uri="{FF2B5EF4-FFF2-40B4-BE49-F238E27FC236}">
                    <a16:creationId xmlns:a16="http://schemas.microsoft.com/office/drawing/2014/main" id="{96CC0AF6-26BE-5171-0D6E-61D59B8CF992}"/>
                  </a:ext>
                </a:extLst>
              </p:cNvPr>
              <p:cNvSpPr/>
              <p:nvPr/>
            </p:nvSpPr>
            <p:spPr>
              <a:xfrm>
                <a:off x="1161011" y="1308808"/>
                <a:ext cx="2888865" cy="8048"/>
              </a:xfrm>
              <a:custGeom>
                <a:avLst/>
                <a:gdLst/>
                <a:ahLst/>
                <a:cxnLst/>
                <a:rect l="l" t="t" r="r" b="b"/>
                <a:pathLst>
                  <a:path w="29074" h="81" extrusionOk="0">
                    <a:moveTo>
                      <a:pt x="0" y="0"/>
                    </a:moveTo>
                    <a:lnTo>
                      <a:pt x="0" y="80"/>
                    </a:lnTo>
                    <a:lnTo>
                      <a:pt x="29074" y="80"/>
                    </a:lnTo>
                    <a:lnTo>
                      <a:pt x="29074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" name="Google Shape;611;p18">
                <a:extLst>
                  <a:ext uri="{FF2B5EF4-FFF2-40B4-BE49-F238E27FC236}">
                    <a16:creationId xmlns:a16="http://schemas.microsoft.com/office/drawing/2014/main" id="{5748FDAB-6995-0F99-6ADF-106AC2062821}"/>
                  </a:ext>
                </a:extLst>
              </p:cNvPr>
              <p:cNvSpPr/>
              <p:nvPr/>
            </p:nvSpPr>
            <p:spPr>
              <a:xfrm>
                <a:off x="545261" y="3638663"/>
                <a:ext cx="21661" cy="37658"/>
              </a:xfrm>
              <a:custGeom>
                <a:avLst/>
                <a:gdLst/>
                <a:ahLst/>
                <a:cxnLst/>
                <a:rect l="l" t="t" r="r" b="b"/>
                <a:pathLst>
                  <a:path w="218" h="379" extrusionOk="0">
                    <a:moveTo>
                      <a:pt x="218" y="1"/>
                    </a:moveTo>
                    <a:lnTo>
                      <a:pt x="0" y="161"/>
                    </a:lnTo>
                    <a:lnTo>
                      <a:pt x="218" y="379"/>
                    </a:lnTo>
                    <a:lnTo>
                      <a:pt x="218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" name="Google Shape;612;p18">
                <a:extLst>
                  <a:ext uri="{FF2B5EF4-FFF2-40B4-BE49-F238E27FC236}">
                    <a16:creationId xmlns:a16="http://schemas.microsoft.com/office/drawing/2014/main" id="{F525074C-AA5B-CCC9-DB5C-D5B45C8FB108}"/>
                  </a:ext>
                </a:extLst>
              </p:cNvPr>
              <p:cNvSpPr/>
              <p:nvPr/>
            </p:nvSpPr>
            <p:spPr>
              <a:xfrm>
                <a:off x="4003080" y="3637570"/>
                <a:ext cx="22953" cy="38751"/>
              </a:xfrm>
              <a:custGeom>
                <a:avLst/>
                <a:gdLst/>
                <a:ahLst/>
                <a:cxnLst/>
                <a:rect l="l" t="t" r="r" b="b"/>
                <a:pathLst>
                  <a:path w="231" h="390" extrusionOk="0">
                    <a:moveTo>
                      <a:pt x="1" y="0"/>
                    </a:moveTo>
                    <a:lnTo>
                      <a:pt x="1" y="390"/>
                    </a:lnTo>
                    <a:lnTo>
                      <a:pt x="230" y="218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" name="Google Shape;613;p18">
                <a:extLst>
                  <a:ext uri="{FF2B5EF4-FFF2-40B4-BE49-F238E27FC236}">
                    <a16:creationId xmlns:a16="http://schemas.microsoft.com/office/drawing/2014/main" id="{C36E2BA4-F7E4-1634-4EFD-BE25B6A2FC25}"/>
                  </a:ext>
                </a:extLst>
              </p:cNvPr>
              <p:cNvSpPr/>
              <p:nvPr/>
            </p:nvSpPr>
            <p:spPr>
              <a:xfrm>
                <a:off x="4046402" y="3610245"/>
                <a:ext cx="38751" cy="22853"/>
              </a:xfrm>
              <a:custGeom>
                <a:avLst/>
                <a:gdLst/>
                <a:ahLst/>
                <a:cxnLst/>
                <a:rect l="l" t="t" r="r" b="b"/>
                <a:pathLst>
                  <a:path w="390" h="230" extrusionOk="0">
                    <a:moveTo>
                      <a:pt x="0" y="0"/>
                    </a:moveTo>
                    <a:lnTo>
                      <a:pt x="172" y="230"/>
                    </a:lnTo>
                    <a:lnTo>
                      <a:pt x="390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" name="Google Shape;614;p18">
                <a:extLst>
                  <a:ext uri="{FF2B5EF4-FFF2-40B4-BE49-F238E27FC236}">
                    <a16:creationId xmlns:a16="http://schemas.microsoft.com/office/drawing/2014/main" id="{61E78EDC-F319-CBAA-E48C-9DAA636782EF}"/>
                  </a:ext>
                </a:extLst>
              </p:cNvPr>
              <p:cNvSpPr/>
              <p:nvPr/>
            </p:nvSpPr>
            <p:spPr>
              <a:xfrm>
                <a:off x="4042925" y="1349746"/>
                <a:ext cx="37658" cy="22853"/>
              </a:xfrm>
              <a:custGeom>
                <a:avLst/>
                <a:gdLst/>
                <a:ahLst/>
                <a:cxnLst/>
                <a:rect l="l" t="t" r="r" b="b"/>
                <a:pathLst>
                  <a:path w="379" h="230" extrusionOk="0">
                    <a:moveTo>
                      <a:pt x="219" y="0"/>
                    </a:moveTo>
                    <a:lnTo>
                      <a:pt x="1" y="230"/>
                    </a:lnTo>
                    <a:lnTo>
                      <a:pt x="379" y="230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" name="Google Shape;615;p18">
                <a:extLst>
                  <a:ext uri="{FF2B5EF4-FFF2-40B4-BE49-F238E27FC236}">
                    <a16:creationId xmlns:a16="http://schemas.microsoft.com/office/drawing/2014/main" id="{8EA55E31-8642-4EE6-3B87-C5293BAEE60A}"/>
                  </a:ext>
                </a:extLst>
              </p:cNvPr>
              <p:cNvSpPr/>
              <p:nvPr/>
            </p:nvSpPr>
            <p:spPr>
              <a:xfrm>
                <a:off x="4044117" y="1292811"/>
                <a:ext cx="22853" cy="37658"/>
              </a:xfrm>
              <a:custGeom>
                <a:avLst/>
                <a:gdLst/>
                <a:ahLst/>
                <a:cxnLst/>
                <a:rect l="l" t="t" r="r" b="b"/>
                <a:pathLst>
                  <a:path w="230" h="379" extrusionOk="0">
                    <a:moveTo>
                      <a:pt x="0" y="1"/>
                    </a:moveTo>
                    <a:lnTo>
                      <a:pt x="0" y="379"/>
                    </a:lnTo>
                    <a:lnTo>
                      <a:pt x="229" y="218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" name="Google Shape;616;p18">
                <a:extLst>
                  <a:ext uri="{FF2B5EF4-FFF2-40B4-BE49-F238E27FC236}">
                    <a16:creationId xmlns:a16="http://schemas.microsoft.com/office/drawing/2014/main" id="{95CB5C1B-DE4C-66E2-29AE-E4A8C6EF133C}"/>
                  </a:ext>
                </a:extLst>
              </p:cNvPr>
              <p:cNvSpPr/>
              <p:nvPr/>
            </p:nvSpPr>
            <p:spPr>
              <a:xfrm>
                <a:off x="1153062" y="1292811"/>
                <a:ext cx="22853" cy="37658"/>
              </a:xfrm>
              <a:custGeom>
                <a:avLst/>
                <a:gdLst/>
                <a:ahLst/>
                <a:cxnLst/>
                <a:rect l="l" t="t" r="r" b="b"/>
                <a:pathLst>
                  <a:path w="230" h="379" extrusionOk="0">
                    <a:moveTo>
                      <a:pt x="229" y="1"/>
                    </a:moveTo>
                    <a:lnTo>
                      <a:pt x="0" y="173"/>
                    </a:lnTo>
                    <a:lnTo>
                      <a:pt x="229" y="379"/>
                    </a:lnTo>
                    <a:lnTo>
                      <a:pt x="229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" name="Google Shape;617;p18">
                <a:extLst>
                  <a:ext uri="{FF2B5EF4-FFF2-40B4-BE49-F238E27FC236}">
                    <a16:creationId xmlns:a16="http://schemas.microsoft.com/office/drawing/2014/main" id="{C3B6517D-200E-4D79-9770-AEC32887774A}"/>
                  </a:ext>
                </a:extLst>
              </p:cNvPr>
              <p:cNvSpPr/>
              <p:nvPr/>
            </p:nvSpPr>
            <p:spPr>
              <a:xfrm>
                <a:off x="1118882" y="1347460"/>
                <a:ext cx="37658" cy="21760"/>
              </a:xfrm>
              <a:custGeom>
                <a:avLst/>
                <a:gdLst/>
                <a:ahLst/>
                <a:cxnLst/>
                <a:rect l="l" t="t" r="r" b="b"/>
                <a:pathLst>
                  <a:path w="379" h="219" extrusionOk="0">
                    <a:moveTo>
                      <a:pt x="218" y="1"/>
                    </a:moveTo>
                    <a:lnTo>
                      <a:pt x="0" y="218"/>
                    </a:lnTo>
                    <a:lnTo>
                      <a:pt x="378" y="218"/>
                    </a:lnTo>
                    <a:lnTo>
                      <a:pt x="218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" name="Google Shape;618;p18">
                <a:extLst>
                  <a:ext uri="{FF2B5EF4-FFF2-40B4-BE49-F238E27FC236}">
                    <a16:creationId xmlns:a16="http://schemas.microsoft.com/office/drawing/2014/main" id="{F4821199-DE66-7D6D-CE84-CF7540E1DA8A}"/>
                  </a:ext>
                </a:extLst>
              </p:cNvPr>
              <p:cNvSpPr/>
              <p:nvPr/>
            </p:nvSpPr>
            <p:spPr>
              <a:xfrm>
                <a:off x="1119975" y="2755429"/>
                <a:ext cx="37658" cy="22853"/>
              </a:xfrm>
              <a:custGeom>
                <a:avLst/>
                <a:gdLst/>
                <a:ahLst/>
                <a:cxnLst/>
                <a:rect l="l" t="t" r="r" b="b"/>
                <a:pathLst>
                  <a:path w="379" h="230" extrusionOk="0">
                    <a:moveTo>
                      <a:pt x="1" y="1"/>
                    </a:moveTo>
                    <a:lnTo>
                      <a:pt x="161" y="230"/>
                    </a:lnTo>
                    <a:lnTo>
                      <a:pt x="379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" name="Google Shape;619;p18">
                <a:extLst>
                  <a:ext uri="{FF2B5EF4-FFF2-40B4-BE49-F238E27FC236}">
                    <a16:creationId xmlns:a16="http://schemas.microsoft.com/office/drawing/2014/main" id="{1830CA2C-6EE7-12A2-4863-22588AB8C001}"/>
                  </a:ext>
                </a:extLst>
              </p:cNvPr>
              <p:cNvSpPr/>
              <p:nvPr/>
            </p:nvSpPr>
            <p:spPr>
              <a:xfrm>
                <a:off x="1117689" y="2774804"/>
                <a:ext cx="21760" cy="38751"/>
              </a:xfrm>
              <a:custGeom>
                <a:avLst/>
                <a:gdLst/>
                <a:ahLst/>
                <a:cxnLst/>
                <a:rect l="l" t="t" r="r" b="b"/>
                <a:pathLst>
                  <a:path w="219" h="390" extrusionOk="0">
                    <a:moveTo>
                      <a:pt x="1" y="0"/>
                    </a:moveTo>
                    <a:lnTo>
                      <a:pt x="1" y="390"/>
                    </a:lnTo>
                    <a:lnTo>
                      <a:pt x="219" y="218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" name="Google Shape;620;p18">
                <a:extLst>
                  <a:ext uri="{FF2B5EF4-FFF2-40B4-BE49-F238E27FC236}">
                    <a16:creationId xmlns:a16="http://schemas.microsoft.com/office/drawing/2014/main" id="{192FBEEA-63B0-E7BD-AB0A-4F7C8A6E5CD7}"/>
                  </a:ext>
                </a:extLst>
              </p:cNvPr>
              <p:cNvSpPr/>
              <p:nvPr/>
            </p:nvSpPr>
            <p:spPr>
              <a:xfrm>
                <a:off x="561159" y="2775897"/>
                <a:ext cx="22853" cy="38851"/>
              </a:xfrm>
              <a:custGeom>
                <a:avLst/>
                <a:gdLst/>
                <a:ahLst/>
                <a:cxnLst/>
                <a:rect l="l" t="t" r="r" b="b"/>
                <a:pathLst>
                  <a:path w="230" h="391" extrusionOk="0">
                    <a:moveTo>
                      <a:pt x="229" y="1"/>
                    </a:moveTo>
                    <a:lnTo>
                      <a:pt x="0" y="173"/>
                    </a:lnTo>
                    <a:lnTo>
                      <a:pt x="229" y="390"/>
                    </a:lnTo>
                    <a:lnTo>
                      <a:pt x="229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" name="Google Shape;621;p18">
                <a:extLst>
                  <a:ext uri="{FF2B5EF4-FFF2-40B4-BE49-F238E27FC236}">
                    <a16:creationId xmlns:a16="http://schemas.microsoft.com/office/drawing/2014/main" id="{CB6C46F6-B661-B5B3-A0EC-687402ACE7F2}"/>
                  </a:ext>
                </a:extLst>
              </p:cNvPr>
              <p:cNvSpPr/>
              <p:nvPr/>
            </p:nvSpPr>
            <p:spPr>
              <a:xfrm>
                <a:off x="512173" y="2806700"/>
                <a:ext cx="37658" cy="22853"/>
              </a:xfrm>
              <a:custGeom>
                <a:avLst/>
                <a:gdLst/>
                <a:ahLst/>
                <a:cxnLst/>
                <a:rect l="l" t="t" r="r" b="b"/>
                <a:pathLst>
                  <a:path w="379" h="230" extrusionOk="0">
                    <a:moveTo>
                      <a:pt x="207" y="0"/>
                    </a:moveTo>
                    <a:lnTo>
                      <a:pt x="1" y="229"/>
                    </a:lnTo>
                    <a:lnTo>
                      <a:pt x="379" y="229"/>
                    </a:lnTo>
                    <a:lnTo>
                      <a:pt x="207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" name="Google Shape;622;p18">
                <a:extLst>
                  <a:ext uri="{FF2B5EF4-FFF2-40B4-BE49-F238E27FC236}">
                    <a16:creationId xmlns:a16="http://schemas.microsoft.com/office/drawing/2014/main" id="{E89A2F0E-35F7-7090-E890-CE090C0E73DB}"/>
                  </a:ext>
                </a:extLst>
              </p:cNvPr>
              <p:cNvSpPr/>
              <p:nvPr/>
            </p:nvSpPr>
            <p:spPr>
              <a:xfrm>
                <a:off x="513366" y="3614816"/>
                <a:ext cx="37658" cy="22853"/>
              </a:xfrm>
              <a:custGeom>
                <a:avLst/>
                <a:gdLst/>
                <a:ahLst/>
                <a:cxnLst/>
                <a:rect l="l" t="t" r="r" b="b"/>
                <a:pathLst>
                  <a:path w="379" h="230" extrusionOk="0">
                    <a:moveTo>
                      <a:pt x="0" y="0"/>
                    </a:moveTo>
                    <a:lnTo>
                      <a:pt x="161" y="229"/>
                    </a:lnTo>
                    <a:lnTo>
                      <a:pt x="378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" name="Google Shape;623;p18">
                <a:extLst>
                  <a:ext uri="{FF2B5EF4-FFF2-40B4-BE49-F238E27FC236}">
                    <a16:creationId xmlns:a16="http://schemas.microsoft.com/office/drawing/2014/main" id="{45CB47DD-67F6-9278-AC2D-0DD3D43A6330}"/>
                  </a:ext>
                </a:extLst>
              </p:cNvPr>
              <p:cNvSpPr/>
              <p:nvPr/>
            </p:nvSpPr>
            <p:spPr>
              <a:xfrm>
                <a:off x="1305584" y="2190850"/>
                <a:ext cx="237973" cy="560106"/>
              </a:xfrm>
              <a:custGeom>
                <a:avLst/>
                <a:gdLst/>
                <a:ahLst/>
                <a:cxnLst/>
                <a:rect l="l" t="t" r="r" b="b"/>
                <a:pathLst>
                  <a:path w="2395" h="5637" extrusionOk="0">
                    <a:moveTo>
                      <a:pt x="2314" y="92"/>
                    </a:moveTo>
                    <a:lnTo>
                      <a:pt x="2314" y="5545"/>
                    </a:lnTo>
                    <a:lnTo>
                      <a:pt x="80" y="5545"/>
                    </a:lnTo>
                    <a:lnTo>
                      <a:pt x="80" y="92"/>
                    </a:lnTo>
                    <a:close/>
                    <a:moveTo>
                      <a:pt x="0" y="1"/>
                    </a:moveTo>
                    <a:lnTo>
                      <a:pt x="0" y="5637"/>
                    </a:lnTo>
                    <a:lnTo>
                      <a:pt x="2394" y="5637"/>
                    </a:lnTo>
                    <a:lnTo>
                      <a:pt x="2394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" name="Google Shape;624;p18">
                <a:extLst>
                  <a:ext uri="{FF2B5EF4-FFF2-40B4-BE49-F238E27FC236}">
                    <a16:creationId xmlns:a16="http://schemas.microsoft.com/office/drawing/2014/main" id="{2FD2EE2D-BB1D-8503-08A2-922268599F6F}"/>
                  </a:ext>
                </a:extLst>
              </p:cNvPr>
              <p:cNvSpPr/>
              <p:nvPr/>
            </p:nvSpPr>
            <p:spPr>
              <a:xfrm>
                <a:off x="1311248" y="2225031"/>
                <a:ext cx="146957" cy="248208"/>
              </a:xfrm>
              <a:custGeom>
                <a:avLst/>
                <a:gdLst/>
                <a:ahLst/>
                <a:cxnLst/>
                <a:rect l="l" t="t" r="r" b="b"/>
                <a:pathLst>
                  <a:path w="1479" h="2498" extrusionOk="0">
                    <a:moveTo>
                      <a:pt x="1386" y="92"/>
                    </a:moveTo>
                    <a:lnTo>
                      <a:pt x="1386" y="2406"/>
                    </a:lnTo>
                    <a:lnTo>
                      <a:pt x="81" y="2406"/>
                    </a:lnTo>
                    <a:lnTo>
                      <a:pt x="81" y="92"/>
                    </a:lnTo>
                    <a:close/>
                    <a:moveTo>
                      <a:pt x="0" y="0"/>
                    </a:moveTo>
                    <a:lnTo>
                      <a:pt x="0" y="2498"/>
                    </a:lnTo>
                    <a:lnTo>
                      <a:pt x="1478" y="2498"/>
                    </a:lnTo>
                    <a:lnTo>
                      <a:pt x="1478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" name="Google Shape;625;p18">
                <a:extLst>
                  <a:ext uri="{FF2B5EF4-FFF2-40B4-BE49-F238E27FC236}">
                    <a16:creationId xmlns:a16="http://schemas.microsoft.com/office/drawing/2014/main" id="{3CEFE9DF-3999-E304-4225-C707F9689BF2}"/>
                  </a:ext>
                </a:extLst>
              </p:cNvPr>
              <p:cNvSpPr/>
              <p:nvPr/>
            </p:nvSpPr>
            <p:spPr>
              <a:xfrm>
                <a:off x="1311248" y="2460620"/>
                <a:ext cx="146957" cy="248208"/>
              </a:xfrm>
              <a:custGeom>
                <a:avLst/>
                <a:gdLst/>
                <a:ahLst/>
                <a:cxnLst/>
                <a:rect l="l" t="t" r="r" b="b"/>
                <a:pathLst>
                  <a:path w="1479" h="2498" extrusionOk="0">
                    <a:moveTo>
                      <a:pt x="1386" y="92"/>
                    </a:moveTo>
                    <a:lnTo>
                      <a:pt x="1386" y="2406"/>
                    </a:lnTo>
                    <a:lnTo>
                      <a:pt x="81" y="2406"/>
                    </a:lnTo>
                    <a:lnTo>
                      <a:pt x="81" y="92"/>
                    </a:lnTo>
                    <a:close/>
                    <a:moveTo>
                      <a:pt x="0" y="1"/>
                    </a:moveTo>
                    <a:lnTo>
                      <a:pt x="0" y="2498"/>
                    </a:lnTo>
                    <a:lnTo>
                      <a:pt x="1478" y="2498"/>
                    </a:lnTo>
                    <a:lnTo>
                      <a:pt x="1478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" name="Google Shape;626;p18">
                <a:extLst>
                  <a:ext uri="{FF2B5EF4-FFF2-40B4-BE49-F238E27FC236}">
                    <a16:creationId xmlns:a16="http://schemas.microsoft.com/office/drawing/2014/main" id="{425884F0-189A-A94E-EB46-0E412A8F3EF1}"/>
                  </a:ext>
                </a:extLst>
              </p:cNvPr>
              <p:cNvSpPr/>
              <p:nvPr/>
            </p:nvSpPr>
            <p:spPr>
              <a:xfrm>
                <a:off x="2383470" y="1518165"/>
                <a:ext cx="468991" cy="281295"/>
              </a:xfrm>
              <a:custGeom>
                <a:avLst/>
                <a:gdLst/>
                <a:ahLst/>
                <a:cxnLst/>
                <a:rect l="l" t="t" r="r" b="b"/>
                <a:pathLst>
                  <a:path w="4720" h="2831" extrusionOk="0">
                    <a:moveTo>
                      <a:pt x="4628" y="81"/>
                    </a:moveTo>
                    <a:lnTo>
                      <a:pt x="4628" y="2739"/>
                    </a:lnTo>
                    <a:lnTo>
                      <a:pt x="80" y="2739"/>
                    </a:lnTo>
                    <a:lnTo>
                      <a:pt x="80" y="81"/>
                    </a:lnTo>
                    <a:close/>
                    <a:moveTo>
                      <a:pt x="0" y="1"/>
                    </a:moveTo>
                    <a:lnTo>
                      <a:pt x="0" y="2830"/>
                    </a:lnTo>
                    <a:lnTo>
                      <a:pt x="4720" y="2830"/>
                    </a:lnTo>
                    <a:lnTo>
                      <a:pt x="4720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" name="Google Shape;627;p18">
                <a:extLst>
                  <a:ext uri="{FF2B5EF4-FFF2-40B4-BE49-F238E27FC236}">
                    <a16:creationId xmlns:a16="http://schemas.microsoft.com/office/drawing/2014/main" id="{7552C773-02AD-CD95-36C4-7855D39C7676}"/>
                  </a:ext>
                </a:extLst>
              </p:cNvPr>
              <p:cNvSpPr/>
              <p:nvPr/>
            </p:nvSpPr>
            <p:spPr>
              <a:xfrm>
                <a:off x="2718123" y="1583049"/>
                <a:ext cx="95686" cy="151528"/>
              </a:xfrm>
              <a:custGeom>
                <a:avLst/>
                <a:gdLst/>
                <a:ahLst/>
                <a:cxnLst/>
                <a:rect l="l" t="t" r="r" b="b"/>
                <a:pathLst>
                  <a:path w="963" h="1525" extrusionOk="0">
                    <a:moveTo>
                      <a:pt x="687" y="92"/>
                    </a:moveTo>
                    <a:cubicBezTo>
                      <a:pt x="790" y="92"/>
                      <a:pt x="882" y="173"/>
                      <a:pt x="882" y="276"/>
                    </a:cubicBezTo>
                    <a:lnTo>
                      <a:pt x="882" y="1249"/>
                    </a:lnTo>
                    <a:cubicBezTo>
                      <a:pt x="882" y="1364"/>
                      <a:pt x="790" y="1444"/>
                      <a:pt x="687" y="1444"/>
                    </a:cubicBezTo>
                    <a:lnTo>
                      <a:pt x="275" y="1444"/>
                    </a:lnTo>
                    <a:cubicBezTo>
                      <a:pt x="160" y="1444"/>
                      <a:pt x="80" y="1364"/>
                      <a:pt x="80" y="1249"/>
                    </a:cubicBezTo>
                    <a:lnTo>
                      <a:pt x="80" y="276"/>
                    </a:lnTo>
                    <a:cubicBezTo>
                      <a:pt x="80" y="173"/>
                      <a:pt x="160" y="92"/>
                      <a:pt x="275" y="92"/>
                    </a:cubicBezTo>
                    <a:close/>
                    <a:moveTo>
                      <a:pt x="275" y="1"/>
                    </a:moveTo>
                    <a:cubicBezTo>
                      <a:pt x="115" y="1"/>
                      <a:pt x="0" y="127"/>
                      <a:pt x="0" y="276"/>
                    </a:cubicBezTo>
                    <a:lnTo>
                      <a:pt x="0" y="1249"/>
                    </a:lnTo>
                    <a:cubicBezTo>
                      <a:pt x="0" y="1410"/>
                      <a:pt x="115" y="1524"/>
                      <a:pt x="275" y="1524"/>
                    </a:cubicBezTo>
                    <a:lnTo>
                      <a:pt x="687" y="1524"/>
                    </a:lnTo>
                    <a:cubicBezTo>
                      <a:pt x="836" y="1524"/>
                      <a:pt x="962" y="1410"/>
                      <a:pt x="962" y="1249"/>
                    </a:cubicBezTo>
                    <a:lnTo>
                      <a:pt x="962" y="276"/>
                    </a:lnTo>
                    <a:cubicBezTo>
                      <a:pt x="962" y="127"/>
                      <a:pt x="836" y="1"/>
                      <a:pt x="687" y="1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" name="Google Shape;628;p18">
                <a:extLst>
                  <a:ext uri="{FF2B5EF4-FFF2-40B4-BE49-F238E27FC236}">
                    <a16:creationId xmlns:a16="http://schemas.microsoft.com/office/drawing/2014/main" id="{0BC33835-EE4A-EC96-1C26-379D9B5E4D36}"/>
                  </a:ext>
                </a:extLst>
              </p:cNvPr>
              <p:cNvSpPr/>
              <p:nvPr/>
            </p:nvSpPr>
            <p:spPr>
              <a:xfrm>
                <a:off x="2666852" y="1520451"/>
                <a:ext cx="8048" cy="274439"/>
              </a:xfrm>
              <a:custGeom>
                <a:avLst/>
                <a:gdLst/>
                <a:ahLst/>
                <a:cxnLst/>
                <a:rect l="l" t="t" r="r" b="b"/>
                <a:pathLst>
                  <a:path w="81" h="2762" extrusionOk="0">
                    <a:moveTo>
                      <a:pt x="1" y="1"/>
                    </a:moveTo>
                    <a:lnTo>
                      <a:pt x="1" y="2761"/>
                    </a:lnTo>
                    <a:lnTo>
                      <a:pt x="81" y="2761"/>
                    </a:lnTo>
                    <a:lnTo>
                      <a:pt x="81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10" name="Google Shape;629;p18">
              <a:extLst>
                <a:ext uri="{FF2B5EF4-FFF2-40B4-BE49-F238E27FC236}">
                  <a16:creationId xmlns:a16="http://schemas.microsoft.com/office/drawing/2014/main" id="{D67B6130-57B0-A59A-217F-A09959C1DFE2}"/>
                </a:ext>
              </a:extLst>
            </p:cNvPr>
            <p:cNvSpPr txBox="1"/>
            <p:nvPr/>
          </p:nvSpPr>
          <p:spPr>
            <a:xfrm>
              <a:off x="1103035" y="5627838"/>
              <a:ext cx="288000" cy="228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rgbClr val="001E5A"/>
                  </a:solidFill>
                  <a:latin typeface="Shabnam" panose="020B0603030804020204" pitchFamily="34" charset="-78"/>
                  <a:ea typeface="Fira Sans"/>
                  <a:cs typeface="Shabnam" panose="020B0603030804020204" pitchFamily="34" charset="-78"/>
                  <a:sym typeface="Fira Sans"/>
                </a:rPr>
                <a:t>1</a:t>
              </a:r>
              <a:endParaRPr sz="1200">
                <a:solidFill>
                  <a:srgbClr val="001E5A"/>
                </a:solidFill>
                <a:latin typeface="Shabnam" panose="020B0603030804020204" pitchFamily="34" charset="-78"/>
                <a:ea typeface="Fira Sans"/>
                <a:cs typeface="Shabnam" panose="020B0603030804020204" pitchFamily="34" charset="-78"/>
                <a:sym typeface="Fira Sans"/>
              </a:endParaRPr>
            </a:p>
          </p:txBody>
        </p:sp>
        <p:sp>
          <p:nvSpPr>
            <p:cNvPr id="211" name="Google Shape;630;p18">
              <a:extLst>
                <a:ext uri="{FF2B5EF4-FFF2-40B4-BE49-F238E27FC236}">
                  <a16:creationId xmlns:a16="http://schemas.microsoft.com/office/drawing/2014/main" id="{9176B4B4-6441-8223-A9B8-BBB7D897EC31}"/>
                </a:ext>
              </a:extLst>
            </p:cNvPr>
            <p:cNvSpPr txBox="1"/>
            <p:nvPr/>
          </p:nvSpPr>
          <p:spPr>
            <a:xfrm>
              <a:off x="2020485" y="5627838"/>
              <a:ext cx="288000" cy="228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rgbClr val="001E5A"/>
                  </a:solidFill>
                  <a:latin typeface="Shabnam" panose="020B0603030804020204" pitchFamily="34" charset="-78"/>
                  <a:ea typeface="Fira Sans"/>
                  <a:cs typeface="Shabnam" panose="020B0603030804020204" pitchFamily="34" charset="-78"/>
                  <a:sym typeface="Fira Sans"/>
                </a:rPr>
                <a:t>2</a:t>
              </a:r>
              <a:endParaRPr sz="1200">
                <a:solidFill>
                  <a:srgbClr val="001E5A"/>
                </a:solidFill>
                <a:latin typeface="Shabnam" panose="020B0603030804020204" pitchFamily="34" charset="-78"/>
                <a:ea typeface="Fira Sans"/>
                <a:cs typeface="Shabnam" panose="020B0603030804020204" pitchFamily="34" charset="-78"/>
                <a:sym typeface="Fira Sans"/>
              </a:endParaRPr>
            </a:p>
          </p:txBody>
        </p:sp>
        <p:sp>
          <p:nvSpPr>
            <p:cNvPr id="212" name="Google Shape;631;p18">
              <a:extLst>
                <a:ext uri="{FF2B5EF4-FFF2-40B4-BE49-F238E27FC236}">
                  <a16:creationId xmlns:a16="http://schemas.microsoft.com/office/drawing/2014/main" id="{FE850D3A-2E64-56FB-0232-9700F2B83EC1}"/>
                </a:ext>
              </a:extLst>
            </p:cNvPr>
            <p:cNvSpPr txBox="1"/>
            <p:nvPr/>
          </p:nvSpPr>
          <p:spPr>
            <a:xfrm>
              <a:off x="4645323" y="5627838"/>
              <a:ext cx="288000" cy="228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dirty="0">
                  <a:solidFill>
                    <a:srgbClr val="001E5A"/>
                  </a:solidFill>
                  <a:latin typeface="Shabnam" panose="020B0603030804020204" pitchFamily="34" charset="-78"/>
                  <a:ea typeface="Fira Sans"/>
                  <a:cs typeface="Shabnam" panose="020B0603030804020204" pitchFamily="34" charset="-78"/>
                  <a:sym typeface="Fira Sans"/>
                </a:rPr>
                <a:t>6</a:t>
              </a:r>
              <a:endParaRPr sz="1200" dirty="0">
                <a:solidFill>
                  <a:srgbClr val="001E5A"/>
                </a:solidFill>
                <a:latin typeface="Shabnam" panose="020B0603030804020204" pitchFamily="34" charset="-78"/>
                <a:ea typeface="Fira Sans"/>
                <a:cs typeface="Shabnam" panose="020B0603030804020204" pitchFamily="34" charset="-78"/>
                <a:sym typeface="Fira Sans"/>
              </a:endParaRPr>
            </a:p>
          </p:txBody>
        </p:sp>
        <p:sp>
          <p:nvSpPr>
            <p:cNvPr id="213" name="Google Shape;632;p18">
              <a:extLst>
                <a:ext uri="{FF2B5EF4-FFF2-40B4-BE49-F238E27FC236}">
                  <a16:creationId xmlns:a16="http://schemas.microsoft.com/office/drawing/2014/main" id="{CF0D43AA-256F-A929-F4C2-9DB5D35506E2}"/>
                </a:ext>
              </a:extLst>
            </p:cNvPr>
            <p:cNvSpPr txBox="1"/>
            <p:nvPr/>
          </p:nvSpPr>
          <p:spPr>
            <a:xfrm>
              <a:off x="3019273" y="4326900"/>
              <a:ext cx="288000" cy="228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rgbClr val="001E5A"/>
                  </a:solidFill>
                  <a:latin typeface="Shabnam" panose="020B0603030804020204" pitchFamily="34" charset="-78"/>
                  <a:ea typeface="Fira Sans"/>
                  <a:cs typeface="Shabnam" panose="020B0603030804020204" pitchFamily="34" charset="-78"/>
                  <a:sym typeface="Fira Sans"/>
                </a:rPr>
                <a:t>3</a:t>
              </a:r>
              <a:endParaRPr sz="1200">
                <a:solidFill>
                  <a:srgbClr val="001E5A"/>
                </a:solidFill>
                <a:latin typeface="Shabnam" panose="020B0603030804020204" pitchFamily="34" charset="-78"/>
                <a:ea typeface="Fira Sans"/>
                <a:cs typeface="Shabnam" panose="020B0603030804020204" pitchFamily="34" charset="-78"/>
                <a:sym typeface="Fira Sans"/>
              </a:endParaRPr>
            </a:p>
          </p:txBody>
        </p:sp>
        <p:sp>
          <p:nvSpPr>
            <p:cNvPr id="214" name="Google Shape;633;p18">
              <a:extLst>
                <a:ext uri="{FF2B5EF4-FFF2-40B4-BE49-F238E27FC236}">
                  <a16:creationId xmlns:a16="http://schemas.microsoft.com/office/drawing/2014/main" id="{8218B104-6454-DF67-560B-9CBF09E6C905}"/>
                </a:ext>
              </a:extLst>
            </p:cNvPr>
            <p:cNvSpPr txBox="1"/>
            <p:nvPr/>
          </p:nvSpPr>
          <p:spPr>
            <a:xfrm>
              <a:off x="3019273" y="3260863"/>
              <a:ext cx="288000" cy="228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rgbClr val="001E5A"/>
                  </a:solidFill>
                  <a:latin typeface="Shabnam" panose="020B0603030804020204" pitchFamily="34" charset="-78"/>
                  <a:ea typeface="Fira Sans"/>
                  <a:cs typeface="Shabnam" panose="020B0603030804020204" pitchFamily="34" charset="-78"/>
                  <a:sym typeface="Fira Sans"/>
                </a:rPr>
                <a:t>5</a:t>
              </a:r>
              <a:endParaRPr sz="1200">
                <a:solidFill>
                  <a:srgbClr val="001E5A"/>
                </a:solidFill>
                <a:latin typeface="Shabnam" panose="020B0603030804020204" pitchFamily="34" charset="-78"/>
                <a:ea typeface="Fira Sans"/>
                <a:cs typeface="Shabnam" panose="020B0603030804020204" pitchFamily="34" charset="-78"/>
                <a:sym typeface="Fira Sans"/>
              </a:endParaRPr>
            </a:p>
          </p:txBody>
        </p:sp>
        <p:sp>
          <p:nvSpPr>
            <p:cNvPr id="215" name="Google Shape;634;p18">
              <a:extLst>
                <a:ext uri="{FF2B5EF4-FFF2-40B4-BE49-F238E27FC236}">
                  <a16:creationId xmlns:a16="http://schemas.microsoft.com/office/drawing/2014/main" id="{6DA1910C-1AA0-46C5-335E-38CA2EF545BC}"/>
                </a:ext>
              </a:extLst>
            </p:cNvPr>
            <p:cNvSpPr txBox="1"/>
            <p:nvPr/>
          </p:nvSpPr>
          <p:spPr>
            <a:xfrm>
              <a:off x="2020498" y="3260863"/>
              <a:ext cx="288000" cy="228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rgbClr val="001E5A"/>
                  </a:solidFill>
                  <a:latin typeface="Shabnam" panose="020B0603030804020204" pitchFamily="34" charset="-78"/>
                  <a:ea typeface="Fira Sans"/>
                  <a:cs typeface="Shabnam" panose="020B0603030804020204" pitchFamily="34" charset="-78"/>
                  <a:sym typeface="Fira Sans"/>
                </a:rPr>
                <a:t>4</a:t>
              </a:r>
              <a:endParaRPr sz="1200">
                <a:solidFill>
                  <a:srgbClr val="001E5A"/>
                </a:solidFill>
                <a:latin typeface="Shabnam" panose="020B0603030804020204" pitchFamily="34" charset="-78"/>
                <a:ea typeface="Fira Sans"/>
                <a:cs typeface="Shabnam" panose="020B0603030804020204" pitchFamily="34" charset="-78"/>
                <a:sym typeface="Fira Sans"/>
              </a:endParaRPr>
            </a:p>
          </p:txBody>
        </p:sp>
      </p:grpSp>
      <p:sp>
        <p:nvSpPr>
          <p:cNvPr id="216" name="Oval 215">
            <a:extLst>
              <a:ext uri="{FF2B5EF4-FFF2-40B4-BE49-F238E27FC236}">
                <a16:creationId xmlns:a16="http://schemas.microsoft.com/office/drawing/2014/main" id="{F22D7562-AA73-8EEB-12A8-4FB741BC9ECA}"/>
              </a:ext>
            </a:extLst>
          </p:cNvPr>
          <p:cNvSpPr/>
          <p:nvPr/>
        </p:nvSpPr>
        <p:spPr>
          <a:xfrm>
            <a:off x="11531160" y="3092403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" name="Oval 216">
            <a:extLst>
              <a:ext uri="{FF2B5EF4-FFF2-40B4-BE49-F238E27FC236}">
                <a16:creationId xmlns:a16="http://schemas.microsoft.com/office/drawing/2014/main" id="{8B953948-E49B-8ABD-B4A2-6E96E080702A}"/>
              </a:ext>
            </a:extLst>
          </p:cNvPr>
          <p:cNvSpPr/>
          <p:nvPr/>
        </p:nvSpPr>
        <p:spPr>
          <a:xfrm>
            <a:off x="11531160" y="3886972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8" name="Oval 217">
            <a:extLst>
              <a:ext uri="{FF2B5EF4-FFF2-40B4-BE49-F238E27FC236}">
                <a16:creationId xmlns:a16="http://schemas.microsoft.com/office/drawing/2014/main" id="{05CFFCC3-6781-116E-37C1-0FED43F34435}"/>
              </a:ext>
            </a:extLst>
          </p:cNvPr>
          <p:cNvSpPr/>
          <p:nvPr/>
        </p:nvSpPr>
        <p:spPr>
          <a:xfrm>
            <a:off x="11531160" y="4658998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" name="Oval 218">
            <a:extLst>
              <a:ext uri="{FF2B5EF4-FFF2-40B4-BE49-F238E27FC236}">
                <a16:creationId xmlns:a16="http://schemas.microsoft.com/office/drawing/2014/main" id="{CE09523A-3903-AFA0-98EA-B1005076AA66}"/>
              </a:ext>
            </a:extLst>
          </p:cNvPr>
          <p:cNvSpPr/>
          <p:nvPr/>
        </p:nvSpPr>
        <p:spPr>
          <a:xfrm>
            <a:off x="11531160" y="5452149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0" name="Oval 219">
            <a:extLst>
              <a:ext uri="{FF2B5EF4-FFF2-40B4-BE49-F238E27FC236}">
                <a16:creationId xmlns:a16="http://schemas.microsoft.com/office/drawing/2014/main" id="{6C51D293-D1BA-A8D1-457A-CFEFDC08666A}"/>
              </a:ext>
            </a:extLst>
          </p:cNvPr>
          <p:cNvSpPr/>
          <p:nvPr/>
        </p:nvSpPr>
        <p:spPr>
          <a:xfrm>
            <a:off x="11530172" y="2317349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1" name="Oval 220">
            <a:extLst>
              <a:ext uri="{FF2B5EF4-FFF2-40B4-BE49-F238E27FC236}">
                <a16:creationId xmlns:a16="http://schemas.microsoft.com/office/drawing/2014/main" id="{315CF666-10D3-1067-94D8-40641CA581BB}"/>
              </a:ext>
            </a:extLst>
          </p:cNvPr>
          <p:cNvSpPr/>
          <p:nvPr/>
        </p:nvSpPr>
        <p:spPr>
          <a:xfrm>
            <a:off x="11518882" y="1495237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2" name="Google Shape;9637;p64">
            <a:extLst>
              <a:ext uri="{FF2B5EF4-FFF2-40B4-BE49-F238E27FC236}">
                <a16:creationId xmlns:a16="http://schemas.microsoft.com/office/drawing/2014/main" id="{B87BDE81-0A88-A072-3F83-2974E19FD98F}"/>
              </a:ext>
            </a:extLst>
          </p:cNvPr>
          <p:cNvGrpSpPr/>
          <p:nvPr/>
        </p:nvGrpSpPr>
        <p:grpSpPr>
          <a:xfrm>
            <a:off x="11467737" y="3870079"/>
            <a:ext cx="409885" cy="319555"/>
            <a:chOff x="2611458" y="3816374"/>
            <a:chExt cx="426329" cy="332375"/>
          </a:xfrm>
          <a:solidFill>
            <a:srgbClr val="002060"/>
          </a:solidFill>
        </p:grpSpPr>
        <p:sp>
          <p:nvSpPr>
            <p:cNvPr id="223" name="Google Shape;9638;p64">
              <a:extLst>
                <a:ext uri="{FF2B5EF4-FFF2-40B4-BE49-F238E27FC236}">
                  <a16:creationId xmlns:a16="http://schemas.microsoft.com/office/drawing/2014/main" id="{17B43C0F-5886-D632-311F-B695ED34C1EC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9639;p64">
              <a:extLst>
                <a:ext uri="{FF2B5EF4-FFF2-40B4-BE49-F238E27FC236}">
                  <a16:creationId xmlns:a16="http://schemas.microsoft.com/office/drawing/2014/main" id="{70BC5ACE-D382-22CC-0F59-742E6743161E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9640;p64">
              <a:extLst>
                <a:ext uri="{FF2B5EF4-FFF2-40B4-BE49-F238E27FC236}">
                  <a16:creationId xmlns:a16="http://schemas.microsoft.com/office/drawing/2014/main" id="{53255E07-1BF9-F6CA-3561-E98FCB71F8F0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9641;p64">
              <a:extLst>
                <a:ext uri="{FF2B5EF4-FFF2-40B4-BE49-F238E27FC236}">
                  <a16:creationId xmlns:a16="http://schemas.microsoft.com/office/drawing/2014/main" id="{9AEC176D-C790-C002-272C-185876CA6984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9642;p64">
              <a:extLst>
                <a:ext uri="{FF2B5EF4-FFF2-40B4-BE49-F238E27FC236}">
                  <a16:creationId xmlns:a16="http://schemas.microsoft.com/office/drawing/2014/main" id="{20DAD9BC-DCC4-CBCB-C739-74143ADDCE8E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9643;p64">
              <a:extLst>
                <a:ext uri="{FF2B5EF4-FFF2-40B4-BE49-F238E27FC236}">
                  <a16:creationId xmlns:a16="http://schemas.microsoft.com/office/drawing/2014/main" id="{17DD9751-3837-E0D5-3AEA-5AEA243FDE75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9644;p64">
              <a:extLst>
                <a:ext uri="{FF2B5EF4-FFF2-40B4-BE49-F238E27FC236}">
                  <a16:creationId xmlns:a16="http://schemas.microsoft.com/office/drawing/2014/main" id="{F28B4CE0-B4AB-70C9-8E9F-D5F4DFBABD99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9645;p64">
              <a:extLst>
                <a:ext uri="{FF2B5EF4-FFF2-40B4-BE49-F238E27FC236}">
                  <a16:creationId xmlns:a16="http://schemas.microsoft.com/office/drawing/2014/main" id="{5F27FB54-5B0B-E364-6AFC-6A7D21032D0C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9646;p64">
              <a:extLst>
                <a:ext uri="{FF2B5EF4-FFF2-40B4-BE49-F238E27FC236}">
                  <a16:creationId xmlns:a16="http://schemas.microsoft.com/office/drawing/2014/main" id="{E52D5964-C067-8B84-67F9-FF98395DB7D7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9647;p64">
              <a:extLst>
                <a:ext uri="{FF2B5EF4-FFF2-40B4-BE49-F238E27FC236}">
                  <a16:creationId xmlns:a16="http://schemas.microsoft.com/office/drawing/2014/main" id="{552173CC-6855-1E40-030F-3231096DFD7D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3" name="Google Shape;9201;p64">
            <a:extLst>
              <a:ext uri="{FF2B5EF4-FFF2-40B4-BE49-F238E27FC236}">
                <a16:creationId xmlns:a16="http://schemas.microsoft.com/office/drawing/2014/main" id="{FE678710-D9E7-C575-B004-2814EBBD2DF1}"/>
              </a:ext>
            </a:extLst>
          </p:cNvPr>
          <p:cNvGrpSpPr/>
          <p:nvPr/>
        </p:nvGrpSpPr>
        <p:grpSpPr>
          <a:xfrm>
            <a:off x="11492106" y="2264506"/>
            <a:ext cx="361147" cy="361529"/>
            <a:chOff x="7538896" y="1970156"/>
            <a:chExt cx="361147" cy="361529"/>
          </a:xfrm>
          <a:solidFill>
            <a:srgbClr val="002060"/>
          </a:solidFill>
        </p:grpSpPr>
        <p:sp>
          <p:nvSpPr>
            <p:cNvPr id="234" name="Google Shape;9202;p64">
              <a:extLst>
                <a:ext uri="{FF2B5EF4-FFF2-40B4-BE49-F238E27FC236}">
                  <a16:creationId xmlns:a16="http://schemas.microsoft.com/office/drawing/2014/main" id="{E57E9691-8054-D114-D8C0-AD611F74184E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9203;p64">
              <a:extLst>
                <a:ext uri="{FF2B5EF4-FFF2-40B4-BE49-F238E27FC236}">
                  <a16:creationId xmlns:a16="http://schemas.microsoft.com/office/drawing/2014/main" id="{AE7316A6-8D0E-A204-B8D7-768EA31B8DAD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9204;p64">
              <a:extLst>
                <a:ext uri="{FF2B5EF4-FFF2-40B4-BE49-F238E27FC236}">
                  <a16:creationId xmlns:a16="http://schemas.microsoft.com/office/drawing/2014/main" id="{598D7D2A-8E76-5BA2-B2CA-34AF2D2E65EC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9205;p64">
              <a:extLst>
                <a:ext uri="{FF2B5EF4-FFF2-40B4-BE49-F238E27FC236}">
                  <a16:creationId xmlns:a16="http://schemas.microsoft.com/office/drawing/2014/main" id="{A3F724FB-90F3-5E75-8484-912CE698EEBD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9206;p64">
              <a:extLst>
                <a:ext uri="{FF2B5EF4-FFF2-40B4-BE49-F238E27FC236}">
                  <a16:creationId xmlns:a16="http://schemas.microsoft.com/office/drawing/2014/main" id="{F79A869B-AA68-B7AC-7BD3-233B74B1F912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9207;p64">
              <a:extLst>
                <a:ext uri="{FF2B5EF4-FFF2-40B4-BE49-F238E27FC236}">
                  <a16:creationId xmlns:a16="http://schemas.microsoft.com/office/drawing/2014/main" id="{FF2F53B5-431D-A93F-7E69-33673FE37832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0" name="Google Shape;9261;p64">
            <a:extLst>
              <a:ext uri="{FF2B5EF4-FFF2-40B4-BE49-F238E27FC236}">
                <a16:creationId xmlns:a16="http://schemas.microsoft.com/office/drawing/2014/main" id="{795A2BAE-A242-DEC1-A77C-19E9A430DB60}"/>
              </a:ext>
            </a:extLst>
          </p:cNvPr>
          <p:cNvGrpSpPr/>
          <p:nvPr/>
        </p:nvGrpSpPr>
        <p:grpSpPr>
          <a:xfrm>
            <a:off x="11506683" y="4638562"/>
            <a:ext cx="331993" cy="331993"/>
            <a:chOff x="870939" y="2439293"/>
            <a:chExt cx="331993" cy="331993"/>
          </a:xfrm>
          <a:solidFill>
            <a:srgbClr val="002060"/>
          </a:solidFill>
        </p:grpSpPr>
        <p:sp>
          <p:nvSpPr>
            <p:cNvPr id="241" name="Google Shape;9262;p64">
              <a:extLst>
                <a:ext uri="{FF2B5EF4-FFF2-40B4-BE49-F238E27FC236}">
                  <a16:creationId xmlns:a16="http://schemas.microsoft.com/office/drawing/2014/main" id="{E3839D11-74E1-560F-27C3-84D5466B3AF9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9263;p64">
              <a:extLst>
                <a:ext uri="{FF2B5EF4-FFF2-40B4-BE49-F238E27FC236}">
                  <a16:creationId xmlns:a16="http://schemas.microsoft.com/office/drawing/2014/main" id="{D56AE220-B63C-2EB8-3039-966322EEE399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9264;p64">
              <a:extLst>
                <a:ext uri="{FF2B5EF4-FFF2-40B4-BE49-F238E27FC236}">
                  <a16:creationId xmlns:a16="http://schemas.microsoft.com/office/drawing/2014/main" id="{D62FECA6-B972-0603-4A0E-7B4C6BE1112D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9265;p64">
              <a:extLst>
                <a:ext uri="{FF2B5EF4-FFF2-40B4-BE49-F238E27FC236}">
                  <a16:creationId xmlns:a16="http://schemas.microsoft.com/office/drawing/2014/main" id="{7BEDB2B0-53E8-D130-506D-E0DA77A2CCF4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9266;p64">
              <a:extLst>
                <a:ext uri="{FF2B5EF4-FFF2-40B4-BE49-F238E27FC236}">
                  <a16:creationId xmlns:a16="http://schemas.microsoft.com/office/drawing/2014/main" id="{3855D600-F3FF-7E6A-FADD-6F0E1AB7C70E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9267;p64">
              <a:extLst>
                <a:ext uri="{FF2B5EF4-FFF2-40B4-BE49-F238E27FC236}">
                  <a16:creationId xmlns:a16="http://schemas.microsoft.com/office/drawing/2014/main" id="{A93666CA-21F5-FFCE-5538-F7015FA23BB7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9268;p64">
              <a:extLst>
                <a:ext uri="{FF2B5EF4-FFF2-40B4-BE49-F238E27FC236}">
                  <a16:creationId xmlns:a16="http://schemas.microsoft.com/office/drawing/2014/main" id="{215014D8-A309-A998-C843-3F194272182B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9269;p64">
              <a:extLst>
                <a:ext uri="{FF2B5EF4-FFF2-40B4-BE49-F238E27FC236}">
                  <a16:creationId xmlns:a16="http://schemas.microsoft.com/office/drawing/2014/main" id="{423619EB-D536-20B0-6956-1BFC862054CA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9270;p64">
              <a:extLst>
                <a:ext uri="{FF2B5EF4-FFF2-40B4-BE49-F238E27FC236}">
                  <a16:creationId xmlns:a16="http://schemas.microsoft.com/office/drawing/2014/main" id="{AC4C5A5B-4319-1E81-1E88-2815312B6CB2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9271;p64">
              <a:extLst>
                <a:ext uri="{FF2B5EF4-FFF2-40B4-BE49-F238E27FC236}">
                  <a16:creationId xmlns:a16="http://schemas.microsoft.com/office/drawing/2014/main" id="{C4E8CBE2-B54B-1DF1-2564-778AF2ED3EC5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9272;p64">
              <a:extLst>
                <a:ext uri="{FF2B5EF4-FFF2-40B4-BE49-F238E27FC236}">
                  <a16:creationId xmlns:a16="http://schemas.microsoft.com/office/drawing/2014/main" id="{7DBC87C9-8E3E-DB7B-4E86-CC74D792E616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9273;p64">
              <a:extLst>
                <a:ext uri="{FF2B5EF4-FFF2-40B4-BE49-F238E27FC236}">
                  <a16:creationId xmlns:a16="http://schemas.microsoft.com/office/drawing/2014/main" id="{A6D8DC8F-88D1-2855-F4F1-E9557780D6EB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9274;p64">
              <a:extLst>
                <a:ext uri="{FF2B5EF4-FFF2-40B4-BE49-F238E27FC236}">
                  <a16:creationId xmlns:a16="http://schemas.microsoft.com/office/drawing/2014/main" id="{E51782F9-D933-F543-514D-B4B41AA31CE0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9275;p64">
              <a:extLst>
                <a:ext uri="{FF2B5EF4-FFF2-40B4-BE49-F238E27FC236}">
                  <a16:creationId xmlns:a16="http://schemas.microsoft.com/office/drawing/2014/main" id="{11333396-6205-1508-CAAB-4BB4B31CF7F4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9276;p64">
              <a:extLst>
                <a:ext uri="{FF2B5EF4-FFF2-40B4-BE49-F238E27FC236}">
                  <a16:creationId xmlns:a16="http://schemas.microsoft.com/office/drawing/2014/main" id="{902D0CBB-9013-2C1B-08A5-157E2635B340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9277;p64">
              <a:extLst>
                <a:ext uri="{FF2B5EF4-FFF2-40B4-BE49-F238E27FC236}">
                  <a16:creationId xmlns:a16="http://schemas.microsoft.com/office/drawing/2014/main" id="{E0E10BCD-8F15-F782-A4AE-016E18149C5A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7" name="Google Shape;9284;p64">
            <a:extLst>
              <a:ext uri="{FF2B5EF4-FFF2-40B4-BE49-F238E27FC236}">
                <a16:creationId xmlns:a16="http://schemas.microsoft.com/office/drawing/2014/main" id="{CCAC78D4-C91C-6720-F623-AAD8637AFFEC}"/>
              </a:ext>
            </a:extLst>
          </p:cNvPr>
          <p:cNvGrpSpPr/>
          <p:nvPr/>
        </p:nvGrpSpPr>
        <p:grpSpPr>
          <a:xfrm>
            <a:off x="11542505" y="1453286"/>
            <a:ext cx="260349" cy="362292"/>
            <a:chOff x="5388757" y="2414659"/>
            <a:chExt cx="260349" cy="362292"/>
          </a:xfrm>
          <a:solidFill>
            <a:srgbClr val="002060"/>
          </a:solidFill>
        </p:grpSpPr>
        <p:sp>
          <p:nvSpPr>
            <p:cNvPr id="258" name="Google Shape;9285;p64">
              <a:extLst>
                <a:ext uri="{FF2B5EF4-FFF2-40B4-BE49-F238E27FC236}">
                  <a16:creationId xmlns:a16="http://schemas.microsoft.com/office/drawing/2014/main" id="{8D7D2DF3-4DE7-36DA-2B4B-C33BBEBC4CB7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9286;p64">
              <a:extLst>
                <a:ext uri="{FF2B5EF4-FFF2-40B4-BE49-F238E27FC236}">
                  <a16:creationId xmlns:a16="http://schemas.microsoft.com/office/drawing/2014/main" id="{BD415804-7B5B-C800-3C73-880C0BBD01DD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9287;p64">
              <a:extLst>
                <a:ext uri="{FF2B5EF4-FFF2-40B4-BE49-F238E27FC236}">
                  <a16:creationId xmlns:a16="http://schemas.microsoft.com/office/drawing/2014/main" id="{63358705-0342-4B06-43F8-6036742D1CD2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9288;p64">
              <a:extLst>
                <a:ext uri="{FF2B5EF4-FFF2-40B4-BE49-F238E27FC236}">
                  <a16:creationId xmlns:a16="http://schemas.microsoft.com/office/drawing/2014/main" id="{E9FF68B1-5C0B-748C-C60C-E1CC7CD0DCE0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9289;p64">
              <a:extLst>
                <a:ext uri="{FF2B5EF4-FFF2-40B4-BE49-F238E27FC236}">
                  <a16:creationId xmlns:a16="http://schemas.microsoft.com/office/drawing/2014/main" id="{25772118-261C-9DEC-51ED-2019EF5C59AF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9290;p64">
              <a:extLst>
                <a:ext uri="{FF2B5EF4-FFF2-40B4-BE49-F238E27FC236}">
                  <a16:creationId xmlns:a16="http://schemas.microsoft.com/office/drawing/2014/main" id="{8CA2915E-FCBB-B881-78BE-1D3357766CA5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9291;p64">
              <a:extLst>
                <a:ext uri="{FF2B5EF4-FFF2-40B4-BE49-F238E27FC236}">
                  <a16:creationId xmlns:a16="http://schemas.microsoft.com/office/drawing/2014/main" id="{8D9A8250-95E7-7094-C6AC-3BAA1A25707B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9292;p64">
              <a:extLst>
                <a:ext uri="{FF2B5EF4-FFF2-40B4-BE49-F238E27FC236}">
                  <a16:creationId xmlns:a16="http://schemas.microsoft.com/office/drawing/2014/main" id="{17B12F63-8873-DA16-8A52-9E51602F4392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9293;p64">
              <a:extLst>
                <a:ext uri="{FF2B5EF4-FFF2-40B4-BE49-F238E27FC236}">
                  <a16:creationId xmlns:a16="http://schemas.microsoft.com/office/drawing/2014/main" id="{6E2F78F0-CFC9-B569-F53A-7B0FDBBEEB6A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9294;p64">
              <a:extLst>
                <a:ext uri="{FF2B5EF4-FFF2-40B4-BE49-F238E27FC236}">
                  <a16:creationId xmlns:a16="http://schemas.microsoft.com/office/drawing/2014/main" id="{50F68E2D-58BB-4097-C9F3-34DF889A69AE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9295;p64">
              <a:extLst>
                <a:ext uri="{FF2B5EF4-FFF2-40B4-BE49-F238E27FC236}">
                  <a16:creationId xmlns:a16="http://schemas.microsoft.com/office/drawing/2014/main" id="{D7595A7C-7766-40D1-0849-1AE513BB3784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9296;p64">
              <a:extLst>
                <a:ext uri="{FF2B5EF4-FFF2-40B4-BE49-F238E27FC236}">
                  <a16:creationId xmlns:a16="http://schemas.microsoft.com/office/drawing/2014/main" id="{0413563E-F947-6025-F69F-D27A9E49260F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9297;p64">
              <a:extLst>
                <a:ext uri="{FF2B5EF4-FFF2-40B4-BE49-F238E27FC236}">
                  <a16:creationId xmlns:a16="http://schemas.microsoft.com/office/drawing/2014/main" id="{E0F9F66D-8C10-3D09-03DC-BB093E49BFCC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9298;p64">
              <a:extLst>
                <a:ext uri="{FF2B5EF4-FFF2-40B4-BE49-F238E27FC236}">
                  <a16:creationId xmlns:a16="http://schemas.microsoft.com/office/drawing/2014/main" id="{AFB9AE73-99F4-CC43-16A0-70801D77568F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9299;p64">
              <a:extLst>
                <a:ext uri="{FF2B5EF4-FFF2-40B4-BE49-F238E27FC236}">
                  <a16:creationId xmlns:a16="http://schemas.microsoft.com/office/drawing/2014/main" id="{3B8366B9-3828-1FEB-BF16-BACDBC61B64F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9300;p64">
              <a:extLst>
                <a:ext uri="{FF2B5EF4-FFF2-40B4-BE49-F238E27FC236}">
                  <a16:creationId xmlns:a16="http://schemas.microsoft.com/office/drawing/2014/main" id="{22480590-32BB-4BCD-3946-0C680B593DC2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9301;p64">
              <a:extLst>
                <a:ext uri="{FF2B5EF4-FFF2-40B4-BE49-F238E27FC236}">
                  <a16:creationId xmlns:a16="http://schemas.microsoft.com/office/drawing/2014/main" id="{11C1394F-9AD7-A1B1-71D5-D00B97C39BA6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9302;p64">
              <a:extLst>
                <a:ext uri="{FF2B5EF4-FFF2-40B4-BE49-F238E27FC236}">
                  <a16:creationId xmlns:a16="http://schemas.microsoft.com/office/drawing/2014/main" id="{BDF95797-11E4-736F-1563-D31030C5977D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9303;p64">
              <a:extLst>
                <a:ext uri="{FF2B5EF4-FFF2-40B4-BE49-F238E27FC236}">
                  <a16:creationId xmlns:a16="http://schemas.microsoft.com/office/drawing/2014/main" id="{C0D68F9C-8F72-DAFD-C16E-0BA3495905BC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9304;p64">
              <a:extLst>
                <a:ext uri="{FF2B5EF4-FFF2-40B4-BE49-F238E27FC236}">
                  <a16:creationId xmlns:a16="http://schemas.microsoft.com/office/drawing/2014/main" id="{F8E991AA-B7E1-12A2-A2E6-8E567CE2C782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8" name="Google Shape;9434;p64">
            <a:extLst>
              <a:ext uri="{FF2B5EF4-FFF2-40B4-BE49-F238E27FC236}">
                <a16:creationId xmlns:a16="http://schemas.microsoft.com/office/drawing/2014/main" id="{54294169-BFCA-B7ED-622A-7A444FDC9E49}"/>
              </a:ext>
            </a:extLst>
          </p:cNvPr>
          <p:cNvGrpSpPr/>
          <p:nvPr/>
        </p:nvGrpSpPr>
        <p:grpSpPr>
          <a:xfrm>
            <a:off x="11498551" y="3074963"/>
            <a:ext cx="348257" cy="346188"/>
            <a:chOff x="3541011" y="3367320"/>
            <a:chExt cx="348257" cy="346188"/>
          </a:xfrm>
          <a:solidFill>
            <a:srgbClr val="002060"/>
          </a:solidFill>
        </p:grpSpPr>
        <p:sp>
          <p:nvSpPr>
            <p:cNvPr id="279" name="Google Shape;9435;p64">
              <a:extLst>
                <a:ext uri="{FF2B5EF4-FFF2-40B4-BE49-F238E27FC236}">
                  <a16:creationId xmlns:a16="http://schemas.microsoft.com/office/drawing/2014/main" id="{5AAB0539-A888-4E59-1BF3-CB07F7734A3B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9436;p64">
              <a:extLst>
                <a:ext uri="{FF2B5EF4-FFF2-40B4-BE49-F238E27FC236}">
                  <a16:creationId xmlns:a16="http://schemas.microsoft.com/office/drawing/2014/main" id="{0649CD72-B887-3D8B-DBF0-66B91F41B905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9437;p64">
              <a:extLst>
                <a:ext uri="{FF2B5EF4-FFF2-40B4-BE49-F238E27FC236}">
                  <a16:creationId xmlns:a16="http://schemas.microsoft.com/office/drawing/2014/main" id="{73B7156F-3C26-F122-82A5-724D819F23C8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9438;p64">
              <a:extLst>
                <a:ext uri="{FF2B5EF4-FFF2-40B4-BE49-F238E27FC236}">
                  <a16:creationId xmlns:a16="http://schemas.microsoft.com/office/drawing/2014/main" id="{48E84D3A-D330-9BB5-5011-35F28DD237B8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3" name="Google Shape;9683;p64">
            <a:extLst>
              <a:ext uri="{FF2B5EF4-FFF2-40B4-BE49-F238E27FC236}">
                <a16:creationId xmlns:a16="http://schemas.microsoft.com/office/drawing/2014/main" id="{DFB9EE78-311D-42F4-EC63-5140500A2983}"/>
              </a:ext>
            </a:extLst>
          </p:cNvPr>
          <p:cNvGrpSpPr/>
          <p:nvPr/>
        </p:nvGrpSpPr>
        <p:grpSpPr>
          <a:xfrm>
            <a:off x="11488875" y="5419482"/>
            <a:ext cx="367608" cy="350548"/>
            <a:chOff x="6659725" y="3808035"/>
            <a:chExt cx="367608" cy="350548"/>
          </a:xfrm>
          <a:solidFill>
            <a:srgbClr val="002060"/>
          </a:solidFill>
        </p:grpSpPr>
        <p:sp>
          <p:nvSpPr>
            <p:cNvPr id="284" name="Google Shape;9684;p64">
              <a:extLst>
                <a:ext uri="{FF2B5EF4-FFF2-40B4-BE49-F238E27FC236}">
                  <a16:creationId xmlns:a16="http://schemas.microsoft.com/office/drawing/2014/main" id="{60477F8D-A073-B35A-BA24-73B77C739130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9685;p64">
              <a:extLst>
                <a:ext uri="{FF2B5EF4-FFF2-40B4-BE49-F238E27FC236}">
                  <a16:creationId xmlns:a16="http://schemas.microsoft.com/office/drawing/2014/main" id="{F8EE7537-0C40-47D7-C2A6-B64D17BFD614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6" name="TextBox 285">
            <a:extLst>
              <a:ext uri="{FF2B5EF4-FFF2-40B4-BE49-F238E27FC236}">
                <a16:creationId xmlns:a16="http://schemas.microsoft.com/office/drawing/2014/main" id="{EC94D79F-24E0-378B-531C-B33926A59839}"/>
              </a:ext>
            </a:extLst>
          </p:cNvPr>
          <p:cNvSpPr txBox="1"/>
          <p:nvPr/>
        </p:nvSpPr>
        <p:spPr>
          <a:xfrm>
            <a:off x="9710590" y="1474582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87" name="TextBox 286">
            <a:extLst>
              <a:ext uri="{FF2B5EF4-FFF2-40B4-BE49-F238E27FC236}">
                <a16:creationId xmlns:a16="http://schemas.microsoft.com/office/drawing/2014/main" id="{3BA7050D-5A22-2114-B1E4-D1BD248A4580}"/>
              </a:ext>
            </a:extLst>
          </p:cNvPr>
          <p:cNvSpPr txBox="1"/>
          <p:nvPr/>
        </p:nvSpPr>
        <p:spPr>
          <a:xfrm>
            <a:off x="9710590" y="2293727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88" name="TextBox 287">
            <a:extLst>
              <a:ext uri="{FF2B5EF4-FFF2-40B4-BE49-F238E27FC236}">
                <a16:creationId xmlns:a16="http://schemas.microsoft.com/office/drawing/2014/main" id="{4B7F2000-C902-E729-B450-E259EFAD2935}"/>
              </a:ext>
            </a:extLst>
          </p:cNvPr>
          <p:cNvSpPr txBox="1"/>
          <p:nvPr/>
        </p:nvSpPr>
        <p:spPr>
          <a:xfrm>
            <a:off x="9710591" y="3046072"/>
            <a:ext cx="16885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89" name="TextBox 288">
            <a:extLst>
              <a:ext uri="{FF2B5EF4-FFF2-40B4-BE49-F238E27FC236}">
                <a16:creationId xmlns:a16="http://schemas.microsoft.com/office/drawing/2014/main" id="{1C779D09-9523-115F-10B2-F264B5D9DCE5}"/>
              </a:ext>
            </a:extLst>
          </p:cNvPr>
          <p:cNvSpPr txBox="1"/>
          <p:nvPr/>
        </p:nvSpPr>
        <p:spPr>
          <a:xfrm>
            <a:off x="9710589" y="3892419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90" name="TextBox 289">
            <a:extLst>
              <a:ext uri="{FF2B5EF4-FFF2-40B4-BE49-F238E27FC236}">
                <a16:creationId xmlns:a16="http://schemas.microsoft.com/office/drawing/2014/main" id="{D932172B-A663-61D3-BB11-F108CAC9B2A8}"/>
              </a:ext>
            </a:extLst>
          </p:cNvPr>
          <p:cNvSpPr txBox="1"/>
          <p:nvPr/>
        </p:nvSpPr>
        <p:spPr>
          <a:xfrm>
            <a:off x="9710588" y="4637314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91" name="TextBox 290">
            <a:extLst>
              <a:ext uri="{FF2B5EF4-FFF2-40B4-BE49-F238E27FC236}">
                <a16:creationId xmlns:a16="http://schemas.microsoft.com/office/drawing/2014/main" id="{6784A0B5-0211-F6AC-C604-3EE84C241C20}"/>
              </a:ext>
            </a:extLst>
          </p:cNvPr>
          <p:cNvSpPr txBox="1"/>
          <p:nvPr/>
        </p:nvSpPr>
        <p:spPr>
          <a:xfrm>
            <a:off x="9710588" y="5456459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92" name="Graphic 291">
            <a:extLst>
              <a:ext uri="{FF2B5EF4-FFF2-40B4-BE49-F238E27FC236}">
                <a16:creationId xmlns:a16="http://schemas.microsoft.com/office/drawing/2014/main" id="{2636FA74-BABB-9497-5F42-E10A22FDDC1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10836" y="354981"/>
            <a:ext cx="789863" cy="789862"/>
          </a:xfrm>
          <a:prstGeom prst="rect">
            <a:avLst/>
          </a:prstGeom>
        </p:spPr>
      </p:pic>
      <p:sp>
        <p:nvSpPr>
          <p:cNvPr id="293" name="TextBox 85">
            <a:extLst>
              <a:ext uri="{FF2B5EF4-FFF2-40B4-BE49-F238E27FC236}">
                <a16:creationId xmlns:a16="http://schemas.microsoft.com/office/drawing/2014/main" id="{DC91AB91-F5B3-1184-9D17-08FA3535A774}"/>
              </a:ext>
            </a:extLst>
          </p:cNvPr>
          <p:cNvSpPr txBox="1"/>
          <p:nvPr/>
        </p:nvSpPr>
        <p:spPr>
          <a:xfrm>
            <a:off x="9947507" y="488677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94" name="TextBox 86">
            <a:extLst>
              <a:ext uri="{FF2B5EF4-FFF2-40B4-BE49-F238E27FC236}">
                <a16:creationId xmlns:a16="http://schemas.microsoft.com/office/drawing/2014/main" id="{C02DB8BC-1F24-4283-CB82-EB151993079B}"/>
              </a:ext>
            </a:extLst>
          </p:cNvPr>
          <p:cNvSpPr txBox="1"/>
          <p:nvPr/>
        </p:nvSpPr>
        <p:spPr>
          <a:xfrm>
            <a:off x="9947506" y="860262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معماری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95" name="Oval 294">
            <a:extLst>
              <a:ext uri="{FF2B5EF4-FFF2-40B4-BE49-F238E27FC236}">
                <a16:creationId xmlns:a16="http://schemas.microsoft.com/office/drawing/2014/main" id="{A12002E3-4995-F2E1-0443-F0209861F953}"/>
              </a:ext>
            </a:extLst>
          </p:cNvPr>
          <p:cNvSpPr/>
          <p:nvPr/>
        </p:nvSpPr>
        <p:spPr>
          <a:xfrm>
            <a:off x="10669815" y="6236006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6" name="Google Shape;8410;p6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ED91A53-44A6-E3D7-184A-42FFBC953D71}"/>
              </a:ext>
            </a:extLst>
          </p:cNvPr>
          <p:cNvSpPr/>
          <p:nvPr/>
        </p:nvSpPr>
        <p:spPr>
          <a:xfrm>
            <a:off x="10654944" y="6213002"/>
            <a:ext cx="356196" cy="328410"/>
          </a:xfrm>
          <a:custGeom>
            <a:avLst/>
            <a:gdLst/>
            <a:ahLst/>
            <a:cxnLst/>
            <a:rect l="l" t="t" r="r" b="b"/>
            <a:pathLst>
              <a:path w="11217" h="10342" extrusionOk="0">
                <a:moveTo>
                  <a:pt x="3394" y="1186"/>
                </a:moveTo>
                <a:lnTo>
                  <a:pt x="3394" y="1507"/>
                </a:lnTo>
                <a:lnTo>
                  <a:pt x="1668" y="1507"/>
                </a:lnTo>
                <a:lnTo>
                  <a:pt x="1668" y="1186"/>
                </a:lnTo>
                <a:close/>
                <a:moveTo>
                  <a:pt x="3096" y="1829"/>
                </a:moveTo>
                <a:lnTo>
                  <a:pt x="3096" y="2090"/>
                </a:lnTo>
                <a:lnTo>
                  <a:pt x="2013" y="3043"/>
                </a:lnTo>
                <a:lnTo>
                  <a:pt x="2013" y="1829"/>
                </a:lnTo>
                <a:close/>
                <a:moveTo>
                  <a:pt x="6740" y="5948"/>
                </a:moveTo>
                <a:cubicBezTo>
                  <a:pt x="6775" y="5948"/>
                  <a:pt x="6799" y="5972"/>
                  <a:pt x="6799" y="6008"/>
                </a:cubicBezTo>
                <a:lnTo>
                  <a:pt x="6799" y="10020"/>
                </a:lnTo>
                <a:lnTo>
                  <a:pt x="4644" y="10020"/>
                </a:lnTo>
                <a:lnTo>
                  <a:pt x="4644" y="6008"/>
                </a:lnTo>
                <a:cubicBezTo>
                  <a:pt x="4644" y="5972"/>
                  <a:pt x="4668" y="5948"/>
                  <a:pt x="4704" y="5948"/>
                </a:cubicBezTo>
                <a:close/>
                <a:moveTo>
                  <a:pt x="5601" y="1"/>
                </a:moveTo>
                <a:cubicBezTo>
                  <a:pt x="5543" y="1"/>
                  <a:pt x="5484" y="19"/>
                  <a:pt x="5430" y="55"/>
                </a:cubicBezTo>
                <a:lnTo>
                  <a:pt x="3692" y="1567"/>
                </a:lnTo>
                <a:lnTo>
                  <a:pt x="3692" y="1126"/>
                </a:lnTo>
                <a:cubicBezTo>
                  <a:pt x="3692" y="995"/>
                  <a:pt x="3573" y="876"/>
                  <a:pt x="3442" y="876"/>
                </a:cubicBezTo>
                <a:lnTo>
                  <a:pt x="1596" y="876"/>
                </a:lnTo>
                <a:cubicBezTo>
                  <a:pt x="1453" y="876"/>
                  <a:pt x="1334" y="995"/>
                  <a:pt x="1334" y="1126"/>
                </a:cubicBezTo>
                <a:lnTo>
                  <a:pt x="1334" y="1590"/>
                </a:lnTo>
                <a:cubicBezTo>
                  <a:pt x="1334" y="1721"/>
                  <a:pt x="1453" y="1840"/>
                  <a:pt x="1596" y="1840"/>
                </a:cubicBezTo>
                <a:lnTo>
                  <a:pt x="1691" y="1840"/>
                </a:lnTo>
                <a:lnTo>
                  <a:pt x="1691" y="3329"/>
                </a:lnTo>
                <a:lnTo>
                  <a:pt x="108" y="4710"/>
                </a:lnTo>
                <a:cubicBezTo>
                  <a:pt x="25" y="4781"/>
                  <a:pt x="1" y="4888"/>
                  <a:pt x="25" y="4984"/>
                </a:cubicBezTo>
                <a:cubicBezTo>
                  <a:pt x="60" y="5079"/>
                  <a:pt x="167" y="5138"/>
                  <a:pt x="251" y="5138"/>
                </a:cubicBezTo>
                <a:lnTo>
                  <a:pt x="1322" y="5138"/>
                </a:lnTo>
                <a:lnTo>
                  <a:pt x="1322" y="7972"/>
                </a:lnTo>
                <a:cubicBezTo>
                  <a:pt x="1322" y="8056"/>
                  <a:pt x="1394" y="8139"/>
                  <a:pt x="1489" y="8139"/>
                </a:cubicBezTo>
                <a:cubicBezTo>
                  <a:pt x="1572" y="8139"/>
                  <a:pt x="1656" y="8056"/>
                  <a:pt x="1656" y="7972"/>
                </a:cubicBezTo>
                <a:lnTo>
                  <a:pt x="1656" y="5055"/>
                </a:lnTo>
                <a:lnTo>
                  <a:pt x="5609" y="1614"/>
                </a:lnTo>
                <a:lnTo>
                  <a:pt x="9561" y="5055"/>
                </a:lnTo>
                <a:lnTo>
                  <a:pt x="9561" y="9937"/>
                </a:lnTo>
                <a:cubicBezTo>
                  <a:pt x="9561" y="9984"/>
                  <a:pt x="9526" y="10020"/>
                  <a:pt x="9478" y="10020"/>
                </a:cubicBezTo>
                <a:lnTo>
                  <a:pt x="7109" y="10020"/>
                </a:lnTo>
                <a:lnTo>
                  <a:pt x="7109" y="6008"/>
                </a:lnTo>
                <a:cubicBezTo>
                  <a:pt x="7109" y="5793"/>
                  <a:pt x="6930" y="5615"/>
                  <a:pt x="6728" y="5615"/>
                </a:cubicBezTo>
                <a:lnTo>
                  <a:pt x="4680" y="5615"/>
                </a:lnTo>
                <a:cubicBezTo>
                  <a:pt x="4478" y="5615"/>
                  <a:pt x="4299" y="5793"/>
                  <a:pt x="4299" y="6008"/>
                </a:cubicBezTo>
                <a:lnTo>
                  <a:pt x="4299" y="10020"/>
                </a:lnTo>
                <a:lnTo>
                  <a:pt x="1739" y="10020"/>
                </a:lnTo>
                <a:cubicBezTo>
                  <a:pt x="1691" y="10020"/>
                  <a:pt x="1656" y="9984"/>
                  <a:pt x="1656" y="9937"/>
                </a:cubicBezTo>
                <a:lnTo>
                  <a:pt x="1656" y="8734"/>
                </a:lnTo>
                <a:cubicBezTo>
                  <a:pt x="1656" y="8639"/>
                  <a:pt x="1572" y="8567"/>
                  <a:pt x="1489" y="8567"/>
                </a:cubicBezTo>
                <a:cubicBezTo>
                  <a:pt x="1394" y="8567"/>
                  <a:pt x="1322" y="8639"/>
                  <a:pt x="1322" y="8734"/>
                </a:cubicBezTo>
                <a:lnTo>
                  <a:pt x="1322" y="9937"/>
                </a:lnTo>
                <a:cubicBezTo>
                  <a:pt x="1322" y="10163"/>
                  <a:pt x="1501" y="10342"/>
                  <a:pt x="1727" y="10342"/>
                </a:cubicBezTo>
                <a:lnTo>
                  <a:pt x="9466" y="10342"/>
                </a:lnTo>
                <a:cubicBezTo>
                  <a:pt x="9692" y="10342"/>
                  <a:pt x="9871" y="10163"/>
                  <a:pt x="9871" y="9937"/>
                </a:cubicBezTo>
                <a:lnTo>
                  <a:pt x="9871" y="5127"/>
                </a:lnTo>
                <a:lnTo>
                  <a:pt x="10943" y="5127"/>
                </a:lnTo>
                <a:cubicBezTo>
                  <a:pt x="11038" y="5127"/>
                  <a:pt x="11133" y="5067"/>
                  <a:pt x="11157" y="4960"/>
                </a:cubicBezTo>
                <a:cubicBezTo>
                  <a:pt x="11216" y="4877"/>
                  <a:pt x="11205" y="4769"/>
                  <a:pt x="11121" y="4698"/>
                </a:cubicBezTo>
                <a:lnTo>
                  <a:pt x="8811" y="2686"/>
                </a:lnTo>
                <a:cubicBezTo>
                  <a:pt x="8785" y="2659"/>
                  <a:pt x="8748" y="2647"/>
                  <a:pt x="8711" y="2647"/>
                </a:cubicBezTo>
                <a:cubicBezTo>
                  <a:pt x="8665" y="2647"/>
                  <a:pt x="8618" y="2665"/>
                  <a:pt x="8585" y="2698"/>
                </a:cubicBezTo>
                <a:cubicBezTo>
                  <a:pt x="8526" y="2757"/>
                  <a:pt x="8538" y="2864"/>
                  <a:pt x="8597" y="2924"/>
                </a:cubicBezTo>
                <a:lnTo>
                  <a:pt x="10764" y="4805"/>
                </a:lnTo>
                <a:lnTo>
                  <a:pt x="9776" y="4805"/>
                </a:lnTo>
                <a:lnTo>
                  <a:pt x="5763" y="1305"/>
                </a:lnTo>
                <a:cubicBezTo>
                  <a:pt x="5716" y="1269"/>
                  <a:pt x="5659" y="1251"/>
                  <a:pt x="5601" y="1251"/>
                </a:cubicBezTo>
                <a:cubicBezTo>
                  <a:pt x="5543" y="1251"/>
                  <a:pt x="5484" y="1269"/>
                  <a:pt x="5430" y="1305"/>
                </a:cubicBezTo>
                <a:lnTo>
                  <a:pt x="1418" y="4805"/>
                </a:lnTo>
                <a:lnTo>
                  <a:pt x="429" y="4805"/>
                </a:lnTo>
                <a:lnTo>
                  <a:pt x="1918" y="3507"/>
                </a:lnTo>
                <a:lnTo>
                  <a:pt x="3335" y="2281"/>
                </a:lnTo>
                <a:lnTo>
                  <a:pt x="5609" y="340"/>
                </a:lnTo>
                <a:lnTo>
                  <a:pt x="8026" y="2436"/>
                </a:lnTo>
                <a:cubicBezTo>
                  <a:pt x="8052" y="2463"/>
                  <a:pt x="8086" y="2475"/>
                  <a:pt x="8121" y="2475"/>
                </a:cubicBezTo>
                <a:cubicBezTo>
                  <a:pt x="8164" y="2475"/>
                  <a:pt x="8207" y="2457"/>
                  <a:pt x="8240" y="2424"/>
                </a:cubicBezTo>
                <a:cubicBezTo>
                  <a:pt x="8299" y="2364"/>
                  <a:pt x="8288" y="2257"/>
                  <a:pt x="8228" y="2198"/>
                </a:cubicBezTo>
                <a:lnTo>
                  <a:pt x="5763" y="55"/>
                </a:lnTo>
                <a:cubicBezTo>
                  <a:pt x="5716" y="19"/>
                  <a:pt x="5659" y="1"/>
                  <a:pt x="5601" y="1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7" name="Oval 296">
            <a:extLst>
              <a:ext uri="{FF2B5EF4-FFF2-40B4-BE49-F238E27FC236}">
                <a16:creationId xmlns:a16="http://schemas.microsoft.com/office/drawing/2014/main" id="{5028582D-DE5B-F85C-E867-58E29B9ED90E}"/>
              </a:ext>
            </a:extLst>
          </p:cNvPr>
          <p:cNvSpPr/>
          <p:nvPr/>
        </p:nvSpPr>
        <p:spPr>
          <a:xfrm>
            <a:off x="11399719" y="6226240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8" name="Oval 297">
            <a:extLst>
              <a:ext uri="{FF2B5EF4-FFF2-40B4-BE49-F238E27FC236}">
                <a16:creationId xmlns:a16="http://schemas.microsoft.com/office/drawing/2014/main" id="{8D429AC3-5EFC-7D74-199D-0CB555422828}"/>
              </a:ext>
            </a:extLst>
          </p:cNvPr>
          <p:cNvSpPr/>
          <p:nvPr/>
        </p:nvSpPr>
        <p:spPr>
          <a:xfrm>
            <a:off x="9939912" y="6236006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9" name="Google Shape;10366;p6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55C040D-BD76-884A-9C72-B5DE613A566D}"/>
              </a:ext>
            </a:extLst>
          </p:cNvPr>
          <p:cNvSpPr/>
          <p:nvPr/>
        </p:nvSpPr>
        <p:spPr>
          <a:xfrm rot="5400000" flipV="1">
            <a:off x="10005883" y="6184149"/>
            <a:ext cx="177196" cy="386117"/>
          </a:xfrm>
          <a:custGeom>
            <a:avLst/>
            <a:gdLst/>
            <a:ahLst/>
            <a:cxnLst/>
            <a:rect l="l" t="t" r="r" b="b"/>
            <a:pathLst>
              <a:path w="5038" h="10978" extrusionOk="0">
                <a:moveTo>
                  <a:pt x="1918" y="1893"/>
                </a:moveTo>
                <a:cubicBezTo>
                  <a:pt x="2156" y="1893"/>
                  <a:pt x="2358" y="2084"/>
                  <a:pt x="2358" y="2322"/>
                </a:cubicBezTo>
                <a:lnTo>
                  <a:pt x="2358" y="3465"/>
                </a:lnTo>
                <a:lnTo>
                  <a:pt x="1501" y="3465"/>
                </a:lnTo>
                <a:lnTo>
                  <a:pt x="1501" y="2703"/>
                </a:lnTo>
                <a:lnTo>
                  <a:pt x="1501" y="2310"/>
                </a:lnTo>
                <a:cubicBezTo>
                  <a:pt x="1501" y="2191"/>
                  <a:pt x="1549" y="2084"/>
                  <a:pt x="1620" y="2012"/>
                </a:cubicBezTo>
                <a:cubicBezTo>
                  <a:pt x="1703" y="1929"/>
                  <a:pt x="1822" y="1893"/>
                  <a:pt x="1918" y="1893"/>
                </a:cubicBezTo>
                <a:close/>
                <a:moveTo>
                  <a:pt x="751" y="322"/>
                </a:moveTo>
                <a:cubicBezTo>
                  <a:pt x="989" y="322"/>
                  <a:pt x="1180" y="524"/>
                  <a:pt x="1180" y="750"/>
                </a:cubicBezTo>
                <a:lnTo>
                  <a:pt x="1180" y="2322"/>
                </a:lnTo>
                <a:lnTo>
                  <a:pt x="1180" y="2715"/>
                </a:lnTo>
                <a:lnTo>
                  <a:pt x="1180" y="3465"/>
                </a:lnTo>
                <a:lnTo>
                  <a:pt x="715" y="3465"/>
                </a:lnTo>
                <a:cubicBezTo>
                  <a:pt x="572" y="3465"/>
                  <a:pt x="429" y="3513"/>
                  <a:pt x="310" y="3584"/>
                </a:cubicBezTo>
                <a:lnTo>
                  <a:pt x="310" y="738"/>
                </a:lnTo>
                <a:lnTo>
                  <a:pt x="334" y="738"/>
                </a:lnTo>
                <a:cubicBezTo>
                  <a:pt x="334" y="619"/>
                  <a:pt x="370" y="524"/>
                  <a:pt x="453" y="441"/>
                </a:cubicBezTo>
                <a:cubicBezTo>
                  <a:pt x="525" y="369"/>
                  <a:pt x="644" y="322"/>
                  <a:pt x="751" y="322"/>
                </a:cubicBezTo>
                <a:close/>
                <a:moveTo>
                  <a:pt x="4335" y="1870"/>
                </a:moveTo>
                <a:cubicBezTo>
                  <a:pt x="4537" y="1870"/>
                  <a:pt x="4716" y="2036"/>
                  <a:pt x="4716" y="2262"/>
                </a:cubicBezTo>
                <a:lnTo>
                  <a:pt x="4716" y="3275"/>
                </a:lnTo>
                <a:cubicBezTo>
                  <a:pt x="4704" y="3477"/>
                  <a:pt x="4537" y="3656"/>
                  <a:pt x="4335" y="3656"/>
                </a:cubicBezTo>
                <a:lnTo>
                  <a:pt x="4239" y="3656"/>
                </a:lnTo>
                <a:cubicBezTo>
                  <a:pt x="4037" y="3656"/>
                  <a:pt x="3858" y="3501"/>
                  <a:pt x="3858" y="3275"/>
                </a:cubicBezTo>
                <a:lnTo>
                  <a:pt x="3858" y="2286"/>
                </a:lnTo>
                <a:lnTo>
                  <a:pt x="3858" y="2262"/>
                </a:lnTo>
                <a:cubicBezTo>
                  <a:pt x="3858" y="2048"/>
                  <a:pt x="4013" y="1870"/>
                  <a:pt x="4239" y="1870"/>
                </a:cubicBezTo>
                <a:close/>
                <a:moveTo>
                  <a:pt x="3108" y="1870"/>
                </a:moveTo>
                <a:cubicBezTo>
                  <a:pt x="3335" y="1870"/>
                  <a:pt x="3525" y="2048"/>
                  <a:pt x="3525" y="2286"/>
                </a:cubicBezTo>
                <a:lnTo>
                  <a:pt x="3525" y="3275"/>
                </a:lnTo>
                <a:lnTo>
                  <a:pt x="3525" y="3501"/>
                </a:lnTo>
                <a:cubicBezTo>
                  <a:pt x="3525" y="3715"/>
                  <a:pt x="3346" y="3917"/>
                  <a:pt x="3108" y="3917"/>
                </a:cubicBezTo>
                <a:lnTo>
                  <a:pt x="3037" y="3917"/>
                </a:lnTo>
                <a:lnTo>
                  <a:pt x="3037" y="3620"/>
                </a:lnTo>
                <a:cubicBezTo>
                  <a:pt x="3037" y="3525"/>
                  <a:pt x="2965" y="3453"/>
                  <a:pt x="2870" y="3453"/>
                </a:cubicBezTo>
                <a:lnTo>
                  <a:pt x="2668" y="3453"/>
                </a:lnTo>
                <a:lnTo>
                  <a:pt x="2668" y="2310"/>
                </a:lnTo>
                <a:lnTo>
                  <a:pt x="2668" y="2286"/>
                </a:lnTo>
                <a:cubicBezTo>
                  <a:pt x="2668" y="2072"/>
                  <a:pt x="2846" y="1870"/>
                  <a:pt x="3085" y="1870"/>
                </a:cubicBezTo>
                <a:close/>
                <a:moveTo>
                  <a:pt x="2727" y="3763"/>
                </a:moveTo>
                <a:lnTo>
                  <a:pt x="2727" y="4632"/>
                </a:lnTo>
                <a:cubicBezTo>
                  <a:pt x="2727" y="4846"/>
                  <a:pt x="2549" y="5025"/>
                  <a:pt x="2323" y="5025"/>
                </a:cubicBezTo>
                <a:lnTo>
                  <a:pt x="727" y="5025"/>
                </a:lnTo>
                <a:cubicBezTo>
                  <a:pt x="513" y="5025"/>
                  <a:pt x="334" y="4846"/>
                  <a:pt x="334" y="4632"/>
                </a:cubicBezTo>
                <a:lnTo>
                  <a:pt x="334" y="4167"/>
                </a:lnTo>
                <a:cubicBezTo>
                  <a:pt x="334" y="3941"/>
                  <a:pt x="513" y="3763"/>
                  <a:pt x="727" y="3763"/>
                </a:cubicBezTo>
                <a:close/>
                <a:moveTo>
                  <a:pt x="763" y="0"/>
                </a:moveTo>
                <a:cubicBezTo>
                  <a:pt x="572" y="0"/>
                  <a:pt x="370" y="72"/>
                  <a:pt x="227" y="227"/>
                </a:cubicBezTo>
                <a:cubicBezTo>
                  <a:pt x="72" y="369"/>
                  <a:pt x="1" y="548"/>
                  <a:pt x="1" y="762"/>
                </a:cubicBezTo>
                <a:lnTo>
                  <a:pt x="1" y="6751"/>
                </a:lnTo>
                <a:cubicBezTo>
                  <a:pt x="1" y="6846"/>
                  <a:pt x="72" y="6918"/>
                  <a:pt x="167" y="6918"/>
                </a:cubicBezTo>
                <a:cubicBezTo>
                  <a:pt x="251" y="6918"/>
                  <a:pt x="334" y="6846"/>
                  <a:pt x="334" y="6751"/>
                </a:cubicBezTo>
                <a:lnTo>
                  <a:pt x="334" y="5239"/>
                </a:lnTo>
                <a:cubicBezTo>
                  <a:pt x="453" y="5310"/>
                  <a:pt x="584" y="5358"/>
                  <a:pt x="727" y="5358"/>
                </a:cubicBezTo>
                <a:lnTo>
                  <a:pt x="2323" y="5358"/>
                </a:lnTo>
                <a:cubicBezTo>
                  <a:pt x="2727" y="5358"/>
                  <a:pt x="3037" y="5025"/>
                  <a:pt x="3037" y="4644"/>
                </a:cubicBezTo>
                <a:lnTo>
                  <a:pt x="3037" y="4239"/>
                </a:lnTo>
                <a:lnTo>
                  <a:pt x="3108" y="4239"/>
                </a:lnTo>
                <a:cubicBezTo>
                  <a:pt x="3394" y="4239"/>
                  <a:pt x="3644" y="4072"/>
                  <a:pt x="3763" y="3822"/>
                </a:cubicBezTo>
                <a:cubicBezTo>
                  <a:pt x="3882" y="3929"/>
                  <a:pt x="4049" y="3989"/>
                  <a:pt x="4216" y="3989"/>
                </a:cubicBezTo>
                <a:lnTo>
                  <a:pt x="4299" y="3989"/>
                </a:lnTo>
                <a:cubicBezTo>
                  <a:pt x="4442" y="3989"/>
                  <a:pt x="4573" y="3941"/>
                  <a:pt x="4692" y="3870"/>
                </a:cubicBezTo>
                <a:lnTo>
                  <a:pt x="4692" y="8335"/>
                </a:lnTo>
                <a:lnTo>
                  <a:pt x="2989" y="8335"/>
                </a:lnTo>
                <a:cubicBezTo>
                  <a:pt x="2906" y="8335"/>
                  <a:pt x="2834" y="8406"/>
                  <a:pt x="2834" y="8501"/>
                </a:cubicBezTo>
                <a:cubicBezTo>
                  <a:pt x="2834" y="8585"/>
                  <a:pt x="2906" y="8656"/>
                  <a:pt x="2989" y="8656"/>
                </a:cubicBezTo>
                <a:lnTo>
                  <a:pt x="4692" y="8656"/>
                </a:lnTo>
                <a:lnTo>
                  <a:pt x="4692" y="9299"/>
                </a:lnTo>
                <a:lnTo>
                  <a:pt x="334" y="9299"/>
                </a:lnTo>
                <a:lnTo>
                  <a:pt x="334" y="8656"/>
                </a:lnTo>
                <a:lnTo>
                  <a:pt x="2311" y="8656"/>
                </a:lnTo>
                <a:cubicBezTo>
                  <a:pt x="2394" y="8656"/>
                  <a:pt x="2477" y="8585"/>
                  <a:pt x="2477" y="8501"/>
                </a:cubicBezTo>
                <a:cubicBezTo>
                  <a:pt x="2477" y="8406"/>
                  <a:pt x="2394" y="8335"/>
                  <a:pt x="2311" y="8335"/>
                </a:cubicBezTo>
                <a:lnTo>
                  <a:pt x="346" y="8335"/>
                </a:lnTo>
                <a:lnTo>
                  <a:pt x="346" y="7382"/>
                </a:lnTo>
                <a:cubicBezTo>
                  <a:pt x="346" y="7287"/>
                  <a:pt x="275" y="7215"/>
                  <a:pt x="179" y="7215"/>
                </a:cubicBezTo>
                <a:cubicBezTo>
                  <a:pt x="96" y="7215"/>
                  <a:pt x="13" y="7287"/>
                  <a:pt x="13" y="7382"/>
                </a:cubicBezTo>
                <a:lnTo>
                  <a:pt x="13" y="9454"/>
                </a:lnTo>
                <a:cubicBezTo>
                  <a:pt x="13" y="9537"/>
                  <a:pt x="96" y="9609"/>
                  <a:pt x="179" y="9609"/>
                </a:cubicBezTo>
                <a:lnTo>
                  <a:pt x="1299" y="9609"/>
                </a:lnTo>
                <a:lnTo>
                  <a:pt x="1299" y="10823"/>
                </a:lnTo>
                <a:cubicBezTo>
                  <a:pt x="1299" y="10906"/>
                  <a:pt x="1370" y="10978"/>
                  <a:pt x="1465" y="10978"/>
                </a:cubicBezTo>
                <a:lnTo>
                  <a:pt x="2203" y="10978"/>
                </a:lnTo>
                <a:cubicBezTo>
                  <a:pt x="2299" y="10978"/>
                  <a:pt x="2370" y="10906"/>
                  <a:pt x="2370" y="10823"/>
                </a:cubicBezTo>
                <a:cubicBezTo>
                  <a:pt x="2370" y="10728"/>
                  <a:pt x="2299" y="10656"/>
                  <a:pt x="2203" y="10656"/>
                </a:cubicBezTo>
                <a:lnTo>
                  <a:pt x="1608" y="10656"/>
                </a:lnTo>
                <a:lnTo>
                  <a:pt x="1608" y="9597"/>
                </a:lnTo>
                <a:lnTo>
                  <a:pt x="3442" y="9597"/>
                </a:lnTo>
                <a:lnTo>
                  <a:pt x="3442" y="10656"/>
                </a:lnTo>
                <a:lnTo>
                  <a:pt x="2834" y="10656"/>
                </a:lnTo>
                <a:cubicBezTo>
                  <a:pt x="2739" y="10656"/>
                  <a:pt x="2668" y="10728"/>
                  <a:pt x="2668" y="10823"/>
                </a:cubicBezTo>
                <a:cubicBezTo>
                  <a:pt x="2668" y="10906"/>
                  <a:pt x="2739" y="10978"/>
                  <a:pt x="2834" y="10978"/>
                </a:cubicBezTo>
                <a:lnTo>
                  <a:pt x="3585" y="10978"/>
                </a:lnTo>
                <a:cubicBezTo>
                  <a:pt x="3680" y="10978"/>
                  <a:pt x="3751" y="10906"/>
                  <a:pt x="3751" y="10823"/>
                </a:cubicBezTo>
                <a:lnTo>
                  <a:pt x="3751" y="9609"/>
                </a:lnTo>
                <a:lnTo>
                  <a:pt x="4870" y="9609"/>
                </a:lnTo>
                <a:cubicBezTo>
                  <a:pt x="4954" y="9609"/>
                  <a:pt x="5037" y="9537"/>
                  <a:pt x="5037" y="9454"/>
                </a:cubicBezTo>
                <a:lnTo>
                  <a:pt x="5037" y="2703"/>
                </a:lnTo>
                <a:lnTo>
                  <a:pt x="5037" y="2262"/>
                </a:lnTo>
                <a:cubicBezTo>
                  <a:pt x="5037" y="1870"/>
                  <a:pt x="4716" y="1560"/>
                  <a:pt x="4335" y="1560"/>
                </a:cubicBezTo>
                <a:lnTo>
                  <a:pt x="4239" y="1560"/>
                </a:lnTo>
                <a:cubicBezTo>
                  <a:pt x="4025" y="1560"/>
                  <a:pt x="3823" y="1667"/>
                  <a:pt x="3692" y="1834"/>
                </a:cubicBezTo>
                <a:cubicBezTo>
                  <a:pt x="3561" y="1667"/>
                  <a:pt x="3346" y="1560"/>
                  <a:pt x="3132" y="1560"/>
                </a:cubicBezTo>
                <a:lnTo>
                  <a:pt x="3096" y="1560"/>
                </a:lnTo>
                <a:cubicBezTo>
                  <a:pt x="2858" y="1560"/>
                  <a:pt x="2656" y="1667"/>
                  <a:pt x="2513" y="1846"/>
                </a:cubicBezTo>
                <a:cubicBezTo>
                  <a:pt x="2382" y="1679"/>
                  <a:pt x="2180" y="1560"/>
                  <a:pt x="1942" y="1560"/>
                </a:cubicBezTo>
                <a:cubicBezTo>
                  <a:pt x="1787" y="1560"/>
                  <a:pt x="1644" y="1608"/>
                  <a:pt x="1501" y="1691"/>
                </a:cubicBezTo>
                <a:lnTo>
                  <a:pt x="1501" y="738"/>
                </a:lnTo>
                <a:cubicBezTo>
                  <a:pt x="1501" y="322"/>
                  <a:pt x="1168" y="0"/>
                  <a:pt x="763" y="0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0" name="Google Shape;10366;p6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83DCE2E-298C-0D60-0118-F1B3D8C6665C}"/>
              </a:ext>
            </a:extLst>
          </p:cNvPr>
          <p:cNvSpPr/>
          <p:nvPr/>
        </p:nvSpPr>
        <p:spPr>
          <a:xfrm rot="16200000" flipH="1" flipV="1">
            <a:off x="11483006" y="6184149"/>
            <a:ext cx="177196" cy="386117"/>
          </a:xfrm>
          <a:custGeom>
            <a:avLst/>
            <a:gdLst/>
            <a:ahLst/>
            <a:cxnLst/>
            <a:rect l="l" t="t" r="r" b="b"/>
            <a:pathLst>
              <a:path w="5038" h="10978" extrusionOk="0">
                <a:moveTo>
                  <a:pt x="1918" y="1893"/>
                </a:moveTo>
                <a:cubicBezTo>
                  <a:pt x="2156" y="1893"/>
                  <a:pt x="2358" y="2084"/>
                  <a:pt x="2358" y="2322"/>
                </a:cubicBezTo>
                <a:lnTo>
                  <a:pt x="2358" y="3465"/>
                </a:lnTo>
                <a:lnTo>
                  <a:pt x="1501" y="3465"/>
                </a:lnTo>
                <a:lnTo>
                  <a:pt x="1501" y="2703"/>
                </a:lnTo>
                <a:lnTo>
                  <a:pt x="1501" y="2310"/>
                </a:lnTo>
                <a:cubicBezTo>
                  <a:pt x="1501" y="2191"/>
                  <a:pt x="1549" y="2084"/>
                  <a:pt x="1620" y="2012"/>
                </a:cubicBezTo>
                <a:cubicBezTo>
                  <a:pt x="1703" y="1929"/>
                  <a:pt x="1822" y="1893"/>
                  <a:pt x="1918" y="1893"/>
                </a:cubicBezTo>
                <a:close/>
                <a:moveTo>
                  <a:pt x="751" y="322"/>
                </a:moveTo>
                <a:cubicBezTo>
                  <a:pt x="989" y="322"/>
                  <a:pt x="1180" y="524"/>
                  <a:pt x="1180" y="750"/>
                </a:cubicBezTo>
                <a:lnTo>
                  <a:pt x="1180" y="2322"/>
                </a:lnTo>
                <a:lnTo>
                  <a:pt x="1180" y="2715"/>
                </a:lnTo>
                <a:lnTo>
                  <a:pt x="1180" y="3465"/>
                </a:lnTo>
                <a:lnTo>
                  <a:pt x="715" y="3465"/>
                </a:lnTo>
                <a:cubicBezTo>
                  <a:pt x="572" y="3465"/>
                  <a:pt x="429" y="3513"/>
                  <a:pt x="310" y="3584"/>
                </a:cubicBezTo>
                <a:lnTo>
                  <a:pt x="310" y="738"/>
                </a:lnTo>
                <a:lnTo>
                  <a:pt x="334" y="738"/>
                </a:lnTo>
                <a:cubicBezTo>
                  <a:pt x="334" y="619"/>
                  <a:pt x="370" y="524"/>
                  <a:pt x="453" y="441"/>
                </a:cubicBezTo>
                <a:cubicBezTo>
                  <a:pt x="525" y="369"/>
                  <a:pt x="644" y="322"/>
                  <a:pt x="751" y="322"/>
                </a:cubicBezTo>
                <a:close/>
                <a:moveTo>
                  <a:pt x="4335" y="1870"/>
                </a:moveTo>
                <a:cubicBezTo>
                  <a:pt x="4537" y="1870"/>
                  <a:pt x="4716" y="2036"/>
                  <a:pt x="4716" y="2262"/>
                </a:cubicBezTo>
                <a:lnTo>
                  <a:pt x="4716" y="3275"/>
                </a:lnTo>
                <a:cubicBezTo>
                  <a:pt x="4704" y="3477"/>
                  <a:pt x="4537" y="3656"/>
                  <a:pt x="4335" y="3656"/>
                </a:cubicBezTo>
                <a:lnTo>
                  <a:pt x="4239" y="3656"/>
                </a:lnTo>
                <a:cubicBezTo>
                  <a:pt x="4037" y="3656"/>
                  <a:pt x="3858" y="3501"/>
                  <a:pt x="3858" y="3275"/>
                </a:cubicBezTo>
                <a:lnTo>
                  <a:pt x="3858" y="2286"/>
                </a:lnTo>
                <a:lnTo>
                  <a:pt x="3858" y="2262"/>
                </a:lnTo>
                <a:cubicBezTo>
                  <a:pt x="3858" y="2048"/>
                  <a:pt x="4013" y="1870"/>
                  <a:pt x="4239" y="1870"/>
                </a:cubicBezTo>
                <a:close/>
                <a:moveTo>
                  <a:pt x="3108" y="1870"/>
                </a:moveTo>
                <a:cubicBezTo>
                  <a:pt x="3335" y="1870"/>
                  <a:pt x="3525" y="2048"/>
                  <a:pt x="3525" y="2286"/>
                </a:cubicBezTo>
                <a:lnTo>
                  <a:pt x="3525" y="3275"/>
                </a:lnTo>
                <a:lnTo>
                  <a:pt x="3525" y="3501"/>
                </a:lnTo>
                <a:cubicBezTo>
                  <a:pt x="3525" y="3715"/>
                  <a:pt x="3346" y="3917"/>
                  <a:pt x="3108" y="3917"/>
                </a:cubicBezTo>
                <a:lnTo>
                  <a:pt x="3037" y="3917"/>
                </a:lnTo>
                <a:lnTo>
                  <a:pt x="3037" y="3620"/>
                </a:lnTo>
                <a:cubicBezTo>
                  <a:pt x="3037" y="3525"/>
                  <a:pt x="2965" y="3453"/>
                  <a:pt x="2870" y="3453"/>
                </a:cubicBezTo>
                <a:lnTo>
                  <a:pt x="2668" y="3453"/>
                </a:lnTo>
                <a:lnTo>
                  <a:pt x="2668" y="2310"/>
                </a:lnTo>
                <a:lnTo>
                  <a:pt x="2668" y="2286"/>
                </a:lnTo>
                <a:cubicBezTo>
                  <a:pt x="2668" y="2072"/>
                  <a:pt x="2846" y="1870"/>
                  <a:pt x="3085" y="1870"/>
                </a:cubicBezTo>
                <a:close/>
                <a:moveTo>
                  <a:pt x="2727" y="3763"/>
                </a:moveTo>
                <a:lnTo>
                  <a:pt x="2727" y="4632"/>
                </a:lnTo>
                <a:cubicBezTo>
                  <a:pt x="2727" y="4846"/>
                  <a:pt x="2549" y="5025"/>
                  <a:pt x="2323" y="5025"/>
                </a:cubicBezTo>
                <a:lnTo>
                  <a:pt x="727" y="5025"/>
                </a:lnTo>
                <a:cubicBezTo>
                  <a:pt x="513" y="5025"/>
                  <a:pt x="334" y="4846"/>
                  <a:pt x="334" y="4632"/>
                </a:cubicBezTo>
                <a:lnTo>
                  <a:pt x="334" y="4167"/>
                </a:lnTo>
                <a:cubicBezTo>
                  <a:pt x="334" y="3941"/>
                  <a:pt x="513" y="3763"/>
                  <a:pt x="727" y="3763"/>
                </a:cubicBezTo>
                <a:close/>
                <a:moveTo>
                  <a:pt x="763" y="0"/>
                </a:moveTo>
                <a:cubicBezTo>
                  <a:pt x="572" y="0"/>
                  <a:pt x="370" y="72"/>
                  <a:pt x="227" y="227"/>
                </a:cubicBezTo>
                <a:cubicBezTo>
                  <a:pt x="72" y="369"/>
                  <a:pt x="1" y="548"/>
                  <a:pt x="1" y="762"/>
                </a:cubicBezTo>
                <a:lnTo>
                  <a:pt x="1" y="6751"/>
                </a:lnTo>
                <a:cubicBezTo>
                  <a:pt x="1" y="6846"/>
                  <a:pt x="72" y="6918"/>
                  <a:pt x="167" y="6918"/>
                </a:cubicBezTo>
                <a:cubicBezTo>
                  <a:pt x="251" y="6918"/>
                  <a:pt x="334" y="6846"/>
                  <a:pt x="334" y="6751"/>
                </a:cubicBezTo>
                <a:lnTo>
                  <a:pt x="334" y="5239"/>
                </a:lnTo>
                <a:cubicBezTo>
                  <a:pt x="453" y="5310"/>
                  <a:pt x="584" y="5358"/>
                  <a:pt x="727" y="5358"/>
                </a:cubicBezTo>
                <a:lnTo>
                  <a:pt x="2323" y="5358"/>
                </a:lnTo>
                <a:cubicBezTo>
                  <a:pt x="2727" y="5358"/>
                  <a:pt x="3037" y="5025"/>
                  <a:pt x="3037" y="4644"/>
                </a:cubicBezTo>
                <a:lnTo>
                  <a:pt x="3037" y="4239"/>
                </a:lnTo>
                <a:lnTo>
                  <a:pt x="3108" y="4239"/>
                </a:lnTo>
                <a:cubicBezTo>
                  <a:pt x="3394" y="4239"/>
                  <a:pt x="3644" y="4072"/>
                  <a:pt x="3763" y="3822"/>
                </a:cubicBezTo>
                <a:cubicBezTo>
                  <a:pt x="3882" y="3929"/>
                  <a:pt x="4049" y="3989"/>
                  <a:pt x="4216" y="3989"/>
                </a:cubicBezTo>
                <a:lnTo>
                  <a:pt x="4299" y="3989"/>
                </a:lnTo>
                <a:cubicBezTo>
                  <a:pt x="4442" y="3989"/>
                  <a:pt x="4573" y="3941"/>
                  <a:pt x="4692" y="3870"/>
                </a:cubicBezTo>
                <a:lnTo>
                  <a:pt x="4692" y="8335"/>
                </a:lnTo>
                <a:lnTo>
                  <a:pt x="2989" y="8335"/>
                </a:lnTo>
                <a:cubicBezTo>
                  <a:pt x="2906" y="8335"/>
                  <a:pt x="2834" y="8406"/>
                  <a:pt x="2834" y="8501"/>
                </a:cubicBezTo>
                <a:cubicBezTo>
                  <a:pt x="2834" y="8585"/>
                  <a:pt x="2906" y="8656"/>
                  <a:pt x="2989" y="8656"/>
                </a:cubicBezTo>
                <a:lnTo>
                  <a:pt x="4692" y="8656"/>
                </a:lnTo>
                <a:lnTo>
                  <a:pt x="4692" y="9299"/>
                </a:lnTo>
                <a:lnTo>
                  <a:pt x="334" y="9299"/>
                </a:lnTo>
                <a:lnTo>
                  <a:pt x="334" y="8656"/>
                </a:lnTo>
                <a:lnTo>
                  <a:pt x="2311" y="8656"/>
                </a:lnTo>
                <a:cubicBezTo>
                  <a:pt x="2394" y="8656"/>
                  <a:pt x="2477" y="8585"/>
                  <a:pt x="2477" y="8501"/>
                </a:cubicBezTo>
                <a:cubicBezTo>
                  <a:pt x="2477" y="8406"/>
                  <a:pt x="2394" y="8335"/>
                  <a:pt x="2311" y="8335"/>
                </a:cubicBezTo>
                <a:lnTo>
                  <a:pt x="346" y="8335"/>
                </a:lnTo>
                <a:lnTo>
                  <a:pt x="346" y="7382"/>
                </a:lnTo>
                <a:cubicBezTo>
                  <a:pt x="346" y="7287"/>
                  <a:pt x="275" y="7215"/>
                  <a:pt x="179" y="7215"/>
                </a:cubicBezTo>
                <a:cubicBezTo>
                  <a:pt x="96" y="7215"/>
                  <a:pt x="13" y="7287"/>
                  <a:pt x="13" y="7382"/>
                </a:cubicBezTo>
                <a:lnTo>
                  <a:pt x="13" y="9454"/>
                </a:lnTo>
                <a:cubicBezTo>
                  <a:pt x="13" y="9537"/>
                  <a:pt x="96" y="9609"/>
                  <a:pt x="179" y="9609"/>
                </a:cubicBezTo>
                <a:lnTo>
                  <a:pt x="1299" y="9609"/>
                </a:lnTo>
                <a:lnTo>
                  <a:pt x="1299" y="10823"/>
                </a:lnTo>
                <a:cubicBezTo>
                  <a:pt x="1299" y="10906"/>
                  <a:pt x="1370" y="10978"/>
                  <a:pt x="1465" y="10978"/>
                </a:cubicBezTo>
                <a:lnTo>
                  <a:pt x="2203" y="10978"/>
                </a:lnTo>
                <a:cubicBezTo>
                  <a:pt x="2299" y="10978"/>
                  <a:pt x="2370" y="10906"/>
                  <a:pt x="2370" y="10823"/>
                </a:cubicBezTo>
                <a:cubicBezTo>
                  <a:pt x="2370" y="10728"/>
                  <a:pt x="2299" y="10656"/>
                  <a:pt x="2203" y="10656"/>
                </a:cubicBezTo>
                <a:lnTo>
                  <a:pt x="1608" y="10656"/>
                </a:lnTo>
                <a:lnTo>
                  <a:pt x="1608" y="9597"/>
                </a:lnTo>
                <a:lnTo>
                  <a:pt x="3442" y="9597"/>
                </a:lnTo>
                <a:lnTo>
                  <a:pt x="3442" y="10656"/>
                </a:lnTo>
                <a:lnTo>
                  <a:pt x="2834" y="10656"/>
                </a:lnTo>
                <a:cubicBezTo>
                  <a:pt x="2739" y="10656"/>
                  <a:pt x="2668" y="10728"/>
                  <a:pt x="2668" y="10823"/>
                </a:cubicBezTo>
                <a:cubicBezTo>
                  <a:pt x="2668" y="10906"/>
                  <a:pt x="2739" y="10978"/>
                  <a:pt x="2834" y="10978"/>
                </a:cubicBezTo>
                <a:lnTo>
                  <a:pt x="3585" y="10978"/>
                </a:lnTo>
                <a:cubicBezTo>
                  <a:pt x="3680" y="10978"/>
                  <a:pt x="3751" y="10906"/>
                  <a:pt x="3751" y="10823"/>
                </a:cubicBezTo>
                <a:lnTo>
                  <a:pt x="3751" y="9609"/>
                </a:lnTo>
                <a:lnTo>
                  <a:pt x="4870" y="9609"/>
                </a:lnTo>
                <a:cubicBezTo>
                  <a:pt x="4954" y="9609"/>
                  <a:pt x="5037" y="9537"/>
                  <a:pt x="5037" y="9454"/>
                </a:cubicBezTo>
                <a:lnTo>
                  <a:pt x="5037" y="2703"/>
                </a:lnTo>
                <a:lnTo>
                  <a:pt x="5037" y="2262"/>
                </a:lnTo>
                <a:cubicBezTo>
                  <a:pt x="5037" y="1870"/>
                  <a:pt x="4716" y="1560"/>
                  <a:pt x="4335" y="1560"/>
                </a:cubicBezTo>
                <a:lnTo>
                  <a:pt x="4239" y="1560"/>
                </a:lnTo>
                <a:cubicBezTo>
                  <a:pt x="4025" y="1560"/>
                  <a:pt x="3823" y="1667"/>
                  <a:pt x="3692" y="1834"/>
                </a:cubicBezTo>
                <a:cubicBezTo>
                  <a:pt x="3561" y="1667"/>
                  <a:pt x="3346" y="1560"/>
                  <a:pt x="3132" y="1560"/>
                </a:cubicBezTo>
                <a:lnTo>
                  <a:pt x="3096" y="1560"/>
                </a:lnTo>
                <a:cubicBezTo>
                  <a:pt x="2858" y="1560"/>
                  <a:pt x="2656" y="1667"/>
                  <a:pt x="2513" y="1846"/>
                </a:cubicBezTo>
                <a:cubicBezTo>
                  <a:pt x="2382" y="1679"/>
                  <a:pt x="2180" y="1560"/>
                  <a:pt x="1942" y="1560"/>
                </a:cubicBezTo>
                <a:cubicBezTo>
                  <a:pt x="1787" y="1560"/>
                  <a:pt x="1644" y="1608"/>
                  <a:pt x="1501" y="1691"/>
                </a:cubicBezTo>
                <a:lnTo>
                  <a:pt x="1501" y="738"/>
                </a:lnTo>
                <a:cubicBezTo>
                  <a:pt x="1501" y="322"/>
                  <a:pt x="1168" y="0"/>
                  <a:pt x="763" y="0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1" name="TextBox 300">
            <a:extLst>
              <a:ext uri="{FF2B5EF4-FFF2-40B4-BE49-F238E27FC236}">
                <a16:creationId xmlns:a16="http://schemas.microsoft.com/office/drawing/2014/main" id="{A81CCCB2-F6E0-4EF6-8D83-9DB5D434DD37}"/>
              </a:ext>
            </a:extLst>
          </p:cNvPr>
          <p:cNvSpPr txBox="1"/>
          <p:nvPr/>
        </p:nvSpPr>
        <p:spPr>
          <a:xfrm>
            <a:off x="914400" y="383058"/>
            <a:ext cx="85109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sz="20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2" name="TextBox 301">
            <a:extLst>
              <a:ext uri="{FF2B5EF4-FFF2-40B4-BE49-F238E27FC236}">
                <a16:creationId xmlns:a16="http://schemas.microsoft.com/office/drawing/2014/main" id="{0ABFB9A5-31F9-6048-AFAB-3626BB57FAAE}"/>
              </a:ext>
            </a:extLst>
          </p:cNvPr>
          <p:cNvSpPr txBox="1"/>
          <p:nvPr/>
        </p:nvSpPr>
        <p:spPr>
          <a:xfrm>
            <a:off x="6597980" y="2738557"/>
            <a:ext cx="26584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3" name="TextBox 302">
            <a:extLst>
              <a:ext uri="{FF2B5EF4-FFF2-40B4-BE49-F238E27FC236}">
                <a16:creationId xmlns:a16="http://schemas.microsoft.com/office/drawing/2014/main" id="{A1E60108-BEDD-A4AF-9379-8A5E897142D5}"/>
              </a:ext>
            </a:extLst>
          </p:cNvPr>
          <p:cNvSpPr txBox="1"/>
          <p:nvPr/>
        </p:nvSpPr>
        <p:spPr>
          <a:xfrm>
            <a:off x="6587162" y="3357922"/>
            <a:ext cx="26801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4" name="TextBox 303">
            <a:extLst>
              <a:ext uri="{FF2B5EF4-FFF2-40B4-BE49-F238E27FC236}">
                <a16:creationId xmlns:a16="http://schemas.microsoft.com/office/drawing/2014/main" id="{FC089CA5-49B6-2679-DA5C-BB8014525117}"/>
              </a:ext>
            </a:extLst>
          </p:cNvPr>
          <p:cNvSpPr txBox="1"/>
          <p:nvPr/>
        </p:nvSpPr>
        <p:spPr>
          <a:xfrm>
            <a:off x="6597980" y="3977460"/>
            <a:ext cx="26584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5" name="TextBox 304">
            <a:extLst>
              <a:ext uri="{FF2B5EF4-FFF2-40B4-BE49-F238E27FC236}">
                <a16:creationId xmlns:a16="http://schemas.microsoft.com/office/drawing/2014/main" id="{A2E0BA12-29E9-3F55-1CD6-91502E706E0C}"/>
              </a:ext>
            </a:extLst>
          </p:cNvPr>
          <p:cNvSpPr txBox="1"/>
          <p:nvPr/>
        </p:nvSpPr>
        <p:spPr>
          <a:xfrm>
            <a:off x="6587162" y="4596825"/>
            <a:ext cx="26801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6" name="TextBox 305">
            <a:extLst>
              <a:ext uri="{FF2B5EF4-FFF2-40B4-BE49-F238E27FC236}">
                <a16:creationId xmlns:a16="http://schemas.microsoft.com/office/drawing/2014/main" id="{AC6C3B4A-8D8B-8EAE-C102-2E3B0B67833D}"/>
              </a:ext>
            </a:extLst>
          </p:cNvPr>
          <p:cNvSpPr txBox="1"/>
          <p:nvPr/>
        </p:nvSpPr>
        <p:spPr>
          <a:xfrm>
            <a:off x="6597980" y="5225272"/>
            <a:ext cx="26584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7" name="TextBox 306">
            <a:extLst>
              <a:ext uri="{FF2B5EF4-FFF2-40B4-BE49-F238E27FC236}">
                <a16:creationId xmlns:a16="http://schemas.microsoft.com/office/drawing/2014/main" id="{A41860CF-A4D6-B4D6-3097-E223EDA03FA4}"/>
              </a:ext>
            </a:extLst>
          </p:cNvPr>
          <p:cNvSpPr txBox="1"/>
          <p:nvPr/>
        </p:nvSpPr>
        <p:spPr>
          <a:xfrm>
            <a:off x="6587162" y="5844637"/>
            <a:ext cx="26801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8" name="TextBox 307">
            <a:extLst>
              <a:ext uri="{FF2B5EF4-FFF2-40B4-BE49-F238E27FC236}">
                <a16:creationId xmlns:a16="http://schemas.microsoft.com/office/drawing/2014/main" id="{9C082611-F4BA-E378-B48A-B177B9DBB660}"/>
              </a:ext>
            </a:extLst>
          </p:cNvPr>
          <p:cNvSpPr txBox="1"/>
          <p:nvPr/>
        </p:nvSpPr>
        <p:spPr>
          <a:xfrm>
            <a:off x="429782" y="903321"/>
            <a:ext cx="88808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27379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5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9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3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7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1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5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9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3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7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1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5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9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3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7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500"/>
                            </p:stCondLst>
                            <p:childTnLst>
                              <p:par>
                                <p:cTn id="7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81" dur="5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0"/>
                            </p:stCondLst>
                            <p:childTnLst>
                              <p:par>
                                <p:cTn id="8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85" dur="5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500"/>
                            </p:stCondLst>
                            <p:childTnLst>
                              <p:par>
                                <p:cTn id="8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89" dur="5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000"/>
                            </p:stCondLst>
                            <p:childTnLst>
                              <p:par>
                                <p:cTn id="9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93"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" grpId="0" animBg="1"/>
      <p:bldP spid="181" grpId="0" animBg="1"/>
      <p:bldP spid="182" grpId="0" animBg="1"/>
      <p:bldP spid="183" grpId="0" animBg="1"/>
      <p:bldP spid="184" grpId="0" animBg="1"/>
      <p:bldP spid="185" grpId="0" animBg="1"/>
      <p:bldP spid="204" grpId="0"/>
      <p:bldP spid="205" grpId="0"/>
      <p:bldP spid="206" grpId="0"/>
      <p:bldP spid="207" grpId="0"/>
      <p:bldP spid="208" grpId="0"/>
      <p:bldP spid="209" grpId="0"/>
      <p:bldP spid="301" grpId="0"/>
      <p:bldP spid="302" grpId="0"/>
      <p:bldP spid="303" grpId="0"/>
      <p:bldP spid="304" grpId="0"/>
      <p:bldP spid="305" grpId="0"/>
      <p:bldP spid="306" grpId="0"/>
      <p:bldP spid="307" grpId="0"/>
      <p:bldP spid="30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Oval 75">
            <a:extLst>
              <a:ext uri="{FF2B5EF4-FFF2-40B4-BE49-F238E27FC236}">
                <a16:creationId xmlns:a16="http://schemas.microsoft.com/office/drawing/2014/main" id="{9BA9B8F6-4CD5-F4B8-1599-D4AAA7D5C179}"/>
              </a:ext>
            </a:extLst>
          </p:cNvPr>
          <p:cNvSpPr/>
          <p:nvPr/>
        </p:nvSpPr>
        <p:spPr>
          <a:xfrm>
            <a:off x="11531160" y="3092403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40439144-5DA7-8A96-A515-27915A116953}"/>
              </a:ext>
            </a:extLst>
          </p:cNvPr>
          <p:cNvSpPr/>
          <p:nvPr/>
        </p:nvSpPr>
        <p:spPr>
          <a:xfrm>
            <a:off x="11531160" y="3886972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F4BAFB25-1B6E-206F-C2FD-CB0ED468F165}"/>
              </a:ext>
            </a:extLst>
          </p:cNvPr>
          <p:cNvSpPr/>
          <p:nvPr/>
        </p:nvSpPr>
        <p:spPr>
          <a:xfrm>
            <a:off x="11531160" y="4658998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DF1C4409-F547-FE68-B6EB-DDFB775FD76F}"/>
              </a:ext>
            </a:extLst>
          </p:cNvPr>
          <p:cNvSpPr/>
          <p:nvPr/>
        </p:nvSpPr>
        <p:spPr>
          <a:xfrm>
            <a:off x="11531160" y="5452149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C8683BDB-1F4C-4BF7-D61B-B75A8A4C5D96}"/>
              </a:ext>
            </a:extLst>
          </p:cNvPr>
          <p:cNvSpPr/>
          <p:nvPr/>
        </p:nvSpPr>
        <p:spPr>
          <a:xfrm>
            <a:off x="11530172" y="2317349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B5B8948B-6410-6F95-A5BB-B388891E05BA}"/>
              </a:ext>
            </a:extLst>
          </p:cNvPr>
          <p:cNvSpPr/>
          <p:nvPr/>
        </p:nvSpPr>
        <p:spPr>
          <a:xfrm>
            <a:off x="11518882" y="1495237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58CFFC3-1E3C-0BC4-54FE-004DADD09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en-US" smtClean="0"/>
              <a:pPr/>
              <a:t>7</a:t>
            </a:fld>
            <a:endParaRPr lang="en-US" dirty="0"/>
          </a:p>
        </p:txBody>
      </p:sp>
      <p:grpSp>
        <p:nvGrpSpPr>
          <p:cNvPr id="3" name="Google Shape;9637;p64">
            <a:extLst>
              <a:ext uri="{FF2B5EF4-FFF2-40B4-BE49-F238E27FC236}">
                <a16:creationId xmlns:a16="http://schemas.microsoft.com/office/drawing/2014/main" id="{C925ED75-C0D0-C029-B00E-CAA00F109669}"/>
              </a:ext>
            </a:extLst>
          </p:cNvPr>
          <p:cNvGrpSpPr/>
          <p:nvPr/>
        </p:nvGrpSpPr>
        <p:grpSpPr>
          <a:xfrm>
            <a:off x="11467737" y="3870079"/>
            <a:ext cx="409885" cy="319555"/>
            <a:chOff x="2611458" y="3816374"/>
            <a:chExt cx="426329" cy="332375"/>
          </a:xfrm>
          <a:solidFill>
            <a:srgbClr val="002060"/>
          </a:solidFill>
        </p:grpSpPr>
        <p:sp>
          <p:nvSpPr>
            <p:cNvPr id="4" name="Google Shape;9638;p64">
              <a:extLst>
                <a:ext uri="{FF2B5EF4-FFF2-40B4-BE49-F238E27FC236}">
                  <a16:creationId xmlns:a16="http://schemas.microsoft.com/office/drawing/2014/main" id="{9384065A-4A54-65ED-8F8C-3FF3672780D6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9639;p64">
              <a:extLst>
                <a:ext uri="{FF2B5EF4-FFF2-40B4-BE49-F238E27FC236}">
                  <a16:creationId xmlns:a16="http://schemas.microsoft.com/office/drawing/2014/main" id="{650BC25A-C536-4C44-E857-4334A2FB3E27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9640;p64">
              <a:extLst>
                <a:ext uri="{FF2B5EF4-FFF2-40B4-BE49-F238E27FC236}">
                  <a16:creationId xmlns:a16="http://schemas.microsoft.com/office/drawing/2014/main" id="{49FA0C96-2FA0-7737-0440-A7439C5FEA11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9641;p64">
              <a:extLst>
                <a:ext uri="{FF2B5EF4-FFF2-40B4-BE49-F238E27FC236}">
                  <a16:creationId xmlns:a16="http://schemas.microsoft.com/office/drawing/2014/main" id="{94D874E3-4AF4-BEA1-AD68-B4537A9FC029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9642;p64">
              <a:extLst>
                <a:ext uri="{FF2B5EF4-FFF2-40B4-BE49-F238E27FC236}">
                  <a16:creationId xmlns:a16="http://schemas.microsoft.com/office/drawing/2014/main" id="{4B4BC31E-F565-52B9-628E-8CAB46ADED90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9643;p64">
              <a:extLst>
                <a:ext uri="{FF2B5EF4-FFF2-40B4-BE49-F238E27FC236}">
                  <a16:creationId xmlns:a16="http://schemas.microsoft.com/office/drawing/2014/main" id="{AD317BF8-52C2-97FD-614F-99ABF20FA0A4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9644;p64">
              <a:extLst>
                <a:ext uri="{FF2B5EF4-FFF2-40B4-BE49-F238E27FC236}">
                  <a16:creationId xmlns:a16="http://schemas.microsoft.com/office/drawing/2014/main" id="{446B60AE-E069-5473-0A03-B6653A159027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645;p64">
              <a:extLst>
                <a:ext uri="{FF2B5EF4-FFF2-40B4-BE49-F238E27FC236}">
                  <a16:creationId xmlns:a16="http://schemas.microsoft.com/office/drawing/2014/main" id="{FE452003-019C-1C58-FB00-9474027663A9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646;p64">
              <a:extLst>
                <a:ext uri="{FF2B5EF4-FFF2-40B4-BE49-F238E27FC236}">
                  <a16:creationId xmlns:a16="http://schemas.microsoft.com/office/drawing/2014/main" id="{7A5E1941-943A-4A04-61E3-DC3AC4DBCF8C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647;p64">
              <a:extLst>
                <a:ext uri="{FF2B5EF4-FFF2-40B4-BE49-F238E27FC236}">
                  <a16:creationId xmlns:a16="http://schemas.microsoft.com/office/drawing/2014/main" id="{1B38CF05-E1F0-2AFE-1DF6-C16239361383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" name="Google Shape;9201;p64">
            <a:extLst>
              <a:ext uri="{FF2B5EF4-FFF2-40B4-BE49-F238E27FC236}">
                <a16:creationId xmlns:a16="http://schemas.microsoft.com/office/drawing/2014/main" id="{14FCB0E1-5002-E953-D756-8CEE4F61621D}"/>
              </a:ext>
            </a:extLst>
          </p:cNvPr>
          <p:cNvGrpSpPr/>
          <p:nvPr/>
        </p:nvGrpSpPr>
        <p:grpSpPr>
          <a:xfrm>
            <a:off x="11492106" y="2264506"/>
            <a:ext cx="361147" cy="361529"/>
            <a:chOff x="7538896" y="1970156"/>
            <a:chExt cx="361147" cy="361529"/>
          </a:xfrm>
          <a:solidFill>
            <a:srgbClr val="002060"/>
          </a:solidFill>
        </p:grpSpPr>
        <p:sp>
          <p:nvSpPr>
            <p:cNvPr id="15" name="Google Shape;9202;p64">
              <a:extLst>
                <a:ext uri="{FF2B5EF4-FFF2-40B4-BE49-F238E27FC236}">
                  <a16:creationId xmlns:a16="http://schemas.microsoft.com/office/drawing/2014/main" id="{4DCF91D6-AD84-1F74-5D72-318339C3BB70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203;p64">
              <a:extLst>
                <a:ext uri="{FF2B5EF4-FFF2-40B4-BE49-F238E27FC236}">
                  <a16:creationId xmlns:a16="http://schemas.microsoft.com/office/drawing/2014/main" id="{EEADFACC-118C-138B-369B-C3F917B3FC42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204;p64">
              <a:extLst>
                <a:ext uri="{FF2B5EF4-FFF2-40B4-BE49-F238E27FC236}">
                  <a16:creationId xmlns:a16="http://schemas.microsoft.com/office/drawing/2014/main" id="{AB504380-7B3B-A451-FECB-9BB9BA95E95C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205;p64">
              <a:extLst>
                <a:ext uri="{FF2B5EF4-FFF2-40B4-BE49-F238E27FC236}">
                  <a16:creationId xmlns:a16="http://schemas.microsoft.com/office/drawing/2014/main" id="{CA4E5571-3190-AEF0-486E-2303B71792F0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206;p64">
              <a:extLst>
                <a:ext uri="{FF2B5EF4-FFF2-40B4-BE49-F238E27FC236}">
                  <a16:creationId xmlns:a16="http://schemas.microsoft.com/office/drawing/2014/main" id="{322D9888-5304-3CC7-B9C5-3B2E2C72C57B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9207;p64">
              <a:extLst>
                <a:ext uri="{FF2B5EF4-FFF2-40B4-BE49-F238E27FC236}">
                  <a16:creationId xmlns:a16="http://schemas.microsoft.com/office/drawing/2014/main" id="{45D75996-2C6C-BB00-1FFC-01D1FABD5560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" name="Google Shape;9261;p64">
            <a:extLst>
              <a:ext uri="{FF2B5EF4-FFF2-40B4-BE49-F238E27FC236}">
                <a16:creationId xmlns:a16="http://schemas.microsoft.com/office/drawing/2014/main" id="{276825B8-E873-BCC5-C73C-B28F71D48CBC}"/>
              </a:ext>
            </a:extLst>
          </p:cNvPr>
          <p:cNvGrpSpPr/>
          <p:nvPr/>
        </p:nvGrpSpPr>
        <p:grpSpPr>
          <a:xfrm>
            <a:off x="11506683" y="4638562"/>
            <a:ext cx="331993" cy="331993"/>
            <a:chOff x="870939" y="2439293"/>
            <a:chExt cx="331993" cy="331993"/>
          </a:xfrm>
          <a:solidFill>
            <a:srgbClr val="002060"/>
          </a:solidFill>
        </p:grpSpPr>
        <p:sp>
          <p:nvSpPr>
            <p:cNvPr id="22" name="Google Shape;9262;p64">
              <a:extLst>
                <a:ext uri="{FF2B5EF4-FFF2-40B4-BE49-F238E27FC236}">
                  <a16:creationId xmlns:a16="http://schemas.microsoft.com/office/drawing/2014/main" id="{3A2D6C67-0B3F-9E66-D2BF-BA7FEB85AB36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263;p64">
              <a:extLst>
                <a:ext uri="{FF2B5EF4-FFF2-40B4-BE49-F238E27FC236}">
                  <a16:creationId xmlns:a16="http://schemas.microsoft.com/office/drawing/2014/main" id="{0136E113-84FF-E495-6571-5E44C27A6034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264;p64">
              <a:extLst>
                <a:ext uri="{FF2B5EF4-FFF2-40B4-BE49-F238E27FC236}">
                  <a16:creationId xmlns:a16="http://schemas.microsoft.com/office/drawing/2014/main" id="{83DEA688-68FC-7507-E835-B0BFB76A80C6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265;p64">
              <a:extLst>
                <a:ext uri="{FF2B5EF4-FFF2-40B4-BE49-F238E27FC236}">
                  <a16:creationId xmlns:a16="http://schemas.microsoft.com/office/drawing/2014/main" id="{FF107C38-D975-EAFF-A796-5351D66F00D5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266;p64">
              <a:extLst>
                <a:ext uri="{FF2B5EF4-FFF2-40B4-BE49-F238E27FC236}">
                  <a16:creationId xmlns:a16="http://schemas.microsoft.com/office/drawing/2014/main" id="{857DF390-C1A3-F365-080B-AC83243169A5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9267;p64">
              <a:extLst>
                <a:ext uri="{FF2B5EF4-FFF2-40B4-BE49-F238E27FC236}">
                  <a16:creationId xmlns:a16="http://schemas.microsoft.com/office/drawing/2014/main" id="{8DBE09D3-7235-E6C6-5629-02E1E1C79246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9268;p64">
              <a:extLst>
                <a:ext uri="{FF2B5EF4-FFF2-40B4-BE49-F238E27FC236}">
                  <a16:creationId xmlns:a16="http://schemas.microsoft.com/office/drawing/2014/main" id="{878BA3A2-D547-C95D-99A8-E41C6E540912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269;p64">
              <a:extLst>
                <a:ext uri="{FF2B5EF4-FFF2-40B4-BE49-F238E27FC236}">
                  <a16:creationId xmlns:a16="http://schemas.microsoft.com/office/drawing/2014/main" id="{B47BD659-8528-F049-A683-9092703ADCBD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270;p64">
              <a:extLst>
                <a:ext uri="{FF2B5EF4-FFF2-40B4-BE49-F238E27FC236}">
                  <a16:creationId xmlns:a16="http://schemas.microsoft.com/office/drawing/2014/main" id="{07A0049F-66EE-5180-EB6C-BD1D26FAE68D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271;p64">
              <a:extLst>
                <a:ext uri="{FF2B5EF4-FFF2-40B4-BE49-F238E27FC236}">
                  <a16:creationId xmlns:a16="http://schemas.microsoft.com/office/drawing/2014/main" id="{C75DF272-FE21-3729-DD3D-E772FB46FD2C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272;p64">
              <a:extLst>
                <a:ext uri="{FF2B5EF4-FFF2-40B4-BE49-F238E27FC236}">
                  <a16:creationId xmlns:a16="http://schemas.microsoft.com/office/drawing/2014/main" id="{812F177F-5113-6B65-D270-E1CA4E55B823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273;p64">
              <a:extLst>
                <a:ext uri="{FF2B5EF4-FFF2-40B4-BE49-F238E27FC236}">
                  <a16:creationId xmlns:a16="http://schemas.microsoft.com/office/drawing/2014/main" id="{6E358DAE-492C-FF72-1D7F-8761B1831EFB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274;p64">
              <a:extLst>
                <a:ext uri="{FF2B5EF4-FFF2-40B4-BE49-F238E27FC236}">
                  <a16:creationId xmlns:a16="http://schemas.microsoft.com/office/drawing/2014/main" id="{053C994D-3F81-C3EF-883E-6E23473190C5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75;p64">
              <a:extLst>
                <a:ext uri="{FF2B5EF4-FFF2-40B4-BE49-F238E27FC236}">
                  <a16:creationId xmlns:a16="http://schemas.microsoft.com/office/drawing/2014/main" id="{6D11BAF1-2E69-DD05-A1BB-526AF22A9598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276;p64">
              <a:extLst>
                <a:ext uri="{FF2B5EF4-FFF2-40B4-BE49-F238E27FC236}">
                  <a16:creationId xmlns:a16="http://schemas.microsoft.com/office/drawing/2014/main" id="{E381D34A-2FDF-A295-190B-BD974CF77559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77;p64">
              <a:extLst>
                <a:ext uri="{FF2B5EF4-FFF2-40B4-BE49-F238E27FC236}">
                  <a16:creationId xmlns:a16="http://schemas.microsoft.com/office/drawing/2014/main" id="{E0431019-643C-ABBC-D3CD-B03A7C3B25A5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" name="Google Shape;9284;p64">
            <a:extLst>
              <a:ext uri="{FF2B5EF4-FFF2-40B4-BE49-F238E27FC236}">
                <a16:creationId xmlns:a16="http://schemas.microsoft.com/office/drawing/2014/main" id="{FEE7C1C8-34A5-D1CC-6A40-B0847905EBF4}"/>
              </a:ext>
            </a:extLst>
          </p:cNvPr>
          <p:cNvGrpSpPr/>
          <p:nvPr/>
        </p:nvGrpSpPr>
        <p:grpSpPr>
          <a:xfrm>
            <a:off x="11542505" y="1453286"/>
            <a:ext cx="260349" cy="362292"/>
            <a:chOff x="5388757" y="2414659"/>
            <a:chExt cx="260349" cy="362292"/>
          </a:xfrm>
          <a:solidFill>
            <a:srgbClr val="002060"/>
          </a:solidFill>
        </p:grpSpPr>
        <p:sp>
          <p:nvSpPr>
            <p:cNvPr id="39" name="Google Shape;9285;p64">
              <a:extLst>
                <a:ext uri="{FF2B5EF4-FFF2-40B4-BE49-F238E27FC236}">
                  <a16:creationId xmlns:a16="http://schemas.microsoft.com/office/drawing/2014/main" id="{8FD19B36-34FA-8890-18B2-E07F32C4A864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86;p64">
              <a:extLst>
                <a:ext uri="{FF2B5EF4-FFF2-40B4-BE49-F238E27FC236}">
                  <a16:creationId xmlns:a16="http://schemas.microsoft.com/office/drawing/2014/main" id="{5C936794-2AFC-B2AF-6FAE-EB3B83BFD7CB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87;p64">
              <a:extLst>
                <a:ext uri="{FF2B5EF4-FFF2-40B4-BE49-F238E27FC236}">
                  <a16:creationId xmlns:a16="http://schemas.microsoft.com/office/drawing/2014/main" id="{BBC7A435-203A-3437-C3A7-C4F87EB11AE7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88;p64">
              <a:extLst>
                <a:ext uri="{FF2B5EF4-FFF2-40B4-BE49-F238E27FC236}">
                  <a16:creationId xmlns:a16="http://schemas.microsoft.com/office/drawing/2014/main" id="{2359C3BE-0AB6-47D5-4BAD-8E3F9D2DDE7E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89;p64">
              <a:extLst>
                <a:ext uri="{FF2B5EF4-FFF2-40B4-BE49-F238E27FC236}">
                  <a16:creationId xmlns:a16="http://schemas.microsoft.com/office/drawing/2014/main" id="{E10A65C6-2978-E077-5DE5-24FCAEE9E9FD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9290;p64">
              <a:extLst>
                <a:ext uri="{FF2B5EF4-FFF2-40B4-BE49-F238E27FC236}">
                  <a16:creationId xmlns:a16="http://schemas.microsoft.com/office/drawing/2014/main" id="{A85D43AA-3B7A-056C-072F-9E8FF2C2FDE0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9291;p64">
              <a:extLst>
                <a:ext uri="{FF2B5EF4-FFF2-40B4-BE49-F238E27FC236}">
                  <a16:creationId xmlns:a16="http://schemas.microsoft.com/office/drawing/2014/main" id="{183775B8-9186-F1B9-1C2C-2699CB4F7D2D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92;p64">
              <a:extLst>
                <a:ext uri="{FF2B5EF4-FFF2-40B4-BE49-F238E27FC236}">
                  <a16:creationId xmlns:a16="http://schemas.microsoft.com/office/drawing/2014/main" id="{CAEE706D-27E8-C6A9-CAEB-09D00C546B80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93;p64">
              <a:extLst>
                <a:ext uri="{FF2B5EF4-FFF2-40B4-BE49-F238E27FC236}">
                  <a16:creationId xmlns:a16="http://schemas.microsoft.com/office/drawing/2014/main" id="{2A937EEF-B32A-704C-28C2-30561BF1DA93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94;p64">
              <a:extLst>
                <a:ext uri="{FF2B5EF4-FFF2-40B4-BE49-F238E27FC236}">
                  <a16:creationId xmlns:a16="http://schemas.microsoft.com/office/drawing/2014/main" id="{551DF1A7-63E5-B0DC-FE37-D8FA4A05A249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95;p64">
              <a:extLst>
                <a:ext uri="{FF2B5EF4-FFF2-40B4-BE49-F238E27FC236}">
                  <a16:creationId xmlns:a16="http://schemas.microsoft.com/office/drawing/2014/main" id="{F3F89716-973B-F1CB-1DEC-63B063AC0F63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96;p64">
              <a:extLst>
                <a:ext uri="{FF2B5EF4-FFF2-40B4-BE49-F238E27FC236}">
                  <a16:creationId xmlns:a16="http://schemas.microsoft.com/office/drawing/2014/main" id="{CA6F2EBA-28F1-519C-0262-A89D22CD291F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97;p64">
              <a:extLst>
                <a:ext uri="{FF2B5EF4-FFF2-40B4-BE49-F238E27FC236}">
                  <a16:creationId xmlns:a16="http://schemas.microsoft.com/office/drawing/2014/main" id="{6CC3A580-1A44-66F5-AFBF-F7E9176B8D91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98;p64">
              <a:extLst>
                <a:ext uri="{FF2B5EF4-FFF2-40B4-BE49-F238E27FC236}">
                  <a16:creationId xmlns:a16="http://schemas.microsoft.com/office/drawing/2014/main" id="{2F42A46C-E50A-AEF3-8053-D88279010ED6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99;p64">
              <a:extLst>
                <a:ext uri="{FF2B5EF4-FFF2-40B4-BE49-F238E27FC236}">
                  <a16:creationId xmlns:a16="http://schemas.microsoft.com/office/drawing/2014/main" id="{BCBA4D3C-EB26-1BB9-7B05-7CA603682831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300;p64">
              <a:extLst>
                <a:ext uri="{FF2B5EF4-FFF2-40B4-BE49-F238E27FC236}">
                  <a16:creationId xmlns:a16="http://schemas.microsoft.com/office/drawing/2014/main" id="{5091F25C-CAC7-DCA3-2507-CCA9AFBC5113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301;p64">
              <a:extLst>
                <a:ext uri="{FF2B5EF4-FFF2-40B4-BE49-F238E27FC236}">
                  <a16:creationId xmlns:a16="http://schemas.microsoft.com/office/drawing/2014/main" id="{4CDCB322-B91E-1F17-916F-3162DE7C3C30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302;p64">
              <a:extLst>
                <a:ext uri="{FF2B5EF4-FFF2-40B4-BE49-F238E27FC236}">
                  <a16:creationId xmlns:a16="http://schemas.microsoft.com/office/drawing/2014/main" id="{E8F3597D-B364-ACBF-B2BE-CD96993F897D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303;p64">
              <a:extLst>
                <a:ext uri="{FF2B5EF4-FFF2-40B4-BE49-F238E27FC236}">
                  <a16:creationId xmlns:a16="http://schemas.microsoft.com/office/drawing/2014/main" id="{958524EA-A76C-6DAC-4811-17AAAB49AB9D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304;p64">
              <a:extLst>
                <a:ext uri="{FF2B5EF4-FFF2-40B4-BE49-F238E27FC236}">
                  <a16:creationId xmlns:a16="http://schemas.microsoft.com/office/drawing/2014/main" id="{F993B122-EA01-7ED0-2CA7-41DA4747C13D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" name="Google Shape;9434;p64">
            <a:extLst>
              <a:ext uri="{FF2B5EF4-FFF2-40B4-BE49-F238E27FC236}">
                <a16:creationId xmlns:a16="http://schemas.microsoft.com/office/drawing/2014/main" id="{2051F3CD-C655-068E-7651-2CB01F6A1D42}"/>
              </a:ext>
            </a:extLst>
          </p:cNvPr>
          <p:cNvGrpSpPr/>
          <p:nvPr/>
        </p:nvGrpSpPr>
        <p:grpSpPr>
          <a:xfrm>
            <a:off x="11498551" y="3074963"/>
            <a:ext cx="348257" cy="346188"/>
            <a:chOff x="3541011" y="3367320"/>
            <a:chExt cx="348257" cy="346188"/>
          </a:xfrm>
          <a:solidFill>
            <a:srgbClr val="002060"/>
          </a:solidFill>
        </p:grpSpPr>
        <p:sp>
          <p:nvSpPr>
            <p:cNvPr id="60" name="Google Shape;9435;p64">
              <a:extLst>
                <a:ext uri="{FF2B5EF4-FFF2-40B4-BE49-F238E27FC236}">
                  <a16:creationId xmlns:a16="http://schemas.microsoft.com/office/drawing/2014/main" id="{93057411-5783-5BBC-CA94-B0E3977C4A81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436;p64">
              <a:extLst>
                <a:ext uri="{FF2B5EF4-FFF2-40B4-BE49-F238E27FC236}">
                  <a16:creationId xmlns:a16="http://schemas.microsoft.com/office/drawing/2014/main" id="{9FC986FF-A50D-114A-3E93-6EF6209D2F42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437;p64">
              <a:extLst>
                <a:ext uri="{FF2B5EF4-FFF2-40B4-BE49-F238E27FC236}">
                  <a16:creationId xmlns:a16="http://schemas.microsoft.com/office/drawing/2014/main" id="{03A9FC58-CCE1-ADDC-1F13-7B69DFBD56C6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438;p64">
              <a:extLst>
                <a:ext uri="{FF2B5EF4-FFF2-40B4-BE49-F238E27FC236}">
                  <a16:creationId xmlns:a16="http://schemas.microsoft.com/office/drawing/2014/main" id="{D907B9E1-E0F2-08E9-286B-8D51B59E4F1F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" name="Google Shape;9683;p64">
            <a:extLst>
              <a:ext uri="{FF2B5EF4-FFF2-40B4-BE49-F238E27FC236}">
                <a16:creationId xmlns:a16="http://schemas.microsoft.com/office/drawing/2014/main" id="{6F6C40C8-1788-403D-BA62-DCAE4BCE2939}"/>
              </a:ext>
            </a:extLst>
          </p:cNvPr>
          <p:cNvGrpSpPr/>
          <p:nvPr/>
        </p:nvGrpSpPr>
        <p:grpSpPr>
          <a:xfrm>
            <a:off x="11488875" y="5419482"/>
            <a:ext cx="367608" cy="350548"/>
            <a:chOff x="6659725" y="3808035"/>
            <a:chExt cx="367608" cy="350548"/>
          </a:xfrm>
          <a:solidFill>
            <a:srgbClr val="002060"/>
          </a:solidFill>
        </p:grpSpPr>
        <p:sp>
          <p:nvSpPr>
            <p:cNvPr id="65" name="Google Shape;9684;p64">
              <a:extLst>
                <a:ext uri="{FF2B5EF4-FFF2-40B4-BE49-F238E27FC236}">
                  <a16:creationId xmlns:a16="http://schemas.microsoft.com/office/drawing/2014/main" id="{A4C93BF1-EC96-9DC2-3059-527BAC727610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9685;p64">
              <a:extLst>
                <a:ext uri="{FF2B5EF4-FFF2-40B4-BE49-F238E27FC236}">
                  <a16:creationId xmlns:a16="http://schemas.microsoft.com/office/drawing/2014/main" id="{90538037-F86E-A782-191D-39FFA15CB27F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66855285-EE03-9480-852F-366CADBAE516}"/>
              </a:ext>
            </a:extLst>
          </p:cNvPr>
          <p:cNvSpPr txBox="1"/>
          <p:nvPr/>
        </p:nvSpPr>
        <p:spPr>
          <a:xfrm>
            <a:off x="9710590" y="1474582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A54C165-BBC5-86ED-29CE-6F952266D9D8}"/>
              </a:ext>
            </a:extLst>
          </p:cNvPr>
          <p:cNvSpPr txBox="1"/>
          <p:nvPr/>
        </p:nvSpPr>
        <p:spPr>
          <a:xfrm>
            <a:off x="9710590" y="2293727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A2B4424-72CA-CBCB-293F-10BC90C44E96}"/>
              </a:ext>
            </a:extLst>
          </p:cNvPr>
          <p:cNvSpPr txBox="1"/>
          <p:nvPr/>
        </p:nvSpPr>
        <p:spPr>
          <a:xfrm>
            <a:off x="9710591" y="3046072"/>
            <a:ext cx="16885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C8671A0-2562-4BE6-EA4C-19095117D56B}"/>
              </a:ext>
            </a:extLst>
          </p:cNvPr>
          <p:cNvSpPr txBox="1"/>
          <p:nvPr/>
        </p:nvSpPr>
        <p:spPr>
          <a:xfrm>
            <a:off x="9710589" y="3892419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B45D249A-BF09-E55D-1E11-014FD7B2A474}"/>
              </a:ext>
            </a:extLst>
          </p:cNvPr>
          <p:cNvSpPr txBox="1"/>
          <p:nvPr/>
        </p:nvSpPr>
        <p:spPr>
          <a:xfrm>
            <a:off x="9710588" y="4637314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4A0A5D3-019F-7386-1810-B862D27A2562}"/>
              </a:ext>
            </a:extLst>
          </p:cNvPr>
          <p:cNvSpPr txBox="1"/>
          <p:nvPr/>
        </p:nvSpPr>
        <p:spPr>
          <a:xfrm>
            <a:off x="9710588" y="5456459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73" name="Graphic 72">
            <a:extLst>
              <a:ext uri="{FF2B5EF4-FFF2-40B4-BE49-F238E27FC236}">
                <a16:creationId xmlns:a16="http://schemas.microsoft.com/office/drawing/2014/main" id="{CE71A881-97AC-0F01-3DC9-D60F8A80D45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10836" y="354981"/>
            <a:ext cx="789863" cy="789862"/>
          </a:xfrm>
          <a:prstGeom prst="rect">
            <a:avLst/>
          </a:prstGeom>
        </p:spPr>
      </p:pic>
      <p:sp>
        <p:nvSpPr>
          <p:cNvPr id="80" name="TextBox 85">
            <a:extLst>
              <a:ext uri="{FF2B5EF4-FFF2-40B4-BE49-F238E27FC236}">
                <a16:creationId xmlns:a16="http://schemas.microsoft.com/office/drawing/2014/main" id="{85F8FBAA-8672-2A7E-A18A-12B7F09435CE}"/>
              </a:ext>
            </a:extLst>
          </p:cNvPr>
          <p:cNvSpPr txBox="1"/>
          <p:nvPr/>
        </p:nvSpPr>
        <p:spPr>
          <a:xfrm>
            <a:off x="9947507" y="488677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6">
            <a:extLst>
              <a:ext uri="{FF2B5EF4-FFF2-40B4-BE49-F238E27FC236}">
                <a16:creationId xmlns:a16="http://schemas.microsoft.com/office/drawing/2014/main" id="{3F481433-F748-2EFD-A4FB-78C437D3F275}"/>
              </a:ext>
            </a:extLst>
          </p:cNvPr>
          <p:cNvSpPr txBox="1"/>
          <p:nvPr/>
        </p:nvSpPr>
        <p:spPr>
          <a:xfrm>
            <a:off x="9947506" y="860262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معماری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D3954B71-73AA-2469-9B2C-AC1A37175917}"/>
              </a:ext>
            </a:extLst>
          </p:cNvPr>
          <p:cNvSpPr/>
          <p:nvPr/>
        </p:nvSpPr>
        <p:spPr>
          <a:xfrm>
            <a:off x="10669815" y="6236006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Google Shape;8410;p6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DF0838F-3F41-481A-6545-CBD7CDF71E29}"/>
              </a:ext>
            </a:extLst>
          </p:cNvPr>
          <p:cNvSpPr/>
          <p:nvPr/>
        </p:nvSpPr>
        <p:spPr>
          <a:xfrm>
            <a:off x="10654944" y="6213002"/>
            <a:ext cx="356196" cy="328410"/>
          </a:xfrm>
          <a:custGeom>
            <a:avLst/>
            <a:gdLst/>
            <a:ahLst/>
            <a:cxnLst/>
            <a:rect l="l" t="t" r="r" b="b"/>
            <a:pathLst>
              <a:path w="11217" h="10342" extrusionOk="0">
                <a:moveTo>
                  <a:pt x="3394" y="1186"/>
                </a:moveTo>
                <a:lnTo>
                  <a:pt x="3394" y="1507"/>
                </a:lnTo>
                <a:lnTo>
                  <a:pt x="1668" y="1507"/>
                </a:lnTo>
                <a:lnTo>
                  <a:pt x="1668" y="1186"/>
                </a:lnTo>
                <a:close/>
                <a:moveTo>
                  <a:pt x="3096" y="1829"/>
                </a:moveTo>
                <a:lnTo>
                  <a:pt x="3096" y="2090"/>
                </a:lnTo>
                <a:lnTo>
                  <a:pt x="2013" y="3043"/>
                </a:lnTo>
                <a:lnTo>
                  <a:pt x="2013" y="1829"/>
                </a:lnTo>
                <a:close/>
                <a:moveTo>
                  <a:pt x="6740" y="5948"/>
                </a:moveTo>
                <a:cubicBezTo>
                  <a:pt x="6775" y="5948"/>
                  <a:pt x="6799" y="5972"/>
                  <a:pt x="6799" y="6008"/>
                </a:cubicBezTo>
                <a:lnTo>
                  <a:pt x="6799" y="10020"/>
                </a:lnTo>
                <a:lnTo>
                  <a:pt x="4644" y="10020"/>
                </a:lnTo>
                <a:lnTo>
                  <a:pt x="4644" y="6008"/>
                </a:lnTo>
                <a:cubicBezTo>
                  <a:pt x="4644" y="5972"/>
                  <a:pt x="4668" y="5948"/>
                  <a:pt x="4704" y="5948"/>
                </a:cubicBezTo>
                <a:close/>
                <a:moveTo>
                  <a:pt x="5601" y="1"/>
                </a:moveTo>
                <a:cubicBezTo>
                  <a:pt x="5543" y="1"/>
                  <a:pt x="5484" y="19"/>
                  <a:pt x="5430" y="55"/>
                </a:cubicBezTo>
                <a:lnTo>
                  <a:pt x="3692" y="1567"/>
                </a:lnTo>
                <a:lnTo>
                  <a:pt x="3692" y="1126"/>
                </a:lnTo>
                <a:cubicBezTo>
                  <a:pt x="3692" y="995"/>
                  <a:pt x="3573" y="876"/>
                  <a:pt x="3442" y="876"/>
                </a:cubicBezTo>
                <a:lnTo>
                  <a:pt x="1596" y="876"/>
                </a:lnTo>
                <a:cubicBezTo>
                  <a:pt x="1453" y="876"/>
                  <a:pt x="1334" y="995"/>
                  <a:pt x="1334" y="1126"/>
                </a:cubicBezTo>
                <a:lnTo>
                  <a:pt x="1334" y="1590"/>
                </a:lnTo>
                <a:cubicBezTo>
                  <a:pt x="1334" y="1721"/>
                  <a:pt x="1453" y="1840"/>
                  <a:pt x="1596" y="1840"/>
                </a:cubicBezTo>
                <a:lnTo>
                  <a:pt x="1691" y="1840"/>
                </a:lnTo>
                <a:lnTo>
                  <a:pt x="1691" y="3329"/>
                </a:lnTo>
                <a:lnTo>
                  <a:pt x="108" y="4710"/>
                </a:lnTo>
                <a:cubicBezTo>
                  <a:pt x="25" y="4781"/>
                  <a:pt x="1" y="4888"/>
                  <a:pt x="25" y="4984"/>
                </a:cubicBezTo>
                <a:cubicBezTo>
                  <a:pt x="60" y="5079"/>
                  <a:pt x="167" y="5138"/>
                  <a:pt x="251" y="5138"/>
                </a:cubicBezTo>
                <a:lnTo>
                  <a:pt x="1322" y="5138"/>
                </a:lnTo>
                <a:lnTo>
                  <a:pt x="1322" y="7972"/>
                </a:lnTo>
                <a:cubicBezTo>
                  <a:pt x="1322" y="8056"/>
                  <a:pt x="1394" y="8139"/>
                  <a:pt x="1489" y="8139"/>
                </a:cubicBezTo>
                <a:cubicBezTo>
                  <a:pt x="1572" y="8139"/>
                  <a:pt x="1656" y="8056"/>
                  <a:pt x="1656" y="7972"/>
                </a:cubicBezTo>
                <a:lnTo>
                  <a:pt x="1656" y="5055"/>
                </a:lnTo>
                <a:lnTo>
                  <a:pt x="5609" y="1614"/>
                </a:lnTo>
                <a:lnTo>
                  <a:pt x="9561" y="5055"/>
                </a:lnTo>
                <a:lnTo>
                  <a:pt x="9561" y="9937"/>
                </a:lnTo>
                <a:cubicBezTo>
                  <a:pt x="9561" y="9984"/>
                  <a:pt x="9526" y="10020"/>
                  <a:pt x="9478" y="10020"/>
                </a:cubicBezTo>
                <a:lnTo>
                  <a:pt x="7109" y="10020"/>
                </a:lnTo>
                <a:lnTo>
                  <a:pt x="7109" y="6008"/>
                </a:lnTo>
                <a:cubicBezTo>
                  <a:pt x="7109" y="5793"/>
                  <a:pt x="6930" y="5615"/>
                  <a:pt x="6728" y="5615"/>
                </a:cubicBezTo>
                <a:lnTo>
                  <a:pt x="4680" y="5615"/>
                </a:lnTo>
                <a:cubicBezTo>
                  <a:pt x="4478" y="5615"/>
                  <a:pt x="4299" y="5793"/>
                  <a:pt x="4299" y="6008"/>
                </a:cubicBezTo>
                <a:lnTo>
                  <a:pt x="4299" y="10020"/>
                </a:lnTo>
                <a:lnTo>
                  <a:pt x="1739" y="10020"/>
                </a:lnTo>
                <a:cubicBezTo>
                  <a:pt x="1691" y="10020"/>
                  <a:pt x="1656" y="9984"/>
                  <a:pt x="1656" y="9937"/>
                </a:cubicBezTo>
                <a:lnTo>
                  <a:pt x="1656" y="8734"/>
                </a:lnTo>
                <a:cubicBezTo>
                  <a:pt x="1656" y="8639"/>
                  <a:pt x="1572" y="8567"/>
                  <a:pt x="1489" y="8567"/>
                </a:cubicBezTo>
                <a:cubicBezTo>
                  <a:pt x="1394" y="8567"/>
                  <a:pt x="1322" y="8639"/>
                  <a:pt x="1322" y="8734"/>
                </a:cubicBezTo>
                <a:lnTo>
                  <a:pt x="1322" y="9937"/>
                </a:lnTo>
                <a:cubicBezTo>
                  <a:pt x="1322" y="10163"/>
                  <a:pt x="1501" y="10342"/>
                  <a:pt x="1727" y="10342"/>
                </a:cubicBezTo>
                <a:lnTo>
                  <a:pt x="9466" y="10342"/>
                </a:lnTo>
                <a:cubicBezTo>
                  <a:pt x="9692" y="10342"/>
                  <a:pt x="9871" y="10163"/>
                  <a:pt x="9871" y="9937"/>
                </a:cubicBezTo>
                <a:lnTo>
                  <a:pt x="9871" y="5127"/>
                </a:lnTo>
                <a:lnTo>
                  <a:pt x="10943" y="5127"/>
                </a:lnTo>
                <a:cubicBezTo>
                  <a:pt x="11038" y="5127"/>
                  <a:pt x="11133" y="5067"/>
                  <a:pt x="11157" y="4960"/>
                </a:cubicBezTo>
                <a:cubicBezTo>
                  <a:pt x="11216" y="4877"/>
                  <a:pt x="11205" y="4769"/>
                  <a:pt x="11121" y="4698"/>
                </a:cubicBezTo>
                <a:lnTo>
                  <a:pt x="8811" y="2686"/>
                </a:lnTo>
                <a:cubicBezTo>
                  <a:pt x="8785" y="2659"/>
                  <a:pt x="8748" y="2647"/>
                  <a:pt x="8711" y="2647"/>
                </a:cubicBezTo>
                <a:cubicBezTo>
                  <a:pt x="8665" y="2647"/>
                  <a:pt x="8618" y="2665"/>
                  <a:pt x="8585" y="2698"/>
                </a:cubicBezTo>
                <a:cubicBezTo>
                  <a:pt x="8526" y="2757"/>
                  <a:pt x="8538" y="2864"/>
                  <a:pt x="8597" y="2924"/>
                </a:cubicBezTo>
                <a:lnTo>
                  <a:pt x="10764" y="4805"/>
                </a:lnTo>
                <a:lnTo>
                  <a:pt x="9776" y="4805"/>
                </a:lnTo>
                <a:lnTo>
                  <a:pt x="5763" y="1305"/>
                </a:lnTo>
                <a:cubicBezTo>
                  <a:pt x="5716" y="1269"/>
                  <a:pt x="5659" y="1251"/>
                  <a:pt x="5601" y="1251"/>
                </a:cubicBezTo>
                <a:cubicBezTo>
                  <a:pt x="5543" y="1251"/>
                  <a:pt x="5484" y="1269"/>
                  <a:pt x="5430" y="1305"/>
                </a:cubicBezTo>
                <a:lnTo>
                  <a:pt x="1418" y="4805"/>
                </a:lnTo>
                <a:lnTo>
                  <a:pt x="429" y="4805"/>
                </a:lnTo>
                <a:lnTo>
                  <a:pt x="1918" y="3507"/>
                </a:lnTo>
                <a:lnTo>
                  <a:pt x="3335" y="2281"/>
                </a:lnTo>
                <a:lnTo>
                  <a:pt x="5609" y="340"/>
                </a:lnTo>
                <a:lnTo>
                  <a:pt x="8026" y="2436"/>
                </a:lnTo>
                <a:cubicBezTo>
                  <a:pt x="8052" y="2463"/>
                  <a:pt x="8086" y="2475"/>
                  <a:pt x="8121" y="2475"/>
                </a:cubicBezTo>
                <a:cubicBezTo>
                  <a:pt x="8164" y="2475"/>
                  <a:pt x="8207" y="2457"/>
                  <a:pt x="8240" y="2424"/>
                </a:cubicBezTo>
                <a:cubicBezTo>
                  <a:pt x="8299" y="2364"/>
                  <a:pt x="8288" y="2257"/>
                  <a:pt x="8228" y="2198"/>
                </a:cubicBezTo>
                <a:lnTo>
                  <a:pt x="5763" y="55"/>
                </a:lnTo>
                <a:cubicBezTo>
                  <a:pt x="5716" y="19"/>
                  <a:pt x="5659" y="1"/>
                  <a:pt x="5601" y="1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3DA7F459-5B4B-5E26-5602-2A0C7108D27E}"/>
              </a:ext>
            </a:extLst>
          </p:cNvPr>
          <p:cNvSpPr/>
          <p:nvPr/>
        </p:nvSpPr>
        <p:spPr>
          <a:xfrm>
            <a:off x="11399719" y="6226240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C746704C-F38C-14BD-A71B-219098A19CAF}"/>
              </a:ext>
            </a:extLst>
          </p:cNvPr>
          <p:cNvSpPr/>
          <p:nvPr/>
        </p:nvSpPr>
        <p:spPr>
          <a:xfrm>
            <a:off x="9939912" y="6236006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7" name="Google Shape;10366;p6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5EDB533-5DCB-2942-475B-1B81CA37710C}"/>
              </a:ext>
            </a:extLst>
          </p:cNvPr>
          <p:cNvSpPr/>
          <p:nvPr/>
        </p:nvSpPr>
        <p:spPr>
          <a:xfrm rot="5400000" flipV="1">
            <a:off x="10005883" y="6184149"/>
            <a:ext cx="177196" cy="386117"/>
          </a:xfrm>
          <a:custGeom>
            <a:avLst/>
            <a:gdLst/>
            <a:ahLst/>
            <a:cxnLst/>
            <a:rect l="l" t="t" r="r" b="b"/>
            <a:pathLst>
              <a:path w="5038" h="10978" extrusionOk="0">
                <a:moveTo>
                  <a:pt x="1918" y="1893"/>
                </a:moveTo>
                <a:cubicBezTo>
                  <a:pt x="2156" y="1893"/>
                  <a:pt x="2358" y="2084"/>
                  <a:pt x="2358" y="2322"/>
                </a:cubicBezTo>
                <a:lnTo>
                  <a:pt x="2358" y="3465"/>
                </a:lnTo>
                <a:lnTo>
                  <a:pt x="1501" y="3465"/>
                </a:lnTo>
                <a:lnTo>
                  <a:pt x="1501" y="2703"/>
                </a:lnTo>
                <a:lnTo>
                  <a:pt x="1501" y="2310"/>
                </a:lnTo>
                <a:cubicBezTo>
                  <a:pt x="1501" y="2191"/>
                  <a:pt x="1549" y="2084"/>
                  <a:pt x="1620" y="2012"/>
                </a:cubicBezTo>
                <a:cubicBezTo>
                  <a:pt x="1703" y="1929"/>
                  <a:pt x="1822" y="1893"/>
                  <a:pt x="1918" y="1893"/>
                </a:cubicBezTo>
                <a:close/>
                <a:moveTo>
                  <a:pt x="751" y="322"/>
                </a:moveTo>
                <a:cubicBezTo>
                  <a:pt x="989" y="322"/>
                  <a:pt x="1180" y="524"/>
                  <a:pt x="1180" y="750"/>
                </a:cubicBezTo>
                <a:lnTo>
                  <a:pt x="1180" y="2322"/>
                </a:lnTo>
                <a:lnTo>
                  <a:pt x="1180" y="2715"/>
                </a:lnTo>
                <a:lnTo>
                  <a:pt x="1180" y="3465"/>
                </a:lnTo>
                <a:lnTo>
                  <a:pt x="715" y="3465"/>
                </a:lnTo>
                <a:cubicBezTo>
                  <a:pt x="572" y="3465"/>
                  <a:pt x="429" y="3513"/>
                  <a:pt x="310" y="3584"/>
                </a:cubicBezTo>
                <a:lnTo>
                  <a:pt x="310" y="738"/>
                </a:lnTo>
                <a:lnTo>
                  <a:pt x="334" y="738"/>
                </a:lnTo>
                <a:cubicBezTo>
                  <a:pt x="334" y="619"/>
                  <a:pt x="370" y="524"/>
                  <a:pt x="453" y="441"/>
                </a:cubicBezTo>
                <a:cubicBezTo>
                  <a:pt x="525" y="369"/>
                  <a:pt x="644" y="322"/>
                  <a:pt x="751" y="322"/>
                </a:cubicBezTo>
                <a:close/>
                <a:moveTo>
                  <a:pt x="4335" y="1870"/>
                </a:moveTo>
                <a:cubicBezTo>
                  <a:pt x="4537" y="1870"/>
                  <a:pt x="4716" y="2036"/>
                  <a:pt x="4716" y="2262"/>
                </a:cubicBezTo>
                <a:lnTo>
                  <a:pt x="4716" y="3275"/>
                </a:lnTo>
                <a:cubicBezTo>
                  <a:pt x="4704" y="3477"/>
                  <a:pt x="4537" y="3656"/>
                  <a:pt x="4335" y="3656"/>
                </a:cubicBezTo>
                <a:lnTo>
                  <a:pt x="4239" y="3656"/>
                </a:lnTo>
                <a:cubicBezTo>
                  <a:pt x="4037" y="3656"/>
                  <a:pt x="3858" y="3501"/>
                  <a:pt x="3858" y="3275"/>
                </a:cubicBezTo>
                <a:lnTo>
                  <a:pt x="3858" y="2286"/>
                </a:lnTo>
                <a:lnTo>
                  <a:pt x="3858" y="2262"/>
                </a:lnTo>
                <a:cubicBezTo>
                  <a:pt x="3858" y="2048"/>
                  <a:pt x="4013" y="1870"/>
                  <a:pt x="4239" y="1870"/>
                </a:cubicBezTo>
                <a:close/>
                <a:moveTo>
                  <a:pt x="3108" y="1870"/>
                </a:moveTo>
                <a:cubicBezTo>
                  <a:pt x="3335" y="1870"/>
                  <a:pt x="3525" y="2048"/>
                  <a:pt x="3525" y="2286"/>
                </a:cubicBezTo>
                <a:lnTo>
                  <a:pt x="3525" y="3275"/>
                </a:lnTo>
                <a:lnTo>
                  <a:pt x="3525" y="3501"/>
                </a:lnTo>
                <a:cubicBezTo>
                  <a:pt x="3525" y="3715"/>
                  <a:pt x="3346" y="3917"/>
                  <a:pt x="3108" y="3917"/>
                </a:cubicBezTo>
                <a:lnTo>
                  <a:pt x="3037" y="3917"/>
                </a:lnTo>
                <a:lnTo>
                  <a:pt x="3037" y="3620"/>
                </a:lnTo>
                <a:cubicBezTo>
                  <a:pt x="3037" y="3525"/>
                  <a:pt x="2965" y="3453"/>
                  <a:pt x="2870" y="3453"/>
                </a:cubicBezTo>
                <a:lnTo>
                  <a:pt x="2668" y="3453"/>
                </a:lnTo>
                <a:lnTo>
                  <a:pt x="2668" y="2310"/>
                </a:lnTo>
                <a:lnTo>
                  <a:pt x="2668" y="2286"/>
                </a:lnTo>
                <a:cubicBezTo>
                  <a:pt x="2668" y="2072"/>
                  <a:pt x="2846" y="1870"/>
                  <a:pt x="3085" y="1870"/>
                </a:cubicBezTo>
                <a:close/>
                <a:moveTo>
                  <a:pt x="2727" y="3763"/>
                </a:moveTo>
                <a:lnTo>
                  <a:pt x="2727" y="4632"/>
                </a:lnTo>
                <a:cubicBezTo>
                  <a:pt x="2727" y="4846"/>
                  <a:pt x="2549" y="5025"/>
                  <a:pt x="2323" y="5025"/>
                </a:cubicBezTo>
                <a:lnTo>
                  <a:pt x="727" y="5025"/>
                </a:lnTo>
                <a:cubicBezTo>
                  <a:pt x="513" y="5025"/>
                  <a:pt x="334" y="4846"/>
                  <a:pt x="334" y="4632"/>
                </a:cubicBezTo>
                <a:lnTo>
                  <a:pt x="334" y="4167"/>
                </a:lnTo>
                <a:cubicBezTo>
                  <a:pt x="334" y="3941"/>
                  <a:pt x="513" y="3763"/>
                  <a:pt x="727" y="3763"/>
                </a:cubicBezTo>
                <a:close/>
                <a:moveTo>
                  <a:pt x="763" y="0"/>
                </a:moveTo>
                <a:cubicBezTo>
                  <a:pt x="572" y="0"/>
                  <a:pt x="370" y="72"/>
                  <a:pt x="227" y="227"/>
                </a:cubicBezTo>
                <a:cubicBezTo>
                  <a:pt x="72" y="369"/>
                  <a:pt x="1" y="548"/>
                  <a:pt x="1" y="762"/>
                </a:cubicBezTo>
                <a:lnTo>
                  <a:pt x="1" y="6751"/>
                </a:lnTo>
                <a:cubicBezTo>
                  <a:pt x="1" y="6846"/>
                  <a:pt x="72" y="6918"/>
                  <a:pt x="167" y="6918"/>
                </a:cubicBezTo>
                <a:cubicBezTo>
                  <a:pt x="251" y="6918"/>
                  <a:pt x="334" y="6846"/>
                  <a:pt x="334" y="6751"/>
                </a:cubicBezTo>
                <a:lnTo>
                  <a:pt x="334" y="5239"/>
                </a:lnTo>
                <a:cubicBezTo>
                  <a:pt x="453" y="5310"/>
                  <a:pt x="584" y="5358"/>
                  <a:pt x="727" y="5358"/>
                </a:cubicBezTo>
                <a:lnTo>
                  <a:pt x="2323" y="5358"/>
                </a:lnTo>
                <a:cubicBezTo>
                  <a:pt x="2727" y="5358"/>
                  <a:pt x="3037" y="5025"/>
                  <a:pt x="3037" y="4644"/>
                </a:cubicBezTo>
                <a:lnTo>
                  <a:pt x="3037" y="4239"/>
                </a:lnTo>
                <a:lnTo>
                  <a:pt x="3108" y="4239"/>
                </a:lnTo>
                <a:cubicBezTo>
                  <a:pt x="3394" y="4239"/>
                  <a:pt x="3644" y="4072"/>
                  <a:pt x="3763" y="3822"/>
                </a:cubicBezTo>
                <a:cubicBezTo>
                  <a:pt x="3882" y="3929"/>
                  <a:pt x="4049" y="3989"/>
                  <a:pt x="4216" y="3989"/>
                </a:cubicBezTo>
                <a:lnTo>
                  <a:pt x="4299" y="3989"/>
                </a:lnTo>
                <a:cubicBezTo>
                  <a:pt x="4442" y="3989"/>
                  <a:pt x="4573" y="3941"/>
                  <a:pt x="4692" y="3870"/>
                </a:cubicBezTo>
                <a:lnTo>
                  <a:pt x="4692" y="8335"/>
                </a:lnTo>
                <a:lnTo>
                  <a:pt x="2989" y="8335"/>
                </a:lnTo>
                <a:cubicBezTo>
                  <a:pt x="2906" y="8335"/>
                  <a:pt x="2834" y="8406"/>
                  <a:pt x="2834" y="8501"/>
                </a:cubicBezTo>
                <a:cubicBezTo>
                  <a:pt x="2834" y="8585"/>
                  <a:pt x="2906" y="8656"/>
                  <a:pt x="2989" y="8656"/>
                </a:cubicBezTo>
                <a:lnTo>
                  <a:pt x="4692" y="8656"/>
                </a:lnTo>
                <a:lnTo>
                  <a:pt x="4692" y="9299"/>
                </a:lnTo>
                <a:lnTo>
                  <a:pt x="334" y="9299"/>
                </a:lnTo>
                <a:lnTo>
                  <a:pt x="334" y="8656"/>
                </a:lnTo>
                <a:lnTo>
                  <a:pt x="2311" y="8656"/>
                </a:lnTo>
                <a:cubicBezTo>
                  <a:pt x="2394" y="8656"/>
                  <a:pt x="2477" y="8585"/>
                  <a:pt x="2477" y="8501"/>
                </a:cubicBezTo>
                <a:cubicBezTo>
                  <a:pt x="2477" y="8406"/>
                  <a:pt x="2394" y="8335"/>
                  <a:pt x="2311" y="8335"/>
                </a:cubicBezTo>
                <a:lnTo>
                  <a:pt x="346" y="8335"/>
                </a:lnTo>
                <a:lnTo>
                  <a:pt x="346" y="7382"/>
                </a:lnTo>
                <a:cubicBezTo>
                  <a:pt x="346" y="7287"/>
                  <a:pt x="275" y="7215"/>
                  <a:pt x="179" y="7215"/>
                </a:cubicBezTo>
                <a:cubicBezTo>
                  <a:pt x="96" y="7215"/>
                  <a:pt x="13" y="7287"/>
                  <a:pt x="13" y="7382"/>
                </a:cubicBezTo>
                <a:lnTo>
                  <a:pt x="13" y="9454"/>
                </a:lnTo>
                <a:cubicBezTo>
                  <a:pt x="13" y="9537"/>
                  <a:pt x="96" y="9609"/>
                  <a:pt x="179" y="9609"/>
                </a:cubicBezTo>
                <a:lnTo>
                  <a:pt x="1299" y="9609"/>
                </a:lnTo>
                <a:lnTo>
                  <a:pt x="1299" y="10823"/>
                </a:lnTo>
                <a:cubicBezTo>
                  <a:pt x="1299" y="10906"/>
                  <a:pt x="1370" y="10978"/>
                  <a:pt x="1465" y="10978"/>
                </a:cubicBezTo>
                <a:lnTo>
                  <a:pt x="2203" y="10978"/>
                </a:lnTo>
                <a:cubicBezTo>
                  <a:pt x="2299" y="10978"/>
                  <a:pt x="2370" y="10906"/>
                  <a:pt x="2370" y="10823"/>
                </a:cubicBezTo>
                <a:cubicBezTo>
                  <a:pt x="2370" y="10728"/>
                  <a:pt x="2299" y="10656"/>
                  <a:pt x="2203" y="10656"/>
                </a:cubicBezTo>
                <a:lnTo>
                  <a:pt x="1608" y="10656"/>
                </a:lnTo>
                <a:lnTo>
                  <a:pt x="1608" y="9597"/>
                </a:lnTo>
                <a:lnTo>
                  <a:pt x="3442" y="9597"/>
                </a:lnTo>
                <a:lnTo>
                  <a:pt x="3442" y="10656"/>
                </a:lnTo>
                <a:lnTo>
                  <a:pt x="2834" y="10656"/>
                </a:lnTo>
                <a:cubicBezTo>
                  <a:pt x="2739" y="10656"/>
                  <a:pt x="2668" y="10728"/>
                  <a:pt x="2668" y="10823"/>
                </a:cubicBezTo>
                <a:cubicBezTo>
                  <a:pt x="2668" y="10906"/>
                  <a:pt x="2739" y="10978"/>
                  <a:pt x="2834" y="10978"/>
                </a:cubicBezTo>
                <a:lnTo>
                  <a:pt x="3585" y="10978"/>
                </a:lnTo>
                <a:cubicBezTo>
                  <a:pt x="3680" y="10978"/>
                  <a:pt x="3751" y="10906"/>
                  <a:pt x="3751" y="10823"/>
                </a:cubicBezTo>
                <a:lnTo>
                  <a:pt x="3751" y="9609"/>
                </a:lnTo>
                <a:lnTo>
                  <a:pt x="4870" y="9609"/>
                </a:lnTo>
                <a:cubicBezTo>
                  <a:pt x="4954" y="9609"/>
                  <a:pt x="5037" y="9537"/>
                  <a:pt x="5037" y="9454"/>
                </a:cubicBezTo>
                <a:lnTo>
                  <a:pt x="5037" y="2703"/>
                </a:lnTo>
                <a:lnTo>
                  <a:pt x="5037" y="2262"/>
                </a:lnTo>
                <a:cubicBezTo>
                  <a:pt x="5037" y="1870"/>
                  <a:pt x="4716" y="1560"/>
                  <a:pt x="4335" y="1560"/>
                </a:cubicBezTo>
                <a:lnTo>
                  <a:pt x="4239" y="1560"/>
                </a:lnTo>
                <a:cubicBezTo>
                  <a:pt x="4025" y="1560"/>
                  <a:pt x="3823" y="1667"/>
                  <a:pt x="3692" y="1834"/>
                </a:cubicBezTo>
                <a:cubicBezTo>
                  <a:pt x="3561" y="1667"/>
                  <a:pt x="3346" y="1560"/>
                  <a:pt x="3132" y="1560"/>
                </a:cubicBezTo>
                <a:lnTo>
                  <a:pt x="3096" y="1560"/>
                </a:lnTo>
                <a:cubicBezTo>
                  <a:pt x="2858" y="1560"/>
                  <a:pt x="2656" y="1667"/>
                  <a:pt x="2513" y="1846"/>
                </a:cubicBezTo>
                <a:cubicBezTo>
                  <a:pt x="2382" y="1679"/>
                  <a:pt x="2180" y="1560"/>
                  <a:pt x="1942" y="1560"/>
                </a:cubicBezTo>
                <a:cubicBezTo>
                  <a:pt x="1787" y="1560"/>
                  <a:pt x="1644" y="1608"/>
                  <a:pt x="1501" y="1691"/>
                </a:cubicBezTo>
                <a:lnTo>
                  <a:pt x="1501" y="738"/>
                </a:lnTo>
                <a:cubicBezTo>
                  <a:pt x="1501" y="322"/>
                  <a:pt x="1168" y="0"/>
                  <a:pt x="763" y="0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366;p6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7B1B3B9-FEF1-48B5-6106-D13E22EE04EA}"/>
              </a:ext>
            </a:extLst>
          </p:cNvPr>
          <p:cNvSpPr/>
          <p:nvPr/>
        </p:nvSpPr>
        <p:spPr>
          <a:xfrm rot="16200000" flipH="1" flipV="1">
            <a:off x="11483006" y="6184149"/>
            <a:ext cx="177196" cy="386117"/>
          </a:xfrm>
          <a:custGeom>
            <a:avLst/>
            <a:gdLst/>
            <a:ahLst/>
            <a:cxnLst/>
            <a:rect l="l" t="t" r="r" b="b"/>
            <a:pathLst>
              <a:path w="5038" h="10978" extrusionOk="0">
                <a:moveTo>
                  <a:pt x="1918" y="1893"/>
                </a:moveTo>
                <a:cubicBezTo>
                  <a:pt x="2156" y="1893"/>
                  <a:pt x="2358" y="2084"/>
                  <a:pt x="2358" y="2322"/>
                </a:cubicBezTo>
                <a:lnTo>
                  <a:pt x="2358" y="3465"/>
                </a:lnTo>
                <a:lnTo>
                  <a:pt x="1501" y="3465"/>
                </a:lnTo>
                <a:lnTo>
                  <a:pt x="1501" y="2703"/>
                </a:lnTo>
                <a:lnTo>
                  <a:pt x="1501" y="2310"/>
                </a:lnTo>
                <a:cubicBezTo>
                  <a:pt x="1501" y="2191"/>
                  <a:pt x="1549" y="2084"/>
                  <a:pt x="1620" y="2012"/>
                </a:cubicBezTo>
                <a:cubicBezTo>
                  <a:pt x="1703" y="1929"/>
                  <a:pt x="1822" y="1893"/>
                  <a:pt x="1918" y="1893"/>
                </a:cubicBezTo>
                <a:close/>
                <a:moveTo>
                  <a:pt x="751" y="322"/>
                </a:moveTo>
                <a:cubicBezTo>
                  <a:pt x="989" y="322"/>
                  <a:pt x="1180" y="524"/>
                  <a:pt x="1180" y="750"/>
                </a:cubicBezTo>
                <a:lnTo>
                  <a:pt x="1180" y="2322"/>
                </a:lnTo>
                <a:lnTo>
                  <a:pt x="1180" y="2715"/>
                </a:lnTo>
                <a:lnTo>
                  <a:pt x="1180" y="3465"/>
                </a:lnTo>
                <a:lnTo>
                  <a:pt x="715" y="3465"/>
                </a:lnTo>
                <a:cubicBezTo>
                  <a:pt x="572" y="3465"/>
                  <a:pt x="429" y="3513"/>
                  <a:pt x="310" y="3584"/>
                </a:cubicBezTo>
                <a:lnTo>
                  <a:pt x="310" y="738"/>
                </a:lnTo>
                <a:lnTo>
                  <a:pt x="334" y="738"/>
                </a:lnTo>
                <a:cubicBezTo>
                  <a:pt x="334" y="619"/>
                  <a:pt x="370" y="524"/>
                  <a:pt x="453" y="441"/>
                </a:cubicBezTo>
                <a:cubicBezTo>
                  <a:pt x="525" y="369"/>
                  <a:pt x="644" y="322"/>
                  <a:pt x="751" y="322"/>
                </a:cubicBezTo>
                <a:close/>
                <a:moveTo>
                  <a:pt x="4335" y="1870"/>
                </a:moveTo>
                <a:cubicBezTo>
                  <a:pt x="4537" y="1870"/>
                  <a:pt x="4716" y="2036"/>
                  <a:pt x="4716" y="2262"/>
                </a:cubicBezTo>
                <a:lnTo>
                  <a:pt x="4716" y="3275"/>
                </a:lnTo>
                <a:cubicBezTo>
                  <a:pt x="4704" y="3477"/>
                  <a:pt x="4537" y="3656"/>
                  <a:pt x="4335" y="3656"/>
                </a:cubicBezTo>
                <a:lnTo>
                  <a:pt x="4239" y="3656"/>
                </a:lnTo>
                <a:cubicBezTo>
                  <a:pt x="4037" y="3656"/>
                  <a:pt x="3858" y="3501"/>
                  <a:pt x="3858" y="3275"/>
                </a:cubicBezTo>
                <a:lnTo>
                  <a:pt x="3858" y="2286"/>
                </a:lnTo>
                <a:lnTo>
                  <a:pt x="3858" y="2262"/>
                </a:lnTo>
                <a:cubicBezTo>
                  <a:pt x="3858" y="2048"/>
                  <a:pt x="4013" y="1870"/>
                  <a:pt x="4239" y="1870"/>
                </a:cubicBezTo>
                <a:close/>
                <a:moveTo>
                  <a:pt x="3108" y="1870"/>
                </a:moveTo>
                <a:cubicBezTo>
                  <a:pt x="3335" y="1870"/>
                  <a:pt x="3525" y="2048"/>
                  <a:pt x="3525" y="2286"/>
                </a:cubicBezTo>
                <a:lnTo>
                  <a:pt x="3525" y="3275"/>
                </a:lnTo>
                <a:lnTo>
                  <a:pt x="3525" y="3501"/>
                </a:lnTo>
                <a:cubicBezTo>
                  <a:pt x="3525" y="3715"/>
                  <a:pt x="3346" y="3917"/>
                  <a:pt x="3108" y="3917"/>
                </a:cubicBezTo>
                <a:lnTo>
                  <a:pt x="3037" y="3917"/>
                </a:lnTo>
                <a:lnTo>
                  <a:pt x="3037" y="3620"/>
                </a:lnTo>
                <a:cubicBezTo>
                  <a:pt x="3037" y="3525"/>
                  <a:pt x="2965" y="3453"/>
                  <a:pt x="2870" y="3453"/>
                </a:cubicBezTo>
                <a:lnTo>
                  <a:pt x="2668" y="3453"/>
                </a:lnTo>
                <a:lnTo>
                  <a:pt x="2668" y="2310"/>
                </a:lnTo>
                <a:lnTo>
                  <a:pt x="2668" y="2286"/>
                </a:lnTo>
                <a:cubicBezTo>
                  <a:pt x="2668" y="2072"/>
                  <a:pt x="2846" y="1870"/>
                  <a:pt x="3085" y="1870"/>
                </a:cubicBezTo>
                <a:close/>
                <a:moveTo>
                  <a:pt x="2727" y="3763"/>
                </a:moveTo>
                <a:lnTo>
                  <a:pt x="2727" y="4632"/>
                </a:lnTo>
                <a:cubicBezTo>
                  <a:pt x="2727" y="4846"/>
                  <a:pt x="2549" y="5025"/>
                  <a:pt x="2323" y="5025"/>
                </a:cubicBezTo>
                <a:lnTo>
                  <a:pt x="727" y="5025"/>
                </a:lnTo>
                <a:cubicBezTo>
                  <a:pt x="513" y="5025"/>
                  <a:pt x="334" y="4846"/>
                  <a:pt x="334" y="4632"/>
                </a:cubicBezTo>
                <a:lnTo>
                  <a:pt x="334" y="4167"/>
                </a:lnTo>
                <a:cubicBezTo>
                  <a:pt x="334" y="3941"/>
                  <a:pt x="513" y="3763"/>
                  <a:pt x="727" y="3763"/>
                </a:cubicBezTo>
                <a:close/>
                <a:moveTo>
                  <a:pt x="763" y="0"/>
                </a:moveTo>
                <a:cubicBezTo>
                  <a:pt x="572" y="0"/>
                  <a:pt x="370" y="72"/>
                  <a:pt x="227" y="227"/>
                </a:cubicBezTo>
                <a:cubicBezTo>
                  <a:pt x="72" y="369"/>
                  <a:pt x="1" y="548"/>
                  <a:pt x="1" y="762"/>
                </a:cubicBezTo>
                <a:lnTo>
                  <a:pt x="1" y="6751"/>
                </a:lnTo>
                <a:cubicBezTo>
                  <a:pt x="1" y="6846"/>
                  <a:pt x="72" y="6918"/>
                  <a:pt x="167" y="6918"/>
                </a:cubicBezTo>
                <a:cubicBezTo>
                  <a:pt x="251" y="6918"/>
                  <a:pt x="334" y="6846"/>
                  <a:pt x="334" y="6751"/>
                </a:cubicBezTo>
                <a:lnTo>
                  <a:pt x="334" y="5239"/>
                </a:lnTo>
                <a:cubicBezTo>
                  <a:pt x="453" y="5310"/>
                  <a:pt x="584" y="5358"/>
                  <a:pt x="727" y="5358"/>
                </a:cubicBezTo>
                <a:lnTo>
                  <a:pt x="2323" y="5358"/>
                </a:lnTo>
                <a:cubicBezTo>
                  <a:pt x="2727" y="5358"/>
                  <a:pt x="3037" y="5025"/>
                  <a:pt x="3037" y="4644"/>
                </a:cubicBezTo>
                <a:lnTo>
                  <a:pt x="3037" y="4239"/>
                </a:lnTo>
                <a:lnTo>
                  <a:pt x="3108" y="4239"/>
                </a:lnTo>
                <a:cubicBezTo>
                  <a:pt x="3394" y="4239"/>
                  <a:pt x="3644" y="4072"/>
                  <a:pt x="3763" y="3822"/>
                </a:cubicBezTo>
                <a:cubicBezTo>
                  <a:pt x="3882" y="3929"/>
                  <a:pt x="4049" y="3989"/>
                  <a:pt x="4216" y="3989"/>
                </a:cubicBezTo>
                <a:lnTo>
                  <a:pt x="4299" y="3989"/>
                </a:lnTo>
                <a:cubicBezTo>
                  <a:pt x="4442" y="3989"/>
                  <a:pt x="4573" y="3941"/>
                  <a:pt x="4692" y="3870"/>
                </a:cubicBezTo>
                <a:lnTo>
                  <a:pt x="4692" y="8335"/>
                </a:lnTo>
                <a:lnTo>
                  <a:pt x="2989" y="8335"/>
                </a:lnTo>
                <a:cubicBezTo>
                  <a:pt x="2906" y="8335"/>
                  <a:pt x="2834" y="8406"/>
                  <a:pt x="2834" y="8501"/>
                </a:cubicBezTo>
                <a:cubicBezTo>
                  <a:pt x="2834" y="8585"/>
                  <a:pt x="2906" y="8656"/>
                  <a:pt x="2989" y="8656"/>
                </a:cubicBezTo>
                <a:lnTo>
                  <a:pt x="4692" y="8656"/>
                </a:lnTo>
                <a:lnTo>
                  <a:pt x="4692" y="9299"/>
                </a:lnTo>
                <a:lnTo>
                  <a:pt x="334" y="9299"/>
                </a:lnTo>
                <a:lnTo>
                  <a:pt x="334" y="8656"/>
                </a:lnTo>
                <a:lnTo>
                  <a:pt x="2311" y="8656"/>
                </a:lnTo>
                <a:cubicBezTo>
                  <a:pt x="2394" y="8656"/>
                  <a:pt x="2477" y="8585"/>
                  <a:pt x="2477" y="8501"/>
                </a:cubicBezTo>
                <a:cubicBezTo>
                  <a:pt x="2477" y="8406"/>
                  <a:pt x="2394" y="8335"/>
                  <a:pt x="2311" y="8335"/>
                </a:cubicBezTo>
                <a:lnTo>
                  <a:pt x="346" y="8335"/>
                </a:lnTo>
                <a:lnTo>
                  <a:pt x="346" y="7382"/>
                </a:lnTo>
                <a:cubicBezTo>
                  <a:pt x="346" y="7287"/>
                  <a:pt x="275" y="7215"/>
                  <a:pt x="179" y="7215"/>
                </a:cubicBezTo>
                <a:cubicBezTo>
                  <a:pt x="96" y="7215"/>
                  <a:pt x="13" y="7287"/>
                  <a:pt x="13" y="7382"/>
                </a:cubicBezTo>
                <a:lnTo>
                  <a:pt x="13" y="9454"/>
                </a:lnTo>
                <a:cubicBezTo>
                  <a:pt x="13" y="9537"/>
                  <a:pt x="96" y="9609"/>
                  <a:pt x="179" y="9609"/>
                </a:cubicBezTo>
                <a:lnTo>
                  <a:pt x="1299" y="9609"/>
                </a:lnTo>
                <a:lnTo>
                  <a:pt x="1299" y="10823"/>
                </a:lnTo>
                <a:cubicBezTo>
                  <a:pt x="1299" y="10906"/>
                  <a:pt x="1370" y="10978"/>
                  <a:pt x="1465" y="10978"/>
                </a:cubicBezTo>
                <a:lnTo>
                  <a:pt x="2203" y="10978"/>
                </a:lnTo>
                <a:cubicBezTo>
                  <a:pt x="2299" y="10978"/>
                  <a:pt x="2370" y="10906"/>
                  <a:pt x="2370" y="10823"/>
                </a:cubicBezTo>
                <a:cubicBezTo>
                  <a:pt x="2370" y="10728"/>
                  <a:pt x="2299" y="10656"/>
                  <a:pt x="2203" y="10656"/>
                </a:cubicBezTo>
                <a:lnTo>
                  <a:pt x="1608" y="10656"/>
                </a:lnTo>
                <a:lnTo>
                  <a:pt x="1608" y="9597"/>
                </a:lnTo>
                <a:lnTo>
                  <a:pt x="3442" y="9597"/>
                </a:lnTo>
                <a:lnTo>
                  <a:pt x="3442" y="10656"/>
                </a:lnTo>
                <a:lnTo>
                  <a:pt x="2834" y="10656"/>
                </a:lnTo>
                <a:cubicBezTo>
                  <a:pt x="2739" y="10656"/>
                  <a:pt x="2668" y="10728"/>
                  <a:pt x="2668" y="10823"/>
                </a:cubicBezTo>
                <a:cubicBezTo>
                  <a:pt x="2668" y="10906"/>
                  <a:pt x="2739" y="10978"/>
                  <a:pt x="2834" y="10978"/>
                </a:cubicBezTo>
                <a:lnTo>
                  <a:pt x="3585" y="10978"/>
                </a:lnTo>
                <a:cubicBezTo>
                  <a:pt x="3680" y="10978"/>
                  <a:pt x="3751" y="10906"/>
                  <a:pt x="3751" y="10823"/>
                </a:cubicBezTo>
                <a:lnTo>
                  <a:pt x="3751" y="9609"/>
                </a:lnTo>
                <a:lnTo>
                  <a:pt x="4870" y="9609"/>
                </a:lnTo>
                <a:cubicBezTo>
                  <a:pt x="4954" y="9609"/>
                  <a:pt x="5037" y="9537"/>
                  <a:pt x="5037" y="9454"/>
                </a:cubicBezTo>
                <a:lnTo>
                  <a:pt x="5037" y="2703"/>
                </a:lnTo>
                <a:lnTo>
                  <a:pt x="5037" y="2262"/>
                </a:lnTo>
                <a:cubicBezTo>
                  <a:pt x="5037" y="1870"/>
                  <a:pt x="4716" y="1560"/>
                  <a:pt x="4335" y="1560"/>
                </a:cubicBezTo>
                <a:lnTo>
                  <a:pt x="4239" y="1560"/>
                </a:lnTo>
                <a:cubicBezTo>
                  <a:pt x="4025" y="1560"/>
                  <a:pt x="3823" y="1667"/>
                  <a:pt x="3692" y="1834"/>
                </a:cubicBezTo>
                <a:cubicBezTo>
                  <a:pt x="3561" y="1667"/>
                  <a:pt x="3346" y="1560"/>
                  <a:pt x="3132" y="1560"/>
                </a:cubicBezTo>
                <a:lnTo>
                  <a:pt x="3096" y="1560"/>
                </a:lnTo>
                <a:cubicBezTo>
                  <a:pt x="2858" y="1560"/>
                  <a:pt x="2656" y="1667"/>
                  <a:pt x="2513" y="1846"/>
                </a:cubicBezTo>
                <a:cubicBezTo>
                  <a:pt x="2382" y="1679"/>
                  <a:pt x="2180" y="1560"/>
                  <a:pt x="1942" y="1560"/>
                </a:cubicBezTo>
                <a:cubicBezTo>
                  <a:pt x="1787" y="1560"/>
                  <a:pt x="1644" y="1608"/>
                  <a:pt x="1501" y="1691"/>
                </a:cubicBezTo>
                <a:lnTo>
                  <a:pt x="1501" y="738"/>
                </a:lnTo>
                <a:cubicBezTo>
                  <a:pt x="1501" y="322"/>
                  <a:pt x="1168" y="0"/>
                  <a:pt x="763" y="0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CA56EBB5-ABFA-CC73-CCF5-C5E40729F2BF}"/>
              </a:ext>
            </a:extLst>
          </p:cNvPr>
          <p:cNvSpPr txBox="1"/>
          <p:nvPr/>
        </p:nvSpPr>
        <p:spPr>
          <a:xfrm>
            <a:off x="914400" y="383058"/>
            <a:ext cx="85109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sz="20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87" name="Picture 86">
            <a:extLst>
              <a:ext uri="{FF2B5EF4-FFF2-40B4-BE49-F238E27FC236}">
                <a16:creationId xmlns:a16="http://schemas.microsoft.com/office/drawing/2014/main" id="{DD424949-334B-E304-78D7-D865D09991D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1913" y="1059720"/>
            <a:ext cx="9268845" cy="5658071"/>
          </a:xfrm>
          <a:prstGeom prst="roundRect">
            <a:avLst>
              <a:gd name="adj" fmla="val 1385"/>
            </a:avLst>
          </a:prstGeom>
        </p:spPr>
      </p:pic>
      <p:sp>
        <p:nvSpPr>
          <p:cNvPr id="88" name="Oval 87">
            <a:extLst>
              <a:ext uri="{FF2B5EF4-FFF2-40B4-BE49-F238E27FC236}">
                <a16:creationId xmlns:a16="http://schemas.microsoft.com/office/drawing/2014/main" id="{5122F551-F79B-3D29-2DE3-C65BDD8E8B78}"/>
              </a:ext>
            </a:extLst>
          </p:cNvPr>
          <p:cNvSpPr/>
          <p:nvPr/>
        </p:nvSpPr>
        <p:spPr>
          <a:xfrm>
            <a:off x="2081844" y="1137261"/>
            <a:ext cx="5448982" cy="5448982"/>
          </a:xfrm>
          <a:prstGeom prst="ellipse">
            <a:avLst/>
          </a:prstGeom>
          <a:solidFill>
            <a:srgbClr val="D5B070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/>
              <a:t>  </a:t>
            </a:r>
            <a:endParaRPr lang="en-US" dirty="0"/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4D2DCC2E-7D28-4689-0092-9512FBBA12CC}"/>
              </a:ext>
            </a:extLst>
          </p:cNvPr>
          <p:cNvSpPr txBox="1"/>
          <p:nvPr/>
        </p:nvSpPr>
        <p:spPr>
          <a:xfrm>
            <a:off x="2422429" y="1571485"/>
            <a:ext cx="4767811" cy="4374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2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7886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88" grpId="0" animBg="1"/>
      <p:bldP spid="8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>
            <a:extLst>
              <a:ext uri="{FF2B5EF4-FFF2-40B4-BE49-F238E27FC236}">
                <a16:creationId xmlns:a16="http://schemas.microsoft.com/office/drawing/2014/main" id="{F0929020-C8BB-2EA2-D603-5940517EF586}"/>
              </a:ext>
            </a:extLst>
          </p:cNvPr>
          <p:cNvSpPr txBox="1"/>
          <p:nvPr/>
        </p:nvSpPr>
        <p:spPr>
          <a:xfrm>
            <a:off x="1938462" y="2781242"/>
            <a:ext cx="611944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6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6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3DBEB9F-98CD-9C39-D8DD-749E3CDCCF00}"/>
              </a:ext>
            </a:extLst>
          </p:cNvPr>
          <p:cNvGrpSpPr/>
          <p:nvPr/>
        </p:nvGrpSpPr>
        <p:grpSpPr>
          <a:xfrm>
            <a:off x="9102659" y="2462233"/>
            <a:ext cx="1928674" cy="2006119"/>
            <a:chOff x="11492106" y="2264506"/>
            <a:chExt cx="368004" cy="382781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888EDCE7-13DC-E903-91F0-3685EA10E7E4}"/>
                </a:ext>
              </a:extLst>
            </p:cNvPr>
            <p:cNvSpPr/>
            <p:nvPr/>
          </p:nvSpPr>
          <p:spPr>
            <a:xfrm>
              <a:off x="11530172" y="2317349"/>
              <a:ext cx="329938" cy="329938"/>
            </a:xfrm>
            <a:prstGeom prst="ellipse">
              <a:avLst/>
            </a:prstGeom>
            <a:solidFill>
              <a:srgbClr val="D5B0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7" name="Google Shape;9201;p64">
              <a:extLst>
                <a:ext uri="{FF2B5EF4-FFF2-40B4-BE49-F238E27FC236}">
                  <a16:creationId xmlns:a16="http://schemas.microsoft.com/office/drawing/2014/main" id="{36F2C40E-70FF-E1EC-0980-169003D52A2C}"/>
                </a:ext>
              </a:extLst>
            </p:cNvPr>
            <p:cNvGrpSpPr/>
            <p:nvPr/>
          </p:nvGrpSpPr>
          <p:grpSpPr>
            <a:xfrm>
              <a:off x="11492106" y="2264506"/>
              <a:ext cx="361147" cy="361529"/>
              <a:chOff x="7538896" y="1970156"/>
              <a:chExt cx="361147" cy="361529"/>
            </a:xfrm>
            <a:solidFill>
              <a:srgbClr val="002060"/>
            </a:solidFill>
          </p:grpSpPr>
          <p:sp>
            <p:nvSpPr>
              <p:cNvPr id="38" name="Google Shape;9202;p64">
                <a:extLst>
                  <a:ext uri="{FF2B5EF4-FFF2-40B4-BE49-F238E27FC236}">
                    <a16:creationId xmlns:a16="http://schemas.microsoft.com/office/drawing/2014/main" id="{CD61B545-2AF2-3E8C-2D5B-D70B7BD152AB}"/>
                  </a:ext>
                </a:extLst>
              </p:cNvPr>
              <p:cNvSpPr/>
              <p:nvPr/>
            </p:nvSpPr>
            <p:spPr>
              <a:xfrm>
                <a:off x="7538896" y="1970156"/>
                <a:ext cx="361147" cy="361529"/>
              </a:xfrm>
              <a:custGeom>
                <a:avLst/>
                <a:gdLst/>
                <a:ahLst/>
                <a:cxnLst/>
                <a:rect l="l" t="t" r="r" b="b"/>
                <a:pathLst>
                  <a:path w="11347" h="11359" extrusionOk="0">
                    <a:moveTo>
                      <a:pt x="8918" y="584"/>
                    </a:moveTo>
                    <a:lnTo>
                      <a:pt x="9477" y="1155"/>
                    </a:lnTo>
                    <a:lnTo>
                      <a:pt x="9632" y="1298"/>
                    </a:lnTo>
                    <a:lnTo>
                      <a:pt x="10239" y="1905"/>
                    </a:lnTo>
                    <a:lnTo>
                      <a:pt x="10704" y="2370"/>
                    </a:lnTo>
                    <a:lnTo>
                      <a:pt x="8918" y="2370"/>
                    </a:lnTo>
                    <a:lnTo>
                      <a:pt x="8918" y="584"/>
                    </a:lnTo>
                    <a:close/>
                    <a:moveTo>
                      <a:pt x="2631" y="4644"/>
                    </a:moveTo>
                    <a:cubicBezTo>
                      <a:pt x="3322" y="4644"/>
                      <a:pt x="3882" y="5215"/>
                      <a:pt x="3882" y="5894"/>
                    </a:cubicBezTo>
                    <a:lnTo>
                      <a:pt x="3882" y="6192"/>
                    </a:lnTo>
                    <a:lnTo>
                      <a:pt x="3810" y="6192"/>
                    </a:lnTo>
                    <a:cubicBezTo>
                      <a:pt x="3429" y="6108"/>
                      <a:pt x="3310" y="5596"/>
                      <a:pt x="3286" y="5596"/>
                    </a:cubicBezTo>
                    <a:cubicBezTo>
                      <a:pt x="3274" y="5525"/>
                      <a:pt x="3215" y="5477"/>
                      <a:pt x="3155" y="5465"/>
                    </a:cubicBezTo>
                    <a:cubicBezTo>
                      <a:pt x="3143" y="5463"/>
                      <a:pt x="3132" y="5462"/>
                      <a:pt x="3121" y="5462"/>
                    </a:cubicBezTo>
                    <a:cubicBezTo>
                      <a:pt x="3064" y="5462"/>
                      <a:pt x="3016" y="5487"/>
                      <a:pt x="2977" y="5537"/>
                    </a:cubicBezTo>
                    <a:cubicBezTo>
                      <a:pt x="2477" y="6156"/>
                      <a:pt x="1429" y="6156"/>
                      <a:pt x="1417" y="6156"/>
                    </a:cubicBezTo>
                    <a:lnTo>
                      <a:pt x="1298" y="6156"/>
                    </a:lnTo>
                    <a:lnTo>
                      <a:pt x="1286" y="6168"/>
                    </a:lnTo>
                    <a:lnTo>
                      <a:pt x="1262" y="6180"/>
                    </a:lnTo>
                    <a:lnTo>
                      <a:pt x="1262" y="5894"/>
                    </a:lnTo>
                    <a:cubicBezTo>
                      <a:pt x="1262" y="5215"/>
                      <a:pt x="1834" y="4644"/>
                      <a:pt x="2512" y="4644"/>
                    </a:cubicBezTo>
                    <a:close/>
                    <a:moveTo>
                      <a:pt x="1238" y="6644"/>
                    </a:moveTo>
                    <a:lnTo>
                      <a:pt x="1238" y="7192"/>
                    </a:lnTo>
                    <a:cubicBezTo>
                      <a:pt x="1107" y="7180"/>
                      <a:pt x="1000" y="7061"/>
                      <a:pt x="1000" y="6930"/>
                    </a:cubicBezTo>
                    <a:cubicBezTo>
                      <a:pt x="1000" y="6846"/>
                      <a:pt x="1024" y="6775"/>
                      <a:pt x="1084" y="6715"/>
                    </a:cubicBezTo>
                    <a:cubicBezTo>
                      <a:pt x="1143" y="6715"/>
                      <a:pt x="1191" y="6692"/>
                      <a:pt x="1226" y="6644"/>
                    </a:cubicBezTo>
                    <a:close/>
                    <a:moveTo>
                      <a:pt x="3929" y="6656"/>
                    </a:moveTo>
                    <a:cubicBezTo>
                      <a:pt x="3965" y="6680"/>
                      <a:pt x="4001" y="6715"/>
                      <a:pt x="4048" y="6715"/>
                    </a:cubicBezTo>
                    <a:cubicBezTo>
                      <a:pt x="4108" y="6763"/>
                      <a:pt x="4132" y="6835"/>
                      <a:pt x="4132" y="6918"/>
                    </a:cubicBezTo>
                    <a:cubicBezTo>
                      <a:pt x="4155" y="7061"/>
                      <a:pt x="4048" y="7180"/>
                      <a:pt x="3917" y="7192"/>
                    </a:cubicBezTo>
                    <a:lnTo>
                      <a:pt x="3917" y="6656"/>
                    </a:lnTo>
                    <a:close/>
                    <a:moveTo>
                      <a:pt x="3036" y="5942"/>
                    </a:moveTo>
                    <a:cubicBezTo>
                      <a:pt x="3120" y="6132"/>
                      <a:pt x="3286" y="6358"/>
                      <a:pt x="3572" y="6465"/>
                    </a:cubicBezTo>
                    <a:lnTo>
                      <a:pt x="3572" y="7227"/>
                    </a:lnTo>
                    <a:cubicBezTo>
                      <a:pt x="3560" y="7704"/>
                      <a:pt x="3167" y="8085"/>
                      <a:pt x="2691" y="8085"/>
                    </a:cubicBezTo>
                    <a:lnTo>
                      <a:pt x="2477" y="8085"/>
                    </a:lnTo>
                    <a:cubicBezTo>
                      <a:pt x="2000" y="8085"/>
                      <a:pt x="1607" y="7692"/>
                      <a:pt x="1607" y="7227"/>
                    </a:cubicBezTo>
                    <a:lnTo>
                      <a:pt x="1607" y="6501"/>
                    </a:lnTo>
                    <a:cubicBezTo>
                      <a:pt x="1917" y="6477"/>
                      <a:pt x="2572" y="6370"/>
                      <a:pt x="3036" y="5942"/>
                    </a:cubicBezTo>
                    <a:close/>
                    <a:moveTo>
                      <a:pt x="2917" y="8418"/>
                    </a:moveTo>
                    <a:lnTo>
                      <a:pt x="2917" y="8656"/>
                    </a:lnTo>
                    <a:lnTo>
                      <a:pt x="2917" y="8668"/>
                    </a:lnTo>
                    <a:lnTo>
                      <a:pt x="2572" y="9025"/>
                    </a:lnTo>
                    <a:lnTo>
                      <a:pt x="2250" y="8692"/>
                    </a:lnTo>
                    <a:lnTo>
                      <a:pt x="2250" y="8418"/>
                    </a:lnTo>
                    <a:cubicBezTo>
                      <a:pt x="2322" y="8430"/>
                      <a:pt x="2393" y="8430"/>
                      <a:pt x="2477" y="8430"/>
                    </a:cubicBezTo>
                    <a:lnTo>
                      <a:pt x="2691" y="8430"/>
                    </a:lnTo>
                    <a:cubicBezTo>
                      <a:pt x="2774" y="8430"/>
                      <a:pt x="2846" y="8418"/>
                      <a:pt x="2917" y="8418"/>
                    </a:cubicBezTo>
                    <a:close/>
                    <a:moveTo>
                      <a:pt x="8561" y="346"/>
                    </a:moveTo>
                    <a:lnTo>
                      <a:pt x="8561" y="2560"/>
                    </a:lnTo>
                    <a:cubicBezTo>
                      <a:pt x="8561" y="2667"/>
                      <a:pt x="8632" y="2739"/>
                      <a:pt x="8739" y="2739"/>
                    </a:cubicBezTo>
                    <a:lnTo>
                      <a:pt x="10954" y="2739"/>
                    </a:lnTo>
                    <a:lnTo>
                      <a:pt x="10954" y="10954"/>
                    </a:lnTo>
                    <a:lnTo>
                      <a:pt x="5167" y="10954"/>
                    </a:lnTo>
                    <a:lnTo>
                      <a:pt x="5167" y="10263"/>
                    </a:lnTo>
                    <a:cubicBezTo>
                      <a:pt x="5167" y="9454"/>
                      <a:pt x="4608" y="9049"/>
                      <a:pt x="4310" y="8954"/>
                    </a:cubicBezTo>
                    <a:lnTo>
                      <a:pt x="3274" y="8537"/>
                    </a:lnTo>
                    <a:lnTo>
                      <a:pt x="3274" y="8311"/>
                    </a:lnTo>
                    <a:cubicBezTo>
                      <a:pt x="3560" y="8156"/>
                      <a:pt x="3786" y="7894"/>
                      <a:pt x="3870" y="7561"/>
                    </a:cubicBezTo>
                    <a:cubicBezTo>
                      <a:pt x="4215" y="7561"/>
                      <a:pt x="4489" y="7287"/>
                      <a:pt x="4489" y="6930"/>
                    </a:cubicBezTo>
                    <a:cubicBezTo>
                      <a:pt x="4489" y="6715"/>
                      <a:pt x="4394" y="6525"/>
                      <a:pt x="4239" y="6418"/>
                    </a:cubicBezTo>
                    <a:lnTo>
                      <a:pt x="4239" y="5942"/>
                    </a:lnTo>
                    <a:cubicBezTo>
                      <a:pt x="4239" y="5108"/>
                      <a:pt x="3620" y="4429"/>
                      <a:pt x="2810" y="4346"/>
                    </a:cubicBezTo>
                    <a:lnTo>
                      <a:pt x="2810" y="346"/>
                    </a:lnTo>
                    <a:close/>
                    <a:moveTo>
                      <a:pt x="2679" y="0"/>
                    </a:moveTo>
                    <a:cubicBezTo>
                      <a:pt x="2572" y="0"/>
                      <a:pt x="2500" y="72"/>
                      <a:pt x="2500" y="179"/>
                    </a:cubicBezTo>
                    <a:lnTo>
                      <a:pt x="2500" y="4358"/>
                    </a:lnTo>
                    <a:cubicBezTo>
                      <a:pt x="1643" y="4394"/>
                      <a:pt x="953" y="5108"/>
                      <a:pt x="953" y="5965"/>
                    </a:cubicBezTo>
                    <a:lnTo>
                      <a:pt x="953" y="6442"/>
                    </a:lnTo>
                    <a:cubicBezTo>
                      <a:pt x="786" y="6561"/>
                      <a:pt x="691" y="6739"/>
                      <a:pt x="691" y="6954"/>
                    </a:cubicBezTo>
                    <a:cubicBezTo>
                      <a:pt x="691" y="7299"/>
                      <a:pt x="965" y="7597"/>
                      <a:pt x="1322" y="7597"/>
                    </a:cubicBezTo>
                    <a:cubicBezTo>
                      <a:pt x="1417" y="7918"/>
                      <a:pt x="1643" y="8192"/>
                      <a:pt x="1917" y="8335"/>
                    </a:cubicBezTo>
                    <a:lnTo>
                      <a:pt x="1917" y="8561"/>
                    </a:lnTo>
                    <a:lnTo>
                      <a:pt x="845" y="8978"/>
                    </a:lnTo>
                    <a:cubicBezTo>
                      <a:pt x="548" y="9085"/>
                      <a:pt x="0" y="9478"/>
                      <a:pt x="0" y="10287"/>
                    </a:cubicBezTo>
                    <a:lnTo>
                      <a:pt x="0" y="11180"/>
                    </a:lnTo>
                    <a:cubicBezTo>
                      <a:pt x="0" y="11287"/>
                      <a:pt x="72" y="11359"/>
                      <a:pt x="179" y="11359"/>
                    </a:cubicBezTo>
                    <a:lnTo>
                      <a:pt x="965" y="11359"/>
                    </a:lnTo>
                    <a:cubicBezTo>
                      <a:pt x="1072" y="11359"/>
                      <a:pt x="1143" y="11287"/>
                      <a:pt x="1143" y="11180"/>
                    </a:cubicBezTo>
                    <a:cubicBezTo>
                      <a:pt x="1143" y="11073"/>
                      <a:pt x="1072" y="11002"/>
                      <a:pt x="965" y="11002"/>
                    </a:cubicBezTo>
                    <a:lnTo>
                      <a:pt x="357" y="11002"/>
                    </a:lnTo>
                    <a:lnTo>
                      <a:pt x="357" y="10263"/>
                    </a:lnTo>
                    <a:cubicBezTo>
                      <a:pt x="357" y="9513"/>
                      <a:pt x="941" y="9287"/>
                      <a:pt x="965" y="9287"/>
                    </a:cubicBezTo>
                    <a:lnTo>
                      <a:pt x="988" y="9287"/>
                    </a:lnTo>
                    <a:lnTo>
                      <a:pt x="1965" y="8906"/>
                    </a:lnTo>
                    <a:lnTo>
                      <a:pt x="1977" y="8918"/>
                    </a:lnTo>
                    <a:lnTo>
                      <a:pt x="2500" y="9430"/>
                    </a:lnTo>
                    <a:cubicBezTo>
                      <a:pt x="2536" y="9454"/>
                      <a:pt x="2572" y="9466"/>
                      <a:pt x="2619" y="9466"/>
                    </a:cubicBezTo>
                    <a:cubicBezTo>
                      <a:pt x="2667" y="9466"/>
                      <a:pt x="2715" y="9454"/>
                      <a:pt x="2739" y="9406"/>
                    </a:cubicBezTo>
                    <a:lnTo>
                      <a:pt x="3251" y="8894"/>
                    </a:lnTo>
                    <a:lnTo>
                      <a:pt x="4227" y="9275"/>
                    </a:lnTo>
                    <a:lnTo>
                      <a:pt x="4239" y="9275"/>
                    </a:lnTo>
                    <a:cubicBezTo>
                      <a:pt x="4239" y="9275"/>
                      <a:pt x="4858" y="9490"/>
                      <a:pt x="4858" y="10240"/>
                    </a:cubicBezTo>
                    <a:lnTo>
                      <a:pt x="4858" y="10954"/>
                    </a:lnTo>
                    <a:lnTo>
                      <a:pt x="1607" y="10954"/>
                    </a:lnTo>
                    <a:cubicBezTo>
                      <a:pt x="1500" y="10954"/>
                      <a:pt x="1429" y="11037"/>
                      <a:pt x="1429" y="11133"/>
                    </a:cubicBezTo>
                    <a:cubicBezTo>
                      <a:pt x="1429" y="11240"/>
                      <a:pt x="1500" y="11311"/>
                      <a:pt x="1607" y="11311"/>
                    </a:cubicBezTo>
                    <a:lnTo>
                      <a:pt x="11168" y="11311"/>
                    </a:lnTo>
                    <a:cubicBezTo>
                      <a:pt x="11263" y="11311"/>
                      <a:pt x="11347" y="11240"/>
                      <a:pt x="11347" y="11133"/>
                    </a:cubicBezTo>
                    <a:lnTo>
                      <a:pt x="11311" y="2536"/>
                    </a:lnTo>
                    <a:lnTo>
                      <a:pt x="11311" y="2501"/>
                    </a:lnTo>
                    <a:lnTo>
                      <a:pt x="11311" y="2489"/>
                    </a:lnTo>
                    <a:cubicBezTo>
                      <a:pt x="11311" y="2489"/>
                      <a:pt x="11311" y="2477"/>
                      <a:pt x="11299" y="2477"/>
                    </a:cubicBezTo>
                    <a:lnTo>
                      <a:pt x="11287" y="2465"/>
                    </a:lnTo>
                    <a:lnTo>
                      <a:pt x="11263" y="2441"/>
                    </a:lnTo>
                    <a:lnTo>
                      <a:pt x="9882" y="1060"/>
                    </a:lnTo>
                    <a:lnTo>
                      <a:pt x="8870" y="48"/>
                    </a:lnTo>
                    <a:lnTo>
                      <a:pt x="8858" y="36"/>
                    </a:lnTo>
                    <a:lnTo>
                      <a:pt x="8846" y="12"/>
                    </a:lnTo>
                    <a:cubicBezTo>
                      <a:pt x="8846" y="12"/>
                      <a:pt x="8823" y="12"/>
                      <a:pt x="8823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9203;p64">
                <a:extLst>
                  <a:ext uri="{FF2B5EF4-FFF2-40B4-BE49-F238E27FC236}">
                    <a16:creationId xmlns:a16="http://schemas.microsoft.com/office/drawing/2014/main" id="{65A72DD4-58F4-61AC-4634-3BE906C03123}"/>
                  </a:ext>
                </a:extLst>
              </p:cNvPr>
              <p:cNvSpPr/>
              <p:nvPr/>
            </p:nvSpPr>
            <p:spPr>
              <a:xfrm>
                <a:off x="7685907" y="2066784"/>
                <a:ext cx="101211" cy="11394"/>
              </a:xfrm>
              <a:custGeom>
                <a:avLst/>
                <a:gdLst/>
                <a:ahLst/>
                <a:cxnLst/>
                <a:rect l="l" t="t" r="r" b="b"/>
                <a:pathLst>
                  <a:path w="3180" h="358" extrusionOk="0">
                    <a:moveTo>
                      <a:pt x="179" y="0"/>
                    </a:moveTo>
                    <a:cubicBezTo>
                      <a:pt x="72" y="0"/>
                      <a:pt x="1" y="84"/>
                      <a:pt x="1" y="179"/>
                    </a:cubicBezTo>
                    <a:cubicBezTo>
                      <a:pt x="1" y="286"/>
                      <a:pt x="72" y="358"/>
                      <a:pt x="179" y="358"/>
                    </a:cubicBezTo>
                    <a:lnTo>
                      <a:pt x="3001" y="358"/>
                    </a:lnTo>
                    <a:cubicBezTo>
                      <a:pt x="3108" y="358"/>
                      <a:pt x="3180" y="286"/>
                      <a:pt x="3180" y="179"/>
                    </a:cubicBezTo>
                    <a:cubicBezTo>
                      <a:pt x="3180" y="84"/>
                      <a:pt x="3108" y="0"/>
                      <a:pt x="3001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9204;p64">
                <a:extLst>
                  <a:ext uri="{FF2B5EF4-FFF2-40B4-BE49-F238E27FC236}">
                    <a16:creationId xmlns:a16="http://schemas.microsoft.com/office/drawing/2014/main" id="{347CE5E1-BF11-2506-7279-245B89719FBE}"/>
                  </a:ext>
                </a:extLst>
              </p:cNvPr>
              <p:cNvSpPr/>
              <p:nvPr/>
            </p:nvSpPr>
            <p:spPr>
              <a:xfrm>
                <a:off x="7685907" y="2106187"/>
                <a:ext cx="147075" cy="11394"/>
              </a:xfrm>
              <a:custGeom>
                <a:avLst/>
                <a:gdLst/>
                <a:ahLst/>
                <a:cxnLst/>
                <a:rect l="l" t="t" r="r" b="b"/>
                <a:pathLst>
                  <a:path w="4621" h="358" extrusionOk="0">
                    <a:moveTo>
                      <a:pt x="179" y="1"/>
                    </a:moveTo>
                    <a:cubicBezTo>
                      <a:pt x="72" y="1"/>
                      <a:pt x="1" y="72"/>
                      <a:pt x="1" y="179"/>
                    </a:cubicBezTo>
                    <a:cubicBezTo>
                      <a:pt x="1" y="286"/>
                      <a:pt x="72" y="358"/>
                      <a:pt x="179" y="358"/>
                    </a:cubicBezTo>
                    <a:lnTo>
                      <a:pt x="4442" y="358"/>
                    </a:lnTo>
                    <a:cubicBezTo>
                      <a:pt x="4549" y="358"/>
                      <a:pt x="4620" y="286"/>
                      <a:pt x="4620" y="179"/>
                    </a:cubicBezTo>
                    <a:cubicBezTo>
                      <a:pt x="4620" y="72"/>
                      <a:pt x="4549" y="1"/>
                      <a:pt x="4442" y="1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9205;p64">
                <a:extLst>
                  <a:ext uri="{FF2B5EF4-FFF2-40B4-BE49-F238E27FC236}">
                    <a16:creationId xmlns:a16="http://schemas.microsoft.com/office/drawing/2014/main" id="{77A3A459-303D-37A6-AD34-D47E115760B2}"/>
                  </a:ext>
                </a:extLst>
              </p:cNvPr>
              <p:cNvSpPr/>
              <p:nvPr/>
            </p:nvSpPr>
            <p:spPr>
              <a:xfrm>
                <a:off x="7685907" y="2145239"/>
                <a:ext cx="147075" cy="11394"/>
              </a:xfrm>
              <a:custGeom>
                <a:avLst/>
                <a:gdLst/>
                <a:ahLst/>
                <a:cxnLst/>
                <a:rect l="l" t="t" r="r" b="b"/>
                <a:pathLst>
                  <a:path w="4621" h="358" extrusionOk="0">
                    <a:moveTo>
                      <a:pt x="179" y="0"/>
                    </a:moveTo>
                    <a:cubicBezTo>
                      <a:pt x="72" y="0"/>
                      <a:pt x="1" y="71"/>
                      <a:pt x="1" y="179"/>
                    </a:cubicBezTo>
                    <a:cubicBezTo>
                      <a:pt x="1" y="274"/>
                      <a:pt x="72" y="357"/>
                      <a:pt x="179" y="357"/>
                    </a:cubicBezTo>
                    <a:lnTo>
                      <a:pt x="4442" y="357"/>
                    </a:lnTo>
                    <a:cubicBezTo>
                      <a:pt x="4549" y="357"/>
                      <a:pt x="4620" y="274"/>
                      <a:pt x="4620" y="179"/>
                    </a:cubicBezTo>
                    <a:cubicBezTo>
                      <a:pt x="4620" y="83"/>
                      <a:pt x="4537" y="0"/>
                      <a:pt x="4442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9206;p64">
                <a:extLst>
                  <a:ext uri="{FF2B5EF4-FFF2-40B4-BE49-F238E27FC236}">
                    <a16:creationId xmlns:a16="http://schemas.microsoft.com/office/drawing/2014/main" id="{33E56A81-80FC-BF4A-91C5-0DA533178DD3}"/>
                  </a:ext>
                </a:extLst>
              </p:cNvPr>
              <p:cNvSpPr/>
              <p:nvPr/>
            </p:nvSpPr>
            <p:spPr>
              <a:xfrm>
                <a:off x="7685907" y="2184260"/>
                <a:ext cx="147075" cy="11394"/>
              </a:xfrm>
              <a:custGeom>
                <a:avLst/>
                <a:gdLst/>
                <a:ahLst/>
                <a:cxnLst/>
                <a:rect l="l" t="t" r="r" b="b"/>
                <a:pathLst>
                  <a:path w="4621" h="358" extrusionOk="0">
                    <a:moveTo>
                      <a:pt x="179" y="0"/>
                    </a:moveTo>
                    <a:cubicBezTo>
                      <a:pt x="72" y="0"/>
                      <a:pt x="1" y="84"/>
                      <a:pt x="1" y="179"/>
                    </a:cubicBezTo>
                    <a:cubicBezTo>
                      <a:pt x="1" y="286"/>
                      <a:pt x="72" y="358"/>
                      <a:pt x="179" y="358"/>
                    </a:cubicBezTo>
                    <a:lnTo>
                      <a:pt x="4442" y="358"/>
                    </a:lnTo>
                    <a:cubicBezTo>
                      <a:pt x="4549" y="358"/>
                      <a:pt x="4620" y="286"/>
                      <a:pt x="4620" y="179"/>
                    </a:cubicBezTo>
                    <a:cubicBezTo>
                      <a:pt x="4620" y="84"/>
                      <a:pt x="4537" y="0"/>
                      <a:pt x="4442" y="0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9207;p64">
                <a:extLst>
                  <a:ext uri="{FF2B5EF4-FFF2-40B4-BE49-F238E27FC236}">
                    <a16:creationId xmlns:a16="http://schemas.microsoft.com/office/drawing/2014/main" id="{EF2471AF-4D8D-196C-F839-B1B4E9A5AD74}"/>
                  </a:ext>
                </a:extLst>
              </p:cNvPr>
              <p:cNvSpPr/>
              <p:nvPr/>
            </p:nvSpPr>
            <p:spPr>
              <a:xfrm>
                <a:off x="7685907" y="2223280"/>
                <a:ext cx="147075" cy="11394"/>
              </a:xfrm>
              <a:custGeom>
                <a:avLst/>
                <a:gdLst/>
                <a:ahLst/>
                <a:cxnLst/>
                <a:rect l="l" t="t" r="r" b="b"/>
                <a:pathLst>
                  <a:path w="4621" h="358" extrusionOk="0">
                    <a:moveTo>
                      <a:pt x="179" y="1"/>
                    </a:moveTo>
                    <a:cubicBezTo>
                      <a:pt x="72" y="1"/>
                      <a:pt x="1" y="72"/>
                      <a:pt x="1" y="179"/>
                    </a:cubicBezTo>
                    <a:cubicBezTo>
                      <a:pt x="1" y="286"/>
                      <a:pt x="72" y="358"/>
                      <a:pt x="179" y="358"/>
                    </a:cubicBezTo>
                    <a:lnTo>
                      <a:pt x="4442" y="358"/>
                    </a:lnTo>
                    <a:cubicBezTo>
                      <a:pt x="4549" y="358"/>
                      <a:pt x="4620" y="286"/>
                      <a:pt x="4620" y="179"/>
                    </a:cubicBezTo>
                    <a:cubicBezTo>
                      <a:pt x="4620" y="84"/>
                      <a:pt x="4537" y="1"/>
                      <a:pt x="4442" y="1"/>
                    </a:cubicBezTo>
                    <a:close/>
                  </a:path>
                </a:pathLst>
              </a:custGeom>
              <a:grpFill/>
              <a:ln w="3175"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77554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Oval 75">
            <a:extLst>
              <a:ext uri="{FF2B5EF4-FFF2-40B4-BE49-F238E27FC236}">
                <a16:creationId xmlns:a16="http://schemas.microsoft.com/office/drawing/2014/main" id="{9BA9B8F6-4CD5-F4B8-1599-D4AAA7D5C179}"/>
              </a:ext>
            </a:extLst>
          </p:cNvPr>
          <p:cNvSpPr/>
          <p:nvPr/>
        </p:nvSpPr>
        <p:spPr>
          <a:xfrm>
            <a:off x="11531160" y="3092403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40439144-5DA7-8A96-A515-27915A116953}"/>
              </a:ext>
            </a:extLst>
          </p:cNvPr>
          <p:cNvSpPr/>
          <p:nvPr/>
        </p:nvSpPr>
        <p:spPr>
          <a:xfrm>
            <a:off x="11531160" y="3886972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F4BAFB25-1B6E-206F-C2FD-CB0ED468F165}"/>
              </a:ext>
            </a:extLst>
          </p:cNvPr>
          <p:cNvSpPr/>
          <p:nvPr/>
        </p:nvSpPr>
        <p:spPr>
          <a:xfrm>
            <a:off x="11531160" y="4658998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DF1C4409-F547-FE68-B6EB-DDFB775FD76F}"/>
              </a:ext>
            </a:extLst>
          </p:cNvPr>
          <p:cNvSpPr/>
          <p:nvPr/>
        </p:nvSpPr>
        <p:spPr>
          <a:xfrm>
            <a:off x="11531160" y="5452149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C8683BDB-1F4C-4BF7-D61B-B75A8A4C5D96}"/>
              </a:ext>
            </a:extLst>
          </p:cNvPr>
          <p:cNvSpPr/>
          <p:nvPr/>
        </p:nvSpPr>
        <p:spPr>
          <a:xfrm>
            <a:off x="11530172" y="2317349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B5B8948B-6410-6F95-A5BB-B388891E05BA}"/>
              </a:ext>
            </a:extLst>
          </p:cNvPr>
          <p:cNvSpPr/>
          <p:nvPr/>
        </p:nvSpPr>
        <p:spPr>
          <a:xfrm>
            <a:off x="11518882" y="1495237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58CFFC3-1E3C-0BC4-54FE-004DADD09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0EADC0-7F30-4008-9538-3AFCE38E7C16}" type="slidenum">
              <a:rPr lang="en-US" smtClean="0"/>
              <a:pPr/>
              <a:t>9</a:t>
            </a:fld>
            <a:endParaRPr lang="en-US" dirty="0"/>
          </a:p>
        </p:txBody>
      </p:sp>
      <p:grpSp>
        <p:nvGrpSpPr>
          <p:cNvPr id="3" name="Google Shape;9637;p64">
            <a:extLst>
              <a:ext uri="{FF2B5EF4-FFF2-40B4-BE49-F238E27FC236}">
                <a16:creationId xmlns:a16="http://schemas.microsoft.com/office/drawing/2014/main" id="{C925ED75-C0D0-C029-B00E-CAA00F109669}"/>
              </a:ext>
            </a:extLst>
          </p:cNvPr>
          <p:cNvGrpSpPr/>
          <p:nvPr/>
        </p:nvGrpSpPr>
        <p:grpSpPr>
          <a:xfrm>
            <a:off x="11467737" y="3870079"/>
            <a:ext cx="409885" cy="319555"/>
            <a:chOff x="2611458" y="3816374"/>
            <a:chExt cx="426329" cy="332375"/>
          </a:xfrm>
          <a:solidFill>
            <a:srgbClr val="002060"/>
          </a:solidFill>
        </p:grpSpPr>
        <p:sp>
          <p:nvSpPr>
            <p:cNvPr id="4" name="Google Shape;9638;p64">
              <a:extLst>
                <a:ext uri="{FF2B5EF4-FFF2-40B4-BE49-F238E27FC236}">
                  <a16:creationId xmlns:a16="http://schemas.microsoft.com/office/drawing/2014/main" id="{9384065A-4A54-65ED-8F8C-3FF3672780D6}"/>
                </a:ext>
              </a:extLst>
            </p:cNvPr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9639;p64">
              <a:extLst>
                <a:ext uri="{FF2B5EF4-FFF2-40B4-BE49-F238E27FC236}">
                  <a16:creationId xmlns:a16="http://schemas.microsoft.com/office/drawing/2014/main" id="{650BC25A-C536-4C44-E857-4334A2FB3E27}"/>
                </a:ext>
              </a:extLst>
            </p:cNvPr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9640;p64">
              <a:extLst>
                <a:ext uri="{FF2B5EF4-FFF2-40B4-BE49-F238E27FC236}">
                  <a16:creationId xmlns:a16="http://schemas.microsoft.com/office/drawing/2014/main" id="{49FA0C96-2FA0-7737-0440-A7439C5FEA11}"/>
                </a:ext>
              </a:extLst>
            </p:cNvPr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9641;p64">
              <a:extLst>
                <a:ext uri="{FF2B5EF4-FFF2-40B4-BE49-F238E27FC236}">
                  <a16:creationId xmlns:a16="http://schemas.microsoft.com/office/drawing/2014/main" id="{94D874E3-4AF4-BEA1-AD68-B4537A9FC029}"/>
                </a:ext>
              </a:extLst>
            </p:cNvPr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9642;p64">
              <a:extLst>
                <a:ext uri="{FF2B5EF4-FFF2-40B4-BE49-F238E27FC236}">
                  <a16:creationId xmlns:a16="http://schemas.microsoft.com/office/drawing/2014/main" id="{4B4BC31E-F565-52B9-628E-8CAB46ADED90}"/>
                </a:ext>
              </a:extLst>
            </p:cNvPr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9643;p64">
              <a:extLst>
                <a:ext uri="{FF2B5EF4-FFF2-40B4-BE49-F238E27FC236}">
                  <a16:creationId xmlns:a16="http://schemas.microsoft.com/office/drawing/2014/main" id="{AD317BF8-52C2-97FD-614F-99ABF20FA0A4}"/>
                </a:ext>
              </a:extLst>
            </p:cNvPr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9644;p64">
              <a:extLst>
                <a:ext uri="{FF2B5EF4-FFF2-40B4-BE49-F238E27FC236}">
                  <a16:creationId xmlns:a16="http://schemas.microsoft.com/office/drawing/2014/main" id="{446B60AE-E069-5473-0A03-B6653A159027}"/>
                </a:ext>
              </a:extLst>
            </p:cNvPr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645;p64">
              <a:extLst>
                <a:ext uri="{FF2B5EF4-FFF2-40B4-BE49-F238E27FC236}">
                  <a16:creationId xmlns:a16="http://schemas.microsoft.com/office/drawing/2014/main" id="{FE452003-019C-1C58-FB00-9474027663A9}"/>
                </a:ext>
              </a:extLst>
            </p:cNvPr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9646;p64">
              <a:extLst>
                <a:ext uri="{FF2B5EF4-FFF2-40B4-BE49-F238E27FC236}">
                  <a16:creationId xmlns:a16="http://schemas.microsoft.com/office/drawing/2014/main" id="{7A5E1941-943A-4A04-61E3-DC3AC4DBCF8C}"/>
                </a:ext>
              </a:extLst>
            </p:cNvPr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9647;p64">
              <a:extLst>
                <a:ext uri="{FF2B5EF4-FFF2-40B4-BE49-F238E27FC236}">
                  <a16:creationId xmlns:a16="http://schemas.microsoft.com/office/drawing/2014/main" id="{1B38CF05-E1F0-2AFE-1DF6-C16239361383}"/>
                </a:ext>
              </a:extLst>
            </p:cNvPr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" name="Google Shape;9201;p64">
            <a:extLst>
              <a:ext uri="{FF2B5EF4-FFF2-40B4-BE49-F238E27FC236}">
                <a16:creationId xmlns:a16="http://schemas.microsoft.com/office/drawing/2014/main" id="{14FCB0E1-5002-E953-D756-8CEE4F61621D}"/>
              </a:ext>
            </a:extLst>
          </p:cNvPr>
          <p:cNvGrpSpPr/>
          <p:nvPr/>
        </p:nvGrpSpPr>
        <p:grpSpPr>
          <a:xfrm>
            <a:off x="11492106" y="2264506"/>
            <a:ext cx="361147" cy="361529"/>
            <a:chOff x="7538896" y="1970156"/>
            <a:chExt cx="361147" cy="361529"/>
          </a:xfrm>
          <a:solidFill>
            <a:srgbClr val="002060"/>
          </a:solidFill>
        </p:grpSpPr>
        <p:sp>
          <p:nvSpPr>
            <p:cNvPr id="15" name="Google Shape;9202;p64">
              <a:extLst>
                <a:ext uri="{FF2B5EF4-FFF2-40B4-BE49-F238E27FC236}">
                  <a16:creationId xmlns:a16="http://schemas.microsoft.com/office/drawing/2014/main" id="{4DCF91D6-AD84-1F74-5D72-318339C3BB70}"/>
                </a:ext>
              </a:extLst>
            </p:cNvPr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203;p64">
              <a:extLst>
                <a:ext uri="{FF2B5EF4-FFF2-40B4-BE49-F238E27FC236}">
                  <a16:creationId xmlns:a16="http://schemas.microsoft.com/office/drawing/2014/main" id="{EEADFACC-118C-138B-369B-C3F917B3FC42}"/>
                </a:ext>
              </a:extLst>
            </p:cNvPr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204;p64">
              <a:extLst>
                <a:ext uri="{FF2B5EF4-FFF2-40B4-BE49-F238E27FC236}">
                  <a16:creationId xmlns:a16="http://schemas.microsoft.com/office/drawing/2014/main" id="{AB504380-7B3B-A451-FECB-9BB9BA95E95C}"/>
                </a:ext>
              </a:extLst>
            </p:cNvPr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205;p64">
              <a:extLst>
                <a:ext uri="{FF2B5EF4-FFF2-40B4-BE49-F238E27FC236}">
                  <a16:creationId xmlns:a16="http://schemas.microsoft.com/office/drawing/2014/main" id="{CA4E5571-3190-AEF0-486E-2303B71792F0}"/>
                </a:ext>
              </a:extLst>
            </p:cNvPr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206;p64">
              <a:extLst>
                <a:ext uri="{FF2B5EF4-FFF2-40B4-BE49-F238E27FC236}">
                  <a16:creationId xmlns:a16="http://schemas.microsoft.com/office/drawing/2014/main" id="{322D9888-5304-3CC7-B9C5-3B2E2C72C57B}"/>
                </a:ext>
              </a:extLst>
            </p:cNvPr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9207;p64">
              <a:extLst>
                <a:ext uri="{FF2B5EF4-FFF2-40B4-BE49-F238E27FC236}">
                  <a16:creationId xmlns:a16="http://schemas.microsoft.com/office/drawing/2014/main" id="{45D75996-2C6C-BB00-1FFC-01D1FABD5560}"/>
                </a:ext>
              </a:extLst>
            </p:cNvPr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" name="Google Shape;9261;p64">
            <a:extLst>
              <a:ext uri="{FF2B5EF4-FFF2-40B4-BE49-F238E27FC236}">
                <a16:creationId xmlns:a16="http://schemas.microsoft.com/office/drawing/2014/main" id="{276825B8-E873-BCC5-C73C-B28F71D48CBC}"/>
              </a:ext>
            </a:extLst>
          </p:cNvPr>
          <p:cNvGrpSpPr/>
          <p:nvPr/>
        </p:nvGrpSpPr>
        <p:grpSpPr>
          <a:xfrm>
            <a:off x="11506683" y="4638562"/>
            <a:ext cx="331993" cy="331993"/>
            <a:chOff x="870939" y="2439293"/>
            <a:chExt cx="331993" cy="331993"/>
          </a:xfrm>
          <a:solidFill>
            <a:srgbClr val="002060"/>
          </a:solidFill>
        </p:grpSpPr>
        <p:sp>
          <p:nvSpPr>
            <p:cNvPr id="22" name="Google Shape;9262;p64">
              <a:extLst>
                <a:ext uri="{FF2B5EF4-FFF2-40B4-BE49-F238E27FC236}">
                  <a16:creationId xmlns:a16="http://schemas.microsoft.com/office/drawing/2014/main" id="{3A2D6C67-0B3F-9E66-D2BF-BA7FEB85AB36}"/>
                </a:ext>
              </a:extLst>
            </p:cNvPr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9263;p64">
              <a:extLst>
                <a:ext uri="{FF2B5EF4-FFF2-40B4-BE49-F238E27FC236}">
                  <a16:creationId xmlns:a16="http://schemas.microsoft.com/office/drawing/2014/main" id="{0136E113-84FF-E495-6571-5E44C27A6034}"/>
                </a:ext>
              </a:extLst>
            </p:cNvPr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264;p64">
              <a:extLst>
                <a:ext uri="{FF2B5EF4-FFF2-40B4-BE49-F238E27FC236}">
                  <a16:creationId xmlns:a16="http://schemas.microsoft.com/office/drawing/2014/main" id="{83DEA688-68FC-7507-E835-B0BFB76A80C6}"/>
                </a:ext>
              </a:extLst>
            </p:cNvPr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9265;p64">
              <a:extLst>
                <a:ext uri="{FF2B5EF4-FFF2-40B4-BE49-F238E27FC236}">
                  <a16:creationId xmlns:a16="http://schemas.microsoft.com/office/drawing/2014/main" id="{FF107C38-D975-EAFF-A796-5351D66F00D5}"/>
                </a:ext>
              </a:extLst>
            </p:cNvPr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266;p64">
              <a:extLst>
                <a:ext uri="{FF2B5EF4-FFF2-40B4-BE49-F238E27FC236}">
                  <a16:creationId xmlns:a16="http://schemas.microsoft.com/office/drawing/2014/main" id="{857DF390-C1A3-F365-080B-AC83243169A5}"/>
                </a:ext>
              </a:extLst>
            </p:cNvPr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9267;p64">
              <a:extLst>
                <a:ext uri="{FF2B5EF4-FFF2-40B4-BE49-F238E27FC236}">
                  <a16:creationId xmlns:a16="http://schemas.microsoft.com/office/drawing/2014/main" id="{8DBE09D3-7235-E6C6-5629-02E1E1C79246}"/>
                </a:ext>
              </a:extLst>
            </p:cNvPr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9268;p64">
              <a:extLst>
                <a:ext uri="{FF2B5EF4-FFF2-40B4-BE49-F238E27FC236}">
                  <a16:creationId xmlns:a16="http://schemas.microsoft.com/office/drawing/2014/main" id="{878BA3A2-D547-C95D-99A8-E41C6E540912}"/>
                </a:ext>
              </a:extLst>
            </p:cNvPr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269;p64">
              <a:extLst>
                <a:ext uri="{FF2B5EF4-FFF2-40B4-BE49-F238E27FC236}">
                  <a16:creationId xmlns:a16="http://schemas.microsoft.com/office/drawing/2014/main" id="{B47BD659-8528-F049-A683-9092703ADCBD}"/>
                </a:ext>
              </a:extLst>
            </p:cNvPr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270;p64">
              <a:extLst>
                <a:ext uri="{FF2B5EF4-FFF2-40B4-BE49-F238E27FC236}">
                  <a16:creationId xmlns:a16="http://schemas.microsoft.com/office/drawing/2014/main" id="{07A0049F-66EE-5180-EB6C-BD1D26FAE68D}"/>
                </a:ext>
              </a:extLst>
            </p:cNvPr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271;p64">
              <a:extLst>
                <a:ext uri="{FF2B5EF4-FFF2-40B4-BE49-F238E27FC236}">
                  <a16:creationId xmlns:a16="http://schemas.microsoft.com/office/drawing/2014/main" id="{C75DF272-FE21-3729-DD3D-E772FB46FD2C}"/>
                </a:ext>
              </a:extLst>
            </p:cNvPr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272;p64">
              <a:extLst>
                <a:ext uri="{FF2B5EF4-FFF2-40B4-BE49-F238E27FC236}">
                  <a16:creationId xmlns:a16="http://schemas.microsoft.com/office/drawing/2014/main" id="{812F177F-5113-6B65-D270-E1CA4E55B823}"/>
                </a:ext>
              </a:extLst>
            </p:cNvPr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273;p64">
              <a:extLst>
                <a:ext uri="{FF2B5EF4-FFF2-40B4-BE49-F238E27FC236}">
                  <a16:creationId xmlns:a16="http://schemas.microsoft.com/office/drawing/2014/main" id="{6E358DAE-492C-FF72-1D7F-8761B1831EFB}"/>
                </a:ext>
              </a:extLst>
            </p:cNvPr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274;p64">
              <a:extLst>
                <a:ext uri="{FF2B5EF4-FFF2-40B4-BE49-F238E27FC236}">
                  <a16:creationId xmlns:a16="http://schemas.microsoft.com/office/drawing/2014/main" id="{053C994D-3F81-C3EF-883E-6E23473190C5}"/>
                </a:ext>
              </a:extLst>
            </p:cNvPr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9275;p64">
              <a:extLst>
                <a:ext uri="{FF2B5EF4-FFF2-40B4-BE49-F238E27FC236}">
                  <a16:creationId xmlns:a16="http://schemas.microsoft.com/office/drawing/2014/main" id="{6D11BAF1-2E69-DD05-A1BB-526AF22A9598}"/>
                </a:ext>
              </a:extLst>
            </p:cNvPr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9276;p64">
              <a:extLst>
                <a:ext uri="{FF2B5EF4-FFF2-40B4-BE49-F238E27FC236}">
                  <a16:creationId xmlns:a16="http://schemas.microsoft.com/office/drawing/2014/main" id="{E381D34A-2FDF-A295-190B-BD974CF77559}"/>
                </a:ext>
              </a:extLst>
            </p:cNvPr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9277;p64">
              <a:extLst>
                <a:ext uri="{FF2B5EF4-FFF2-40B4-BE49-F238E27FC236}">
                  <a16:creationId xmlns:a16="http://schemas.microsoft.com/office/drawing/2014/main" id="{E0431019-643C-ABBC-D3CD-B03A7C3B25A5}"/>
                </a:ext>
              </a:extLst>
            </p:cNvPr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" name="Google Shape;9284;p64">
            <a:extLst>
              <a:ext uri="{FF2B5EF4-FFF2-40B4-BE49-F238E27FC236}">
                <a16:creationId xmlns:a16="http://schemas.microsoft.com/office/drawing/2014/main" id="{FEE7C1C8-34A5-D1CC-6A40-B0847905EBF4}"/>
              </a:ext>
            </a:extLst>
          </p:cNvPr>
          <p:cNvGrpSpPr/>
          <p:nvPr/>
        </p:nvGrpSpPr>
        <p:grpSpPr>
          <a:xfrm>
            <a:off x="11542505" y="1453286"/>
            <a:ext cx="260349" cy="362292"/>
            <a:chOff x="5388757" y="2414659"/>
            <a:chExt cx="260349" cy="362292"/>
          </a:xfrm>
          <a:solidFill>
            <a:srgbClr val="002060"/>
          </a:solidFill>
        </p:grpSpPr>
        <p:sp>
          <p:nvSpPr>
            <p:cNvPr id="39" name="Google Shape;9285;p64">
              <a:extLst>
                <a:ext uri="{FF2B5EF4-FFF2-40B4-BE49-F238E27FC236}">
                  <a16:creationId xmlns:a16="http://schemas.microsoft.com/office/drawing/2014/main" id="{8FD19B36-34FA-8890-18B2-E07F32C4A864}"/>
                </a:ext>
              </a:extLst>
            </p:cNvPr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9286;p64">
              <a:extLst>
                <a:ext uri="{FF2B5EF4-FFF2-40B4-BE49-F238E27FC236}">
                  <a16:creationId xmlns:a16="http://schemas.microsoft.com/office/drawing/2014/main" id="{5C936794-2AFC-B2AF-6FAE-EB3B83BFD7CB}"/>
                </a:ext>
              </a:extLst>
            </p:cNvPr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9287;p64">
              <a:extLst>
                <a:ext uri="{FF2B5EF4-FFF2-40B4-BE49-F238E27FC236}">
                  <a16:creationId xmlns:a16="http://schemas.microsoft.com/office/drawing/2014/main" id="{BBC7A435-203A-3437-C3A7-C4F87EB11AE7}"/>
                </a:ext>
              </a:extLst>
            </p:cNvPr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9288;p64">
              <a:extLst>
                <a:ext uri="{FF2B5EF4-FFF2-40B4-BE49-F238E27FC236}">
                  <a16:creationId xmlns:a16="http://schemas.microsoft.com/office/drawing/2014/main" id="{2359C3BE-0AB6-47D5-4BAD-8E3F9D2DDE7E}"/>
                </a:ext>
              </a:extLst>
            </p:cNvPr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289;p64">
              <a:extLst>
                <a:ext uri="{FF2B5EF4-FFF2-40B4-BE49-F238E27FC236}">
                  <a16:creationId xmlns:a16="http://schemas.microsoft.com/office/drawing/2014/main" id="{E10A65C6-2978-E077-5DE5-24FCAEE9E9FD}"/>
                </a:ext>
              </a:extLst>
            </p:cNvPr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9290;p64">
              <a:extLst>
                <a:ext uri="{FF2B5EF4-FFF2-40B4-BE49-F238E27FC236}">
                  <a16:creationId xmlns:a16="http://schemas.microsoft.com/office/drawing/2014/main" id="{A85D43AA-3B7A-056C-072F-9E8FF2C2FDE0}"/>
                </a:ext>
              </a:extLst>
            </p:cNvPr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9291;p64">
              <a:extLst>
                <a:ext uri="{FF2B5EF4-FFF2-40B4-BE49-F238E27FC236}">
                  <a16:creationId xmlns:a16="http://schemas.microsoft.com/office/drawing/2014/main" id="{183775B8-9186-F1B9-1C2C-2699CB4F7D2D}"/>
                </a:ext>
              </a:extLst>
            </p:cNvPr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292;p64">
              <a:extLst>
                <a:ext uri="{FF2B5EF4-FFF2-40B4-BE49-F238E27FC236}">
                  <a16:creationId xmlns:a16="http://schemas.microsoft.com/office/drawing/2014/main" id="{CAEE706D-27E8-C6A9-CAEB-09D00C546B80}"/>
                </a:ext>
              </a:extLst>
            </p:cNvPr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293;p64">
              <a:extLst>
                <a:ext uri="{FF2B5EF4-FFF2-40B4-BE49-F238E27FC236}">
                  <a16:creationId xmlns:a16="http://schemas.microsoft.com/office/drawing/2014/main" id="{2A937EEF-B32A-704C-28C2-30561BF1DA93}"/>
                </a:ext>
              </a:extLst>
            </p:cNvPr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294;p64">
              <a:extLst>
                <a:ext uri="{FF2B5EF4-FFF2-40B4-BE49-F238E27FC236}">
                  <a16:creationId xmlns:a16="http://schemas.microsoft.com/office/drawing/2014/main" id="{551DF1A7-63E5-B0DC-FE37-D8FA4A05A249}"/>
                </a:ext>
              </a:extLst>
            </p:cNvPr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295;p64">
              <a:extLst>
                <a:ext uri="{FF2B5EF4-FFF2-40B4-BE49-F238E27FC236}">
                  <a16:creationId xmlns:a16="http://schemas.microsoft.com/office/drawing/2014/main" id="{F3F89716-973B-F1CB-1DEC-63B063AC0F63}"/>
                </a:ext>
              </a:extLst>
            </p:cNvPr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296;p64">
              <a:extLst>
                <a:ext uri="{FF2B5EF4-FFF2-40B4-BE49-F238E27FC236}">
                  <a16:creationId xmlns:a16="http://schemas.microsoft.com/office/drawing/2014/main" id="{CA6F2EBA-28F1-519C-0262-A89D22CD291F}"/>
                </a:ext>
              </a:extLst>
            </p:cNvPr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297;p64">
              <a:extLst>
                <a:ext uri="{FF2B5EF4-FFF2-40B4-BE49-F238E27FC236}">
                  <a16:creationId xmlns:a16="http://schemas.microsoft.com/office/drawing/2014/main" id="{6CC3A580-1A44-66F5-AFBF-F7E9176B8D91}"/>
                </a:ext>
              </a:extLst>
            </p:cNvPr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298;p64">
              <a:extLst>
                <a:ext uri="{FF2B5EF4-FFF2-40B4-BE49-F238E27FC236}">
                  <a16:creationId xmlns:a16="http://schemas.microsoft.com/office/drawing/2014/main" id="{2F42A46C-E50A-AEF3-8053-D88279010ED6}"/>
                </a:ext>
              </a:extLst>
            </p:cNvPr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299;p64">
              <a:extLst>
                <a:ext uri="{FF2B5EF4-FFF2-40B4-BE49-F238E27FC236}">
                  <a16:creationId xmlns:a16="http://schemas.microsoft.com/office/drawing/2014/main" id="{BCBA4D3C-EB26-1BB9-7B05-7CA603682831}"/>
                </a:ext>
              </a:extLst>
            </p:cNvPr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300;p64">
              <a:extLst>
                <a:ext uri="{FF2B5EF4-FFF2-40B4-BE49-F238E27FC236}">
                  <a16:creationId xmlns:a16="http://schemas.microsoft.com/office/drawing/2014/main" id="{5091F25C-CAC7-DCA3-2507-CCA9AFBC5113}"/>
                </a:ext>
              </a:extLst>
            </p:cNvPr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301;p64">
              <a:extLst>
                <a:ext uri="{FF2B5EF4-FFF2-40B4-BE49-F238E27FC236}">
                  <a16:creationId xmlns:a16="http://schemas.microsoft.com/office/drawing/2014/main" id="{4CDCB322-B91E-1F17-916F-3162DE7C3C30}"/>
                </a:ext>
              </a:extLst>
            </p:cNvPr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302;p64">
              <a:extLst>
                <a:ext uri="{FF2B5EF4-FFF2-40B4-BE49-F238E27FC236}">
                  <a16:creationId xmlns:a16="http://schemas.microsoft.com/office/drawing/2014/main" id="{E8F3597D-B364-ACBF-B2BE-CD96993F897D}"/>
                </a:ext>
              </a:extLst>
            </p:cNvPr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303;p64">
              <a:extLst>
                <a:ext uri="{FF2B5EF4-FFF2-40B4-BE49-F238E27FC236}">
                  <a16:creationId xmlns:a16="http://schemas.microsoft.com/office/drawing/2014/main" id="{958524EA-A76C-6DAC-4811-17AAAB49AB9D}"/>
                </a:ext>
              </a:extLst>
            </p:cNvPr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304;p64">
              <a:extLst>
                <a:ext uri="{FF2B5EF4-FFF2-40B4-BE49-F238E27FC236}">
                  <a16:creationId xmlns:a16="http://schemas.microsoft.com/office/drawing/2014/main" id="{F993B122-EA01-7ED0-2CA7-41DA4747C13D}"/>
                </a:ext>
              </a:extLst>
            </p:cNvPr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" name="Google Shape;9434;p64">
            <a:extLst>
              <a:ext uri="{FF2B5EF4-FFF2-40B4-BE49-F238E27FC236}">
                <a16:creationId xmlns:a16="http://schemas.microsoft.com/office/drawing/2014/main" id="{2051F3CD-C655-068E-7651-2CB01F6A1D42}"/>
              </a:ext>
            </a:extLst>
          </p:cNvPr>
          <p:cNvGrpSpPr/>
          <p:nvPr/>
        </p:nvGrpSpPr>
        <p:grpSpPr>
          <a:xfrm>
            <a:off x="11498551" y="3074963"/>
            <a:ext cx="348257" cy="346188"/>
            <a:chOff x="3541011" y="3367320"/>
            <a:chExt cx="348257" cy="346188"/>
          </a:xfrm>
          <a:solidFill>
            <a:srgbClr val="002060"/>
          </a:solidFill>
        </p:grpSpPr>
        <p:sp>
          <p:nvSpPr>
            <p:cNvPr id="60" name="Google Shape;9435;p64">
              <a:extLst>
                <a:ext uri="{FF2B5EF4-FFF2-40B4-BE49-F238E27FC236}">
                  <a16:creationId xmlns:a16="http://schemas.microsoft.com/office/drawing/2014/main" id="{93057411-5783-5BBC-CA94-B0E3977C4A81}"/>
                </a:ext>
              </a:extLst>
            </p:cNvPr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436;p64">
              <a:extLst>
                <a:ext uri="{FF2B5EF4-FFF2-40B4-BE49-F238E27FC236}">
                  <a16:creationId xmlns:a16="http://schemas.microsoft.com/office/drawing/2014/main" id="{9FC986FF-A50D-114A-3E93-6EF6209D2F42}"/>
                </a:ext>
              </a:extLst>
            </p:cNvPr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437;p64">
              <a:extLst>
                <a:ext uri="{FF2B5EF4-FFF2-40B4-BE49-F238E27FC236}">
                  <a16:creationId xmlns:a16="http://schemas.microsoft.com/office/drawing/2014/main" id="{03A9FC58-CCE1-ADDC-1F13-7B69DFBD56C6}"/>
                </a:ext>
              </a:extLst>
            </p:cNvPr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438;p64">
              <a:extLst>
                <a:ext uri="{FF2B5EF4-FFF2-40B4-BE49-F238E27FC236}">
                  <a16:creationId xmlns:a16="http://schemas.microsoft.com/office/drawing/2014/main" id="{D907B9E1-E0F2-08E9-286B-8D51B59E4F1F}"/>
                </a:ext>
              </a:extLst>
            </p:cNvPr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" name="Google Shape;9683;p64">
            <a:extLst>
              <a:ext uri="{FF2B5EF4-FFF2-40B4-BE49-F238E27FC236}">
                <a16:creationId xmlns:a16="http://schemas.microsoft.com/office/drawing/2014/main" id="{6F6C40C8-1788-403D-BA62-DCAE4BCE2939}"/>
              </a:ext>
            </a:extLst>
          </p:cNvPr>
          <p:cNvGrpSpPr/>
          <p:nvPr/>
        </p:nvGrpSpPr>
        <p:grpSpPr>
          <a:xfrm>
            <a:off x="11488875" y="5419482"/>
            <a:ext cx="367608" cy="350548"/>
            <a:chOff x="6659725" y="3808035"/>
            <a:chExt cx="367608" cy="350548"/>
          </a:xfrm>
          <a:solidFill>
            <a:srgbClr val="002060"/>
          </a:solidFill>
        </p:grpSpPr>
        <p:sp>
          <p:nvSpPr>
            <p:cNvPr id="65" name="Google Shape;9684;p64">
              <a:extLst>
                <a:ext uri="{FF2B5EF4-FFF2-40B4-BE49-F238E27FC236}">
                  <a16:creationId xmlns:a16="http://schemas.microsoft.com/office/drawing/2014/main" id="{A4C93BF1-EC96-9DC2-3059-527BAC727610}"/>
                </a:ext>
              </a:extLst>
            </p:cNvPr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9685;p64">
              <a:extLst>
                <a:ext uri="{FF2B5EF4-FFF2-40B4-BE49-F238E27FC236}">
                  <a16:creationId xmlns:a16="http://schemas.microsoft.com/office/drawing/2014/main" id="{90538037-F86E-A782-191D-39FFA15CB27F}"/>
                </a:ext>
              </a:extLst>
            </p:cNvPr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grpFill/>
            <a:ln w="3175"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66855285-EE03-9480-852F-366CADBAE516}"/>
              </a:ext>
            </a:extLst>
          </p:cNvPr>
          <p:cNvSpPr txBox="1"/>
          <p:nvPr/>
        </p:nvSpPr>
        <p:spPr>
          <a:xfrm>
            <a:off x="9710590" y="1474582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A54C165-BBC5-86ED-29CE-6F952266D9D8}"/>
              </a:ext>
            </a:extLst>
          </p:cNvPr>
          <p:cNvSpPr txBox="1"/>
          <p:nvPr/>
        </p:nvSpPr>
        <p:spPr>
          <a:xfrm>
            <a:off x="9710590" y="2293727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A2B4424-72CA-CBCB-293F-10BC90C44E96}"/>
              </a:ext>
            </a:extLst>
          </p:cNvPr>
          <p:cNvSpPr txBox="1"/>
          <p:nvPr/>
        </p:nvSpPr>
        <p:spPr>
          <a:xfrm>
            <a:off x="9710591" y="3046072"/>
            <a:ext cx="16885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C8671A0-2562-4BE6-EA4C-19095117D56B}"/>
              </a:ext>
            </a:extLst>
          </p:cNvPr>
          <p:cNvSpPr txBox="1"/>
          <p:nvPr/>
        </p:nvSpPr>
        <p:spPr>
          <a:xfrm>
            <a:off x="9710589" y="3892419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B45D249A-BF09-E55D-1E11-014FD7B2A474}"/>
              </a:ext>
            </a:extLst>
          </p:cNvPr>
          <p:cNvSpPr txBox="1"/>
          <p:nvPr/>
        </p:nvSpPr>
        <p:spPr>
          <a:xfrm>
            <a:off x="9710588" y="4637314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4A0A5D3-019F-7386-1810-B862D27A2562}"/>
              </a:ext>
            </a:extLst>
          </p:cNvPr>
          <p:cNvSpPr txBox="1"/>
          <p:nvPr/>
        </p:nvSpPr>
        <p:spPr>
          <a:xfrm>
            <a:off x="9710588" y="5456459"/>
            <a:ext cx="1688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600" b="1" dirty="0">
                <a:solidFill>
                  <a:srgbClr val="001E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600" b="1" dirty="0">
              <a:solidFill>
                <a:srgbClr val="001E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73" name="Graphic 72">
            <a:extLst>
              <a:ext uri="{FF2B5EF4-FFF2-40B4-BE49-F238E27FC236}">
                <a16:creationId xmlns:a16="http://schemas.microsoft.com/office/drawing/2014/main" id="{CE71A881-97AC-0F01-3DC9-D60F8A80D45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10836" y="354981"/>
            <a:ext cx="789863" cy="789862"/>
          </a:xfrm>
          <a:prstGeom prst="rect">
            <a:avLst/>
          </a:prstGeom>
        </p:spPr>
      </p:pic>
      <p:sp>
        <p:nvSpPr>
          <p:cNvPr id="80" name="TextBox 85">
            <a:extLst>
              <a:ext uri="{FF2B5EF4-FFF2-40B4-BE49-F238E27FC236}">
                <a16:creationId xmlns:a16="http://schemas.microsoft.com/office/drawing/2014/main" id="{85F8FBAA-8672-2A7E-A18A-12B7F09435CE}"/>
              </a:ext>
            </a:extLst>
          </p:cNvPr>
          <p:cNvSpPr txBox="1"/>
          <p:nvPr/>
        </p:nvSpPr>
        <p:spPr>
          <a:xfrm>
            <a:off x="9947507" y="488677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دانشگاه اصفهان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1" name="TextBox 86">
            <a:extLst>
              <a:ext uri="{FF2B5EF4-FFF2-40B4-BE49-F238E27FC236}">
                <a16:creationId xmlns:a16="http://schemas.microsoft.com/office/drawing/2014/main" id="{3F481433-F748-2EFD-A4FB-78C437D3F275}"/>
              </a:ext>
            </a:extLst>
          </p:cNvPr>
          <p:cNvSpPr txBox="1"/>
          <p:nvPr/>
        </p:nvSpPr>
        <p:spPr>
          <a:xfrm>
            <a:off x="9947506" y="860262"/>
            <a:ext cx="12043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1200" b="1" dirty="0">
                <a:solidFill>
                  <a:schemeClr val="bg2">
                    <a:lumMod val="75000"/>
                  </a:schemeClr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دانشکده معماری</a:t>
            </a:r>
            <a:endParaRPr lang="en-US" sz="1200" b="1" dirty="0">
              <a:solidFill>
                <a:schemeClr val="bg2">
                  <a:lumMod val="75000"/>
                </a:schemeClr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D3954B71-73AA-2469-9B2C-AC1A37175917}"/>
              </a:ext>
            </a:extLst>
          </p:cNvPr>
          <p:cNvSpPr/>
          <p:nvPr/>
        </p:nvSpPr>
        <p:spPr>
          <a:xfrm>
            <a:off x="10669815" y="6236006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Google Shape;8410;p6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DF0838F-3F41-481A-6545-CBD7CDF71E29}"/>
              </a:ext>
            </a:extLst>
          </p:cNvPr>
          <p:cNvSpPr/>
          <p:nvPr/>
        </p:nvSpPr>
        <p:spPr>
          <a:xfrm>
            <a:off x="10654944" y="6213002"/>
            <a:ext cx="356196" cy="328410"/>
          </a:xfrm>
          <a:custGeom>
            <a:avLst/>
            <a:gdLst/>
            <a:ahLst/>
            <a:cxnLst/>
            <a:rect l="l" t="t" r="r" b="b"/>
            <a:pathLst>
              <a:path w="11217" h="10342" extrusionOk="0">
                <a:moveTo>
                  <a:pt x="3394" y="1186"/>
                </a:moveTo>
                <a:lnTo>
                  <a:pt x="3394" y="1507"/>
                </a:lnTo>
                <a:lnTo>
                  <a:pt x="1668" y="1507"/>
                </a:lnTo>
                <a:lnTo>
                  <a:pt x="1668" y="1186"/>
                </a:lnTo>
                <a:close/>
                <a:moveTo>
                  <a:pt x="3096" y="1829"/>
                </a:moveTo>
                <a:lnTo>
                  <a:pt x="3096" y="2090"/>
                </a:lnTo>
                <a:lnTo>
                  <a:pt x="2013" y="3043"/>
                </a:lnTo>
                <a:lnTo>
                  <a:pt x="2013" y="1829"/>
                </a:lnTo>
                <a:close/>
                <a:moveTo>
                  <a:pt x="6740" y="5948"/>
                </a:moveTo>
                <a:cubicBezTo>
                  <a:pt x="6775" y="5948"/>
                  <a:pt x="6799" y="5972"/>
                  <a:pt x="6799" y="6008"/>
                </a:cubicBezTo>
                <a:lnTo>
                  <a:pt x="6799" y="10020"/>
                </a:lnTo>
                <a:lnTo>
                  <a:pt x="4644" y="10020"/>
                </a:lnTo>
                <a:lnTo>
                  <a:pt x="4644" y="6008"/>
                </a:lnTo>
                <a:cubicBezTo>
                  <a:pt x="4644" y="5972"/>
                  <a:pt x="4668" y="5948"/>
                  <a:pt x="4704" y="5948"/>
                </a:cubicBezTo>
                <a:close/>
                <a:moveTo>
                  <a:pt x="5601" y="1"/>
                </a:moveTo>
                <a:cubicBezTo>
                  <a:pt x="5543" y="1"/>
                  <a:pt x="5484" y="19"/>
                  <a:pt x="5430" y="55"/>
                </a:cubicBezTo>
                <a:lnTo>
                  <a:pt x="3692" y="1567"/>
                </a:lnTo>
                <a:lnTo>
                  <a:pt x="3692" y="1126"/>
                </a:lnTo>
                <a:cubicBezTo>
                  <a:pt x="3692" y="995"/>
                  <a:pt x="3573" y="876"/>
                  <a:pt x="3442" y="876"/>
                </a:cubicBezTo>
                <a:lnTo>
                  <a:pt x="1596" y="876"/>
                </a:lnTo>
                <a:cubicBezTo>
                  <a:pt x="1453" y="876"/>
                  <a:pt x="1334" y="995"/>
                  <a:pt x="1334" y="1126"/>
                </a:cubicBezTo>
                <a:lnTo>
                  <a:pt x="1334" y="1590"/>
                </a:lnTo>
                <a:cubicBezTo>
                  <a:pt x="1334" y="1721"/>
                  <a:pt x="1453" y="1840"/>
                  <a:pt x="1596" y="1840"/>
                </a:cubicBezTo>
                <a:lnTo>
                  <a:pt x="1691" y="1840"/>
                </a:lnTo>
                <a:lnTo>
                  <a:pt x="1691" y="3329"/>
                </a:lnTo>
                <a:lnTo>
                  <a:pt x="108" y="4710"/>
                </a:lnTo>
                <a:cubicBezTo>
                  <a:pt x="25" y="4781"/>
                  <a:pt x="1" y="4888"/>
                  <a:pt x="25" y="4984"/>
                </a:cubicBezTo>
                <a:cubicBezTo>
                  <a:pt x="60" y="5079"/>
                  <a:pt x="167" y="5138"/>
                  <a:pt x="251" y="5138"/>
                </a:cubicBezTo>
                <a:lnTo>
                  <a:pt x="1322" y="5138"/>
                </a:lnTo>
                <a:lnTo>
                  <a:pt x="1322" y="7972"/>
                </a:lnTo>
                <a:cubicBezTo>
                  <a:pt x="1322" y="8056"/>
                  <a:pt x="1394" y="8139"/>
                  <a:pt x="1489" y="8139"/>
                </a:cubicBezTo>
                <a:cubicBezTo>
                  <a:pt x="1572" y="8139"/>
                  <a:pt x="1656" y="8056"/>
                  <a:pt x="1656" y="7972"/>
                </a:cubicBezTo>
                <a:lnTo>
                  <a:pt x="1656" y="5055"/>
                </a:lnTo>
                <a:lnTo>
                  <a:pt x="5609" y="1614"/>
                </a:lnTo>
                <a:lnTo>
                  <a:pt x="9561" y="5055"/>
                </a:lnTo>
                <a:lnTo>
                  <a:pt x="9561" y="9937"/>
                </a:lnTo>
                <a:cubicBezTo>
                  <a:pt x="9561" y="9984"/>
                  <a:pt x="9526" y="10020"/>
                  <a:pt x="9478" y="10020"/>
                </a:cubicBezTo>
                <a:lnTo>
                  <a:pt x="7109" y="10020"/>
                </a:lnTo>
                <a:lnTo>
                  <a:pt x="7109" y="6008"/>
                </a:lnTo>
                <a:cubicBezTo>
                  <a:pt x="7109" y="5793"/>
                  <a:pt x="6930" y="5615"/>
                  <a:pt x="6728" y="5615"/>
                </a:cubicBezTo>
                <a:lnTo>
                  <a:pt x="4680" y="5615"/>
                </a:lnTo>
                <a:cubicBezTo>
                  <a:pt x="4478" y="5615"/>
                  <a:pt x="4299" y="5793"/>
                  <a:pt x="4299" y="6008"/>
                </a:cubicBezTo>
                <a:lnTo>
                  <a:pt x="4299" y="10020"/>
                </a:lnTo>
                <a:lnTo>
                  <a:pt x="1739" y="10020"/>
                </a:lnTo>
                <a:cubicBezTo>
                  <a:pt x="1691" y="10020"/>
                  <a:pt x="1656" y="9984"/>
                  <a:pt x="1656" y="9937"/>
                </a:cubicBezTo>
                <a:lnTo>
                  <a:pt x="1656" y="8734"/>
                </a:lnTo>
                <a:cubicBezTo>
                  <a:pt x="1656" y="8639"/>
                  <a:pt x="1572" y="8567"/>
                  <a:pt x="1489" y="8567"/>
                </a:cubicBezTo>
                <a:cubicBezTo>
                  <a:pt x="1394" y="8567"/>
                  <a:pt x="1322" y="8639"/>
                  <a:pt x="1322" y="8734"/>
                </a:cubicBezTo>
                <a:lnTo>
                  <a:pt x="1322" y="9937"/>
                </a:lnTo>
                <a:cubicBezTo>
                  <a:pt x="1322" y="10163"/>
                  <a:pt x="1501" y="10342"/>
                  <a:pt x="1727" y="10342"/>
                </a:cubicBezTo>
                <a:lnTo>
                  <a:pt x="9466" y="10342"/>
                </a:lnTo>
                <a:cubicBezTo>
                  <a:pt x="9692" y="10342"/>
                  <a:pt x="9871" y="10163"/>
                  <a:pt x="9871" y="9937"/>
                </a:cubicBezTo>
                <a:lnTo>
                  <a:pt x="9871" y="5127"/>
                </a:lnTo>
                <a:lnTo>
                  <a:pt x="10943" y="5127"/>
                </a:lnTo>
                <a:cubicBezTo>
                  <a:pt x="11038" y="5127"/>
                  <a:pt x="11133" y="5067"/>
                  <a:pt x="11157" y="4960"/>
                </a:cubicBezTo>
                <a:cubicBezTo>
                  <a:pt x="11216" y="4877"/>
                  <a:pt x="11205" y="4769"/>
                  <a:pt x="11121" y="4698"/>
                </a:cubicBezTo>
                <a:lnTo>
                  <a:pt x="8811" y="2686"/>
                </a:lnTo>
                <a:cubicBezTo>
                  <a:pt x="8785" y="2659"/>
                  <a:pt x="8748" y="2647"/>
                  <a:pt x="8711" y="2647"/>
                </a:cubicBezTo>
                <a:cubicBezTo>
                  <a:pt x="8665" y="2647"/>
                  <a:pt x="8618" y="2665"/>
                  <a:pt x="8585" y="2698"/>
                </a:cubicBezTo>
                <a:cubicBezTo>
                  <a:pt x="8526" y="2757"/>
                  <a:pt x="8538" y="2864"/>
                  <a:pt x="8597" y="2924"/>
                </a:cubicBezTo>
                <a:lnTo>
                  <a:pt x="10764" y="4805"/>
                </a:lnTo>
                <a:lnTo>
                  <a:pt x="9776" y="4805"/>
                </a:lnTo>
                <a:lnTo>
                  <a:pt x="5763" y="1305"/>
                </a:lnTo>
                <a:cubicBezTo>
                  <a:pt x="5716" y="1269"/>
                  <a:pt x="5659" y="1251"/>
                  <a:pt x="5601" y="1251"/>
                </a:cubicBezTo>
                <a:cubicBezTo>
                  <a:pt x="5543" y="1251"/>
                  <a:pt x="5484" y="1269"/>
                  <a:pt x="5430" y="1305"/>
                </a:cubicBezTo>
                <a:lnTo>
                  <a:pt x="1418" y="4805"/>
                </a:lnTo>
                <a:lnTo>
                  <a:pt x="429" y="4805"/>
                </a:lnTo>
                <a:lnTo>
                  <a:pt x="1918" y="3507"/>
                </a:lnTo>
                <a:lnTo>
                  <a:pt x="3335" y="2281"/>
                </a:lnTo>
                <a:lnTo>
                  <a:pt x="5609" y="340"/>
                </a:lnTo>
                <a:lnTo>
                  <a:pt x="8026" y="2436"/>
                </a:lnTo>
                <a:cubicBezTo>
                  <a:pt x="8052" y="2463"/>
                  <a:pt x="8086" y="2475"/>
                  <a:pt x="8121" y="2475"/>
                </a:cubicBezTo>
                <a:cubicBezTo>
                  <a:pt x="8164" y="2475"/>
                  <a:pt x="8207" y="2457"/>
                  <a:pt x="8240" y="2424"/>
                </a:cubicBezTo>
                <a:cubicBezTo>
                  <a:pt x="8299" y="2364"/>
                  <a:pt x="8288" y="2257"/>
                  <a:pt x="8228" y="2198"/>
                </a:cubicBezTo>
                <a:lnTo>
                  <a:pt x="5763" y="55"/>
                </a:lnTo>
                <a:cubicBezTo>
                  <a:pt x="5716" y="19"/>
                  <a:pt x="5659" y="1"/>
                  <a:pt x="5601" y="1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3DA7F459-5B4B-5E26-5602-2A0C7108D27E}"/>
              </a:ext>
            </a:extLst>
          </p:cNvPr>
          <p:cNvSpPr/>
          <p:nvPr/>
        </p:nvSpPr>
        <p:spPr>
          <a:xfrm>
            <a:off x="11399719" y="6226240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C746704C-F38C-14BD-A71B-219098A19CAF}"/>
              </a:ext>
            </a:extLst>
          </p:cNvPr>
          <p:cNvSpPr/>
          <p:nvPr/>
        </p:nvSpPr>
        <p:spPr>
          <a:xfrm>
            <a:off x="9939912" y="6236006"/>
            <a:ext cx="329938" cy="329938"/>
          </a:xfrm>
          <a:prstGeom prst="ellipse">
            <a:avLst/>
          </a:prstGeom>
          <a:solidFill>
            <a:srgbClr val="D5B0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7" name="Google Shape;10366;p6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5EDB533-5DCB-2942-475B-1B81CA37710C}"/>
              </a:ext>
            </a:extLst>
          </p:cNvPr>
          <p:cNvSpPr/>
          <p:nvPr/>
        </p:nvSpPr>
        <p:spPr>
          <a:xfrm rot="5400000" flipV="1">
            <a:off x="10005883" y="6184149"/>
            <a:ext cx="177196" cy="386117"/>
          </a:xfrm>
          <a:custGeom>
            <a:avLst/>
            <a:gdLst/>
            <a:ahLst/>
            <a:cxnLst/>
            <a:rect l="l" t="t" r="r" b="b"/>
            <a:pathLst>
              <a:path w="5038" h="10978" extrusionOk="0">
                <a:moveTo>
                  <a:pt x="1918" y="1893"/>
                </a:moveTo>
                <a:cubicBezTo>
                  <a:pt x="2156" y="1893"/>
                  <a:pt x="2358" y="2084"/>
                  <a:pt x="2358" y="2322"/>
                </a:cubicBezTo>
                <a:lnTo>
                  <a:pt x="2358" y="3465"/>
                </a:lnTo>
                <a:lnTo>
                  <a:pt x="1501" y="3465"/>
                </a:lnTo>
                <a:lnTo>
                  <a:pt x="1501" y="2703"/>
                </a:lnTo>
                <a:lnTo>
                  <a:pt x="1501" y="2310"/>
                </a:lnTo>
                <a:cubicBezTo>
                  <a:pt x="1501" y="2191"/>
                  <a:pt x="1549" y="2084"/>
                  <a:pt x="1620" y="2012"/>
                </a:cubicBezTo>
                <a:cubicBezTo>
                  <a:pt x="1703" y="1929"/>
                  <a:pt x="1822" y="1893"/>
                  <a:pt x="1918" y="1893"/>
                </a:cubicBezTo>
                <a:close/>
                <a:moveTo>
                  <a:pt x="751" y="322"/>
                </a:moveTo>
                <a:cubicBezTo>
                  <a:pt x="989" y="322"/>
                  <a:pt x="1180" y="524"/>
                  <a:pt x="1180" y="750"/>
                </a:cubicBezTo>
                <a:lnTo>
                  <a:pt x="1180" y="2322"/>
                </a:lnTo>
                <a:lnTo>
                  <a:pt x="1180" y="2715"/>
                </a:lnTo>
                <a:lnTo>
                  <a:pt x="1180" y="3465"/>
                </a:lnTo>
                <a:lnTo>
                  <a:pt x="715" y="3465"/>
                </a:lnTo>
                <a:cubicBezTo>
                  <a:pt x="572" y="3465"/>
                  <a:pt x="429" y="3513"/>
                  <a:pt x="310" y="3584"/>
                </a:cubicBezTo>
                <a:lnTo>
                  <a:pt x="310" y="738"/>
                </a:lnTo>
                <a:lnTo>
                  <a:pt x="334" y="738"/>
                </a:lnTo>
                <a:cubicBezTo>
                  <a:pt x="334" y="619"/>
                  <a:pt x="370" y="524"/>
                  <a:pt x="453" y="441"/>
                </a:cubicBezTo>
                <a:cubicBezTo>
                  <a:pt x="525" y="369"/>
                  <a:pt x="644" y="322"/>
                  <a:pt x="751" y="322"/>
                </a:cubicBezTo>
                <a:close/>
                <a:moveTo>
                  <a:pt x="4335" y="1870"/>
                </a:moveTo>
                <a:cubicBezTo>
                  <a:pt x="4537" y="1870"/>
                  <a:pt x="4716" y="2036"/>
                  <a:pt x="4716" y="2262"/>
                </a:cubicBezTo>
                <a:lnTo>
                  <a:pt x="4716" y="3275"/>
                </a:lnTo>
                <a:cubicBezTo>
                  <a:pt x="4704" y="3477"/>
                  <a:pt x="4537" y="3656"/>
                  <a:pt x="4335" y="3656"/>
                </a:cubicBezTo>
                <a:lnTo>
                  <a:pt x="4239" y="3656"/>
                </a:lnTo>
                <a:cubicBezTo>
                  <a:pt x="4037" y="3656"/>
                  <a:pt x="3858" y="3501"/>
                  <a:pt x="3858" y="3275"/>
                </a:cubicBezTo>
                <a:lnTo>
                  <a:pt x="3858" y="2286"/>
                </a:lnTo>
                <a:lnTo>
                  <a:pt x="3858" y="2262"/>
                </a:lnTo>
                <a:cubicBezTo>
                  <a:pt x="3858" y="2048"/>
                  <a:pt x="4013" y="1870"/>
                  <a:pt x="4239" y="1870"/>
                </a:cubicBezTo>
                <a:close/>
                <a:moveTo>
                  <a:pt x="3108" y="1870"/>
                </a:moveTo>
                <a:cubicBezTo>
                  <a:pt x="3335" y="1870"/>
                  <a:pt x="3525" y="2048"/>
                  <a:pt x="3525" y="2286"/>
                </a:cubicBezTo>
                <a:lnTo>
                  <a:pt x="3525" y="3275"/>
                </a:lnTo>
                <a:lnTo>
                  <a:pt x="3525" y="3501"/>
                </a:lnTo>
                <a:cubicBezTo>
                  <a:pt x="3525" y="3715"/>
                  <a:pt x="3346" y="3917"/>
                  <a:pt x="3108" y="3917"/>
                </a:cubicBezTo>
                <a:lnTo>
                  <a:pt x="3037" y="3917"/>
                </a:lnTo>
                <a:lnTo>
                  <a:pt x="3037" y="3620"/>
                </a:lnTo>
                <a:cubicBezTo>
                  <a:pt x="3037" y="3525"/>
                  <a:pt x="2965" y="3453"/>
                  <a:pt x="2870" y="3453"/>
                </a:cubicBezTo>
                <a:lnTo>
                  <a:pt x="2668" y="3453"/>
                </a:lnTo>
                <a:lnTo>
                  <a:pt x="2668" y="2310"/>
                </a:lnTo>
                <a:lnTo>
                  <a:pt x="2668" y="2286"/>
                </a:lnTo>
                <a:cubicBezTo>
                  <a:pt x="2668" y="2072"/>
                  <a:pt x="2846" y="1870"/>
                  <a:pt x="3085" y="1870"/>
                </a:cubicBezTo>
                <a:close/>
                <a:moveTo>
                  <a:pt x="2727" y="3763"/>
                </a:moveTo>
                <a:lnTo>
                  <a:pt x="2727" y="4632"/>
                </a:lnTo>
                <a:cubicBezTo>
                  <a:pt x="2727" y="4846"/>
                  <a:pt x="2549" y="5025"/>
                  <a:pt x="2323" y="5025"/>
                </a:cubicBezTo>
                <a:lnTo>
                  <a:pt x="727" y="5025"/>
                </a:lnTo>
                <a:cubicBezTo>
                  <a:pt x="513" y="5025"/>
                  <a:pt x="334" y="4846"/>
                  <a:pt x="334" y="4632"/>
                </a:cubicBezTo>
                <a:lnTo>
                  <a:pt x="334" y="4167"/>
                </a:lnTo>
                <a:cubicBezTo>
                  <a:pt x="334" y="3941"/>
                  <a:pt x="513" y="3763"/>
                  <a:pt x="727" y="3763"/>
                </a:cubicBezTo>
                <a:close/>
                <a:moveTo>
                  <a:pt x="763" y="0"/>
                </a:moveTo>
                <a:cubicBezTo>
                  <a:pt x="572" y="0"/>
                  <a:pt x="370" y="72"/>
                  <a:pt x="227" y="227"/>
                </a:cubicBezTo>
                <a:cubicBezTo>
                  <a:pt x="72" y="369"/>
                  <a:pt x="1" y="548"/>
                  <a:pt x="1" y="762"/>
                </a:cubicBezTo>
                <a:lnTo>
                  <a:pt x="1" y="6751"/>
                </a:lnTo>
                <a:cubicBezTo>
                  <a:pt x="1" y="6846"/>
                  <a:pt x="72" y="6918"/>
                  <a:pt x="167" y="6918"/>
                </a:cubicBezTo>
                <a:cubicBezTo>
                  <a:pt x="251" y="6918"/>
                  <a:pt x="334" y="6846"/>
                  <a:pt x="334" y="6751"/>
                </a:cubicBezTo>
                <a:lnTo>
                  <a:pt x="334" y="5239"/>
                </a:lnTo>
                <a:cubicBezTo>
                  <a:pt x="453" y="5310"/>
                  <a:pt x="584" y="5358"/>
                  <a:pt x="727" y="5358"/>
                </a:cubicBezTo>
                <a:lnTo>
                  <a:pt x="2323" y="5358"/>
                </a:lnTo>
                <a:cubicBezTo>
                  <a:pt x="2727" y="5358"/>
                  <a:pt x="3037" y="5025"/>
                  <a:pt x="3037" y="4644"/>
                </a:cubicBezTo>
                <a:lnTo>
                  <a:pt x="3037" y="4239"/>
                </a:lnTo>
                <a:lnTo>
                  <a:pt x="3108" y="4239"/>
                </a:lnTo>
                <a:cubicBezTo>
                  <a:pt x="3394" y="4239"/>
                  <a:pt x="3644" y="4072"/>
                  <a:pt x="3763" y="3822"/>
                </a:cubicBezTo>
                <a:cubicBezTo>
                  <a:pt x="3882" y="3929"/>
                  <a:pt x="4049" y="3989"/>
                  <a:pt x="4216" y="3989"/>
                </a:cubicBezTo>
                <a:lnTo>
                  <a:pt x="4299" y="3989"/>
                </a:lnTo>
                <a:cubicBezTo>
                  <a:pt x="4442" y="3989"/>
                  <a:pt x="4573" y="3941"/>
                  <a:pt x="4692" y="3870"/>
                </a:cubicBezTo>
                <a:lnTo>
                  <a:pt x="4692" y="8335"/>
                </a:lnTo>
                <a:lnTo>
                  <a:pt x="2989" y="8335"/>
                </a:lnTo>
                <a:cubicBezTo>
                  <a:pt x="2906" y="8335"/>
                  <a:pt x="2834" y="8406"/>
                  <a:pt x="2834" y="8501"/>
                </a:cubicBezTo>
                <a:cubicBezTo>
                  <a:pt x="2834" y="8585"/>
                  <a:pt x="2906" y="8656"/>
                  <a:pt x="2989" y="8656"/>
                </a:cubicBezTo>
                <a:lnTo>
                  <a:pt x="4692" y="8656"/>
                </a:lnTo>
                <a:lnTo>
                  <a:pt x="4692" y="9299"/>
                </a:lnTo>
                <a:lnTo>
                  <a:pt x="334" y="9299"/>
                </a:lnTo>
                <a:lnTo>
                  <a:pt x="334" y="8656"/>
                </a:lnTo>
                <a:lnTo>
                  <a:pt x="2311" y="8656"/>
                </a:lnTo>
                <a:cubicBezTo>
                  <a:pt x="2394" y="8656"/>
                  <a:pt x="2477" y="8585"/>
                  <a:pt x="2477" y="8501"/>
                </a:cubicBezTo>
                <a:cubicBezTo>
                  <a:pt x="2477" y="8406"/>
                  <a:pt x="2394" y="8335"/>
                  <a:pt x="2311" y="8335"/>
                </a:cubicBezTo>
                <a:lnTo>
                  <a:pt x="346" y="8335"/>
                </a:lnTo>
                <a:lnTo>
                  <a:pt x="346" y="7382"/>
                </a:lnTo>
                <a:cubicBezTo>
                  <a:pt x="346" y="7287"/>
                  <a:pt x="275" y="7215"/>
                  <a:pt x="179" y="7215"/>
                </a:cubicBezTo>
                <a:cubicBezTo>
                  <a:pt x="96" y="7215"/>
                  <a:pt x="13" y="7287"/>
                  <a:pt x="13" y="7382"/>
                </a:cubicBezTo>
                <a:lnTo>
                  <a:pt x="13" y="9454"/>
                </a:lnTo>
                <a:cubicBezTo>
                  <a:pt x="13" y="9537"/>
                  <a:pt x="96" y="9609"/>
                  <a:pt x="179" y="9609"/>
                </a:cubicBezTo>
                <a:lnTo>
                  <a:pt x="1299" y="9609"/>
                </a:lnTo>
                <a:lnTo>
                  <a:pt x="1299" y="10823"/>
                </a:lnTo>
                <a:cubicBezTo>
                  <a:pt x="1299" y="10906"/>
                  <a:pt x="1370" y="10978"/>
                  <a:pt x="1465" y="10978"/>
                </a:cubicBezTo>
                <a:lnTo>
                  <a:pt x="2203" y="10978"/>
                </a:lnTo>
                <a:cubicBezTo>
                  <a:pt x="2299" y="10978"/>
                  <a:pt x="2370" y="10906"/>
                  <a:pt x="2370" y="10823"/>
                </a:cubicBezTo>
                <a:cubicBezTo>
                  <a:pt x="2370" y="10728"/>
                  <a:pt x="2299" y="10656"/>
                  <a:pt x="2203" y="10656"/>
                </a:cubicBezTo>
                <a:lnTo>
                  <a:pt x="1608" y="10656"/>
                </a:lnTo>
                <a:lnTo>
                  <a:pt x="1608" y="9597"/>
                </a:lnTo>
                <a:lnTo>
                  <a:pt x="3442" y="9597"/>
                </a:lnTo>
                <a:lnTo>
                  <a:pt x="3442" y="10656"/>
                </a:lnTo>
                <a:lnTo>
                  <a:pt x="2834" y="10656"/>
                </a:lnTo>
                <a:cubicBezTo>
                  <a:pt x="2739" y="10656"/>
                  <a:pt x="2668" y="10728"/>
                  <a:pt x="2668" y="10823"/>
                </a:cubicBezTo>
                <a:cubicBezTo>
                  <a:pt x="2668" y="10906"/>
                  <a:pt x="2739" y="10978"/>
                  <a:pt x="2834" y="10978"/>
                </a:cubicBezTo>
                <a:lnTo>
                  <a:pt x="3585" y="10978"/>
                </a:lnTo>
                <a:cubicBezTo>
                  <a:pt x="3680" y="10978"/>
                  <a:pt x="3751" y="10906"/>
                  <a:pt x="3751" y="10823"/>
                </a:cubicBezTo>
                <a:lnTo>
                  <a:pt x="3751" y="9609"/>
                </a:lnTo>
                <a:lnTo>
                  <a:pt x="4870" y="9609"/>
                </a:lnTo>
                <a:cubicBezTo>
                  <a:pt x="4954" y="9609"/>
                  <a:pt x="5037" y="9537"/>
                  <a:pt x="5037" y="9454"/>
                </a:cubicBezTo>
                <a:lnTo>
                  <a:pt x="5037" y="2703"/>
                </a:lnTo>
                <a:lnTo>
                  <a:pt x="5037" y="2262"/>
                </a:lnTo>
                <a:cubicBezTo>
                  <a:pt x="5037" y="1870"/>
                  <a:pt x="4716" y="1560"/>
                  <a:pt x="4335" y="1560"/>
                </a:cubicBezTo>
                <a:lnTo>
                  <a:pt x="4239" y="1560"/>
                </a:lnTo>
                <a:cubicBezTo>
                  <a:pt x="4025" y="1560"/>
                  <a:pt x="3823" y="1667"/>
                  <a:pt x="3692" y="1834"/>
                </a:cubicBezTo>
                <a:cubicBezTo>
                  <a:pt x="3561" y="1667"/>
                  <a:pt x="3346" y="1560"/>
                  <a:pt x="3132" y="1560"/>
                </a:cubicBezTo>
                <a:lnTo>
                  <a:pt x="3096" y="1560"/>
                </a:lnTo>
                <a:cubicBezTo>
                  <a:pt x="2858" y="1560"/>
                  <a:pt x="2656" y="1667"/>
                  <a:pt x="2513" y="1846"/>
                </a:cubicBezTo>
                <a:cubicBezTo>
                  <a:pt x="2382" y="1679"/>
                  <a:pt x="2180" y="1560"/>
                  <a:pt x="1942" y="1560"/>
                </a:cubicBezTo>
                <a:cubicBezTo>
                  <a:pt x="1787" y="1560"/>
                  <a:pt x="1644" y="1608"/>
                  <a:pt x="1501" y="1691"/>
                </a:cubicBezTo>
                <a:lnTo>
                  <a:pt x="1501" y="738"/>
                </a:lnTo>
                <a:cubicBezTo>
                  <a:pt x="1501" y="322"/>
                  <a:pt x="1168" y="0"/>
                  <a:pt x="763" y="0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366;p6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7B1B3B9-FEF1-48B5-6106-D13E22EE04EA}"/>
              </a:ext>
            </a:extLst>
          </p:cNvPr>
          <p:cNvSpPr/>
          <p:nvPr/>
        </p:nvSpPr>
        <p:spPr>
          <a:xfrm rot="16200000" flipH="1" flipV="1">
            <a:off x="11483006" y="6184149"/>
            <a:ext cx="177196" cy="386117"/>
          </a:xfrm>
          <a:custGeom>
            <a:avLst/>
            <a:gdLst/>
            <a:ahLst/>
            <a:cxnLst/>
            <a:rect l="l" t="t" r="r" b="b"/>
            <a:pathLst>
              <a:path w="5038" h="10978" extrusionOk="0">
                <a:moveTo>
                  <a:pt x="1918" y="1893"/>
                </a:moveTo>
                <a:cubicBezTo>
                  <a:pt x="2156" y="1893"/>
                  <a:pt x="2358" y="2084"/>
                  <a:pt x="2358" y="2322"/>
                </a:cubicBezTo>
                <a:lnTo>
                  <a:pt x="2358" y="3465"/>
                </a:lnTo>
                <a:lnTo>
                  <a:pt x="1501" y="3465"/>
                </a:lnTo>
                <a:lnTo>
                  <a:pt x="1501" y="2703"/>
                </a:lnTo>
                <a:lnTo>
                  <a:pt x="1501" y="2310"/>
                </a:lnTo>
                <a:cubicBezTo>
                  <a:pt x="1501" y="2191"/>
                  <a:pt x="1549" y="2084"/>
                  <a:pt x="1620" y="2012"/>
                </a:cubicBezTo>
                <a:cubicBezTo>
                  <a:pt x="1703" y="1929"/>
                  <a:pt x="1822" y="1893"/>
                  <a:pt x="1918" y="1893"/>
                </a:cubicBezTo>
                <a:close/>
                <a:moveTo>
                  <a:pt x="751" y="322"/>
                </a:moveTo>
                <a:cubicBezTo>
                  <a:pt x="989" y="322"/>
                  <a:pt x="1180" y="524"/>
                  <a:pt x="1180" y="750"/>
                </a:cubicBezTo>
                <a:lnTo>
                  <a:pt x="1180" y="2322"/>
                </a:lnTo>
                <a:lnTo>
                  <a:pt x="1180" y="2715"/>
                </a:lnTo>
                <a:lnTo>
                  <a:pt x="1180" y="3465"/>
                </a:lnTo>
                <a:lnTo>
                  <a:pt x="715" y="3465"/>
                </a:lnTo>
                <a:cubicBezTo>
                  <a:pt x="572" y="3465"/>
                  <a:pt x="429" y="3513"/>
                  <a:pt x="310" y="3584"/>
                </a:cubicBezTo>
                <a:lnTo>
                  <a:pt x="310" y="738"/>
                </a:lnTo>
                <a:lnTo>
                  <a:pt x="334" y="738"/>
                </a:lnTo>
                <a:cubicBezTo>
                  <a:pt x="334" y="619"/>
                  <a:pt x="370" y="524"/>
                  <a:pt x="453" y="441"/>
                </a:cubicBezTo>
                <a:cubicBezTo>
                  <a:pt x="525" y="369"/>
                  <a:pt x="644" y="322"/>
                  <a:pt x="751" y="322"/>
                </a:cubicBezTo>
                <a:close/>
                <a:moveTo>
                  <a:pt x="4335" y="1870"/>
                </a:moveTo>
                <a:cubicBezTo>
                  <a:pt x="4537" y="1870"/>
                  <a:pt x="4716" y="2036"/>
                  <a:pt x="4716" y="2262"/>
                </a:cubicBezTo>
                <a:lnTo>
                  <a:pt x="4716" y="3275"/>
                </a:lnTo>
                <a:cubicBezTo>
                  <a:pt x="4704" y="3477"/>
                  <a:pt x="4537" y="3656"/>
                  <a:pt x="4335" y="3656"/>
                </a:cubicBezTo>
                <a:lnTo>
                  <a:pt x="4239" y="3656"/>
                </a:lnTo>
                <a:cubicBezTo>
                  <a:pt x="4037" y="3656"/>
                  <a:pt x="3858" y="3501"/>
                  <a:pt x="3858" y="3275"/>
                </a:cubicBezTo>
                <a:lnTo>
                  <a:pt x="3858" y="2286"/>
                </a:lnTo>
                <a:lnTo>
                  <a:pt x="3858" y="2262"/>
                </a:lnTo>
                <a:cubicBezTo>
                  <a:pt x="3858" y="2048"/>
                  <a:pt x="4013" y="1870"/>
                  <a:pt x="4239" y="1870"/>
                </a:cubicBezTo>
                <a:close/>
                <a:moveTo>
                  <a:pt x="3108" y="1870"/>
                </a:moveTo>
                <a:cubicBezTo>
                  <a:pt x="3335" y="1870"/>
                  <a:pt x="3525" y="2048"/>
                  <a:pt x="3525" y="2286"/>
                </a:cubicBezTo>
                <a:lnTo>
                  <a:pt x="3525" y="3275"/>
                </a:lnTo>
                <a:lnTo>
                  <a:pt x="3525" y="3501"/>
                </a:lnTo>
                <a:cubicBezTo>
                  <a:pt x="3525" y="3715"/>
                  <a:pt x="3346" y="3917"/>
                  <a:pt x="3108" y="3917"/>
                </a:cubicBezTo>
                <a:lnTo>
                  <a:pt x="3037" y="3917"/>
                </a:lnTo>
                <a:lnTo>
                  <a:pt x="3037" y="3620"/>
                </a:lnTo>
                <a:cubicBezTo>
                  <a:pt x="3037" y="3525"/>
                  <a:pt x="2965" y="3453"/>
                  <a:pt x="2870" y="3453"/>
                </a:cubicBezTo>
                <a:lnTo>
                  <a:pt x="2668" y="3453"/>
                </a:lnTo>
                <a:lnTo>
                  <a:pt x="2668" y="2310"/>
                </a:lnTo>
                <a:lnTo>
                  <a:pt x="2668" y="2286"/>
                </a:lnTo>
                <a:cubicBezTo>
                  <a:pt x="2668" y="2072"/>
                  <a:pt x="2846" y="1870"/>
                  <a:pt x="3085" y="1870"/>
                </a:cubicBezTo>
                <a:close/>
                <a:moveTo>
                  <a:pt x="2727" y="3763"/>
                </a:moveTo>
                <a:lnTo>
                  <a:pt x="2727" y="4632"/>
                </a:lnTo>
                <a:cubicBezTo>
                  <a:pt x="2727" y="4846"/>
                  <a:pt x="2549" y="5025"/>
                  <a:pt x="2323" y="5025"/>
                </a:cubicBezTo>
                <a:lnTo>
                  <a:pt x="727" y="5025"/>
                </a:lnTo>
                <a:cubicBezTo>
                  <a:pt x="513" y="5025"/>
                  <a:pt x="334" y="4846"/>
                  <a:pt x="334" y="4632"/>
                </a:cubicBezTo>
                <a:lnTo>
                  <a:pt x="334" y="4167"/>
                </a:lnTo>
                <a:cubicBezTo>
                  <a:pt x="334" y="3941"/>
                  <a:pt x="513" y="3763"/>
                  <a:pt x="727" y="3763"/>
                </a:cubicBezTo>
                <a:close/>
                <a:moveTo>
                  <a:pt x="763" y="0"/>
                </a:moveTo>
                <a:cubicBezTo>
                  <a:pt x="572" y="0"/>
                  <a:pt x="370" y="72"/>
                  <a:pt x="227" y="227"/>
                </a:cubicBezTo>
                <a:cubicBezTo>
                  <a:pt x="72" y="369"/>
                  <a:pt x="1" y="548"/>
                  <a:pt x="1" y="762"/>
                </a:cubicBezTo>
                <a:lnTo>
                  <a:pt x="1" y="6751"/>
                </a:lnTo>
                <a:cubicBezTo>
                  <a:pt x="1" y="6846"/>
                  <a:pt x="72" y="6918"/>
                  <a:pt x="167" y="6918"/>
                </a:cubicBezTo>
                <a:cubicBezTo>
                  <a:pt x="251" y="6918"/>
                  <a:pt x="334" y="6846"/>
                  <a:pt x="334" y="6751"/>
                </a:cubicBezTo>
                <a:lnTo>
                  <a:pt x="334" y="5239"/>
                </a:lnTo>
                <a:cubicBezTo>
                  <a:pt x="453" y="5310"/>
                  <a:pt x="584" y="5358"/>
                  <a:pt x="727" y="5358"/>
                </a:cubicBezTo>
                <a:lnTo>
                  <a:pt x="2323" y="5358"/>
                </a:lnTo>
                <a:cubicBezTo>
                  <a:pt x="2727" y="5358"/>
                  <a:pt x="3037" y="5025"/>
                  <a:pt x="3037" y="4644"/>
                </a:cubicBezTo>
                <a:lnTo>
                  <a:pt x="3037" y="4239"/>
                </a:lnTo>
                <a:lnTo>
                  <a:pt x="3108" y="4239"/>
                </a:lnTo>
                <a:cubicBezTo>
                  <a:pt x="3394" y="4239"/>
                  <a:pt x="3644" y="4072"/>
                  <a:pt x="3763" y="3822"/>
                </a:cubicBezTo>
                <a:cubicBezTo>
                  <a:pt x="3882" y="3929"/>
                  <a:pt x="4049" y="3989"/>
                  <a:pt x="4216" y="3989"/>
                </a:cubicBezTo>
                <a:lnTo>
                  <a:pt x="4299" y="3989"/>
                </a:lnTo>
                <a:cubicBezTo>
                  <a:pt x="4442" y="3989"/>
                  <a:pt x="4573" y="3941"/>
                  <a:pt x="4692" y="3870"/>
                </a:cubicBezTo>
                <a:lnTo>
                  <a:pt x="4692" y="8335"/>
                </a:lnTo>
                <a:lnTo>
                  <a:pt x="2989" y="8335"/>
                </a:lnTo>
                <a:cubicBezTo>
                  <a:pt x="2906" y="8335"/>
                  <a:pt x="2834" y="8406"/>
                  <a:pt x="2834" y="8501"/>
                </a:cubicBezTo>
                <a:cubicBezTo>
                  <a:pt x="2834" y="8585"/>
                  <a:pt x="2906" y="8656"/>
                  <a:pt x="2989" y="8656"/>
                </a:cubicBezTo>
                <a:lnTo>
                  <a:pt x="4692" y="8656"/>
                </a:lnTo>
                <a:lnTo>
                  <a:pt x="4692" y="9299"/>
                </a:lnTo>
                <a:lnTo>
                  <a:pt x="334" y="9299"/>
                </a:lnTo>
                <a:lnTo>
                  <a:pt x="334" y="8656"/>
                </a:lnTo>
                <a:lnTo>
                  <a:pt x="2311" y="8656"/>
                </a:lnTo>
                <a:cubicBezTo>
                  <a:pt x="2394" y="8656"/>
                  <a:pt x="2477" y="8585"/>
                  <a:pt x="2477" y="8501"/>
                </a:cubicBezTo>
                <a:cubicBezTo>
                  <a:pt x="2477" y="8406"/>
                  <a:pt x="2394" y="8335"/>
                  <a:pt x="2311" y="8335"/>
                </a:cubicBezTo>
                <a:lnTo>
                  <a:pt x="346" y="8335"/>
                </a:lnTo>
                <a:lnTo>
                  <a:pt x="346" y="7382"/>
                </a:lnTo>
                <a:cubicBezTo>
                  <a:pt x="346" y="7287"/>
                  <a:pt x="275" y="7215"/>
                  <a:pt x="179" y="7215"/>
                </a:cubicBezTo>
                <a:cubicBezTo>
                  <a:pt x="96" y="7215"/>
                  <a:pt x="13" y="7287"/>
                  <a:pt x="13" y="7382"/>
                </a:cubicBezTo>
                <a:lnTo>
                  <a:pt x="13" y="9454"/>
                </a:lnTo>
                <a:cubicBezTo>
                  <a:pt x="13" y="9537"/>
                  <a:pt x="96" y="9609"/>
                  <a:pt x="179" y="9609"/>
                </a:cubicBezTo>
                <a:lnTo>
                  <a:pt x="1299" y="9609"/>
                </a:lnTo>
                <a:lnTo>
                  <a:pt x="1299" y="10823"/>
                </a:lnTo>
                <a:cubicBezTo>
                  <a:pt x="1299" y="10906"/>
                  <a:pt x="1370" y="10978"/>
                  <a:pt x="1465" y="10978"/>
                </a:cubicBezTo>
                <a:lnTo>
                  <a:pt x="2203" y="10978"/>
                </a:lnTo>
                <a:cubicBezTo>
                  <a:pt x="2299" y="10978"/>
                  <a:pt x="2370" y="10906"/>
                  <a:pt x="2370" y="10823"/>
                </a:cubicBezTo>
                <a:cubicBezTo>
                  <a:pt x="2370" y="10728"/>
                  <a:pt x="2299" y="10656"/>
                  <a:pt x="2203" y="10656"/>
                </a:cubicBezTo>
                <a:lnTo>
                  <a:pt x="1608" y="10656"/>
                </a:lnTo>
                <a:lnTo>
                  <a:pt x="1608" y="9597"/>
                </a:lnTo>
                <a:lnTo>
                  <a:pt x="3442" y="9597"/>
                </a:lnTo>
                <a:lnTo>
                  <a:pt x="3442" y="10656"/>
                </a:lnTo>
                <a:lnTo>
                  <a:pt x="2834" y="10656"/>
                </a:lnTo>
                <a:cubicBezTo>
                  <a:pt x="2739" y="10656"/>
                  <a:pt x="2668" y="10728"/>
                  <a:pt x="2668" y="10823"/>
                </a:cubicBezTo>
                <a:cubicBezTo>
                  <a:pt x="2668" y="10906"/>
                  <a:pt x="2739" y="10978"/>
                  <a:pt x="2834" y="10978"/>
                </a:cubicBezTo>
                <a:lnTo>
                  <a:pt x="3585" y="10978"/>
                </a:lnTo>
                <a:cubicBezTo>
                  <a:pt x="3680" y="10978"/>
                  <a:pt x="3751" y="10906"/>
                  <a:pt x="3751" y="10823"/>
                </a:cubicBezTo>
                <a:lnTo>
                  <a:pt x="3751" y="9609"/>
                </a:lnTo>
                <a:lnTo>
                  <a:pt x="4870" y="9609"/>
                </a:lnTo>
                <a:cubicBezTo>
                  <a:pt x="4954" y="9609"/>
                  <a:pt x="5037" y="9537"/>
                  <a:pt x="5037" y="9454"/>
                </a:cubicBezTo>
                <a:lnTo>
                  <a:pt x="5037" y="2703"/>
                </a:lnTo>
                <a:lnTo>
                  <a:pt x="5037" y="2262"/>
                </a:lnTo>
                <a:cubicBezTo>
                  <a:pt x="5037" y="1870"/>
                  <a:pt x="4716" y="1560"/>
                  <a:pt x="4335" y="1560"/>
                </a:cubicBezTo>
                <a:lnTo>
                  <a:pt x="4239" y="1560"/>
                </a:lnTo>
                <a:cubicBezTo>
                  <a:pt x="4025" y="1560"/>
                  <a:pt x="3823" y="1667"/>
                  <a:pt x="3692" y="1834"/>
                </a:cubicBezTo>
                <a:cubicBezTo>
                  <a:pt x="3561" y="1667"/>
                  <a:pt x="3346" y="1560"/>
                  <a:pt x="3132" y="1560"/>
                </a:cubicBezTo>
                <a:lnTo>
                  <a:pt x="3096" y="1560"/>
                </a:lnTo>
                <a:cubicBezTo>
                  <a:pt x="2858" y="1560"/>
                  <a:pt x="2656" y="1667"/>
                  <a:pt x="2513" y="1846"/>
                </a:cubicBezTo>
                <a:cubicBezTo>
                  <a:pt x="2382" y="1679"/>
                  <a:pt x="2180" y="1560"/>
                  <a:pt x="1942" y="1560"/>
                </a:cubicBezTo>
                <a:cubicBezTo>
                  <a:pt x="1787" y="1560"/>
                  <a:pt x="1644" y="1608"/>
                  <a:pt x="1501" y="1691"/>
                </a:cubicBezTo>
                <a:lnTo>
                  <a:pt x="1501" y="738"/>
                </a:lnTo>
                <a:cubicBezTo>
                  <a:pt x="1501" y="322"/>
                  <a:pt x="1168" y="0"/>
                  <a:pt x="763" y="0"/>
                </a:cubicBezTo>
                <a:close/>
              </a:path>
            </a:pathLst>
          </a:custGeom>
          <a:solidFill>
            <a:srgbClr val="001E5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CA56EBB5-ABFA-CC73-CCF5-C5E40729F2BF}"/>
              </a:ext>
            </a:extLst>
          </p:cNvPr>
          <p:cNvSpPr txBox="1"/>
          <p:nvPr/>
        </p:nvSpPr>
        <p:spPr>
          <a:xfrm>
            <a:off x="914400" y="383058"/>
            <a:ext cx="85109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خود را در این قسمت وارد نمایید</a:t>
            </a:r>
            <a:endParaRPr lang="en-US" sz="20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155ED35D-69F6-065B-5198-3B4FB5309609}"/>
              </a:ext>
            </a:extLst>
          </p:cNvPr>
          <p:cNvSpPr txBox="1"/>
          <p:nvPr/>
        </p:nvSpPr>
        <p:spPr>
          <a:xfrm>
            <a:off x="429782" y="1348795"/>
            <a:ext cx="8880840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35325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8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</TotalTime>
  <Words>2507</Words>
  <Application>Microsoft Office PowerPoint</Application>
  <PresentationFormat>Widescreen</PresentationFormat>
  <Paragraphs>410</Paragraphs>
  <Slides>34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0" baseType="lpstr">
      <vt:lpstr>Arial</vt:lpstr>
      <vt:lpstr>Calibri</vt:lpstr>
      <vt:lpstr>Shabnam</vt:lpstr>
      <vt:lpstr>Times New Roman</vt:lpstr>
      <vt:lpstr>Vazir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Mobotop</dc:creator>
  <cp:lastModifiedBy>Mobotop</cp:lastModifiedBy>
  <cp:revision>49</cp:revision>
  <dcterms:created xsi:type="dcterms:W3CDTF">2024-01-28T07:52:55Z</dcterms:created>
  <dcterms:modified xsi:type="dcterms:W3CDTF">2024-01-29T14:32:25Z</dcterms:modified>
</cp:coreProperties>
</file>